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BB096-C377-4BC1-BBCE-36F794C9D8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37D40-F720-4CA5-997B-66EC28B35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37D40-F720-4CA5-997B-66EC28B356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37D40-F720-4CA5-997B-66EC28B356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6C12B8-D606-4754-9A75-62FF1587FF77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DBE43D-3354-4E2F-A958-60A8F1A4F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1.sldx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проекта: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ПЛАСТИФИЦИРУЮЩИХ ДОБАВОК ДЛЯ БЕТОНОВ НА ОСНОВЕ ОТХОДОВ МАСЛОЖИРОВОЙ ПРОМЫШЛЕННОСТИ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 инновации: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 получения химической добавки полифункционального действия для бетонов на основе отходов масложировой промышленности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071546"/>
            <a:ext cx="7986714" cy="257176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5715040" cy="69437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и ее решение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357158" y="642918"/>
          <a:ext cx="805817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81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Проблема: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Высокоэффективные пластифицирующие добавки промышленностью Республики Казахстан не выпускаются, поэтому химические добавки приобретаются в других странах, что, помимо высокой стоимости,  при длительном хранении, приводит к потере качества. В связи с этим возникает острая необходимость в разработке технологии получения химических добавок для бетонов и растворов на основе местных материалов.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Решение: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способа получения химических добавок для бетонов и строительных растворов на основе местных материалов, отходов масложирового производства, который позволит обеспечить эффективной  отечественной добавкой производство бетонов и строительных растворов и утилизировать отходы масложировой промышленности.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Преимущества способа: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Дешевые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сырьевые материалы (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госсиполовая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смола)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Простата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способа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требует высокоточного оборудования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ctr">
                        <a:buFont typeface="+mj-lt"/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183880" cy="105156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применения и рынок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1071546"/>
          <a:ext cx="6500858" cy="288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656"/>
                <a:gridCol w="1972249"/>
                <a:gridCol w="2166953"/>
              </a:tblGrid>
              <a:tr h="8274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Отрасли / сектора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 потребителей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9864">
                <a:tc rowSpan="3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Строительная индустрия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Регионы РК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Заводы ЖБИ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7458">
                <a:tc vMerge="1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Строительные компании 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9864">
                <a:tc vMerge="1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Цементные заводы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3357586" cy="105156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71472" y="1071546"/>
            <a:ext cx="4929222" cy="228601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Возможные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потребители: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ТурАхмет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ТОО «О</a:t>
            </a: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ңтүстік құрылыс сервис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АРТҚұрылыс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Рисунок 1"/>
          <p:cNvPicPr>
            <a:picLocks noChangeAspect="1" noChangeArrowheads="1"/>
          </p:cNvPicPr>
          <p:nvPr/>
        </p:nvPicPr>
        <p:blipFill>
          <a:blip r:embed="rId4"/>
          <a:srcRect l="32973" t="26997" r="33127" b="12672"/>
          <a:stretch>
            <a:fillRect/>
          </a:stretch>
        </p:blipFill>
        <p:spPr bwMode="auto">
          <a:xfrm>
            <a:off x="6357950" y="785794"/>
            <a:ext cx="1771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"/>
          <p:cNvPicPr>
            <a:picLocks noChangeAspect="1" noChangeArrowheads="1"/>
          </p:cNvPicPr>
          <p:nvPr/>
        </p:nvPicPr>
        <p:blipFill>
          <a:blip r:embed="rId5" cstate="print"/>
          <a:srcRect l="27554" t="7162" r="27399" b="12672"/>
          <a:stretch>
            <a:fillRect/>
          </a:stretch>
        </p:blipFill>
        <p:spPr bwMode="auto">
          <a:xfrm>
            <a:off x="6357950" y="3571876"/>
            <a:ext cx="1752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3635896" y="3933057"/>
          <a:ext cx="2520007" cy="1872208"/>
        </p:xfrm>
        <a:graphic>
          <a:graphicData uri="http://schemas.openxmlformats.org/presentationml/2006/ole">
            <p:oleObj spid="_x0000_s19458" name="Слайд" r:id="rId6" imgW="1086788" imgH="81373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636"/>
            <a:ext cx="3857652" cy="105156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4352" y="857232"/>
            <a:ext cx="7986738" cy="4214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Конкуренты: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Казахстан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Химическая отрасль Казахстана не производит добавки для бетона </a:t>
            </a:r>
          </a:p>
          <a:p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Иностранные компании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BASF</a:t>
            </a: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др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Российские компании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Полипласт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Экопласт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Форт и др. </a:t>
            </a:r>
          </a:p>
          <a:p>
            <a:pPr>
              <a:buNone/>
            </a:pP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конкуренции: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сильный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7715304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Конкурентные преимущества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642918"/>
          <a:ext cx="806928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374"/>
                <a:gridCol w="3168152"/>
                <a:gridCol w="2689763"/>
              </a:tblGrid>
              <a:tr h="500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Аналог/компания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«Плюсы»/преимущества, достоинства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«Минусы»/недостатки, недочеты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4180">
                <a:tc rowSpan="3"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Полипласт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СП3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Полипласт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снижение расхода цемента до 15-20%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дороже в 3 раза в сравнении с предлагаемой добавкой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1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увеличение подвижности бетонной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смеси до 20%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1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энергетических затрат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180">
                <a:tc row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Инновация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дешевле в 3 раза в сравнении с аналогами и доступное сырье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пластифицирующая способность ниже по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сравнению с аналогами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1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строительно-технические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характеристики полученных изделий сопоставимы с предлагаемыми аналогами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1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сравнительно простая технология производства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6929486" cy="105156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Инвестиционная оценка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000108"/>
            <a:ext cx="8183880" cy="4429156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Сумма инвестиций, тыс. тенге –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</a:p>
          <a:p>
            <a:pPr algn="just">
              <a:spcAft>
                <a:spcPts val="1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Назначение инвестиций –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строительство цеха, разработка и подготовка нестандартного оборудования</a:t>
            </a:r>
          </a:p>
          <a:p>
            <a:pPr algn="just">
              <a:spcAft>
                <a:spcPts val="1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Длительность инвестиционной фазы, мес. -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 algn="just">
              <a:spcAft>
                <a:spcPts val="1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Ставка дисконтирования, % -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just">
              <a:spcAft>
                <a:spcPts val="1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Чистая текущая стоимость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NPV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тыс. тенге –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88 000</a:t>
            </a:r>
          </a:p>
          <a:p>
            <a:pPr algn="just">
              <a:spcAft>
                <a:spcPts val="1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Внутренняя норма доходности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IRR), %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10-12</a:t>
            </a:r>
          </a:p>
          <a:p>
            <a:pPr algn="just">
              <a:spcAft>
                <a:spcPts val="1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Срок окупаемости дисконтированный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DPBP)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лет –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500702"/>
            <a:ext cx="6643734" cy="64294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071538" y="500042"/>
          <a:ext cx="622902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530"/>
                <a:gridCol w="1238573"/>
                <a:gridCol w="1238573"/>
                <a:gridCol w="1864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риска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Степень воздействия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(0-1)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Вероятность наступления (0-1)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значимости (высокая, низкая, умеренная)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Технологические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технологический принцип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(возможные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 в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использовании)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оборудование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(доступность)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кадры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(наличие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уровню квалификации)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сырье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(доступность)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Маркетинговые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сбытовые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(трудности со сбытом)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умеренная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конкурентные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(рост конкуренции)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ценовые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(рост цен на сырье, продукцию)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440" marR="8344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14884"/>
            <a:ext cx="6715172" cy="148018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Текущий статус проекта и предложение инвестору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4554832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Проведены лабораторные и промышленные испытания, получена опытная партия добавки;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Опытно-промышленные испытания проведены на базе </a:t>
            </a:r>
            <a:r>
              <a:rPr lang="ru-RU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1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ТурАхмет</a:t>
            </a:r>
            <a:r>
              <a:rPr lang="ru-RU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К» и «</a:t>
            </a:r>
            <a:r>
              <a:rPr lang="ru-RU" sz="1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АртКурылыс</a:t>
            </a:r>
            <a:r>
              <a:rPr lang="ru-RU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 результатам исследовании подписан протокол намерение с </a:t>
            </a:r>
            <a:r>
              <a:rPr lang="ru-RU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ТОО  </a:t>
            </a:r>
            <a:r>
              <a:rPr lang="kk-KZ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«Оңтүстік құрылыс сервис»</a:t>
            </a:r>
            <a:r>
              <a:rPr lang="kk-KZ" sz="1500" dirty="0" smtClean="0">
                <a:latin typeface="Times New Roman" pitchFamily="18" charset="0"/>
                <a:cs typeface="Times New Roman" pitchFamily="18" charset="0"/>
              </a:rPr>
              <a:t> о соодейстии организации промышленного выпуска полифункциональной добавки МГС;</a:t>
            </a:r>
          </a:p>
          <a:p>
            <a:pPr algn="just"/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 инновационный патент РК №29125 «Способ приготовления химической добавки  полифункционального действия для бетонной смеси»;</a:t>
            </a:r>
            <a:r>
              <a:rPr lang="kk-K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 результатам теоретических и экспериментальных исследовании разработаны и утверждены стандарт организации СТ 2425-1958-01-ГП-002-2015 «Полифункциональная добавка марки МГС. Технические условия» и рекомендации по применению полученной добавки.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Казахстане к 2020 году планируется построит около 10 млн. квадратных метров доступного жилья, по расчетам на 1 квадратный метр монолитного строительства расходуется около 0,7-0,8 кубических метров бетона. Если на каждый кубический метр бетона расходуется около 2л раствора добавки рабочей концентрации, то потребность в химических добавках в Казахстане составит около 14 млн. литров (в расчете на раствор рабочей концентрации). Это очень хороший рынок сбыта, и с учетом себестоимости предлагаемой добавки - отличный инвестиционный доход.  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/>
          <a:srcRect l="28220" t="9619" r="26402" b="4610"/>
          <a:stretch>
            <a:fillRect/>
          </a:stretch>
        </p:blipFill>
        <p:spPr bwMode="auto">
          <a:xfrm>
            <a:off x="6804248" y="4869160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866</TotalTime>
  <Words>636</Words>
  <Application>Microsoft Office PowerPoint</Application>
  <PresentationFormat>Экран (4:3)</PresentationFormat>
  <Paragraphs>109</Paragraphs>
  <Slides>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Эркер</vt:lpstr>
      <vt:lpstr>Слайд</vt:lpstr>
      <vt:lpstr>        Название проекта: ПОЛУЧЕНИЕ ПЛАСТИФИЦИРУЮЩИХ ДОБАВОК ДЛЯ БЕТОНОВ НА ОСНОВЕ ОТХОДОВ МАСЛОЖИРОВОЙ ПРОМЫШЛЕННОСТИ  Вид инновации: способ получения химической добавки полифункционального действия для бетонов на основе отходов масложировой промышленности  </vt:lpstr>
      <vt:lpstr>Проблема и ее решение</vt:lpstr>
      <vt:lpstr>Сфера применения и рынок</vt:lpstr>
      <vt:lpstr>Рынок</vt:lpstr>
      <vt:lpstr>Конкуренция</vt:lpstr>
      <vt:lpstr> Конкурентные преимущества</vt:lpstr>
      <vt:lpstr>Инвестиционная оценка</vt:lpstr>
      <vt:lpstr>Риски проекта</vt:lpstr>
      <vt:lpstr>Текущий статус проекта и предложение инвестору</vt:lpstr>
    </vt:vector>
  </TitlesOfParts>
  <Company>АО НЦНТИ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проекта:     Вид инновации -</dc:title>
  <dc:creator>User19</dc:creator>
  <cp:lastModifiedBy>User19</cp:lastModifiedBy>
  <cp:revision>117</cp:revision>
  <dcterms:created xsi:type="dcterms:W3CDTF">2015-04-07T05:33:15Z</dcterms:created>
  <dcterms:modified xsi:type="dcterms:W3CDTF">2016-07-04T06:31:42Z</dcterms:modified>
</cp:coreProperties>
</file>