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16"/>
  </p:notesMasterIdLst>
  <p:sldIdLst>
    <p:sldId id="257" r:id="rId2"/>
    <p:sldId id="440" r:id="rId3"/>
    <p:sldId id="424" r:id="rId4"/>
    <p:sldId id="425" r:id="rId5"/>
    <p:sldId id="426" r:id="rId6"/>
    <p:sldId id="452" r:id="rId7"/>
    <p:sldId id="455" r:id="rId8"/>
    <p:sldId id="458" r:id="rId9"/>
    <p:sldId id="457" r:id="rId10"/>
    <p:sldId id="454" r:id="rId11"/>
    <p:sldId id="459" r:id="rId12"/>
    <p:sldId id="432" r:id="rId13"/>
    <p:sldId id="433" r:id="rId14"/>
    <p:sldId id="453" r:id="rId15"/>
  </p:sldIdLst>
  <p:sldSz cx="9144000" cy="6858000" type="screen4x3"/>
  <p:notesSz cx="6808788" cy="98234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94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00"/>
    <a:srgbClr val="3333CC"/>
    <a:srgbClr val="6600CC"/>
    <a:srgbClr val="FF822D"/>
    <a:srgbClr val="335293"/>
    <a:srgbClr val="CC5300"/>
    <a:srgbClr val="C02A0C"/>
    <a:srgbClr val="C1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7327" autoAdjust="0"/>
  </p:normalViewPr>
  <p:slideViewPr>
    <p:cSldViewPr>
      <p:cViewPr varScale="1">
        <p:scale>
          <a:sx n="109" d="100"/>
          <a:sy n="109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880"/>
        <p:guide pos="2160"/>
        <p:guide orient="horz" pos="309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BA4C9-D078-43F1-91AE-22E1F6EBEEC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FD7D35-4DA6-460D-97F8-CB7AFADBE72F}">
      <dgm:prSet custT="1"/>
      <dgm:spPr/>
      <dgm:t>
        <a:bodyPr/>
        <a:lstStyle/>
        <a:p>
          <a:pPr rtl="0"/>
          <a:r>
            <a:rPr lang="ru-RU" sz="1400" b="1" i="1" dirty="0" err="1" smtClean="0">
              <a:latin typeface="Arial Narrow" pitchFamily="34" charset="0"/>
            </a:rPr>
            <a:t>Chinese</a:t>
          </a:r>
          <a:r>
            <a:rPr lang="ru-RU" sz="1400" b="1" i="1" dirty="0" smtClean="0">
              <a:latin typeface="Arial Narrow" pitchFamily="34" charset="0"/>
            </a:rPr>
            <a:t> Science </a:t>
          </a:r>
          <a:r>
            <a:rPr lang="ru-RU" sz="1400" b="1" i="1" dirty="0" err="1" smtClean="0">
              <a:latin typeface="Arial Narrow" pitchFamily="34" charset="0"/>
            </a:rPr>
            <a:t>Citation</a:t>
          </a:r>
          <a:r>
            <a:rPr lang="ru-RU" sz="1400" b="1" i="1" dirty="0" smtClean="0">
              <a:latin typeface="Arial Narrow" pitchFamily="34" charset="0"/>
            </a:rPr>
            <a:t> </a:t>
          </a:r>
          <a:r>
            <a:rPr lang="ru-RU" sz="1400" b="1" i="1" dirty="0" err="1" smtClean="0">
              <a:latin typeface="Arial Narrow" pitchFamily="34" charset="0"/>
            </a:rPr>
            <a:t>Database</a:t>
          </a:r>
          <a:r>
            <a:rPr lang="ru-RU" sz="1400" b="1" i="1" dirty="0" smtClean="0">
              <a:latin typeface="Arial Narrow" pitchFamily="34" charset="0"/>
            </a:rPr>
            <a:t> </a:t>
          </a:r>
          <a:endParaRPr lang="ru-RU" sz="1400" b="1" dirty="0">
            <a:latin typeface="Arial Narrow" pitchFamily="34" charset="0"/>
          </a:endParaRPr>
        </a:p>
      </dgm:t>
    </dgm:pt>
    <dgm:pt modelId="{7FC91D68-6AE7-44EF-9086-5FE563DDABA8}" type="parTrans" cxnId="{24F9F1DC-595B-47BA-9AD2-B95919822B5B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2847489-777E-49AB-86D1-0AB98CC2BE12}" type="sibTrans" cxnId="{24F9F1DC-595B-47BA-9AD2-B95919822B5B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1471CC1E-61D0-4527-8071-8D9AE3BA4583}">
      <dgm:prSet custT="1"/>
      <dgm:spPr/>
      <dgm:t>
        <a:bodyPr/>
        <a:lstStyle/>
        <a:p>
          <a:pPr rtl="0"/>
          <a:r>
            <a:rPr lang="en-US" sz="1400" b="1" i="1" dirty="0" smtClean="0">
              <a:latin typeface="Arial Narrow" pitchFamily="34" charset="0"/>
            </a:rPr>
            <a:t>China Scientific and Technical Papers and Citations</a:t>
          </a:r>
          <a:r>
            <a:rPr lang="ru-RU" sz="1400" b="1" i="1" dirty="0" smtClean="0">
              <a:latin typeface="Arial Narrow" pitchFamily="34" charset="0"/>
            </a:rPr>
            <a:t> </a:t>
          </a:r>
          <a:endParaRPr lang="ru-RU" sz="1400" b="1" dirty="0">
            <a:latin typeface="Arial Narrow" pitchFamily="34" charset="0"/>
          </a:endParaRPr>
        </a:p>
      </dgm:t>
    </dgm:pt>
    <dgm:pt modelId="{086BB970-87F3-45C8-A6A3-496A3442576F}" type="parTrans" cxnId="{1488FBF9-7F80-46DF-8CB7-F4990ACB4010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1B3D79EB-6F0F-4E5B-907A-5B966BD4CAD6}" type="sibTrans" cxnId="{1488FBF9-7F80-46DF-8CB7-F4990ACB4010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DA616A55-7633-40A9-8591-07EBE9FD73C4}">
      <dgm:prSet custT="1"/>
      <dgm:spPr/>
      <dgm:t>
        <a:bodyPr/>
        <a:lstStyle/>
        <a:p>
          <a:pPr rtl="0"/>
          <a:r>
            <a:rPr lang="en-US" sz="1400" b="1" i="1" smtClean="0">
              <a:latin typeface="Arial Narrow" pitchFamily="34" charset="0"/>
            </a:rPr>
            <a:t>Chinese Social Science Citation Index </a:t>
          </a:r>
          <a:endParaRPr lang="ru-RU" sz="1400" b="1">
            <a:latin typeface="Arial Narrow" pitchFamily="34" charset="0"/>
          </a:endParaRPr>
        </a:p>
      </dgm:t>
    </dgm:pt>
    <dgm:pt modelId="{67A9EC4E-00FE-4BF2-9685-8287AE4B21FA}" type="parTrans" cxnId="{ECD4FAB6-F68F-41DB-8A25-FB435AB0337C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C255CC12-2094-4CA0-95A3-B076B8716560}" type="sibTrans" cxnId="{ECD4FAB6-F68F-41DB-8A25-FB435AB0337C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87235550-731C-433F-91E0-053B4F593510}">
      <dgm:prSet custT="1"/>
      <dgm:spPr/>
      <dgm:t>
        <a:bodyPr/>
        <a:lstStyle/>
        <a:p>
          <a:pPr rtl="0"/>
          <a:r>
            <a:rPr lang="en-US" sz="1400" b="1" i="1" dirty="0" smtClean="0">
              <a:latin typeface="Arial Narrow" pitchFamily="34" charset="0"/>
            </a:rPr>
            <a:t>Taiwan Humanities Citation Index</a:t>
          </a:r>
          <a:endParaRPr lang="ru-RU" sz="1400" b="1" dirty="0">
            <a:latin typeface="Arial Narrow" pitchFamily="34" charset="0"/>
          </a:endParaRPr>
        </a:p>
      </dgm:t>
    </dgm:pt>
    <dgm:pt modelId="{F4D9D635-2F7F-4BE2-AB96-1A92CA14CEA1}" type="parTrans" cxnId="{91420642-9E1D-4022-91D2-8FBC4DF70B30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2C912B9A-2B8B-4E64-A88B-63F204BB842B}" type="sibTrans" cxnId="{91420642-9E1D-4022-91D2-8FBC4DF70B30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06511B43-A75C-401B-8390-F2A4CDC9B129}">
      <dgm:prSet custT="1"/>
      <dgm:spPr/>
      <dgm:t>
        <a:bodyPr/>
        <a:lstStyle/>
        <a:p>
          <a:pPr rtl="0"/>
          <a:r>
            <a:rPr lang="ru-RU" sz="1400" b="1" i="1" smtClean="0">
              <a:latin typeface="Arial Narrow" pitchFamily="34" charset="0"/>
            </a:rPr>
            <a:t>Citation Database for Japanese Papers </a:t>
          </a:r>
          <a:endParaRPr lang="ru-RU" sz="1400" b="1">
            <a:latin typeface="Arial Narrow" pitchFamily="34" charset="0"/>
          </a:endParaRPr>
        </a:p>
      </dgm:t>
    </dgm:pt>
    <dgm:pt modelId="{7AFEA01E-7B2C-4E58-8AF5-8B53BCE454AA}" type="parTrans" cxnId="{A376A360-308C-404C-ABA3-7CA150910702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0F573845-7571-4F37-8089-12C9CC1F8837}" type="sibTrans" cxnId="{A376A360-308C-404C-ABA3-7CA150910702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CD4176E4-CE24-4928-8466-A84F533418A8}">
      <dgm:prSet custT="1"/>
      <dgm:spPr/>
      <dgm:t>
        <a:bodyPr/>
        <a:lstStyle/>
        <a:p>
          <a:pPr rtl="0"/>
          <a:r>
            <a:rPr lang="en-US" sz="1400" b="1" i="1" smtClean="0">
              <a:latin typeface="Arial Narrow" pitchFamily="34" charset="0"/>
            </a:rPr>
            <a:t>Korean Journal Citation</a:t>
          </a:r>
          <a:endParaRPr lang="ru-RU" sz="1400" b="1">
            <a:latin typeface="Arial Narrow" pitchFamily="34" charset="0"/>
          </a:endParaRPr>
        </a:p>
      </dgm:t>
    </dgm:pt>
    <dgm:pt modelId="{EE4B88CB-FCE1-4193-869F-D5A4916082E8}" type="parTrans" cxnId="{1DC9C91F-CBEB-4C88-B4D5-E54EED5E118E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D83E204A-C93F-4046-BB84-3080274F2327}" type="sibTrans" cxnId="{1DC9C91F-CBEB-4C88-B4D5-E54EED5E118E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B46C78BE-EDA7-4D4E-8422-357BDFA5D5B9}">
      <dgm:prSet custT="1"/>
      <dgm:spPr/>
      <dgm:t>
        <a:bodyPr/>
        <a:lstStyle/>
        <a:p>
          <a:pPr marL="0" indent="0" rtl="0"/>
          <a:r>
            <a:rPr lang="ru-RU" sz="1400" b="1" i="1" dirty="0" smtClean="0">
              <a:latin typeface="Arial Narrow" pitchFamily="34" charset="0"/>
            </a:rPr>
            <a:t>Российский индекс научного </a:t>
          </a:r>
          <a:r>
            <a:rPr lang="ru-RU" sz="1400" b="1" i="1" dirty="0" err="1" smtClean="0">
              <a:latin typeface="Arial Narrow" pitchFamily="34" charset="0"/>
            </a:rPr>
            <a:t>цитирова</a:t>
          </a:r>
          <a:r>
            <a:rPr lang="en-US" sz="1400" b="1" i="1" dirty="0" smtClean="0">
              <a:latin typeface="Arial Narrow" pitchFamily="34" charset="0"/>
            </a:rPr>
            <a:t>-</a:t>
          </a:r>
          <a:r>
            <a:rPr lang="ru-RU" sz="1400" b="1" i="1" dirty="0" err="1" smtClean="0">
              <a:latin typeface="Arial Narrow" pitchFamily="34" charset="0"/>
            </a:rPr>
            <a:t>ния</a:t>
          </a:r>
          <a:endParaRPr lang="ru-RU" sz="1400" b="1" dirty="0">
            <a:latin typeface="Arial Narrow" pitchFamily="34" charset="0"/>
          </a:endParaRPr>
        </a:p>
      </dgm:t>
    </dgm:pt>
    <dgm:pt modelId="{B4749E1C-EE2A-457B-9002-9E63438F8C17}" type="parTrans" cxnId="{0BDCAF18-FB55-4C3E-88D8-1B983B84C5C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0359F206-72D9-47B2-821D-CDC4FDCA435C}" type="sibTrans" cxnId="{0BDCAF18-FB55-4C3E-88D8-1B983B84C5C1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8D8CC017-A2C1-4B21-824F-6F291E3B11A2}" type="pres">
      <dgm:prSet presAssocID="{3F0BA4C9-D078-43F1-91AE-22E1F6EBEEC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36C45-510E-407D-A776-E80AD1E99313}" type="pres">
      <dgm:prSet presAssocID="{3F0BA4C9-D078-43F1-91AE-22E1F6EBEEC6}" presName="arrow" presStyleLbl="bgShp" presStyleIdx="0" presStyleCnt="1"/>
      <dgm:spPr/>
    </dgm:pt>
    <dgm:pt modelId="{4E6910A9-1B4C-4D59-AD68-6431A0E94DDA}" type="pres">
      <dgm:prSet presAssocID="{3F0BA4C9-D078-43F1-91AE-22E1F6EBEEC6}" presName="linearProcess" presStyleCnt="0"/>
      <dgm:spPr/>
    </dgm:pt>
    <dgm:pt modelId="{8167FB1D-1527-45CA-BC12-8697EDACB97F}" type="pres">
      <dgm:prSet presAssocID="{D1FD7D35-4DA6-460D-97F8-CB7AFADBE72F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38E40-8FB1-4F26-9582-8DA64E404A93}" type="pres">
      <dgm:prSet presAssocID="{F2847489-777E-49AB-86D1-0AB98CC2BE12}" presName="sibTrans" presStyleCnt="0"/>
      <dgm:spPr/>
    </dgm:pt>
    <dgm:pt modelId="{B688702D-2415-47B0-BDE2-E3E7E4999718}" type="pres">
      <dgm:prSet presAssocID="{1471CC1E-61D0-4527-8071-8D9AE3BA4583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6CB02-2BF3-49DD-B94C-AE8E356B81F9}" type="pres">
      <dgm:prSet presAssocID="{1B3D79EB-6F0F-4E5B-907A-5B966BD4CAD6}" presName="sibTrans" presStyleCnt="0"/>
      <dgm:spPr/>
    </dgm:pt>
    <dgm:pt modelId="{1099C4F6-DEE8-494E-A0A4-756FAEDBA61E}" type="pres">
      <dgm:prSet presAssocID="{DA616A55-7633-40A9-8591-07EBE9FD73C4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C206A-7CDA-407F-8366-291813B2DDAB}" type="pres">
      <dgm:prSet presAssocID="{C255CC12-2094-4CA0-95A3-B076B8716560}" presName="sibTrans" presStyleCnt="0"/>
      <dgm:spPr/>
    </dgm:pt>
    <dgm:pt modelId="{D4DE39A7-8903-4FA5-9EBE-6E0E3FF7BB46}" type="pres">
      <dgm:prSet presAssocID="{87235550-731C-433F-91E0-053B4F593510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B876C-E3E0-426A-8570-F5D3F0BC799D}" type="pres">
      <dgm:prSet presAssocID="{2C912B9A-2B8B-4E64-A88B-63F204BB842B}" presName="sibTrans" presStyleCnt="0"/>
      <dgm:spPr/>
    </dgm:pt>
    <dgm:pt modelId="{127EC0B7-0FF1-4EC0-9963-27E46FE480E1}" type="pres">
      <dgm:prSet presAssocID="{06511B43-A75C-401B-8390-F2A4CDC9B129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91B3A-1B02-48B9-BF70-17B820160D24}" type="pres">
      <dgm:prSet presAssocID="{0F573845-7571-4F37-8089-12C9CC1F8837}" presName="sibTrans" presStyleCnt="0"/>
      <dgm:spPr/>
    </dgm:pt>
    <dgm:pt modelId="{AAD6A94A-8128-48DB-B184-DBAD770232D6}" type="pres">
      <dgm:prSet presAssocID="{CD4176E4-CE24-4928-8466-A84F533418A8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1D91F-1366-4174-8E1A-D8C5E5C43C61}" type="pres">
      <dgm:prSet presAssocID="{D83E204A-C93F-4046-BB84-3080274F2327}" presName="sibTrans" presStyleCnt="0"/>
      <dgm:spPr/>
    </dgm:pt>
    <dgm:pt modelId="{E0DABA2D-B782-4D2C-9978-4ABE0F53C970}" type="pres">
      <dgm:prSet presAssocID="{B46C78BE-EDA7-4D4E-8422-357BDFA5D5B9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8FBF9-7F80-46DF-8CB7-F4990ACB4010}" srcId="{3F0BA4C9-D078-43F1-91AE-22E1F6EBEEC6}" destId="{1471CC1E-61D0-4527-8071-8D9AE3BA4583}" srcOrd="1" destOrd="0" parTransId="{086BB970-87F3-45C8-A6A3-496A3442576F}" sibTransId="{1B3D79EB-6F0F-4E5B-907A-5B966BD4CAD6}"/>
    <dgm:cxn modelId="{E25AE033-2058-4C55-8848-66536B166C6B}" type="presOf" srcId="{DA616A55-7633-40A9-8591-07EBE9FD73C4}" destId="{1099C4F6-DEE8-494E-A0A4-756FAEDBA61E}" srcOrd="0" destOrd="0" presId="urn:microsoft.com/office/officeart/2005/8/layout/hProcess9"/>
    <dgm:cxn modelId="{67264EBB-0C9B-4AF0-9CB3-9F2F711D513C}" type="presOf" srcId="{B46C78BE-EDA7-4D4E-8422-357BDFA5D5B9}" destId="{E0DABA2D-B782-4D2C-9978-4ABE0F53C970}" srcOrd="0" destOrd="0" presId="urn:microsoft.com/office/officeart/2005/8/layout/hProcess9"/>
    <dgm:cxn modelId="{A376A360-308C-404C-ABA3-7CA150910702}" srcId="{3F0BA4C9-D078-43F1-91AE-22E1F6EBEEC6}" destId="{06511B43-A75C-401B-8390-F2A4CDC9B129}" srcOrd="4" destOrd="0" parTransId="{7AFEA01E-7B2C-4E58-8AF5-8B53BCE454AA}" sibTransId="{0F573845-7571-4F37-8089-12C9CC1F8837}"/>
    <dgm:cxn modelId="{24F9F1DC-595B-47BA-9AD2-B95919822B5B}" srcId="{3F0BA4C9-D078-43F1-91AE-22E1F6EBEEC6}" destId="{D1FD7D35-4DA6-460D-97F8-CB7AFADBE72F}" srcOrd="0" destOrd="0" parTransId="{7FC91D68-6AE7-44EF-9086-5FE563DDABA8}" sibTransId="{F2847489-777E-49AB-86D1-0AB98CC2BE12}"/>
    <dgm:cxn modelId="{91420642-9E1D-4022-91D2-8FBC4DF70B30}" srcId="{3F0BA4C9-D078-43F1-91AE-22E1F6EBEEC6}" destId="{87235550-731C-433F-91E0-053B4F593510}" srcOrd="3" destOrd="0" parTransId="{F4D9D635-2F7F-4BE2-AB96-1A92CA14CEA1}" sibTransId="{2C912B9A-2B8B-4E64-A88B-63F204BB842B}"/>
    <dgm:cxn modelId="{ECD4FAB6-F68F-41DB-8A25-FB435AB0337C}" srcId="{3F0BA4C9-D078-43F1-91AE-22E1F6EBEEC6}" destId="{DA616A55-7633-40A9-8591-07EBE9FD73C4}" srcOrd="2" destOrd="0" parTransId="{67A9EC4E-00FE-4BF2-9685-8287AE4B21FA}" sibTransId="{C255CC12-2094-4CA0-95A3-B076B8716560}"/>
    <dgm:cxn modelId="{1CFDA57D-EC53-4102-9C2D-8D62DF3B9FD8}" type="presOf" srcId="{06511B43-A75C-401B-8390-F2A4CDC9B129}" destId="{127EC0B7-0FF1-4EC0-9963-27E46FE480E1}" srcOrd="0" destOrd="0" presId="urn:microsoft.com/office/officeart/2005/8/layout/hProcess9"/>
    <dgm:cxn modelId="{426862CC-3CA7-47F0-AF7F-D75F77C42BC3}" type="presOf" srcId="{1471CC1E-61D0-4527-8071-8D9AE3BA4583}" destId="{B688702D-2415-47B0-BDE2-E3E7E4999718}" srcOrd="0" destOrd="0" presId="urn:microsoft.com/office/officeart/2005/8/layout/hProcess9"/>
    <dgm:cxn modelId="{1DC9C91F-CBEB-4C88-B4D5-E54EED5E118E}" srcId="{3F0BA4C9-D078-43F1-91AE-22E1F6EBEEC6}" destId="{CD4176E4-CE24-4928-8466-A84F533418A8}" srcOrd="5" destOrd="0" parTransId="{EE4B88CB-FCE1-4193-869F-D5A4916082E8}" sibTransId="{D83E204A-C93F-4046-BB84-3080274F2327}"/>
    <dgm:cxn modelId="{EDEEB685-D779-47DB-8F6E-4C1CE928037D}" type="presOf" srcId="{87235550-731C-433F-91E0-053B4F593510}" destId="{D4DE39A7-8903-4FA5-9EBE-6E0E3FF7BB46}" srcOrd="0" destOrd="0" presId="urn:microsoft.com/office/officeart/2005/8/layout/hProcess9"/>
    <dgm:cxn modelId="{4FEC0953-7889-460D-B297-C2AF63F9550F}" type="presOf" srcId="{CD4176E4-CE24-4928-8466-A84F533418A8}" destId="{AAD6A94A-8128-48DB-B184-DBAD770232D6}" srcOrd="0" destOrd="0" presId="urn:microsoft.com/office/officeart/2005/8/layout/hProcess9"/>
    <dgm:cxn modelId="{AEB04FED-ADBB-414F-BC6D-5787859B51CD}" type="presOf" srcId="{D1FD7D35-4DA6-460D-97F8-CB7AFADBE72F}" destId="{8167FB1D-1527-45CA-BC12-8697EDACB97F}" srcOrd="0" destOrd="0" presId="urn:microsoft.com/office/officeart/2005/8/layout/hProcess9"/>
    <dgm:cxn modelId="{0BDCAF18-FB55-4C3E-88D8-1B983B84C5C1}" srcId="{3F0BA4C9-D078-43F1-91AE-22E1F6EBEEC6}" destId="{B46C78BE-EDA7-4D4E-8422-357BDFA5D5B9}" srcOrd="6" destOrd="0" parTransId="{B4749E1C-EE2A-457B-9002-9E63438F8C17}" sibTransId="{0359F206-72D9-47B2-821D-CDC4FDCA435C}"/>
    <dgm:cxn modelId="{BC2A0B6A-3754-4B5F-9533-98E3C54AF43A}" type="presOf" srcId="{3F0BA4C9-D078-43F1-91AE-22E1F6EBEEC6}" destId="{8D8CC017-A2C1-4B21-824F-6F291E3B11A2}" srcOrd="0" destOrd="0" presId="urn:microsoft.com/office/officeart/2005/8/layout/hProcess9"/>
    <dgm:cxn modelId="{703D810F-73DA-4F6B-8BE3-71B5B977FCE6}" type="presParOf" srcId="{8D8CC017-A2C1-4B21-824F-6F291E3B11A2}" destId="{2F236C45-510E-407D-A776-E80AD1E99313}" srcOrd="0" destOrd="0" presId="urn:microsoft.com/office/officeart/2005/8/layout/hProcess9"/>
    <dgm:cxn modelId="{169CA525-6444-4E00-8EC0-04DB299B83D6}" type="presParOf" srcId="{8D8CC017-A2C1-4B21-824F-6F291E3B11A2}" destId="{4E6910A9-1B4C-4D59-AD68-6431A0E94DDA}" srcOrd="1" destOrd="0" presId="urn:microsoft.com/office/officeart/2005/8/layout/hProcess9"/>
    <dgm:cxn modelId="{70410D03-30BA-4F3B-B62C-7686C6B33B05}" type="presParOf" srcId="{4E6910A9-1B4C-4D59-AD68-6431A0E94DDA}" destId="{8167FB1D-1527-45CA-BC12-8697EDACB97F}" srcOrd="0" destOrd="0" presId="urn:microsoft.com/office/officeart/2005/8/layout/hProcess9"/>
    <dgm:cxn modelId="{BAF8F81F-A4D9-4416-BC75-CF412CAC5ABC}" type="presParOf" srcId="{4E6910A9-1B4C-4D59-AD68-6431A0E94DDA}" destId="{DD538E40-8FB1-4F26-9582-8DA64E404A93}" srcOrd="1" destOrd="0" presId="urn:microsoft.com/office/officeart/2005/8/layout/hProcess9"/>
    <dgm:cxn modelId="{92A45B2A-E317-49AB-8703-1DB6EFD90164}" type="presParOf" srcId="{4E6910A9-1B4C-4D59-AD68-6431A0E94DDA}" destId="{B688702D-2415-47B0-BDE2-E3E7E4999718}" srcOrd="2" destOrd="0" presId="urn:microsoft.com/office/officeart/2005/8/layout/hProcess9"/>
    <dgm:cxn modelId="{180EA078-E667-45A4-9ABC-0AA4252D3BE7}" type="presParOf" srcId="{4E6910A9-1B4C-4D59-AD68-6431A0E94DDA}" destId="{DFE6CB02-2BF3-49DD-B94C-AE8E356B81F9}" srcOrd="3" destOrd="0" presId="urn:microsoft.com/office/officeart/2005/8/layout/hProcess9"/>
    <dgm:cxn modelId="{CEF54A62-5002-4BF1-AD5F-89620F289F78}" type="presParOf" srcId="{4E6910A9-1B4C-4D59-AD68-6431A0E94DDA}" destId="{1099C4F6-DEE8-494E-A0A4-756FAEDBA61E}" srcOrd="4" destOrd="0" presId="urn:microsoft.com/office/officeart/2005/8/layout/hProcess9"/>
    <dgm:cxn modelId="{13743C54-1CA9-4317-8B65-DAEAA68B665E}" type="presParOf" srcId="{4E6910A9-1B4C-4D59-AD68-6431A0E94DDA}" destId="{E53C206A-7CDA-407F-8366-291813B2DDAB}" srcOrd="5" destOrd="0" presId="urn:microsoft.com/office/officeart/2005/8/layout/hProcess9"/>
    <dgm:cxn modelId="{20C41D61-B610-43BA-B8DE-DEBC177A3330}" type="presParOf" srcId="{4E6910A9-1B4C-4D59-AD68-6431A0E94DDA}" destId="{D4DE39A7-8903-4FA5-9EBE-6E0E3FF7BB46}" srcOrd="6" destOrd="0" presId="urn:microsoft.com/office/officeart/2005/8/layout/hProcess9"/>
    <dgm:cxn modelId="{DAD6F39C-7A18-42ED-B3D5-18848C39E42E}" type="presParOf" srcId="{4E6910A9-1B4C-4D59-AD68-6431A0E94DDA}" destId="{53AB876C-E3E0-426A-8570-F5D3F0BC799D}" srcOrd="7" destOrd="0" presId="urn:microsoft.com/office/officeart/2005/8/layout/hProcess9"/>
    <dgm:cxn modelId="{CAC0985F-B46C-493D-9C52-923CEF754560}" type="presParOf" srcId="{4E6910A9-1B4C-4D59-AD68-6431A0E94DDA}" destId="{127EC0B7-0FF1-4EC0-9963-27E46FE480E1}" srcOrd="8" destOrd="0" presId="urn:microsoft.com/office/officeart/2005/8/layout/hProcess9"/>
    <dgm:cxn modelId="{DACA9ED7-6779-42FA-B904-599659B63F67}" type="presParOf" srcId="{4E6910A9-1B4C-4D59-AD68-6431A0E94DDA}" destId="{44991B3A-1B02-48B9-BF70-17B820160D24}" srcOrd="9" destOrd="0" presId="urn:microsoft.com/office/officeart/2005/8/layout/hProcess9"/>
    <dgm:cxn modelId="{D3A5DBBB-65BF-4D05-A1B5-07BF789C114D}" type="presParOf" srcId="{4E6910A9-1B4C-4D59-AD68-6431A0E94DDA}" destId="{AAD6A94A-8128-48DB-B184-DBAD770232D6}" srcOrd="10" destOrd="0" presId="urn:microsoft.com/office/officeart/2005/8/layout/hProcess9"/>
    <dgm:cxn modelId="{D7B1CD57-4CB1-410F-ABEE-8507234BCA0B}" type="presParOf" srcId="{4E6910A9-1B4C-4D59-AD68-6431A0E94DDA}" destId="{C831D91F-1366-4174-8E1A-D8C5E5C43C61}" srcOrd="11" destOrd="0" presId="urn:microsoft.com/office/officeart/2005/8/layout/hProcess9"/>
    <dgm:cxn modelId="{4DA45F41-F7B1-4029-8B72-AE0EB354A26D}" type="presParOf" srcId="{4E6910A9-1B4C-4D59-AD68-6431A0E94DDA}" destId="{E0DABA2D-B782-4D2C-9978-4ABE0F53C97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8217B-128E-494F-BF7A-DCEC72FFCCE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7D3058D-1E8A-46C2-8052-42842DEECA12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Название</a:t>
          </a:r>
          <a:endParaRPr lang="ru-RU" b="1" i="1" dirty="0">
            <a:latin typeface="Arial Narrow" pitchFamily="34" charset="0"/>
          </a:endParaRPr>
        </a:p>
      </dgm:t>
    </dgm:pt>
    <dgm:pt modelId="{8FE5EF06-21D0-4555-BD08-ACA81798A8C3}" type="parTrans" cxnId="{4B29EA15-FE6D-423F-BD2F-71F5CF23321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29ECD865-4097-4773-A681-DD962D250C08}" type="sibTrans" cxnId="{4B29EA15-FE6D-423F-BD2F-71F5CF23321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F11811F4-1B79-42C5-A355-FD0C93A34089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МРНТИ</a:t>
          </a:r>
          <a:endParaRPr lang="ru-RU" b="1" dirty="0">
            <a:latin typeface="Arial Narrow" pitchFamily="34" charset="0"/>
          </a:endParaRPr>
        </a:p>
      </dgm:t>
    </dgm:pt>
    <dgm:pt modelId="{2EA52F11-F36C-46E0-AB59-501B262B7E3E}" type="parTrans" cxnId="{957B6CF2-C845-4EE0-A542-2F285CAF76E0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EB294DED-632A-4CCE-83D4-4B019E3A9632}" type="sibTrans" cxnId="{957B6CF2-C845-4EE0-A542-2F285CAF76E0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2383117A-FBD2-411B-9439-1EB0B0BFC86B}">
      <dgm:prSet/>
      <dgm:spPr/>
      <dgm:t>
        <a:bodyPr/>
        <a:lstStyle/>
        <a:p>
          <a:pPr algn="l" rtl="0"/>
          <a:r>
            <a:rPr lang="ru-RU" b="1" dirty="0" smtClean="0">
              <a:latin typeface="Arial Narrow" pitchFamily="34" charset="0"/>
            </a:rPr>
            <a:t>ФИО автора(</a:t>
          </a:r>
          <a:r>
            <a:rPr lang="ru-RU" b="1" dirty="0" err="1" smtClean="0">
              <a:latin typeface="Arial Narrow" pitchFamily="34" charset="0"/>
            </a:rPr>
            <a:t>ов</a:t>
          </a:r>
          <a:r>
            <a:rPr lang="ru-RU" b="1" dirty="0" smtClean="0">
              <a:latin typeface="Arial Narrow" pitchFamily="34" charset="0"/>
            </a:rPr>
            <a:t>)</a:t>
          </a:r>
          <a:endParaRPr lang="ru-RU" b="1" dirty="0">
            <a:latin typeface="Arial Narrow" pitchFamily="34" charset="0"/>
          </a:endParaRPr>
        </a:p>
      </dgm:t>
    </dgm:pt>
    <dgm:pt modelId="{14627857-EB68-416B-8C63-FD17D5787B39}" type="parTrans" cxnId="{852A93EA-FE78-4717-9FD9-AC2FC71952FC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7B69A116-8D1E-47D1-A44B-72B7745F4A90}" type="sibTrans" cxnId="{852A93EA-FE78-4717-9FD9-AC2FC71952FC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E7ABB17D-C6DC-47DB-95B2-BD85A51F86DD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err="1" smtClean="0">
              <a:latin typeface="Arial Narrow" pitchFamily="34" charset="0"/>
            </a:rPr>
            <a:t>Аффиляция</a:t>
          </a:r>
          <a:r>
            <a:rPr lang="ru-RU" b="1" i="1" dirty="0" smtClean="0">
              <a:latin typeface="Arial Narrow" pitchFamily="34" charset="0"/>
            </a:rPr>
            <a:t> с местом работы автора</a:t>
          </a:r>
          <a:endParaRPr lang="ru-RU" b="1" dirty="0" smtClean="0">
            <a:latin typeface="Arial Narrow" pitchFamily="34" charset="0"/>
          </a:endParaRPr>
        </a:p>
        <a:p>
          <a:pPr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latin typeface="Arial Narrow" pitchFamily="34" charset="0"/>
          </a:endParaRPr>
        </a:p>
      </dgm:t>
    </dgm:pt>
    <dgm:pt modelId="{3BE8E72C-8B2B-45F4-8C71-4517E78E2836}" type="parTrans" cxnId="{8BE3D3AF-E5FF-483C-BF4C-E8DDF6398F3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9DE4EB01-22C3-4E19-92B3-65B4839B23E8}" type="sibTrans" cxnId="{8BE3D3AF-E5FF-483C-BF4C-E8DDF6398F3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9437BE04-3597-4AA2-B2A3-AF580C7B2606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Аннотация </a:t>
          </a:r>
          <a:endParaRPr lang="ru-RU" b="1" dirty="0">
            <a:latin typeface="Arial Narrow" pitchFamily="34" charset="0"/>
          </a:endParaRPr>
        </a:p>
      </dgm:t>
    </dgm:pt>
    <dgm:pt modelId="{7716CB60-911F-415B-9EF2-C22D2CD73D21}" type="parTrans" cxnId="{34F8234C-3628-4309-BFCD-791625DBE6F2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F2F88F8E-7EF4-4CE0-A1F4-656672B8C4A8}" type="sibTrans" cxnId="{34F8234C-3628-4309-BFCD-791625DBE6F2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558758F0-0434-4060-A54A-33FC68CE0E2D}">
      <dgm:prSet/>
      <dgm:spPr/>
      <dgm:t>
        <a:bodyPr/>
        <a:lstStyle/>
        <a:p>
          <a:pPr algn="l" rtl="0"/>
          <a:r>
            <a:rPr lang="ru-RU" b="1" i="1" smtClean="0">
              <a:latin typeface="Arial Narrow" pitchFamily="34" charset="0"/>
            </a:rPr>
            <a:t>Ключевые слова </a:t>
          </a:r>
          <a:endParaRPr lang="ru-RU" b="1">
            <a:latin typeface="Arial Narrow" pitchFamily="34" charset="0"/>
          </a:endParaRPr>
        </a:p>
      </dgm:t>
    </dgm:pt>
    <dgm:pt modelId="{182CB717-7F44-4C33-B30C-BEA51DF1D9D0}" type="parTrans" cxnId="{6FD9C203-CB66-4CC7-9AEA-9C143EC85A4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73585909-4A90-42F2-9944-4DBEEE06538C}" type="sibTrans" cxnId="{6FD9C203-CB66-4CC7-9AEA-9C143EC85A45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B6C71BE8-E986-4A86-943D-7AA92489F76F}">
      <dgm:prSet/>
      <dgm:spPr/>
      <dgm:t>
        <a:bodyPr/>
        <a:lstStyle/>
        <a:p>
          <a:pPr algn="l" rtl="0"/>
          <a:r>
            <a:rPr lang="ru-RU" b="1" i="1" dirty="0" smtClean="0">
              <a:latin typeface="Arial Narrow" pitchFamily="34" charset="0"/>
            </a:rPr>
            <a:t>Структура статей </a:t>
          </a:r>
          <a:endParaRPr lang="ru-RU" b="1" dirty="0">
            <a:latin typeface="Arial Narrow" pitchFamily="34" charset="0"/>
          </a:endParaRPr>
        </a:p>
      </dgm:t>
    </dgm:pt>
    <dgm:pt modelId="{C419DF91-AB74-44F6-B92F-F43E7EAB3A0A}" type="parTrans" cxnId="{A1FC249B-462C-4E64-8A07-10E9764A09D7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444E121E-D951-4947-A270-46F73CAD8A98}" type="sibTrans" cxnId="{A1FC249B-462C-4E64-8A07-10E9764A09D7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76B02D3F-75FD-41A8-B3E6-B3CFCBD374ED}">
      <dgm:prSet/>
      <dgm:spPr/>
      <dgm:t>
        <a:bodyPr/>
        <a:lstStyle/>
        <a:p>
          <a:pPr algn="l" rtl="0"/>
          <a:r>
            <a:rPr lang="ru-RU" b="1" i="1" smtClean="0">
              <a:latin typeface="Arial Narrow" pitchFamily="34" charset="0"/>
            </a:rPr>
            <a:t>Список использованной литературы</a:t>
          </a:r>
          <a:endParaRPr lang="ru-RU" b="1">
            <a:latin typeface="Arial Narrow" pitchFamily="34" charset="0"/>
          </a:endParaRPr>
        </a:p>
      </dgm:t>
    </dgm:pt>
    <dgm:pt modelId="{D7415058-24A6-4F6D-A31C-2A3CC9A8717B}" type="parTrans" cxnId="{FC58BAB7-EEC0-4B36-A9C4-8FE3BDBAE2D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5ED0EA0E-6EE2-4DA6-A144-21CD966A85FF}" type="sibTrans" cxnId="{FC58BAB7-EEC0-4B36-A9C4-8FE3BDBAE2D9}">
      <dgm:prSet/>
      <dgm:spPr/>
      <dgm:t>
        <a:bodyPr/>
        <a:lstStyle/>
        <a:p>
          <a:pPr algn="l"/>
          <a:endParaRPr lang="ru-RU" b="1">
            <a:latin typeface="Arial Narrow" pitchFamily="34" charset="0"/>
          </a:endParaRPr>
        </a:p>
      </dgm:t>
    </dgm:pt>
    <dgm:pt modelId="{ADDCF3F2-B22B-4F80-B56C-2C718336AB37}" type="pres">
      <dgm:prSet presAssocID="{4368217B-128E-494F-BF7A-DCEC72FFC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66BC3-6DCE-470E-80BF-E3D3EE9AD10F}" type="pres">
      <dgm:prSet presAssocID="{77D3058D-1E8A-46C2-8052-42842DEECA12}" presName="parentText" presStyleLbl="node1" presStyleIdx="0" presStyleCnt="8" custLinFactNeighborX="-15254" custLinFactNeighborY="47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EE465-94B0-4044-91AC-E7C815AC5EBE}" type="pres">
      <dgm:prSet presAssocID="{29ECD865-4097-4773-A681-DD962D250C08}" presName="spacer" presStyleCnt="0"/>
      <dgm:spPr/>
    </dgm:pt>
    <dgm:pt modelId="{9E6F4783-E43D-488A-A402-BAC0429D2758}" type="pres">
      <dgm:prSet presAssocID="{F11811F4-1B79-42C5-A355-FD0C93A34089}" presName="parentText" presStyleLbl="node1" presStyleIdx="1" presStyleCnt="8" custLinFactNeighborY="10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4731C-3CD2-4D42-B556-1A7D493CC2DF}" type="pres">
      <dgm:prSet presAssocID="{EB294DED-632A-4CCE-83D4-4B019E3A9632}" presName="spacer" presStyleCnt="0"/>
      <dgm:spPr/>
    </dgm:pt>
    <dgm:pt modelId="{1F902399-BFCA-4895-9F06-73FE79FD5788}" type="pres">
      <dgm:prSet presAssocID="{2383117A-FBD2-411B-9439-1EB0B0BFC86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B1A25-D6AA-4DAF-A109-0EB739E64407}" type="pres">
      <dgm:prSet presAssocID="{7B69A116-8D1E-47D1-A44B-72B7745F4A90}" presName="spacer" presStyleCnt="0"/>
      <dgm:spPr/>
    </dgm:pt>
    <dgm:pt modelId="{0ACA41A7-9BC7-4537-BF78-17C8878F5868}" type="pres">
      <dgm:prSet presAssocID="{E7ABB17D-C6DC-47DB-95B2-BD85A51F86D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5899-0811-4A70-B4CE-0EA58C640EA5}" type="pres">
      <dgm:prSet presAssocID="{9DE4EB01-22C3-4E19-92B3-65B4839B23E8}" presName="spacer" presStyleCnt="0"/>
      <dgm:spPr/>
    </dgm:pt>
    <dgm:pt modelId="{33684BC7-6D22-4645-B9FC-FCE82D0A063D}" type="pres">
      <dgm:prSet presAssocID="{9437BE04-3597-4AA2-B2A3-AF580C7B2606}" presName="parentText" presStyleLbl="node1" presStyleIdx="4" presStyleCnt="8" custLinFactNeighborX="-8814" custLinFactNeighborY="196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13D5A-FEA5-46E7-9733-2F22C529873D}" type="pres">
      <dgm:prSet presAssocID="{F2F88F8E-7EF4-4CE0-A1F4-656672B8C4A8}" presName="spacer" presStyleCnt="0"/>
      <dgm:spPr/>
    </dgm:pt>
    <dgm:pt modelId="{A701A472-D34B-4D40-ABEA-33952BEB5844}" type="pres">
      <dgm:prSet presAssocID="{558758F0-0434-4060-A54A-33FC68CE0E2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9BCBF-63DF-4959-A05B-C1C7FE9ED3B1}" type="pres">
      <dgm:prSet presAssocID="{73585909-4A90-42F2-9944-4DBEEE06538C}" presName="spacer" presStyleCnt="0"/>
      <dgm:spPr/>
    </dgm:pt>
    <dgm:pt modelId="{EC690312-1D91-439B-957E-9D20D73F64B4}" type="pres">
      <dgm:prSet presAssocID="{B6C71BE8-E986-4A86-943D-7AA92489F76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C658E-25E7-4E65-85B9-4B8ECF0CEEB1}" type="pres">
      <dgm:prSet presAssocID="{444E121E-D951-4947-A270-46F73CAD8A98}" presName="spacer" presStyleCnt="0"/>
      <dgm:spPr/>
    </dgm:pt>
    <dgm:pt modelId="{01212750-4003-4DCC-9B03-424DFFC79FF6}" type="pres">
      <dgm:prSet presAssocID="{76B02D3F-75FD-41A8-B3E6-B3CFCBD374ED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FE65D-2AB0-4E37-937C-706D5A549AD2}" type="presOf" srcId="{E7ABB17D-C6DC-47DB-95B2-BD85A51F86DD}" destId="{0ACA41A7-9BC7-4537-BF78-17C8878F5868}" srcOrd="0" destOrd="0" presId="urn:microsoft.com/office/officeart/2005/8/layout/vList2"/>
    <dgm:cxn modelId="{01E264D8-BC97-4D05-AACB-5E15A742EB6B}" type="presOf" srcId="{F11811F4-1B79-42C5-A355-FD0C93A34089}" destId="{9E6F4783-E43D-488A-A402-BAC0429D2758}" srcOrd="0" destOrd="0" presId="urn:microsoft.com/office/officeart/2005/8/layout/vList2"/>
    <dgm:cxn modelId="{72226A8C-E355-47CC-B1A8-E2CB35D47BBB}" type="presOf" srcId="{4368217B-128E-494F-BF7A-DCEC72FFCCE4}" destId="{ADDCF3F2-B22B-4F80-B56C-2C718336AB37}" srcOrd="0" destOrd="0" presId="urn:microsoft.com/office/officeart/2005/8/layout/vList2"/>
    <dgm:cxn modelId="{F6E192A9-6079-4441-8A92-2B47FDA5F33A}" type="presOf" srcId="{76B02D3F-75FD-41A8-B3E6-B3CFCBD374ED}" destId="{01212750-4003-4DCC-9B03-424DFFC79FF6}" srcOrd="0" destOrd="0" presId="urn:microsoft.com/office/officeart/2005/8/layout/vList2"/>
    <dgm:cxn modelId="{957B6CF2-C845-4EE0-A542-2F285CAF76E0}" srcId="{4368217B-128E-494F-BF7A-DCEC72FFCCE4}" destId="{F11811F4-1B79-42C5-A355-FD0C93A34089}" srcOrd="1" destOrd="0" parTransId="{2EA52F11-F36C-46E0-AB59-501B262B7E3E}" sibTransId="{EB294DED-632A-4CCE-83D4-4B019E3A9632}"/>
    <dgm:cxn modelId="{A1FC249B-462C-4E64-8A07-10E9764A09D7}" srcId="{4368217B-128E-494F-BF7A-DCEC72FFCCE4}" destId="{B6C71BE8-E986-4A86-943D-7AA92489F76F}" srcOrd="6" destOrd="0" parTransId="{C419DF91-AB74-44F6-B92F-F43E7EAB3A0A}" sibTransId="{444E121E-D951-4947-A270-46F73CAD8A98}"/>
    <dgm:cxn modelId="{4B29EA15-FE6D-423F-BD2F-71F5CF233215}" srcId="{4368217B-128E-494F-BF7A-DCEC72FFCCE4}" destId="{77D3058D-1E8A-46C2-8052-42842DEECA12}" srcOrd="0" destOrd="0" parTransId="{8FE5EF06-21D0-4555-BD08-ACA81798A8C3}" sibTransId="{29ECD865-4097-4773-A681-DD962D250C08}"/>
    <dgm:cxn modelId="{8BE3D3AF-E5FF-483C-BF4C-E8DDF6398F39}" srcId="{4368217B-128E-494F-BF7A-DCEC72FFCCE4}" destId="{E7ABB17D-C6DC-47DB-95B2-BD85A51F86DD}" srcOrd="3" destOrd="0" parTransId="{3BE8E72C-8B2B-45F4-8C71-4517E78E2836}" sibTransId="{9DE4EB01-22C3-4E19-92B3-65B4839B23E8}"/>
    <dgm:cxn modelId="{34F8234C-3628-4309-BFCD-791625DBE6F2}" srcId="{4368217B-128E-494F-BF7A-DCEC72FFCCE4}" destId="{9437BE04-3597-4AA2-B2A3-AF580C7B2606}" srcOrd="4" destOrd="0" parTransId="{7716CB60-911F-415B-9EF2-C22D2CD73D21}" sibTransId="{F2F88F8E-7EF4-4CE0-A1F4-656672B8C4A8}"/>
    <dgm:cxn modelId="{6FD9C203-CB66-4CC7-9AEA-9C143EC85A45}" srcId="{4368217B-128E-494F-BF7A-DCEC72FFCCE4}" destId="{558758F0-0434-4060-A54A-33FC68CE0E2D}" srcOrd="5" destOrd="0" parTransId="{182CB717-7F44-4C33-B30C-BEA51DF1D9D0}" sibTransId="{73585909-4A90-42F2-9944-4DBEEE06538C}"/>
    <dgm:cxn modelId="{5836B53E-9E1C-4040-BE6F-94E10DDA6BB1}" type="presOf" srcId="{2383117A-FBD2-411B-9439-1EB0B0BFC86B}" destId="{1F902399-BFCA-4895-9F06-73FE79FD5788}" srcOrd="0" destOrd="0" presId="urn:microsoft.com/office/officeart/2005/8/layout/vList2"/>
    <dgm:cxn modelId="{B51BEDD5-69E3-4FE0-90D3-48917A47AE26}" type="presOf" srcId="{77D3058D-1E8A-46C2-8052-42842DEECA12}" destId="{F1766BC3-6DCE-470E-80BF-E3D3EE9AD10F}" srcOrd="0" destOrd="0" presId="urn:microsoft.com/office/officeart/2005/8/layout/vList2"/>
    <dgm:cxn modelId="{852A93EA-FE78-4717-9FD9-AC2FC71952FC}" srcId="{4368217B-128E-494F-BF7A-DCEC72FFCCE4}" destId="{2383117A-FBD2-411B-9439-1EB0B0BFC86B}" srcOrd="2" destOrd="0" parTransId="{14627857-EB68-416B-8C63-FD17D5787B39}" sibTransId="{7B69A116-8D1E-47D1-A44B-72B7745F4A90}"/>
    <dgm:cxn modelId="{4A450743-6209-4C63-AEBD-256158DC3531}" type="presOf" srcId="{9437BE04-3597-4AA2-B2A3-AF580C7B2606}" destId="{33684BC7-6D22-4645-B9FC-FCE82D0A063D}" srcOrd="0" destOrd="0" presId="urn:microsoft.com/office/officeart/2005/8/layout/vList2"/>
    <dgm:cxn modelId="{5A2111BC-E9DF-463F-BCFC-7714DBC65689}" type="presOf" srcId="{B6C71BE8-E986-4A86-943D-7AA92489F76F}" destId="{EC690312-1D91-439B-957E-9D20D73F64B4}" srcOrd="0" destOrd="0" presId="urn:microsoft.com/office/officeart/2005/8/layout/vList2"/>
    <dgm:cxn modelId="{FC58BAB7-EEC0-4B36-A9C4-8FE3BDBAE2D9}" srcId="{4368217B-128E-494F-BF7A-DCEC72FFCCE4}" destId="{76B02D3F-75FD-41A8-B3E6-B3CFCBD374ED}" srcOrd="7" destOrd="0" parTransId="{D7415058-24A6-4F6D-A31C-2A3CC9A8717B}" sibTransId="{5ED0EA0E-6EE2-4DA6-A144-21CD966A85FF}"/>
    <dgm:cxn modelId="{18927B99-E04C-48CC-AD33-2D609B127AE5}" type="presOf" srcId="{558758F0-0434-4060-A54A-33FC68CE0E2D}" destId="{A701A472-D34B-4D40-ABEA-33952BEB5844}" srcOrd="0" destOrd="0" presId="urn:microsoft.com/office/officeart/2005/8/layout/vList2"/>
    <dgm:cxn modelId="{82955709-7129-49EB-9577-B04A7C4F9400}" type="presParOf" srcId="{ADDCF3F2-B22B-4F80-B56C-2C718336AB37}" destId="{F1766BC3-6DCE-470E-80BF-E3D3EE9AD10F}" srcOrd="0" destOrd="0" presId="urn:microsoft.com/office/officeart/2005/8/layout/vList2"/>
    <dgm:cxn modelId="{F1406EAE-62A5-4CED-8DC3-E8B526610C26}" type="presParOf" srcId="{ADDCF3F2-B22B-4F80-B56C-2C718336AB37}" destId="{656EE465-94B0-4044-91AC-E7C815AC5EBE}" srcOrd="1" destOrd="0" presId="urn:microsoft.com/office/officeart/2005/8/layout/vList2"/>
    <dgm:cxn modelId="{247DF324-A325-4CD6-AA8C-AC32AD2B233A}" type="presParOf" srcId="{ADDCF3F2-B22B-4F80-B56C-2C718336AB37}" destId="{9E6F4783-E43D-488A-A402-BAC0429D2758}" srcOrd="2" destOrd="0" presId="urn:microsoft.com/office/officeart/2005/8/layout/vList2"/>
    <dgm:cxn modelId="{F952B480-1143-49CD-B19C-838C22B2A876}" type="presParOf" srcId="{ADDCF3F2-B22B-4F80-B56C-2C718336AB37}" destId="{9684731C-3CD2-4D42-B556-1A7D493CC2DF}" srcOrd="3" destOrd="0" presId="urn:microsoft.com/office/officeart/2005/8/layout/vList2"/>
    <dgm:cxn modelId="{A6E0212C-DA89-491A-9CDF-F5642968E447}" type="presParOf" srcId="{ADDCF3F2-B22B-4F80-B56C-2C718336AB37}" destId="{1F902399-BFCA-4895-9F06-73FE79FD5788}" srcOrd="4" destOrd="0" presId="urn:microsoft.com/office/officeart/2005/8/layout/vList2"/>
    <dgm:cxn modelId="{52683096-DBE2-49CA-A5ED-69EED086C941}" type="presParOf" srcId="{ADDCF3F2-B22B-4F80-B56C-2C718336AB37}" destId="{2D1B1A25-D6AA-4DAF-A109-0EB739E64407}" srcOrd="5" destOrd="0" presId="urn:microsoft.com/office/officeart/2005/8/layout/vList2"/>
    <dgm:cxn modelId="{719D2732-420F-4C53-846D-BB20450D6D45}" type="presParOf" srcId="{ADDCF3F2-B22B-4F80-B56C-2C718336AB37}" destId="{0ACA41A7-9BC7-4537-BF78-17C8878F5868}" srcOrd="6" destOrd="0" presId="urn:microsoft.com/office/officeart/2005/8/layout/vList2"/>
    <dgm:cxn modelId="{4D14DA37-8C13-4C03-86FE-C74009B4C096}" type="presParOf" srcId="{ADDCF3F2-B22B-4F80-B56C-2C718336AB37}" destId="{8AE35899-0811-4A70-B4CE-0EA58C640EA5}" srcOrd="7" destOrd="0" presId="urn:microsoft.com/office/officeart/2005/8/layout/vList2"/>
    <dgm:cxn modelId="{2EEAF3B7-758F-49B1-8D34-083728E6823C}" type="presParOf" srcId="{ADDCF3F2-B22B-4F80-B56C-2C718336AB37}" destId="{33684BC7-6D22-4645-B9FC-FCE82D0A063D}" srcOrd="8" destOrd="0" presId="urn:microsoft.com/office/officeart/2005/8/layout/vList2"/>
    <dgm:cxn modelId="{6664A412-BE06-44A4-BDC5-DB20B511F7C1}" type="presParOf" srcId="{ADDCF3F2-B22B-4F80-B56C-2C718336AB37}" destId="{C8C13D5A-FEA5-46E7-9733-2F22C529873D}" srcOrd="9" destOrd="0" presId="urn:microsoft.com/office/officeart/2005/8/layout/vList2"/>
    <dgm:cxn modelId="{2D20690E-4EA8-45A4-8B49-20A7AC1CA54C}" type="presParOf" srcId="{ADDCF3F2-B22B-4F80-B56C-2C718336AB37}" destId="{A701A472-D34B-4D40-ABEA-33952BEB5844}" srcOrd="10" destOrd="0" presId="urn:microsoft.com/office/officeart/2005/8/layout/vList2"/>
    <dgm:cxn modelId="{0868BD6C-8D4A-4692-AE89-1AC804E1351A}" type="presParOf" srcId="{ADDCF3F2-B22B-4F80-B56C-2C718336AB37}" destId="{C0B9BCBF-63DF-4959-A05B-C1C7FE9ED3B1}" srcOrd="11" destOrd="0" presId="urn:microsoft.com/office/officeart/2005/8/layout/vList2"/>
    <dgm:cxn modelId="{8A4E1894-2A45-4395-8B39-246E991E1F9D}" type="presParOf" srcId="{ADDCF3F2-B22B-4F80-B56C-2C718336AB37}" destId="{EC690312-1D91-439B-957E-9D20D73F64B4}" srcOrd="12" destOrd="0" presId="urn:microsoft.com/office/officeart/2005/8/layout/vList2"/>
    <dgm:cxn modelId="{0D209E5F-12A7-448B-BBA1-8FC7A54F099D}" type="presParOf" srcId="{ADDCF3F2-B22B-4F80-B56C-2C718336AB37}" destId="{F10C658E-25E7-4E65-85B9-4B8ECF0CEEB1}" srcOrd="13" destOrd="0" presId="urn:microsoft.com/office/officeart/2005/8/layout/vList2"/>
    <dgm:cxn modelId="{B65A07BD-7BB0-4AA2-8C6B-11F763B48A79}" type="presParOf" srcId="{ADDCF3F2-B22B-4F80-B56C-2C718336AB37}" destId="{01212750-4003-4DCC-9B03-424DFFC79FF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1DFC8A-36EC-4BFD-874E-D86C6198F97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671014F5-ACD5-4553-B059-5CB86866C8EE}">
      <dgm:prSet phldrT="[Текст]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i="1" dirty="0" smtClean="0">
              <a:latin typeface="Arial Narrow" pitchFamily="34" charset="0"/>
            </a:rPr>
            <a:t>Оформление журнала</a:t>
          </a:r>
          <a:endParaRPr lang="ru-RU" b="1" i="1" dirty="0">
            <a:latin typeface="Arial Narrow" pitchFamily="34" charset="0"/>
          </a:endParaRPr>
        </a:p>
      </dgm:t>
    </dgm:pt>
    <dgm:pt modelId="{BF86D78B-5062-44EE-B04B-CACB8BBD1DBE}" type="parTrans" cxnId="{0A78FE9C-9B35-447E-B6E1-02C4C13F59EF}">
      <dgm:prSet/>
      <dgm:spPr/>
      <dgm:t>
        <a:bodyPr/>
        <a:lstStyle/>
        <a:p>
          <a:endParaRPr lang="ru-RU" b="1" i="1">
            <a:solidFill>
              <a:schemeClr val="bg1"/>
            </a:solidFill>
            <a:latin typeface="Arial Narrow" pitchFamily="34" charset="0"/>
          </a:endParaRPr>
        </a:p>
      </dgm:t>
    </dgm:pt>
    <dgm:pt modelId="{FC11C07B-6A56-49CC-8C07-18AF7AE116A9}" type="sibTrans" cxnId="{0A78FE9C-9B35-447E-B6E1-02C4C13F59EF}">
      <dgm:prSet/>
      <dgm:spPr/>
      <dgm:t>
        <a:bodyPr/>
        <a:lstStyle/>
        <a:p>
          <a:endParaRPr lang="ru-RU" b="1" i="1">
            <a:solidFill>
              <a:schemeClr val="bg1"/>
            </a:solidFill>
            <a:latin typeface="Arial Narrow" pitchFamily="34" charset="0"/>
          </a:endParaRPr>
        </a:p>
      </dgm:t>
    </dgm:pt>
    <dgm:pt modelId="{A532DD31-2872-47D9-9E36-1EB1E663DB31}" type="pres">
      <dgm:prSet presAssocID="{481DFC8A-36EC-4BFD-874E-D86C6198F97F}" presName="Name0" presStyleCnt="0">
        <dgm:presLayoutVars>
          <dgm:dir/>
          <dgm:animLvl val="lvl"/>
          <dgm:resizeHandles val="exact"/>
        </dgm:presLayoutVars>
      </dgm:prSet>
      <dgm:spPr/>
    </dgm:pt>
    <dgm:pt modelId="{1BAF3F40-B8E3-4222-AAE5-2D76C5B7FC7C}" type="pres">
      <dgm:prSet presAssocID="{671014F5-ACD5-4553-B059-5CB86866C8EE}" presName="parTxOnly" presStyleLbl="node1" presStyleIdx="0" presStyleCnt="1" custScaleY="128335" custLinFactNeighborY="-8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C6E12-A734-4AA7-8AE9-3C024C4EF23F}" type="presOf" srcId="{481DFC8A-36EC-4BFD-874E-D86C6198F97F}" destId="{A532DD31-2872-47D9-9E36-1EB1E663DB31}" srcOrd="0" destOrd="0" presId="urn:microsoft.com/office/officeart/2005/8/layout/chevron1"/>
    <dgm:cxn modelId="{0A78FE9C-9B35-447E-B6E1-02C4C13F59EF}" srcId="{481DFC8A-36EC-4BFD-874E-D86C6198F97F}" destId="{671014F5-ACD5-4553-B059-5CB86866C8EE}" srcOrd="0" destOrd="0" parTransId="{BF86D78B-5062-44EE-B04B-CACB8BBD1DBE}" sibTransId="{FC11C07B-6A56-49CC-8C07-18AF7AE116A9}"/>
    <dgm:cxn modelId="{B5F63458-A923-4823-B63B-CCE8558A86F2}" type="presOf" srcId="{671014F5-ACD5-4553-B059-5CB86866C8EE}" destId="{1BAF3F40-B8E3-4222-AAE5-2D76C5B7FC7C}" srcOrd="0" destOrd="0" presId="urn:microsoft.com/office/officeart/2005/8/layout/chevron1"/>
    <dgm:cxn modelId="{AA2040EE-813A-4B12-AB31-ACB80F776F32}" type="presParOf" srcId="{A532DD31-2872-47D9-9E36-1EB1E663DB31}" destId="{1BAF3F40-B8E3-4222-AAE5-2D76C5B7FC7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351A5-DF0A-43AF-846F-8E46B975771E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7A3759A6-12B1-4B53-A614-AFD81B8E5D26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Введение</a:t>
          </a:r>
          <a:endParaRPr lang="ru-RU" sz="1800" i="1" dirty="0">
            <a:latin typeface="Arial Narrow" pitchFamily="34" charset="0"/>
          </a:endParaRPr>
        </a:p>
      </dgm:t>
    </dgm:pt>
    <dgm:pt modelId="{1B9C8336-CCEF-46A4-9271-475EC29D5FB5}" type="parTrans" cxnId="{B32E7C96-20C4-4F23-93DF-5558BA3E13B7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82A7CCC6-64B9-4F5B-A6DC-43270819311E}" type="sibTrans" cxnId="{B32E7C96-20C4-4F23-93DF-5558BA3E13B7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DFBD8274-7ED4-421E-8754-6E8EA751978F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Методы</a:t>
          </a:r>
          <a:endParaRPr lang="ru-RU" sz="1800" i="1" dirty="0">
            <a:latin typeface="Arial Narrow" pitchFamily="34" charset="0"/>
          </a:endParaRPr>
        </a:p>
      </dgm:t>
    </dgm:pt>
    <dgm:pt modelId="{4DB10255-A51D-4EFA-B077-20D6A18AF99A}" type="parTrans" cxnId="{C7FC9FAD-5C85-47CB-A068-37511FCCFB5B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960C9D62-AD27-49F4-83D1-AC2C169F76C8}" type="sibTrans" cxnId="{C7FC9FAD-5C85-47CB-A068-37511FCCFB5B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C4400134-D730-42AA-83C9-413F3C2BB658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Результаты</a:t>
          </a:r>
        </a:p>
      </dgm:t>
    </dgm:pt>
    <dgm:pt modelId="{E5A064B8-B166-4A0E-BB4F-84A8279322BB}" type="parTrans" cxnId="{B5FF937A-4D09-41F7-BF8F-3E46335FDBFA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ED432652-A483-4BD0-889D-AEDA36ED71F4}" type="sibTrans" cxnId="{B5FF937A-4D09-41F7-BF8F-3E46335FDBFA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594158FE-0DAE-49CA-AB72-35AF58D78BE2}">
      <dgm:prSet phldrT="[Текст]" custT="1"/>
      <dgm:spPr/>
      <dgm:t>
        <a:bodyPr/>
        <a:lstStyle/>
        <a:p>
          <a:r>
            <a:rPr lang="ru-RU" sz="1800" i="1" dirty="0" smtClean="0">
              <a:latin typeface="Arial Narrow" pitchFamily="34" charset="0"/>
            </a:rPr>
            <a:t>Дискуссия</a:t>
          </a:r>
        </a:p>
      </dgm:t>
    </dgm:pt>
    <dgm:pt modelId="{9493787D-8480-4AC0-BEB3-C51C25885ABB}" type="parTrans" cxnId="{F7AE47EC-8145-49E6-8173-3524C0944B6C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E3BF2BE4-74E2-41EB-91F4-2291E09EC40F}" type="sibTrans" cxnId="{F7AE47EC-8145-49E6-8173-3524C0944B6C}">
      <dgm:prSet/>
      <dgm:spPr/>
      <dgm:t>
        <a:bodyPr/>
        <a:lstStyle/>
        <a:p>
          <a:endParaRPr lang="ru-RU" sz="1800" i="1">
            <a:latin typeface="Arial Narrow" pitchFamily="34" charset="0"/>
          </a:endParaRPr>
        </a:p>
      </dgm:t>
    </dgm:pt>
    <dgm:pt modelId="{F1752948-409E-4924-A013-F3C502AB41D5}" type="pres">
      <dgm:prSet presAssocID="{0FA351A5-DF0A-43AF-846F-8E46B975771E}" presName="compositeShape" presStyleCnt="0">
        <dgm:presLayoutVars>
          <dgm:dir/>
          <dgm:resizeHandles/>
        </dgm:presLayoutVars>
      </dgm:prSet>
      <dgm:spPr/>
    </dgm:pt>
    <dgm:pt modelId="{CB14AF6F-815E-4FA6-9DD4-FFAF24933CF7}" type="pres">
      <dgm:prSet presAssocID="{0FA351A5-DF0A-43AF-846F-8E46B975771E}" presName="pyramid" presStyleLbl="node1" presStyleIdx="0" presStyleCnt="1"/>
      <dgm:spPr/>
    </dgm:pt>
    <dgm:pt modelId="{25D3074C-DB5F-4F41-987C-E04E33557A06}" type="pres">
      <dgm:prSet presAssocID="{0FA351A5-DF0A-43AF-846F-8E46B975771E}" presName="theList" presStyleCnt="0"/>
      <dgm:spPr/>
    </dgm:pt>
    <dgm:pt modelId="{1AA23F26-1449-4E62-8E8A-99CC533F5F4B}" type="pres">
      <dgm:prSet presAssocID="{7A3759A6-12B1-4B53-A614-AFD81B8E5D26}" presName="aNode" presStyleLbl="fgAcc1" presStyleIdx="0" presStyleCnt="4" custScaleY="71640" custLinFactY="-26236" custLinFactNeighborX="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9F26F-F8F8-4612-B80E-A114D791D1F9}" type="pres">
      <dgm:prSet presAssocID="{7A3759A6-12B1-4B53-A614-AFD81B8E5D26}" presName="aSpace" presStyleCnt="0"/>
      <dgm:spPr/>
    </dgm:pt>
    <dgm:pt modelId="{2077C38C-147E-4CA9-86D8-B4F9467A4511}" type="pres">
      <dgm:prSet presAssocID="{DFBD8274-7ED4-421E-8754-6E8EA751978F}" presName="aNode" presStyleLbl="fgAcc1" presStyleIdx="1" presStyleCnt="4" custScaleY="71835" custLinFactY="-24450" custLinFactNeighborX="5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85323-F548-41CD-948E-D131DAB86AE3}" type="pres">
      <dgm:prSet presAssocID="{DFBD8274-7ED4-421E-8754-6E8EA751978F}" presName="aSpace" presStyleCnt="0"/>
      <dgm:spPr/>
    </dgm:pt>
    <dgm:pt modelId="{04D07B65-1AD5-4A4A-B3D9-2D762DA280C2}" type="pres">
      <dgm:prSet presAssocID="{C4400134-D730-42AA-83C9-413F3C2BB658}" presName="aNode" presStyleLbl="fgAcc1" presStyleIdx="2" presStyleCnt="4" custScaleY="70495" custLinFactY="-22665" custLinFactNeighborX="5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47EA7-FBC7-47F2-A2F7-4F8F80A65D25}" type="pres">
      <dgm:prSet presAssocID="{C4400134-D730-42AA-83C9-413F3C2BB658}" presName="aSpace" presStyleCnt="0"/>
      <dgm:spPr/>
    </dgm:pt>
    <dgm:pt modelId="{22BB62C8-3BB6-4590-8384-43BF6522E585}" type="pres">
      <dgm:prSet presAssocID="{594158FE-0DAE-49CA-AB72-35AF58D78BE2}" presName="aNode" presStyleLbl="fgAcc1" presStyleIdx="3" presStyleCnt="4" custScaleY="75824" custLinFactY="-20879" custLinFactNeighborX="16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0287D-621C-4EED-8E44-BCE50494BEE1}" type="pres">
      <dgm:prSet presAssocID="{594158FE-0DAE-49CA-AB72-35AF58D78BE2}" presName="aSpace" presStyleCnt="0"/>
      <dgm:spPr/>
    </dgm:pt>
  </dgm:ptLst>
  <dgm:cxnLst>
    <dgm:cxn modelId="{C7FC9FAD-5C85-47CB-A068-37511FCCFB5B}" srcId="{0FA351A5-DF0A-43AF-846F-8E46B975771E}" destId="{DFBD8274-7ED4-421E-8754-6E8EA751978F}" srcOrd="1" destOrd="0" parTransId="{4DB10255-A51D-4EFA-B077-20D6A18AF99A}" sibTransId="{960C9D62-AD27-49F4-83D1-AC2C169F76C8}"/>
    <dgm:cxn modelId="{00AB1F95-8489-409A-8A6A-16324CD69FC3}" type="presOf" srcId="{594158FE-0DAE-49CA-AB72-35AF58D78BE2}" destId="{22BB62C8-3BB6-4590-8384-43BF6522E585}" srcOrd="0" destOrd="0" presId="urn:microsoft.com/office/officeart/2005/8/layout/pyramid2"/>
    <dgm:cxn modelId="{F7AE47EC-8145-49E6-8173-3524C0944B6C}" srcId="{0FA351A5-DF0A-43AF-846F-8E46B975771E}" destId="{594158FE-0DAE-49CA-AB72-35AF58D78BE2}" srcOrd="3" destOrd="0" parTransId="{9493787D-8480-4AC0-BEB3-C51C25885ABB}" sibTransId="{E3BF2BE4-74E2-41EB-91F4-2291E09EC40F}"/>
    <dgm:cxn modelId="{B7AD69CD-D2B9-4098-BDD1-BD5EC4CCB100}" type="presOf" srcId="{0FA351A5-DF0A-43AF-846F-8E46B975771E}" destId="{F1752948-409E-4924-A013-F3C502AB41D5}" srcOrd="0" destOrd="0" presId="urn:microsoft.com/office/officeart/2005/8/layout/pyramid2"/>
    <dgm:cxn modelId="{B5FF937A-4D09-41F7-BF8F-3E46335FDBFA}" srcId="{0FA351A5-DF0A-43AF-846F-8E46B975771E}" destId="{C4400134-D730-42AA-83C9-413F3C2BB658}" srcOrd="2" destOrd="0" parTransId="{E5A064B8-B166-4A0E-BB4F-84A8279322BB}" sibTransId="{ED432652-A483-4BD0-889D-AEDA36ED71F4}"/>
    <dgm:cxn modelId="{6FB63255-D149-4E9E-B116-5F3DC3E96034}" type="presOf" srcId="{DFBD8274-7ED4-421E-8754-6E8EA751978F}" destId="{2077C38C-147E-4CA9-86D8-B4F9467A4511}" srcOrd="0" destOrd="0" presId="urn:microsoft.com/office/officeart/2005/8/layout/pyramid2"/>
    <dgm:cxn modelId="{C7ED5C3E-431B-45B0-8356-C945EADC0ED1}" type="presOf" srcId="{C4400134-D730-42AA-83C9-413F3C2BB658}" destId="{04D07B65-1AD5-4A4A-B3D9-2D762DA280C2}" srcOrd="0" destOrd="0" presId="urn:microsoft.com/office/officeart/2005/8/layout/pyramid2"/>
    <dgm:cxn modelId="{B32E7C96-20C4-4F23-93DF-5558BA3E13B7}" srcId="{0FA351A5-DF0A-43AF-846F-8E46B975771E}" destId="{7A3759A6-12B1-4B53-A614-AFD81B8E5D26}" srcOrd="0" destOrd="0" parTransId="{1B9C8336-CCEF-46A4-9271-475EC29D5FB5}" sibTransId="{82A7CCC6-64B9-4F5B-A6DC-43270819311E}"/>
    <dgm:cxn modelId="{59EA2D10-ABDF-4C6B-B8E5-1AE52AB0CDBB}" type="presOf" srcId="{7A3759A6-12B1-4B53-A614-AFD81B8E5D26}" destId="{1AA23F26-1449-4E62-8E8A-99CC533F5F4B}" srcOrd="0" destOrd="0" presId="urn:microsoft.com/office/officeart/2005/8/layout/pyramid2"/>
    <dgm:cxn modelId="{63016025-9A82-4F27-8EE1-17487DEB94A1}" type="presParOf" srcId="{F1752948-409E-4924-A013-F3C502AB41D5}" destId="{CB14AF6F-815E-4FA6-9DD4-FFAF24933CF7}" srcOrd="0" destOrd="0" presId="urn:microsoft.com/office/officeart/2005/8/layout/pyramid2"/>
    <dgm:cxn modelId="{ADC5E7EF-3073-44BA-9D08-7B905A1BEDBB}" type="presParOf" srcId="{F1752948-409E-4924-A013-F3C502AB41D5}" destId="{25D3074C-DB5F-4F41-987C-E04E33557A06}" srcOrd="1" destOrd="0" presId="urn:microsoft.com/office/officeart/2005/8/layout/pyramid2"/>
    <dgm:cxn modelId="{F5C50D54-B73F-455B-9EE5-C60A4A8716D5}" type="presParOf" srcId="{25D3074C-DB5F-4F41-987C-E04E33557A06}" destId="{1AA23F26-1449-4E62-8E8A-99CC533F5F4B}" srcOrd="0" destOrd="0" presId="urn:microsoft.com/office/officeart/2005/8/layout/pyramid2"/>
    <dgm:cxn modelId="{39EE554B-F75A-49D4-BD32-B7CE125AFB24}" type="presParOf" srcId="{25D3074C-DB5F-4F41-987C-E04E33557A06}" destId="{E209F26F-F8F8-4612-B80E-A114D791D1F9}" srcOrd="1" destOrd="0" presId="urn:microsoft.com/office/officeart/2005/8/layout/pyramid2"/>
    <dgm:cxn modelId="{7BB82B81-5114-48B3-A194-C756E15DDE1B}" type="presParOf" srcId="{25D3074C-DB5F-4F41-987C-E04E33557A06}" destId="{2077C38C-147E-4CA9-86D8-B4F9467A4511}" srcOrd="2" destOrd="0" presId="urn:microsoft.com/office/officeart/2005/8/layout/pyramid2"/>
    <dgm:cxn modelId="{13827016-E320-456D-886A-F040A14331B5}" type="presParOf" srcId="{25D3074C-DB5F-4F41-987C-E04E33557A06}" destId="{CB485323-F548-41CD-948E-D131DAB86AE3}" srcOrd="3" destOrd="0" presId="urn:microsoft.com/office/officeart/2005/8/layout/pyramid2"/>
    <dgm:cxn modelId="{913B30D7-C9AE-42C4-8035-54DE0F8E9BFB}" type="presParOf" srcId="{25D3074C-DB5F-4F41-987C-E04E33557A06}" destId="{04D07B65-1AD5-4A4A-B3D9-2D762DA280C2}" srcOrd="4" destOrd="0" presId="urn:microsoft.com/office/officeart/2005/8/layout/pyramid2"/>
    <dgm:cxn modelId="{88E6F5D6-5297-4784-898D-39ED06EE408A}" type="presParOf" srcId="{25D3074C-DB5F-4F41-987C-E04E33557A06}" destId="{C7A47EA7-FBC7-47F2-A2F7-4F8F80A65D25}" srcOrd="5" destOrd="0" presId="urn:microsoft.com/office/officeart/2005/8/layout/pyramid2"/>
    <dgm:cxn modelId="{CD4AEDF2-9B62-4165-AEA2-2DD9A1304065}" type="presParOf" srcId="{25D3074C-DB5F-4F41-987C-E04E33557A06}" destId="{22BB62C8-3BB6-4590-8384-43BF6522E585}" srcOrd="6" destOrd="0" presId="urn:microsoft.com/office/officeart/2005/8/layout/pyramid2"/>
    <dgm:cxn modelId="{0171F9C3-CDFA-43BF-9F93-1E1008013E2F}" type="presParOf" srcId="{25D3074C-DB5F-4F41-987C-E04E33557A06}" destId="{BD00287D-621C-4EED-8E44-BCE50494BE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3975F-3035-4581-97DE-49F974E0964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67F49F-938E-4EA2-AF3B-8D546107B80E}">
      <dgm:prSet custT="1"/>
      <dgm:spPr/>
      <dgm:t>
        <a:bodyPr/>
        <a:lstStyle/>
        <a:p>
          <a:pPr rtl="0"/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Разработка </a:t>
          </a:r>
          <a:r>
            <a:rPr lang="ru-RU" sz="1400" b="1" i="1" dirty="0" err="1" smtClean="0">
              <a:solidFill>
                <a:schemeClr val="tx2"/>
              </a:solidFill>
              <a:latin typeface="Arial Narrow" pitchFamily="34" charset="0"/>
            </a:rPr>
            <a:t>автоматизи-рованных</a:t>
          </a:r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 методов контроля качества вводимой </a:t>
          </a:r>
          <a:r>
            <a:rPr lang="ru-RU" sz="1400" b="1" i="1" dirty="0" err="1" smtClean="0">
              <a:solidFill>
                <a:schemeClr val="tx2"/>
              </a:solidFill>
              <a:latin typeface="Arial Narrow" pitchFamily="34" charset="0"/>
            </a:rPr>
            <a:t>библиографи</a:t>
          </a:r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-ческой информации</a:t>
          </a:r>
          <a:endParaRPr lang="ru-RU" sz="1400" b="1" i="1" dirty="0">
            <a:solidFill>
              <a:schemeClr val="tx2"/>
            </a:solidFill>
            <a:latin typeface="Arial Narrow" pitchFamily="34" charset="0"/>
          </a:endParaRPr>
        </a:p>
      </dgm:t>
    </dgm:pt>
    <dgm:pt modelId="{EED661C5-87C9-48EE-AD8E-27AC5B645053}" type="parTrans" cxnId="{C74B6C42-D501-4D4C-8054-6B6676AAB871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D0492ECF-B900-4D8E-908A-4BFBD304B852}" type="sibTrans" cxnId="{C74B6C42-D501-4D4C-8054-6B6676AAB871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09DE21EF-21CA-4A1E-B2BF-1D07372A10E1}">
      <dgm:prSet custT="1"/>
      <dgm:spPr/>
      <dgm:t>
        <a:bodyPr/>
        <a:lstStyle/>
        <a:p>
          <a:pPr rtl="0"/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Развитие методов и средств </a:t>
          </a:r>
          <a:r>
            <a:rPr lang="ru-RU" sz="1400" b="1" i="1" dirty="0" err="1" smtClean="0">
              <a:solidFill>
                <a:schemeClr val="tx2"/>
              </a:solidFill>
              <a:latin typeface="Arial Narrow" pitchFamily="34" charset="0"/>
            </a:rPr>
            <a:t>автоматизи</a:t>
          </a:r>
          <a:r>
            <a:rPr lang="en-US" sz="1400" b="1" i="1" dirty="0" smtClean="0">
              <a:solidFill>
                <a:schemeClr val="tx2"/>
              </a:solidFill>
              <a:latin typeface="Arial Narrow" pitchFamily="34" charset="0"/>
            </a:rPr>
            <a:t>-</a:t>
          </a:r>
          <a:r>
            <a:rPr lang="ru-RU" sz="1400" b="1" i="1" dirty="0" err="1" smtClean="0">
              <a:solidFill>
                <a:schemeClr val="tx2"/>
              </a:solidFill>
              <a:latin typeface="Arial Narrow" pitchFamily="34" charset="0"/>
            </a:rPr>
            <a:t>рованной</a:t>
          </a:r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 технологии </a:t>
          </a:r>
          <a:r>
            <a:rPr lang="ru-RU" sz="1400" b="1" i="1" dirty="0" err="1" smtClean="0">
              <a:solidFill>
                <a:schemeClr val="tx2"/>
              </a:solidFill>
              <a:latin typeface="Arial Narrow" pitchFamily="34" charset="0"/>
            </a:rPr>
            <a:t>наукометри-ческого</a:t>
          </a:r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 анализа</a:t>
          </a:r>
          <a:endParaRPr lang="ru-RU" sz="1400" b="1" i="1" dirty="0">
            <a:solidFill>
              <a:schemeClr val="tx2"/>
            </a:solidFill>
            <a:latin typeface="Arial Narrow" pitchFamily="34" charset="0"/>
          </a:endParaRPr>
        </a:p>
      </dgm:t>
    </dgm:pt>
    <dgm:pt modelId="{39DC62EC-9309-4209-9A40-5F82D63AA024}" type="parTrans" cxnId="{68F3CF5C-08FF-45EB-8F12-56E056E3D1C8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CC32AD0A-43F6-4274-B688-764EF3BAF0D3}" type="sibTrans" cxnId="{68F3CF5C-08FF-45EB-8F12-56E056E3D1C8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773D644D-74E2-4615-8971-EDD81DCCC5E8}">
      <dgm:prSet custT="1"/>
      <dgm:spPr/>
      <dgm:t>
        <a:bodyPr/>
        <a:lstStyle/>
        <a:p>
          <a:pPr rtl="0"/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Включение в </a:t>
          </a:r>
          <a:r>
            <a:rPr lang="ru-RU" sz="1400" b="1" i="1" dirty="0" err="1" smtClean="0">
              <a:solidFill>
                <a:schemeClr val="tx2"/>
              </a:solidFill>
              <a:latin typeface="Arial Narrow" pitchFamily="34" charset="0"/>
            </a:rPr>
            <a:t>КазБЦ</a:t>
          </a:r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 публикаций других типов издания (труды конференций; патенты и т.д.) </a:t>
          </a:r>
          <a:endParaRPr lang="ru-RU" sz="1400" b="1" i="1" dirty="0">
            <a:solidFill>
              <a:schemeClr val="tx2"/>
            </a:solidFill>
            <a:latin typeface="Arial Narrow" pitchFamily="34" charset="0"/>
          </a:endParaRPr>
        </a:p>
      </dgm:t>
    </dgm:pt>
    <dgm:pt modelId="{BDC7AE52-4EE3-46A7-9EEF-B005C7FBDFC0}" type="parTrans" cxnId="{7213216C-DD84-4599-A3E9-6FCC00123D37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ABFBE549-2FA3-4C84-B60A-2992B402D35D}" type="sibTrans" cxnId="{7213216C-DD84-4599-A3E9-6FCC00123D37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7679DCA7-7BAC-4F09-B8C1-4EADF8276329}">
      <dgm:prSet custT="1"/>
      <dgm:spPr/>
      <dgm:t>
        <a:bodyPr/>
        <a:lstStyle/>
        <a:p>
          <a:pPr rtl="0"/>
          <a:r>
            <a:rPr lang="ru-RU" sz="1400" b="1" i="1" smtClean="0">
              <a:solidFill>
                <a:schemeClr val="tx2"/>
              </a:solidFill>
              <a:latin typeface="Arial Narrow" pitchFamily="34" charset="0"/>
            </a:rPr>
            <a:t>Обеспечение доступа к КазБЦ в режиме </a:t>
          </a:r>
          <a:r>
            <a:rPr lang="en-US" sz="1400" b="1" i="1" smtClean="0">
              <a:solidFill>
                <a:schemeClr val="tx2"/>
              </a:solidFill>
              <a:latin typeface="Arial Narrow" pitchFamily="34" charset="0"/>
            </a:rPr>
            <a:t>Online</a:t>
          </a:r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9851541A-AF17-42FB-ADD7-463F7457A18E}" type="parTrans" cxnId="{8009E380-57B9-435C-BE9D-CBEDBCE2B8E2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B56443A0-5CD6-4E66-8B99-E9A4FC19B624}" type="sibTrans" cxnId="{8009E380-57B9-435C-BE9D-CBEDBCE2B8E2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5FC6204C-6943-487B-90AC-2A78E28C15BE}">
      <dgm:prSet custT="1"/>
      <dgm:spPr/>
      <dgm:t>
        <a:bodyPr/>
        <a:lstStyle/>
        <a:p>
          <a:pPr rtl="0"/>
          <a:r>
            <a:rPr lang="ru-RU" sz="1400" b="1" i="1" smtClean="0">
              <a:solidFill>
                <a:schemeClr val="tx2"/>
              </a:solidFill>
              <a:latin typeface="Arial Narrow" pitchFamily="34" charset="0"/>
            </a:rPr>
            <a:t>Включение в КазБЦ научных изданий стран Центрально-Азиатского региона</a:t>
          </a:r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0F4147D8-B218-4404-A967-669160700729}" type="parTrans" cxnId="{9AA35748-82BF-4071-9093-C63C40414306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EA0A79FB-35CA-4B50-9E76-51DAFAB679DC}" type="sibTrans" cxnId="{9AA35748-82BF-4071-9093-C63C40414306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13FEBB04-7F0A-4524-8F04-148D6121206D}">
      <dgm:prSet custT="1"/>
      <dgm:spPr/>
      <dgm:t>
        <a:bodyPr/>
        <a:lstStyle/>
        <a:p>
          <a:pPr rtl="0"/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Интеграция </a:t>
          </a:r>
          <a:r>
            <a:rPr lang="ru-RU" sz="1400" b="1" i="1" dirty="0" err="1" smtClean="0">
              <a:solidFill>
                <a:schemeClr val="tx2"/>
              </a:solidFill>
              <a:latin typeface="Arial Narrow" pitchFamily="34" charset="0"/>
            </a:rPr>
            <a:t>КазБЦ</a:t>
          </a:r>
          <a:r>
            <a:rPr lang="ru-RU" sz="1400" b="1" i="1" dirty="0" smtClean="0">
              <a:solidFill>
                <a:schemeClr val="tx2"/>
              </a:solidFill>
              <a:latin typeface="Arial Narrow" pitchFamily="34" charset="0"/>
            </a:rPr>
            <a:t> с  платформой </a:t>
          </a:r>
          <a:r>
            <a:rPr lang="en-US" sz="1400" b="1" i="1" dirty="0" smtClean="0">
              <a:solidFill>
                <a:schemeClr val="tx2"/>
              </a:solidFill>
              <a:latin typeface="Arial Narrow" pitchFamily="34" charset="0"/>
            </a:rPr>
            <a:t>Web of Science</a:t>
          </a:r>
          <a:endParaRPr lang="ru-RU" sz="1400" b="1" i="1" dirty="0">
            <a:solidFill>
              <a:schemeClr val="tx2"/>
            </a:solidFill>
            <a:latin typeface="Arial Narrow" pitchFamily="34" charset="0"/>
          </a:endParaRPr>
        </a:p>
      </dgm:t>
    </dgm:pt>
    <dgm:pt modelId="{0FB6CA7E-F056-43C8-8992-27C25DF89B55}" type="parTrans" cxnId="{557ABA56-CD05-441E-8875-E26351C34A7E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4FAE46CD-FD59-4EEC-B89C-C7FDF3C680FE}" type="sibTrans" cxnId="{557ABA56-CD05-441E-8875-E26351C34A7E}">
      <dgm:prSet/>
      <dgm:spPr/>
      <dgm:t>
        <a:bodyPr/>
        <a:lstStyle/>
        <a:p>
          <a:endParaRPr lang="ru-RU" sz="1400" b="1" i="1">
            <a:solidFill>
              <a:schemeClr val="tx2"/>
            </a:solidFill>
            <a:latin typeface="Arial Narrow" pitchFamily="34" charset="0"/>
          </a:endParaRPr>
        </a:p>
      </dgm:t>
    </dgm:pt>
    <dgm:pt modelId="{D71AD953-B516-46F0-8E4D-8BFA5E7F4FD4}" type="pres">
      <dgm:prSet presAssocID="{3D33975F-3035-4581-97DE-49F974E096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BE1009-ABAA-411A-ABEA-4DD9BB4E6EEB}" type="pres">
      <dgm:prSet presAssocID="{5867F49F-938E-4EA2-AF3B-8D546107B80E}" presName="composite" presStyleCnt="0"/>
      <dgm:spPr/>
    </dgm:pt>
    <dgm:pt modelId="{E07FEBC9-7F72-4ACE-8B11-D97C537810B4}" type="pres">
      <dgm:prSet presAssocID="{5867F49F-938E-4EA2-AF3B-8D546107B80E}" presName="LShape" presStyleLbl="alignNode1" presStyleIdx="0" presStyleCnt="11"/>
      <dgm:spPr/>
    </dgm:pt>
    <dgm:pt modelId="{232D9DB9-D5D2-450E-B27A-395948257395}" type="pres">
      <dgm:prSet presAssocID="{5867F49F-938E-4EA2-AF3B-8D546107B80E}" presName="ParentText" presStyleLbl="revTx" presStyleIdx="0" presStyleCnt="6" custScaleY="111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75FBB-ACF4-4507-9448-BA87EBE7F5BA}" type="pres">
      <dgm:prSet presAssocID="{5867F49F-938E-4EA2-AF3B-8D546107B80E}" presName="Triangle" presStyleLbl="alignNode1" presStyleIdx="1" presStyleCnt="11"/>
      <dgm:spPr/>
    </dgm:pt>
    <dgm:pt modelId="{527A30C5-16EF-4EE4-A62D-79B74FF3902E}" type="pres">
      <dgm:prSet presAssocID="{D0492ECF-B900-4D8E-908A-4BFBD304B852}" presName="sibTrans" presStyleCnt="0"/>
      <dgm:spPr/>
    </dgm:pt>
    <dgm:pt modelId="{E04F5B7F-B435-42CF-8D68-9BC49BC21A3D}" type="pres">
      <dgm:prSet presAssocID="{D0492ECF-B900-4D8E-908A-4BFBD304B852}" presName="space" presStyleCnt="0"/>
      <dgm:spPr/>
    </dgm:pt>
    <dgm:pt modelId="{A4669AEE-A670-408C-8517-D9BEBE16504C}" type="pres">
      <dgm:prSet presAssocID="{09DE21EF-21CA-4A1E-B2BF-1D07372A10E1}" presName="composite" presStyleCnt="0"/>
      <dgm:spPr/>
    </dgm:pt>
    <dgm:pt modelId="{61FF6660-B51B-4B78-B52F-C294337F994C}" type="pres">
      <dgm:prSet presAssocID="{09DE21EF-21CA-4A1E-B2BF-1D07372A10E1}" presName="LShape" presStyleLbl="alignNode1" presStyleIdx="2" presStyleCnt="11"/>
      <dgm:spPr/>
    </dgm:pt>
    <dgm:pt modelId="{C0A84FE5-5287-472A-B07B-8A4C6EADA409}" type="pres">
      <dgm:prSet presAssocID="{09DE21EF-21CA-4A1E-B2BF-1D07372A10E1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57111-DE7E-4133-9F61-8524E1BC2BFB}" type="pres">
      <dgm:prSet presAssocID="{09DE21EF-21CA-4A1E-B2BF-1D07372A10E1}" presName="Triangle" presStyleLbl="alignNode1" presStyleIdx="3" presStyleCnt="11"/>
      <dgm:spPr/>
    </dgm:pt>
    <dgm:pt modelId="{97382C91-AB04-4F50-9DA8-87D4602EC0B3}" type="pres">
      <dgm:prSet presAssocID="{CC32AD0A-43F6-4274-B688-764EF3BAF0D3}" presName="sibTrans" presStyleCnt="0"/>
      <dgm:spPr/>
    </dgm:pt>
    <dgm:pt modelId="{20EFEFE9-B146-40AC-BCB6-D668069AAF6A}" type="pres">
      <dgm:prSet presAssocID="{CC32AD0A-43F6-4274-B688-764EF3BAF0D3}" presName="space" presStyleCnt="0"/>
      <dgm:spPr/>
    </dgm:pt>
    <dgm:pt modelId="{11E294E9-12EC-432C-A78D-49616F396BBC}" type="pres">
      <dgm:prSet presAssocID="{773D644D-74E2-4615-8971-EDD81DCCC5E8}" presName="composite" presStyleCnt="0"/>
      <dgm:spPr/>
    </dgm:pt>
    <dgm:pt modelId="{AF7FCDEF-3321-4C7F-A97A-EB3A6F0736ED}" type="pres">
      <dgm:prSet presAssocID="{773D644D-74E2-4615-8971-EDD81DCCC5E8}" presName="LShape" presStyleLbl="alignNode1" presStyleIdx="4" presStyleCnt="11"/>
      <dgm:spPr/>
    </dgm:pt>
    <dgm:pt modelId="{2161A799-44F3-4D81-92F2-A8A9F8098ED3}" type="pres">
      <dgm:prSet presAssocID="{773D644D-74E2-4615-8971-EDD81DCCC5E8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54463-35A6-4B35-8645-C3E88A93DEAF}" type="pres">
      <dgm:prSet presAssocID="{773D644D-74E2-4615-8971-EDD81DCCC5E8}" presName="Triangle" presStyleLbl="alignNode1" presStyleIdx="5" presStyleCnt="11"/>
      <dgm:spPr/>
    </dgm:pt>
    <dgm:pt modelId="{EDAC97F5-2E21-4678-AB5D-DFC5A3F1E5E6}" type="pres">
      <dgm:prSet presAssocID="{ABFBE549-2FA3-4C84-B60A-2992B402D35D}" presName="sibTrans" presStyleCnt="0"/>
      <dgm:spPr/>
    </dgm:pt>
    <dgm:pt modelId="{FA1E9AE3-8DB0-44D8-AE48-81848A86259F}" type="pres">
      <dgm:prSet presAssocID="{ABFBE549-2FA3-4C84-B60A-2992B402D35D}" presName="space" presStyleCnt="0"/>
      <dgm:spPr/>
    </dgm:pt>
    <dgm:pt modelId="{7FF6EB8A-8770-41E7-9B5B-DDB6C8218F48}" type="pres">
      <dgm:prSet presAssocID="{7679DCA7-7BAC-4F09-B8C1-4EADF8276329}" presName="composite" presStyleCnt="0"/>
      <dgm:spPr/>
    </dgm:pt>
    <dgm:pt modelId="{2D45D850-6383-4B34-9139-446AD2A515B7}" type="pres">
      <dgm:prSet presAssocID="{7679DCA7-7BAC-4F09-B8C1-4EADF8276329}" presName="LShape" presStyleLbl="alignNode1" presStyleIdx="6" presStyleCnt="11"/>
      <dgm:spPr/>
    </dgm:pt>
    <dgm:pt modelId="{A212378C-3E26-42CD-95A5-F0863859F94A}" type="pres">
      <dgm:prSet presAssocID="{7679DCA7-7BAC-4F09-B8C1-4EADF827632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83C36-058E-49ED-A71B-F9457FEABB11}" type="pres">
      <dgm:prSet presAssocID="{7679DCA7-7BAC-4F09-B8C1-4EADF8276329}" presName="Triangle" presStyleLbl="alignNode1" presStyleIdx="7" presStyleCnt="11"/>
      <dgm:spPr/>
    </dgm:pt>
    <dgm:pt modelId="{66BD533A-6700-4800-A07D-5DA3C19A57DC}" type="pres">
      <dgm:prSet presAssocID="{B56443A0-5CD6-4E66-8B99-E9A4FC19B624}" presName="sibTrans" presStyleCnt="0"/>
      <dgm:spPr/>
    </dgm:pt>
    <dgm:pt modelId="{E7DF0BD0-6CD6-4F22-A3F9-8F924722F7F5}" type="pres">
      <dgm:prSet presAssocID="{B56443A0-5CD6-4E66-8B99-E9A4FC19B624}" presName="space" presStyleCnt="0"/>
      <dgm:spPr/>
    </dgm:pt>
    <dgm:pt modelId="{38D50E1C-B19C-4E1C-9376-3B542330962F}" type="pres">
      <dgm:prSet presAssocID="{5FC6204C-6943-487B-90AC-2A78E28C15BE}" presName="composite" presStyleCnt="0"/>
      <dgm:spPr/>
    </dgm:pt>
    <dgm:pt modelId="{638B7504-4ABE-4898-97CD-3A6E6A3674F6}" type="pres">
      <dgm:prSet presAssocID="{5FC6204C-6943-487B-90AC-2A78E28C15BE}" presName="LShape" presStyleLbl="alignNode1" presStyleIdx="8" presStyleCnt="11"/>
      <dgm:spPr/>
    </dgm:pt>
    <dgm:pt modelId="{E046DB0A-E4BE-4BC4-9F91-6BD136418E4B}" type="pres">
      <dgm:prSet presAssocID="{5FC6204C-6943-487B-90AC-2A78E28C15BE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F5A58-CF40-41F0-BD55-5C90328834E3}" type="pres">
      <dgm:prSet presAssocID="{5FC6204C-6943-487B-90AC-2A78E28C15BE}" presName="Triangle" presStyleLbl="alignNode1" presStyleIdx="9" presStyleCnt="11"/>
      <dgm:spPr/>
    </dgm:pt>
    <dgm:pt modelId="{86241672-C7B0-4041-8E8B-C975DAEF8AC3}" type="pres">
      <dgm:prSet presAssocID="{EA0A79FB-35CA-4B50-9E76-51DAFAB679DC}" presName="sibTrans" presStyleCnt="0"/>
      <dgm:spPr/>
    </dgm:pt>
    <dgm:pt modelId="{39C3968B-E587-4EA6-B1E0-48798AACD66D}" type="pres">
      <dgm:prSet presAssocID="{EA0A79FB-35CA-4B50-9E76-51DAFAB679DC}" presName="space" presStyleCnt="0"/>
      <dgm:spPr/>
    </dgm:pt>
    <dgm:pt modelId="{3FE0AEA5-14A9-4B82-8A1A-D604956FBCD2}" type="pres">
      <dgm:prSet presAssocID="{13FEBB04-7F0A-4524-8F04-148D6121206D}" presName="composite" presStyleCnt="0"/>
      <dgm:spPr/>
    </dgm:pt>
    <dgm:pt modelId="{2C0184E5-371D-4F6D-9F8A-F686FBB2754A}" type="pres">
      <dgm:prSet presAssocID="{13FEBB04-7F0A-4524-8F04-148D6121206D}" presName="LShape" presStyleLbl="alignNode1" presStyleIdx="10" presStyleCnt="11"/>
      <dgm:spPr/>
    </dgm:pt>
    <dgm:pt modelId="{FDCE8832-4298-453F-A7CC-D17C62697DD6}" type="pres">
      <dgm:prSet presAssocID="{13FEBB04-7F0A-4524-8F04-148D6121206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047D8-012C-4DDF-859E-1EEF04BCED45}" type="presOf" srcId="{5867F49F-938E-4EA2-AF3B-8D546107B80E}" destId="{232D9DB9-D5D2-450E-B27A-395948257395}" srcOrd="0" destOrd="0" presId="urn:microsoft.com/office/officeart/2009/3/layout/StepUpProcess"/>
    <dgm:cxn modelId="{EC733515-3588-481E-A5DA-71539924872C}" type="presOf" srcId="{13FEBB04-7F0A-4524-8F04-148D6121206D}" destId="{FDCE8832-4298-453F-A7CC-D17C62697DD6}" srcOrd="0" destOrd="0" presId="urn:microsoft.com/office/officeart/2009/3/layout/StepUpProcess"/>
    <dgm:cxn modelId="{C74B6C42-D501-4D4C-8054-6B6676AAB871}" srcId="{3D33975F-3035-4581-97DE-49F974E09649}" destId="{5867F49F-938E-4EA2-AF3B-8D546107B80E}" srcOrd="0" destOrd="0" parTransId="{EED661C5-87C9-48EE-AD8E-27AC5B645053}" sibTransId="{D0492ECF-B900-4D8E-908A-4BFBD304B852}"/>
    <dgm:cxn modelId="{8009E380-57B9-435C-BE9D-CBEDBCE2B8E2}" srcId="{3D33975F-3035-4581-97DE-49F974E09649}" destId="{7679DCA7-7BAC-4F09-B8C1-4EADF8276329}" srcOrd="3" destOrd="0" parTransId="{9851541A-AF17-42FB-ADD7-463F7457A18E}" sibTransId="{B56443A0-5CD6-4E66-8B99-E9A4FC19B624}"/>
    <dgm:cxn modelId="{926C29FF-3282-43F0-80B5-5AE700EF9BDF}" type="presOf" srcId="{5FC6204C-6943-487B-90AC-2A78E28C15BE}" destId="{E046DB0A-E4BE-4BC4-9F91-6BD136418E4B}" srcOrd="0" destOrd="0" presId="urn:microsoft.com/office/officeart/2009/3/layout/StepUpProcess"/>
    <dgm:cxn modelId="{28C31C68-AF1E-4043-A6FE-4CB0909EC272}" type="presOf" srcId="{09DE21EF-21CA-4A1E-B2BF-1D07372A10E1}" destId="{C0A84FE5-5287-472A-B07B-8A4C6EADA409}" srcOrd="0" destOrd="0" presId="urn:microsoft.com/office/officeart/2009/3/layout/StepUpProcess"/>
    <dgm:cxn modelId="{9AA35748-82BF-4071-9093-C63C40414306}" srcId="{3D33975F-3035-4581-97DE-49F974E09649}" destId="{5FC6204C-6943-487B-90AC-2A78E28C15BE}" srcOrd="4" destOrd="0" parTransId="{0F4147D8-B218-4404-A967-669160700729}" sibTransId="{EA0A79FB-35CA-4B50-9E76-51DAFAB679DC}"/>
    <dgm:cxn modelId="{7213216C-DD84-4599-A3E9-6FCC00123D37}" srcId="{3D33975F-3035-4581-97DE-49F974E09649}" destId="{773D644D-74E2-4615-8971-EDD81DCCC5E8}" srcOrd="2" destOrd="0" parTransId="{BDC7AE52-4EE3-46A7-9EEF-B005C7FBDFC0}" sibTransId="{ABFBE549-2FA3-4C84-B60A-2992B402D35D}"/>
    <dgm:cxn modelId="{557ABA56-CD05-441E-8875-E26351C34A7E}" srcId="{3D33975F-3035-4581-97DE-49F974E09649}" destId="{13FEBB04-7F0A-4524-8F04-148D6121206D}" srcOrd="5" destOrd="0" parTransId="{0FB6CA7E-F056-43C8-8992-27C25DF89B55}" sibTransId="{4FAE46CD-FD59-4EEC-B89C-C7FDF3C680FE}"/>
    <dgm:cxn modelId="{A1A6641A-DCC4-4F30-9C0B-1975F7A286B0}" type="presOf" srcId="{3D33975F-3035-4581-97DE-49F974E09649}" destId="{D71AD953-B516-46F0-8E4D-8BFA5E7F4FD4}" srcOrd="0" destOrd="0" presId="urn:microsoft.com/office/officeart/2009/3/layout/StepUpProcess"/>
    <dgm:cxn modelId="{8464DEA8-6D18-43AE-9490-704AF19E61C0}" type="presOf" srcId="{7679DCA7-7BAC-4F09-B8C1-4EADF8276329}" destId="{A212378C-3E26-42CD-95A5-F0863859F94A}" srcOrd="0" destOrd="0" presId="urn:microsoft.com/office/officeart/2009/3/layout/StepUpProcess"/>
    <dgm:cxn modelId="{68F3CF5C-08FF-45EB-8F12-56E056E3D1C8}" srcId="{3D33975F-3035-4581-97DE-49F974E09649}" destId="{09DE21EF-21CA-4A1E-B2BF-1D07372A10E1}" srcOrd="1" destOrd="0" parTransId="{39DC62EC-9309-4209-9A40-5F82D63AA024}" sibTransId="{CC32AD0A-43F6-4274-B688-764EF3BAF0D3}"/>
    <dgm:cxn modelId="{6823A2ED-2B5F-45D1-AD73-6DE7981B4AA0}" type="presOf" srcId="{773D644D-74E2-4615-8971-EDD81DCCC5E8}" destId="{2161A799-44F3-4D81-92F2-A8A9F8098ED3}" srcOrd="0" destOrd="0" presId="urn:microsoft.com/office/officeart/2009/3/layout/StepUpProcess"/>
    <dgm:cxn modelId="{E3920A80-FF2F-40E7-B199-AED67B0B2496}" type="presParOf" srcId="{D71AD953-B516-46F0-8E4D-8BFA5E7F4FD4}" destId="{21BE1009-ABAA-411A-ABEA-4DD9BB4E6EEB}" srcOrd="0" destOrd="0" presId="urn:microsoft.com/office/officeart/2009/3/layout/StepUpProcess"/>
    <dgm:cxn modelId="{FC1B70A3-584A-434C-8379-960656934607}" type="presParOf" srcId="{21BE1009-ABAA-411A-ABEA-4DD9BB4E6EEB}" destId="{E07FEBC9-7F72-4ACE-8B11-D97C537810B4}" srcOrd="0" destOrd="0" presId="urn:microsoft.com/office/officeart/2009/3/layout/StepUpProcess"/>
    <dgm:cxn modelId="{E3688BF4-6C32-47A2-A1EE-8A3860E53924}" type="presParOf" srcId="{21BE1009-ABAA-411A-ABEA-4DD9BB4E6EEB}" destId="{232D9DB9-D5D2-450E-B27A-395948257395}" srcOrd="1" destOrd="0" presId="urn:microsoft.com/office/officeart/2009/3/layout/StepUpProcess"/>
    <dgm:cxn modelId="{91BF0598-8A2B-431E-8B7C-617319A80D39}" type="presParOf" srcId="{21BE1009-ABAA-411A-ABEA-4DD9BB4E6EEB}" destId="{3FD75FBB-ACF4-4507-9448-BA87EBE7F5BA}" srcOrd="2" destOrd="0" presId="urn:microsoft.com/office/officeart/2009/3/layout/StepUpProcess"/>
    <dgm:cxn modelId="{699C1E51-52F9-4F95-A908-2A6217F28E75}" type="presParOf" srcId="{D71AD953-B516-46F0-8E4D-8BFA5E7F4FD4}" destId="{527A30C5-16EF-4EE4-A62D-79B74FF3902E}" srcOrd="1" destOrd="0" presId="urn:microsoft.com/office/officeart/2009/3/layout/StepUpProcess"/>
    <dgm:cxn modelId="{67999CD1-CAC8-4F99-AFA0-7A2174C93182}" type="presParOf" srcId="{527A30C5-16EF-4EE4-A62D-79B74FF3902E}" destId="{E04F5B7F-B435-42CF-8D68-9BC49BC21A3D}" srcOrd="0" destOrd="0" presId="urn:microsoft.com/office/officeart/2009/3/layout/StepUpProcess"/>
    <dgm:cxn modelId="{19FB19F0-5D6A-4117-BABC-3CD7B68D3AB9}" type="presParOf" srcId="{D71AD953-B516-46F0-8E4D-8BFA5E7F4FD4}" destId="{A4669AEE-A670-408C-8517-D9BEBE16504C}" srcOrd="2" destOrd="0" presId="urn:microsoft.com/office/officeart/2009/3/layout/StepUpProcess"/>
    <dgm:cxn modelId="{1521FC53-DD01-4350-969F-134F39632994}" type="presParOf" srcId="{A4669AEE-A670-408C-8517-D9BEBE16504C}" destId="{61FF6660-B51B-4B78-B52F-C294337F994C}" srcOrd="0" destOrd="0" presId="urn:microsoft.com/office/officeart/2009/3/layout/StepUpProcess"/>
    <dgm:cxn modelId="{B64FED4E-8FB2-4A76-A6C0-77CC18A6638B}" type="presParOf" srcId="{A4669AEE-A670-408C-8517-D9BEBE16504C}" destId="{C0A84FE5-5287-472A-B07B-8A4C6EADA409}" srcOrd="1" destOrd="0" presId="urn:microsoft.com/office/officeart/2009/3/layout/StepUpProcess"/>
    <dgm:cxn modelId="{3A4B93B6-F259-46F7-8C8C-3951E1A1EBE7}" type="presParOf" srcId="{A4669AEE-A670-408C-8517-D9BEBE16504C}" destId="{9E957111-DE7E-4133-9F61-8524E1BC2BFB}" srcOrd="2" destOrd="0" presId="urn:microsoft.com/office/officeart/2009/3/layout/StepUpProcess"/>
    <dgm:cxn modelId="{42D613E1-BE52-42F1-B351-E80B843F6390}" type="presParOf" srcId="{D71AD953-B516-46F0-8E4D-8BFA5E7F4FD4}" destId="{97382C91-AB04-4F50-9DA8-87D4602EC0B3}" srcOrd="3" destOrd="0" presId="urn:microsoft.com/office/officeart/2009/3/layout/StepUpProcess"/>
    <dgm:cxn modelId="{335A518F-E6D8-4C9B-80BE-0FDEB6E0876F}" type="presParOf" srcId="{97382C91-AB04-4F50-9DA8-87D4602EC0B3}" destId="{20EFEFE9-B146-40AC-BCB6-D668069AAF6A}" srcOrd="0" destOrd="0" presId="urn:microsoft.com/office/officeart/2009/3/layout/StepUpProcess"/>
    <dgm:cxn modelId="{5D9AE0C8-8266-471A-95EA-0ACEAE243AE4}" type="presParOf" srcId="{D71AD953-B516-46F0-8E4D-8BFA5E7F4FD4}" destId="{11E294E9-12EC-432C-A78D-49616F396BBC}" srcOrd="4" destOrd="0" presId="urn:microsoft.com/office/officeart/2009/3/layout/StepUpProcess"/>
    <dgm:cxn modelId="{7DDB47AC-59D2-45B0-A4C0-C41FAF693646}" type="presParOf" srcId="{11E294E9-12EC-432C-A78D-49616F396BBC}" destId="{AF7FCDEF-3321-4C7F-A97A-EB3A6F0736ED}" srcOrd="0" destOrd="0" presId="urn:microsoft.com/office/officeart/2009/3/layout/StepUpProcess"/>
    <dgm:cxn modelId="{59F3099C-977D-4ABC-B934-9DCBACCFBCA6}" type="presParOf" srcId="{11E294E9-12EC-432C-A78D-49616F396BBC}" destId="{2161A799-44F3-4D81-92F2-A8A9F8098ED3}" srcOrd="1" destOrd="0" presId="urn:microsoft.com/office/officeart/2009/3/layout/StepUpProcess"/>
    <dgm:cxn modelId="{28902F6E-2141-4B19-A559-13F50EA2298D}" type="presParOf" srcId="{11E294E9-12EC-432C-A78D-49616F396BBC}" destId="{A4D54463-35A6-4B35-8645-C3E88A93DEAF}" srcOrd="2" destOrd="0" presId="urn:microsoft.com/office/officeart/2009/3/layout/StepUpProcess"/>
    <dgm:cxn modelId="{EB59BCAE-F9E8-49F3-BA4D-8814AAE1D340}" type="presParOf" srcId="{D71AD953-B516-46F0-8E4D-8BFA5E7F4FD4}" destId="{EDAC97F5-2E21-4678-AB5D-DFC5A3F1E5E6}" srcOrd="5" destOrd="0" presId="urn:microsoft.com/office/officeart/2009/3/layout/StepUpProcess"/>
    <dgm:cxn modelId="{E27165FB-7A82-4399-BDD0-26072CE0DC3F}" type="presParOf" srcId="{EDAC97F5-2E21-4678-AB5D-DFC5A3F1E5E6}" destId="{FA1E9AE3-8DB0-44D8-AE48-81848A86259F}" srcOrd="0" destOrd="0" presId="urn:microsoft.com/office/officeart/2009/3/layout/StepUpProcess"/>
    <dgm:cxn modelId="{20130325-04AA-4F5F-8528-EE964FAE8A4E}" type="presParOf" srcId="{D71AD953-B516-46F0-8E4D-8BFA5E7F4FD4}" destId="{7FF6EB8A-8770-41E7-9B5B-DDB6C8218F48}" srcOrd="6" destOrd="0" presId="urn:microsoft.com/office/officeart/2009/3/layout/StepUpProcess"/>
    <dgm:cxn modelId="{2625B192-2407-44B6-ADF3-2ED93101E425}" type="presParOf" srcId="{7FF6EB8A-8770-41E7-9B5B-DDB6C8218F48}" destId="{2D45D850-6383-4B34-9139-446AD2A515B7}" srcOrd="0" destOrd="0" presId="urn:microsoft.com/office/officeart/2009/3/layout/StepUpProcess"/>
    <dgm:cxn modelId="{874784E2-F0B0-4E5D-88D6-9C73426A65B8}" type="presParOf" srcId="{7FF6EB8A-8770-41E7-9B5B-DDB6C8218F48}" destId="{A212378C-3E26-42CD-95A5-F0863859F94A}" srcOrd="1" destOrd="0" presId="urn:microsoft.com/office/officeart/2009/3/layout/StepUpProcess"/>
    <dgm:cxn modelId="{087A0057-FA95-4AC5-8ACE-CF246A7637CF}" type="presParOf" srcId="{7FF6EB8A-8770-41E7-9B5B-DDB6C8218F48}" destId="{0DB83C36-058E-49ED-A71B-F9457FEABB11}" srcOrd="2" destOrd="0" presId="urn:microsoft.com/office/officeart/2009/3/layout/StepUpProcess"/>
    <dgm:cxn modelId="{B50DC264-6BB0-4DFD-8A82-76B2BE423107}" type="presParOf" srcId="{D71AD953-B516-46F0-8E4D-8BFA5E7F4FD4}" destId="{66BD533A-6700-4800-A07D-5DA3C19A57DC}" srcOrd="7" destOrd="0" presId="urn:microsoft.com/office/officeart/2009/3/layout/StepUpProcess"/>
    <dgm:cxn modelId="{40C8380D-A786-4C06-9CAD-23DBAA2D8E87}" type="presParOf" srcId="{66BD533A-6700-4800-A07D-5DA3C19A57DC}" destId="{E7DF0BD0-6CD6-4F22-A3F9-8F924722F7F5}" srcOrd="0" destOrd="0" presId="urn:microsoft.com/office/officeart/2009/3/layout/StepUpProcess"/>
    <dgm:cxn modelId="{13D37C53-5E8F-4C4C-8AE6-9B0B93116E96}" type="presParOf" srcId="{D71AD953-B516-46F0-8E4D-8BFA5E7F4FD4}" destId="{38D50E1C-B19C-4E1C-9376-3B542330962F}" srcOrd="8" destOrd="0" presId="urn:microsoft.com/office/officeart/2009/3/layout/StepUpProcess"/>
    <dgm:cxn modelId="{F1F03494-FE21-4E47-86E1-376DFF627676}" type="presParOf" srcId="{38D50E1C-B19C-4E1C-9376-3B542330962F}" destId="{638B7504-4ABE-4898-97CD-3A6E6A3674F6}" srcOrd="0" destOrd="0" presId="urn:microsoft.com/office/officeart/2009/3/layout/StepUpProcess"/>
    <dgm:cxn modelId="{6287BDAC-6E5A-4BB4-B1F1-6B12DD08F35D}" type="presParOf" srcId="{38D50E1C-B19C-4E1C-9376-3B542330962F}" destId="{E046DB0A-E4BE-4BC4-9F91-6BD136418E4B}" srcOrd="1" destOrd="0" presId="urn:microsoft.com/office/officeart/2009/3/layout/StepUpProcess"/>
    <dgm:cxn modelId="{4E87B005-7C6B-4E82-9D12-1B69E1E2A35C}" type="presParOf" srcId="{38D50E1C-B19C-4E1C-9376-3B542330962F}" destId="{384F5A58-CF40-41F0-BD55-5C90328834E3}" srcOrd="2" destOrd="0" presId="urn:microsoft.com/office/officeart/2009/3/layout/StepUpProcess"/>
    <dgm:cxn modelId="{9581F9B8-06BC-409D-BA7F-C56E602A024B}" type="presParOf" srcId="{D71AD953-B516-46F0-8E4D-8BFA5E7F4FD4}" destId="{86241672-C7B0-4041-8E8B-C975DAEF8AC3}" srcOrd="9" destOrd="0" presId="urn:microsoft.com/office/officeart/2009/3/layout/StepUpProcess"/>
    <dgm:cxn modelId="{398FB3B2-E878-4542-BE0F-3D02296E79E1}" type="presParOf" srcId="{86241672-C7B0-4041-8E8B-C975DAEF8AC3}" destId="{39C3968B-E587-4EA6-B1E0-48798AACD66D}" srcOrd="0" destOrd="0" presId="urn:microsoft.com/office/officeart/2009/3/layout/StepUpProcess"/>
    <dgm:cxn modelId="{5B995732-5EDD-4931-926B-1558B4142D2A}" type="presParOf" srcId="{D71AD953-B516-46F0-8E4D-8BFA5E7F4FD4}" destId="{3FE0AEA5-14A9-4B82-8A1A-D604956FBCD2}" srcOrd="10" destOrd="0" presId="urn:microsoft.com/office/officeart/2009/3/layout/StepUpProcess"/>
    <dgm:cxn modelId="{3F7A5047-1145-4B15-8F4A-B384EC4F1AE7}" type="presParOf" srcId="{3FE0AEA5-14A9-4B82-8A1A-D604956FBCD2}" destId="{2C0184E5-371D-4F6D-9F8A-F686FBB2754A}" srcOrd="0" destOrd="0" presId="urn:microsoft.com/office/officeart/2009/3/layout/StepUpProcess"/>
    <dgm:cxn modelId="{65D3D188-D581-4603-B846-B6440DF92554}" type="presParOf" srcId="{3FE0AEA5-14A9-4B82-8A1A-D604956FBCD2}" destId="{FDCE8832-4298-453F-A7CC-D17C62697DD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36C45-510E-407D-A776-E80AD1E99313}">
      <dsp:nvSpPr>
        <dsp:cNvPr id="0" name=""/>
        <dsp:cNvSpPr/>
      </dsp:nvSpPr>
      <dsp:spPr>
        <a:xfrm>
          <a:off x="664273" y="0"/>
          <a:ext cx="7528436" cy="518457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7FB1D-1527-45CA-BC12-8697EDACB97F}">
      <dsp:nvSpPr>
        <dsp:cNvPr id="0" name=""/>
        <dsp:cNvSpPr/>
      </dsp:nvSpPr>
      <dsp:spPr>
        <a:xfrm>
          <a:off x="1729" y="1555372"/>
          <a:ext cx="1106690" cy="2073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latin typeface="Arial Narrow" pitchFamily="34" charset="0"/>
            </a:rPr>
            <a:t>Chinese</a:t>
          </a:r>
          <a:r>
            <a:rPr lang="ru-RU" sz="1400" b="1" i="1" kern="1200" dirty="0" smtClean="0">
              <a:latin typeface="Arial Narrow" pitchFamily="34" charset="0"/>
            </a:rPr>
            <a:t> Science </a:t>
          </a:r>
          <a:r>
            <a:rPr lang="ru-RU" sz="1400" b="1" i="1" kern="1200" dirty="0" err="1" smtClean="0">
              <a:latin typeface="Arial Narrow" pitchFamily="34" charset="0"/>
            </a:rPr>
            <a:t>Citation</a:t>
          </a:r>
          <a:r>
            <a:rPr lang="ru-RU" sz="1400" b="1" i="1" kern="1200" dirty="0" smtClean="0">
              <a:latin typeface="Arial Narrow" pitchFamily="34" charset="0"/>
            </a:rPr>
            <a:t> </a:t>
          </a:r>
          <a:r>
            <a:rPr lang="ru-RU" sz="1400" b="1" i="1" kern="1200" dirty="0" err="1" smtClean="0">
              <a:latin typeface="Arial Narrow" pitchFamily="34" charset="0"/>
            </a:rPr>
            <a:t>Database</a:t>
          </a:r>
          <a:r>
            <a:rPr lang="ru-RU" sz="1400" b="1" i="1" kern="1200" dirty="0" smtClean="0">
              <a:latin typeface="Arial Narrow" pitchFamily="34" charset="0"/>
            </a:rPr>
            <a:t> </a:t>
          </a:r>
          <a:endParaRPr lang="ru-RU" sz="1400" b="1" kern="1200" dirty="0">
            <a:latin typeface="Arial Narrow" pitchFamily="34" charset="0"/>
          </a:endParaRPr>
        </a:p>
      </dsp:txBody>
      <dsp:txXfrm>
        <a:off x="55753" y="1609396"/>
        <a:ext cx="998642" cy="1965782"/>
      </dsp:txXfrm>
    </dsp:sp>
    <dsp:sp modelId="{B688702D-2415-47B0-BDE2-E3E7E4999718}">
      <dsp:nvSpPr>
        <dsp:cNvPr id="0" name=""/>
        <dsp:cNvSpPr/>
      </dsp:nvSpPr>
      <dsp:spPr>
        <a:xfrm>
          <a:off x="1292868" y="1555372"/>
          <a:ext cx="1106690" cy="2073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latin typeface="Arial Narrow" pitchFamily="34" charset="0"/>
            </a:rPr>
            <a:t>China Scientific and Technical Papers and Citations</a:t>
          </a:r>
          <a:r>
            <a:rPr lang="ru-RU" sz="1400" b="1" i="1" kern="1200" dirty="0" smtClean="0">
              <a:latin typeface="Arial Narrow" pitchFamily="34" charset="0"/>
            </a:rPr>
            <a:t> </a:t>
          </a:r>
          <a:endParaRPr lang="ru-RU" sz="1400" b="1" kern="1200" dirty="0">
            <a:latin typeface="Arial Narrow" pitchFamily="34" charset="0"/>
          </a:endParaRPr>
        </a:p>
      </dsp:txBody>
      <dsp:txXfrm>
        <a:off x="1346892" y="1609396"/>
        <a:ext cx="998642" cy="1965782"/>
      </dsp:txXfrm>
    </dsp:sp>
    <dsp:sp modelId="{1099C4F6-DEE8-494E-A0A4-756FAEDBA61E}">
      <dsp:nvSpPr>
        <dsp:cNvPr id="0" name=""/>
        <dsp:cNvSpPr/>
      </dsp:nvSpPr>
      <dsp:spPr>
        <a:xfrm>
          <a:off x="2584007" y="1555372"/>
          <a:ext cx="1106690" cy="2073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smtClean="0">
              <a:latin typeface="Arial Narrow" pitchFamily="34" charset="0"/>
            </a:rPr>
            <a:t>Chinese Social Science Citation Index </a:t>
          </a:r>
          <a:endParaRPr lang="ru-RU" sz="1400" b="1" kern="1200">
            <a:latin typeface="Arial Narrow" pitchFamily="34" charset="0"/>
          </a:endParaRPr>
        </a:p>
      </dsp:txBody>
      <dsp:txXfrm>
        <a:off x="2638031" y="1609396"/>
        <a:ext cx="998642" cy="1965782"/>
      </dsp:txXfrm>
    </dsp:sp>
    <dsp:sp modelId="{D4DE39A7-8903-4FA5-9EBE-6E0E3FF7BB46}">
      <dsp:nvSpPr>
        <dsp:cNvPr id="0" name=""/>
        <dsp:cNvSpPr/>
      </dsp:nvSpPr>
      <dsp:spPr>
        <a:xfrm>
          <a:off x="3875146" y="1555372"/>
          <a:ext cx="1106690" cy="2073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latin typeface="Arial Narrow" pitchFamily="34" charset="0"/>
            </a:rPr>
            <a:t>Taiwan Humanities Citation Index</a:t>
          </a:r>
          <a:endParaRPr lang="ru-RU" sz="1400" b="1" kern="1200" dirty="0">
            <a:latin typeface="Arial Narrow" pitchFamily="34" charset="0"/>
          </a:endParaRPr>
        </a:p>
      </dsp:txBody>
      <dsp:txXfrm>
        <a:off x="3929170" y="1609396"/>
        <a:ext cx="998642" cy="1965782"/>
      </dsp:txXfrm>
    </dsp:sp>
    <dsp:sp modelId="{127EC0B7-0FF1-4EC0-9963-27E46FE480E1}">
      <dsp:nvSpPr>
        <dsp:cNvPr id="0" name=""/>
        <dsp:cNvSpPr/>
      </dsp:nvSpPr>
      <dsp:spPr>
        <a:xfrm>
          <a:off x="5166285" y="1555372"/>
          <a:ext cx="1106690" cy="20738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latin typeface="Arial Narrow" pitchFamily="34" charset="0"/>
            </a:rPr>
            <a:t>Citation Database for Japanese Papers </a:t>
          </a:r>
          <a:endParaRPr lang="ru-RU" sz="1400" b="1" kern="1200">
            <a:latin typeface="Arial Narrow" pitchFamily="34" charset="0"/>
          </a:endParaRPr>
        </a:p>
      </dsp:txBody>
      <dsp:txXfrm>
        <a:off x="5220309" y="1609396"/>
        <a:ext cx="998642" cy="1965782"/>
      </dsp:txXfrm>
    </dsp:sp>
    <dsp:sp modelId="{AAD6A94A-8128-48DB-B184-DBAD770232D6}">
      <dsp:nvSpPr>
        <dsp:cNvPr id="0" name=""/>
        <dsp:cNvSpPr/>
      </dsp:nvSpPr>
      <dsp:spPr>
        <a:xfrm>
          <a:off x="6457424" y="1555372"/>
          <a:ext cx="1106690" cy="2073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smtClean="0">
              <a:latin typeface="Arial Narrow" pitchFamily="34" charset="0"/>
            </a:rPr>
            <a:t>Korean Journal Citation</a:t>
          </a:r>
          <a:endParaRPr lang="ru-RU" sz="1400" b="1" kern="1200">
            <a:latin typeface="Arial Narrow" pitchFamily="34" charset="0"/>
          </a:endParaRPr>
        </a:p>
      </dsp:txBody>
      <dsp:txXfrm>
        <a:off x="6511448" y="1609396"/>
        <a:ext cx="998642" cy="1965782"/>
      </dsp:txXfrm>
    </dsp:sp>
    <dsp:sp modelId="{E0DABA2D-B782-4D2C-9978-4ABE0F53C970}">
      <dsp:nvSpPr>
        <dsp:cNvPr id="0" name=""/>
        <dsp:cNvSpPr/>
      </dsp:nvSpPr>
      <dsp:spPr>
        <a:xfrm>
          <a:off x="7748563" y="1555372"/>
          <a:ext cx="1106690" cy="2073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 Narrow" pitchFamily="34" charset="0"/>
            </a:rPr>
            <a:t>Российский индекс научного </a:t>
          </a:r>
          <a:r>
            <a:rPr lang="ru-RU" sz="1400" b="1" i="1" kern="1200" dirty="0" err="1" smtClean="0">
              <a:latin typeface="Arial Narrow" pitchFamily="34" charset="0"/>
            </a:rPr>
            <a:t>цитирова</a:t>
          </a:r>
          <a:r>
            <a:rPr lang="en-US" sz="1400" b="1" i="1" kern="1200" dirty="0" smtClean="0">
              <a:latin typeface="Arial Narrow" pitchFamily="34" charset="0"/>
            </a:rPr>
            <a:t>-</a:t>
          </a:r>
          <a:r>
            <a:rPr lang="ru-RU" sz="1400" b="1" i="1" kern="1200" dirty="0" err="1" smtClean="0">
              <a:latin typeface="Arial Narrow" pitchFamily="34" charset="0"/>
            </a:rPr>
            <a:t>ния</a:t>
          </a:r>
          <a:endParaRPr lang="ru-RU" sz="1400" b="1" kern="1200" dirty="0">
            <a:latin typeface="Arial Narrow" pitchFamily="34" charset="0"/>
          </a:endParaRPr>
        </a:p>
      </dsp:txBody>
      <dsp:txXfrm>
        <a:off x="7802587" y="1609396"/>
        <a:ext cx="998642" cy="1965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66BC3-6DCE-470E-80BF-E3D3EE9AD10F}">
      <dsp:nvSpPr>
        <dsp:cNvPr id="0" name=""/>
        <dsp:cNvSpPr/>
      </dsp:nvSpPr>
      <dsp:spPr>
        <a:xfrm>
          <a:off x="0" y="173723"/>
          <a:ext cx="4320480" cy="5133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Название</a:t>
          </a:r>
          <a:endParaRPr lang="ru-RU" sz="1300" b="1" i="1" kern="1200" dirty="0">
            <a:latin typeface="Arial Narrow" pitchFamily="34" charset="0"/>
          </a:endParaRPr>
        </a:p>
      </dsp:txBody>
      <dsp:txXfrm>
        <a:off x="25059" y="198782"/>
        <a:ext cx="4270362" cy="463219"/>
      </dsp:txXfrm>
    </dsp:sp>
    <dsp:sp modelId="{9E6F4783-E43D-488A-A402-BAC0429D2758}">
      <dsp:nvSpPr>
        <dsp:cNvPr id="0" name=""/>
        <dsp:cNvSpPr/>
      </dsp:nvSpPr>
      <dsp:spPr>
        <a:xfrm>
          <a:off x="0" y="710497"/>
          <a:ext cx="4320480" cy="513337"/>
        </a:xfrm>
        <a:prstGeom prst="roundRect">
          <a:avLst/>
        </a:prstGeom>
        <a:solidFill>
          <a:schemeClr val="accent4">
            <a:hueOff val="-293880"/>
            <a:satOff val="-813"/>
            <a:lumOff val="5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МРНТИ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735556"/>
        <a:ext cx="4270362" cy="463219"/>
      </dsp:txXfrm>
    </dsp:sp>
    <dsp:sp modelId="{1F902399-BFCA-4895-9F06-73FE79FD5788}">
      <dsp:nvSpPr>
        <dsp:cNvPr id="0" name=""/>
        <dsp:cNvSpPr/>
      </dsp:nvSpPr>
      <dsp:spPr>
        <a:xfrm>
          <a:off x="0" y="1257424"/>
          <a:ext cx="4320480" cy="513337"/>
        </a:xfrm>
        <a:prstGeom prst="roundRect">
          <a:avLst/>
        </a:prstGeom>
        <a:solidFill>
          <a:schemeClr val="accent4">
            <a:hueOff val="-587759"/>
            <a:satOff val="-1626"/>
            <a:lumOff val="10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 Narrow" pitchFamily="34" charset="0"/>
            </a:rPr>
            <a:t>ФИО автора(</a:t>
          </a:r>
          <a:r>
            <a:rPr lang="ru-RU" sz="1300" b="1" kern="1200" dirty="0" err="1" smtClean="0">
              <a:latin typeface="Arial Narrow" pitchFamily="34" charset="0"/>
            </a:rPr>
            <a:t>ов</a:t>
          </a:r>
          <a:r>
            <a:rPr lang="ru-RU" sz="1300" b="1" kern="1200" dirty="0" smtClean="0">
              <a:latin typeface="Arial Narrow" pitchFamily="34" charset="0"/>
            </a:rPr>
            <a:t>)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1282483"/>
        <a:ext cx="4270362" cy="463219"/>
      </dsp:txXfrm>
    </dsp:sp>
    <dsp:sp modelId="{0ACA41A7-9BC7-4537-BF78-17C8878F5868}">
      <dsp:nvSpPr>
        <dsp:cNvPr id="0" name=""/>
        <dsp:cNvSpPr/>
      </dsp:nvSpPr>
      <dsp:spPr>
        <a:xfrm>
          <a:off x="0" y="1808202"/>
          <a:ext cx="4320480" cy="513337"/>
        </a:xfrm>
        <a:prstGeom prst="roundRect">
          <a:avLst/>
        </a:prstGeom>
        <a:solidFill>
          <a:schemeClr val="accent4">
            <a:hueOff val="-881639"/>
            <a:satOff val="-2439"/>
            <a:lumOff val="15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i="1" kern="1200" dirty="0" err="1" smtClean="0">
              <a:latin typeface="Arial Narrow" pitchFamily="34" charset="0"/>
            </a:rPr>
            <a:t>Аффиляция</a:t>
          </a:r>
          <a:r>
            <a:rPr lang="ru-RU" sz="1300" b="1" i="1" kern="1200" dirty="0" smtClean="0">
              <a:latin typeface="Arial Narrow" pitchFamily="34" charset="0"/>
            </a:rPr>
            <a:t> с местом работы автора</a:t>
          </a:r>
          <a:endParaRPr lang="ru-RU" sz="1300" b="1" kern="1200" dirty="0" smtClean="0">
            <a:latin typeface="Arial Narrow" pitchFamily="34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latin typeface="Arial Narrow" pitchFamily="34" charset="0"/>
          </a:endParaRPr>
        </a:p>
      </dsp:txBody>
      <dsp:txXfrm>
        <a:off x="25059" y="1833261"/>
        <a:ext cx="4270362" cy="463219"/>
      </dsp:txXfrm>
    </dsp:sp>
    <dsp:sp modelId="{33684BC7-6D22-4645-B9FC-FCE82D0A063D}">
      <dsp:nvSpPr>
        <dsp:cNvPr id="0" name=""/>
        <dsp:cNvSpPr/>
      </dsp:nvSpPr>
      <dsp:spPr>
        <a:xfrm>
          <a:off x="0" y="2366321"/>
          <a:ext cx="4320480" cy="513337"/>
        </a:xfrm>
        <a:prstGeom prst="roundRect">
          <a:avLst/>
        </a:prstGeom>
        <a:solidFill>
          <a:schemeClr val="accent4">
            <a:hueOff val="-1175519"/>
            <a:satOff val="-3251"/>
            <a:lumOff val="20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Аннотация 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2391380"/>
        <a:ext cx="4270362" cy="463219"/>
      </dsp:txXfrm>
    </dsp:sp>
    <dsp:sp modelId="{A701A472-D34B-4D40-ABEA-33952BEB5844}">
      <dsp:nvSpPr>
        <dsp:cNvPr id="0" name=""/>
        <dsp:cNvSpPr/>
      </dsp:nvSpPr>
      <dsp:spPr>
        <a:xfrm>
          <a:off x="0" y="2909757"/>
          <a:ext cx="4320480" cy="513337"/>
        </a:xfrm>
        <a:prstGeom prst="roundRect">
          <a:avLst/>
        </a:prstGeom>
        <a:solidFill>
          <a:schemeClr val="accent4">
            <a:hueOff val="-1469398"/>
            <a:satOff val="-4064"/>
            <a:lumOff val="25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smtClean="0">
              <a:latin typeface="Arial Narrow" pitchFamily="34" charset="0"/>
            </a:rPr>
            <a:t>Ключевые слова </a:t>
          </a:r>
          <a:endParaRPr lang="ru-RU" sz="1300" b="1" kern="1200">
            <a:latin typeface="Arial Narrow" pitchFamily="34" charset="0"/>
          </a:endParaRPr>
        </a:p>
      </dsp:txBody>
      <dsp:txXfrm>
        <a:off x="25059" y="2934816"/>
        <a:ext cx="4270362" cy="463219"/>
      </dsp:txXfrm>
    </dsp:sp>
    <dsp:sp modelId="{EC690312-1D91-439B-957E-9D20D73F64B4}">
      <dsp:nvSpPr>
        <dsp:cNvPr id="0" name=""/>
        <dsp:cNvSpPr/>
      </dsp:nvSpPr>
      <dsp:spPr>
        <a:xfrm>
          <a:off x="0" y="3460535"/>
          <a:ext cx="4320480" cy="513337"/>
        </a:xfrm>
        <a:prstGeom prst="roundRect">
          <a:avLst/>
        </a:prstGeom>
        <a:solidFill>
          <a:schemeClr val="accent4">
            <a:hueOff val="-1763278"/>
            <a:satOff val="-4877"/>
            <a:lumOff val="30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Arial Narrow" pitchFamily="34" charset="0"/>
            </a:rPr>
            <a:t>Структура статей </a:t>
          </a:r>
          <a:endParaRPr lang="ru-RU" sz="1300" b="1" kern="1200" dirty="0">
            <a:latin typeface="Arial Narrow" pitchFamily="34" charset="0"/>
          </a:endParaRPr>
        </a:p>
      </dsp:txBody>
      <dsp:txXfrm>
        <a:off x="25059" y="3485594"/>
        <a:ext cx="4270362" cy="463219"/>
      </dsp:txXfrm>
    </dsp:sp>
    <dsp:sp modelId="{01212750-4003-4DCC-9B03-424DFFC79FF6}">
      <dsp:nvSpPr>
        <dsp:cNvPr id="0" name=""/>
        <dsp:cNvSpPr/>
      </dsp:nvSpPr>
      <dsp:spPr>
        <a:xfrm>
          <a:off x="0" y="4011312"/>
          <a:ext cx="4320480" cy="513337"/>
        </a:xfrm>
        <a:prstGeom prst="roundRect">
          <a:avLst/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smtClean="0">
              <a:latin typeface="Arial Narrow" pitchFamily="34" charset="0"/>
            </a:rPr>
            <a:t>Список использованной литературы</a:t>
          </a:r>
          <a:endParaRPr lang="ru-RU" sz="1300" b="1" kern="1200">
            <a:latin typeface="Arial Narrow" pitchFamily="34" charset="0"/>
          </a:endParaRPr>
        </a:p>
      </dsp:txBody>
      <dsp:txXfrm>
        <a:off x="25059" y="4036371"/>
        <a:ext cx="4270362" cy="463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3F40-B8E3-4222-AAE5-2D76C5B7FC7C}">
      <dsp:nvSpPr>
        <dsp:cNvPr id="0" name=""/>
        <dsp:cNvSpPr/>
      </dsp:nvSpPr>
      <dsp:spPr>
        <a:xfrm>
          <a:off x="0" y="1080127"/>
          <a:ext cx="4067944" cy="2088238"/>
        </a:xfrm>
        <a:prstGeom prst="chevron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Arial Narrow" pitchFamily="34" charset="0"/>
            </a:rPr>
            <a:t>Оформление журнала</a:t>
          </a:r>
          <a:endParaRPr lang="ru-RU" sz="2600" b="1" i="1" kern="1200" dirty="0">
            <a:latin typeface="Arial Narrow" pitchFamily="34" charset="0"/>
          </a:endParaRPr>
        </a:p>
      </dsp:txBody>
      <dsp:txXfrm>
        <a:off x="1044119" y="1080127"/>
        <a:ext cx="1979706" cy="2088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4AF6F-815E-4FA6-9DD4-FFAF24933CF7}">
      <dsp:nvSpPr>
        <dsp:cNvPr id="0" name=""/>
        <dsp:cNvSpPr/>
      </dsp:nvSpPr>
      <dsp:spPr>
        <a:xfrm>
          <a:off x="734481" y="0"/>
          <a:ext cx="4608512" cy="460851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23F26-1449-4E62-8E8A-99CC533F5F4B}">
      <dsp:nvSpPr>
        <dsp:cNvPr id="0" name=""/>
        <dsp:cNvSpPr/>
      </dsp:nvSpPr>
      <dsp:spPr>
        <a:xfrm>
          <a:off x="3039546" y="43257"/>
          <a:ext cx="2995532" cy="7763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Введение</a:t>
          </a:r>
          <a:endParaRPr lang="ru-RU" sz="1800" i="1" kern="1200" dirty="0">
            <a:latin typeface="Arial Narrow" pitchFamily="34" charset="0"/>
          </a:endParaRPr>
        </a:p>
      </dsp:txBody>
      <dsp:txXfrm>
        <a:off x="3077446" y="81157"/>
        <a:ext cx="2919732" cy="700577"/>
      </dsp:txXfrm>
    </dsp:sp>
    <dsp:sp modelId="{2077C38C-147E-4CA9-86D8-B4F9467A4511}">
      <dsp:nvSpPr>
        <dsp:cNvPr id="0" name=""/>
        <dsp:cNvSpPr/>
      </dsp:nvSpPr>
      <dsp:spPr>
        <a:xfrm>
          <a:off x="3056351" y="974455"/>
          <a:ext cx="2995532" cy="7784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685719"/>
              <a:satOff val="-18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Методы</a:t>
          </a:r>
          <a:endParaRPr lang="ru-RU" sz="1800" i="1" kern="1200" dirty="0">
            <a:latin typeface="Arial Narrow" pitchFamily="34" charset="0"/>
          </a:endParaRPr>
        </a:p>
      </dsp:txBody>
      <dsp:txXfrm>
        <a:off x="3094354" y="1012458"/>
        <a:ext cx="2919526" cy="702484"/>
      </dsp:txXfrm>
    </dsp:sp>
    <dsp:sp modelId="{04D07B65-1AD5-4A4A-B3D9-2D762DA280C2}">
      <dsp:nvSpPr>
        <dsp:cNvPr id="0" name=""/>
        <dsp:cNvSpPr/>
      </dsp:nvSpPr>
      <dsp:spPr>
        <a:xfrm>
          <a:off x="3056351" y="1907755"/>
          <a:ext cx="2995532" cy="7639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371439"/>
              <a:satOff val="-379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Результаты</a:t>
          </a:r>
        </a:p>
      </dsp:txBody>
      <dsp:txXfrm>
        <a:off x="3093645" y="1945049"/>
        <a:ext cx="2920944" cy="689380"/>
      </dsp:txXfrm>
    </dsp:sp>
    <dsp:sp modelId="{22BB62C8-3BB6-4590-8384-43BF6522E585}">
      <dsp:nvSpPr>
        <dsp:cNvPr id="0" name=""/>
        <dsp:cNvSpPr/>
      </dsp:nvSpPr>
      <dsp:spPr>
        <a:xfrm>
          <a:off x="3086666" y="2826544"/>
          <a:ext cx="2995532" cy="821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057158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Arial Narrow" pitchFamily="34" charset="0"/>
            </a:rPr>
            <a:t>Дискуссия</a:t>
          </a:r>
        </a:p>
      </dsp:txBody>
      <dsp:txXfrm>
        <a:off x="3126779" y="2866657"/>
        <a:ext cx="2915306" cy="741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FEBC9-7F72-4ACE-8B11-D97C537810B4}">
      <dsp:nvSpPr>
        <dsp:cNvPr id="0" name=""/>
        <dsp:cNvSpPr/>
      </dsp:nvSpPr>
      <dsp:spPr>
        <a:xfrm rot="5400000">
          <a:off x="276640" y="3190004"/>
          <a:ext cx="821264" cy="13665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D9DB9-D5D2-450E-B27A-395948257395}">
      <dsp:nvSpPr>
        <dsp:cNvPr id="0" name=""/>
        <dsp:cNvSpPr/>
      </dsp:nvSpPr>
      <dsp:spPr>
        <a:xfrm>
          <a:off x="139550" y="3535345"/>
          <a:ext cx="1233742" cy="1207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Разработка </a:t>
          </a:r>
          <a:r>
            <a:rPr lang="ru-RU" sz="1400" b="1" i="1" kern="1200" dirty="0" err="1" smtClean="0">
              <a:solidFill>
                <a:schemeClr val="tx2"/>
              </a:solidFill>
              <a:latin typeface="Arial Narrow" pitchFamily="34" charset="0"/>
            </a:rPr>
            <a:t>автоматизи-рованных</a:t>
          </a: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 методов контроля качества вводимой </a:t>
          </a:r>
          <a:r>
            <a:rPr lang="ru-RU" sz="1400" b="1" i="1" kern="1200" dirty="0" err="1" smtClean="0">
              <a:solidFill>
                <a:schemeClr val="tx2"/>
              </a:solidFill>
              <a:latin typeface="Arial Narrow" pitchFamily="34" charset="0"/>
            </a:rPr>
            <a:t>библиографи</a:t>
          </a: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-ческой информации</a:t>
          </a:r>
          <a:endParaRPr lang="ru-RU" sz="1400" b="1" i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139550" y="3535345"/>
        <a:ext cx="1233742" cy="1207382"/>
      </dsp:txXfrm>
    </dsp:sp>
    <dsp:sp modelId="{3FD75FBB-ACF4-4507-9448-BA87EBE7F5BA}">
      <dsp:nvSpPr>
        <dsp:cNvPr id="0" name=""/>
        <dsp:cNvSpPr/>
      </dsp:nvSpPr>
      <dsp:spPr>
        <a:xfrm>
          <a:off x="1140511" y="3089395"/>
          <a:ext cx="232781" cy="232781"/>
        </a:xfrm>
        <a:prstGeom prst="triangle">
          <a:avLst>
            <a:gd name="adj" fmla="val 100000"/>
          </a:avLst>
        </a:prstGeom>
        <a:solidFill>
          <a:schemeClr val="accent4">
            <a:hueOff val="-205716"/>
            <a:satOff val="-569"/>
            <a:lumOff val="353"/>
            <a:alphaOff val="0"/>
          </a:schemeClr>
        </a:solidFill>
        <a:ln w="19050" cap="flat" cmpd="sng" algn="ctr">
          <a:solidFill>
            <a:schemeClr val="accent4">
              <a:hueOff val="-205716"/>
              <a:satOff val="-569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F6660-B51B-4B78-B52F-C294337F994C}">
      <dsp:nvSpPr>
        <dsp:cNvPr id="0" name=""/>
        <dsp:cNvSpPr/>
      </dsp:nvSpPr>
      <dsp:spPr>
        <a:xfrm rot="5400000">
          <a:off x="1786981" y="2816268"/>
          <a:ext cx="821264" cy="13665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11432"/>
            <a:satOff val="-1138"/>
            <a:lumOff val="706"/>
            <a:alphaOff val="0"/>
          </a:schemeClr>
        </a:solidFill>
        <a:ln w="19050" cap="flat" cmpd="sng" algn="ctr">
          <a:solidFill>
            <a:schemeClr val="accent4">
              <a:hueOff val="-411432"/>
              <a:satOff val="-1138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84FE5-5287-472A-B07B-8A4C6EADA409}">
      <dsp:nvSpPr>
        <dsp:cNvPr id="0" name=""/>
        <dsp:cNvSpPr/>
      </dsp:nvSpPr>
      <dsp:spPr>
        <a:xfrm>
          <a:off x="1649892" y="3224576"/>
          <a:ext cx="1233742" cy="10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Развитие методов и средств </a:t>
          </a:r>
          <a:r>
            <a:rPr lang="ru-RU" sz="1400" b="1" i="1" kern="1200" dirty="0" err="1" smtClean="0">
              <a:solidFill>
                <a:schemeClr val="tx2"/>
              </a:solidFill>
              <a:latin typeface="Arial Narrow" pitchFamily="34" charset="0"/>
            </a:rPr>
            <a:t>автоматизи</a:t>
          </a:r>
          <a:r>
            <a:rPr lang="en-US" sz="1400" b="1" i="1" kern="1200" dirty="0" smtClean="0">
              <a:solidFill>
                <a:schemeClr val="tx2"/>
              </a:solidFill>
              <a:latin typeface="Arial Narrow" pitchFamily="34" charset="0"/>
            </a:rPr>
            <a:t>-</a:t>
          </a:r>
          <a:r>
            <a:rPr lang="ru-RU" sz="1400" b="1" i="1" kern="1200" dirty="0" err="1" smtClean="0">
              <a:solidFill>
                <a:schemeClr val="tx2"/>
              </a:solidFill>
              <a:latin typeface="Arial Narrow" pitchFamily="34" charset="0"/>
            </a:rPr>
            <a:t>рованной</a:t>
          </a: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 технологии </a:t>
          </a:r>
          <a:r>
            <a:rPr lang="ru-RU" sz="1400" b="1" i="1" kern="1200" dirty="0" err="1" smtClean="0">
              <a:solidFill>
                <a:schemeClr val="tx2"/>
              </a:solidFill>
              <a:latin typeface="Arial Narrow" pitchFamily="34" charset="0"/>
            </a:rPr>
            <a:t>наукометри-ческого</a:t>
          </a: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 анализа</a:t>
          </a:r>
          <a:endParaRPr lang="ru-RU" sz="1400" b="1" i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1649892" y="3224576"/>
        <a:ext cx="1233742" cy="1081447"/>
      </dsp:txXfrm>
    </dsp:sp>
    <dsp:sp modelId="{9E957111-DE7E-4133-9F61-8524E1BC2BFB}">
      <dsp:nvSpPr>
        <dsp:cNvPr id="0" name=""/>
        <dsp:cNvSpPr/>
      </dsp:nvSpPr>
      <dsp:spPr>
        <a:xfrm>
          <a:off x="2650853" y="2715660"/>
          <a:ext cx="232781" cy="232781"/>
        </a:xfrm>
        <a:prstGeom prst="triangle">
          <a:avLst>
            <a:gd name="adj" fmla="val 100000"/>
          </a:avLst>
        </a:prstGeom>
        <a:solidFill>
          <a:schemeClr val="accent4">
            <a:hueOff val="-617147"/>
            <a:satOff val="-1707"/>
            <a:lumOff val="1059"/>
            <a:alphaOff val="0"/>
          </a:schemeClr>
        </a:solidFill>
        <a:ln w="19050" cap="flat" cmpd="sng" algn="ctr">
          <a:solidFill>
            <a:schemeClr val="accent4">
              <a:hueOff val="-617147"/>
              <a:satOff val="-1707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FCDEF-3321-4C7F-A97A-EB3A6F0736ED}">
      <dsp:nvSpPr>
        <dsp:cNvPr id="0" name=""/>
        <dsp:cNvSpPr/>
      </dsp:nvSpPr>
      <dsp:spPr>
        <a:xfrm rot="5400000">
          <a:off x="3297323" y="2442532"/>
          <a:ext cx="821264" cy="13665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822863"/>
            <a:satOff val="-2276"/>
            <a:lumOff val="1412"/>
            <a:alphaOff val="0"/>
          </a:schemeClr>
        </a:solidFill>
        <a:ln w="19050" cap="flat" cmpd="sng" algn="ctr">
          <a:solidFill>
            <a:schemeClr val="accent4">
              <a:hueOff val="-822863"/>
              <a:satOff val="-2276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1A799-44F3-4D81-92F2-A8A9F8098ED3}">
      <dsp:nvSpPr>
        <dsp:cNvPr id="0" name=""/>
        <dsp:cNvSpPr/>
      </dsp:nvSpPr>
      <dsp:spPr>
        <a:xfrm>
          <a:off x="3160234" y="2850841"/>
          <a:ext cx="1233742" cy="10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Включение в </a:t>
          </a:r>
          <a:r>
            <a:rPr lang="ru-RU" sz="1400" b="1" i="1" kern="1200" dirty="0" err="1" smtClean="0">
              <a:solidFill>
                <a:schemeClr val="tx2"/>
              </a:solidFill>
              <a:latin typeface="Arial Narrow" pitchFamily="34" charset="0"/>
            </a:rPr>
            <a:t>КазБЦ</a:t>
          </a: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 публикаций других типов издания (труды конференций; патенты и т.д.) </a:t>
          </a:r>
          <a:endParaRPr lang="ru-RU" sz="1400" b="1" i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3160234" y="2850841"/>
        <a:ext cx="1233742" cy="1081447"/>
      </dsp:txXfrm>
    </dsp:sp>
    <dsp:sp modelId="{A4D54463-35A6-4B35-8645-C3E88A93DEAF}">
      <dsp:nvSpPr>
        <dsp:cNvPr id="0" name=""/>
        <dsp:cNvSpPr/>
      </dsp:nvSpPr>
      <dsp:spPr>
        <a:xfrm>
          <a:off x="4161195" y="2341924"/>
          <a:ext cx="232781" cy="232781"/>
        </a:xfrm>
        <a:prstGeom prst="triangle">
          <a:avLst>
            <a:gd name="adj" fmla="val 100000"/>
          </a:avLst>
        </a:prstGeom>
        <a:solidFill>
          <a:schemeClr val="accent4">
            <a:hueOff val="-1028579"/>
            <a:satOff val="-2845"/>
            <a:lumOff val="1765"/>
            <a:alphaOff val="0"/>
          </a:schemeClr>
        </a:solidFill>
        <a:ln w="19050" cap="flat" cmpd="sng" algn="ctr">
          <a:solidFill>
            <a:schemeClr val="accent4">
              <a:hueOff val="-1028579"/>
              <a:satOff val="-284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D850-6383-4B34-9139-446AD2A515B7}">
      <dsp:nvSpPr>
        <dsp:cNvPr id="0" name=""/>
        <dsp:cNvSpPr/>
      </dsp:nvSpPr>
      <dsp:spPr>
        <a:xfrm rot="5400000">
          <a:off x="4807665" y="2068797"/>
          <a:ext cx="821264" cy="13665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234295"/>
            <a:satOff val="-3414"/>
            <a:lumOff val="2118"/>
            <a:alphaOff val="0"/>
          </a:schemeClr>
        </a:solidFill>
        <a:ln w="19050" cap="flat" cmpd="sng" algn="ctr">
          <a:solidFill>
            <a:schemeClr val="accent4">
              <a:hueOff val="-1234295"/>
              <a:satOff val="-3414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2378C-3E26-42CD-95A5-F0863859F94A}">
      <dsp:nvSpPr>
        <dsp:cNvPr id="0" name=""/>
        <dsp:cNvSpPr/>
      </dsp:nvSpPr>
      <dsp:spPr>
        <a:xfrm>
          <a:off x="4670576" y="2477105"/>
          <a:ext cx="1233742" cy="10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2"/>
              </a:solidFill>
              <a:latin typeface="Arial Narrow" pitchFamily="34" charset="0"/>
            </a:rPr>
            <a:t>Обеспечение доступа к КазБЦ в режиме </a:t>
          </a:r>
          <a:r>
            <a:rPr lang="en-US" sz="1400" b="1" i="1" kern="1200" smtClean="0">
              <a:solidFill>
                <a:schemeClr val="tx2"/>
              </a:solidFill>
              <a:latin typeface="Arial Narrow" pitchFamily="34" charset="0"/>
            </a:rPr>
            <a:t>Online</a:t>
          </a:r>
          <a:endParaRPr lang="ru-RU" sz="1400" b="1" i="1" kern="1200">
            <a:solidFill>
              <a:schemeClr val="tx2"/>
            </a:solidFill>
            <a:latin typeface="Arial Narrow" pitchFamily="34" charset="0"/>
          </a:endParaRPr>
        </a:p>
      </dsp:txBody>
      <dsp:txXfrm>
        <a:off x="4670576" y="2477105"/>
        <a:ext cx="1233742" cy="1081447"/>
      </dsp:txXfrm>
    </dsp:sp>
    <dsp:sp modelId="{0DB83C36-058E-49ED-A71B-F9457FEABB11}">
      <dsp:nvSpPr>
        <dsp:cNvPr id="0" name=""/>
        <dsp:cNvSpPr/>
      </dsp:nvSpPr>
      <dsp:spPr>
        <a:xfrm>
          <a:off x="5671537" y="1968189"/>
          <a:ext cx="232781" cy="232781"/>
        </a:xfrm>
        <a:prstGeom prst="triangle">
          <a:avLst>
            <a:gd name="adj" fmla="val 100000"/>
          </a:avLst>
        </a:prstGeom>
        <a:solidFill>
          <a:schemeClr val="accent4">
            <a:hueOff val="-1440011"/>
            <a:satOff val="-3983"/>
            <a:lumOff val="2471"/>
            <a:alphaOff val="0"/>
          </a:schemeClr>
        </a:solidFill>
        <a:ln w="19050" cap="flat" cmpd="sng" algn="ctr">
          <a:solidFill>
            <a:schemeClr val="accent4">
              <a:hueOff val="-1440011"/>
              <a:satOff val="-3983"/>
              <a:lumOff val="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B7504-4ABE-4898-97CD-3A6E6A3674F6}">
      <dsp:nvSpPr>
        <dsp:cNvPr id="0" name=""/>
        <dsp:cNvSpPr/>
      </dsp:nvSpPr>
      <dsp:spPr>
        <a:xfrm rot="5400000">
          <a:off x="6318007" y="1695061"/>
          <a:ext cx="821264" cy="13665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1645726"/>
            <a:satOff val="-4552"/>
            <a:lumOff val="2824"/>
            <a:alphaOff val="0"/>
          </a:schemeClr>
        </a:solidFill>
        <a:ln w="19050" cap="flat" cmpd="sng" algn="ctr">
          <a:solidFill>
            <a:schemeClr val="accent4">
              <a:hueOff val="-1645726"/>
              <a:satOff val="-4552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6DB0A-E4BE-4BC4-9F91-6BD136418E4B}">
      <dsp:nvSpPr>
        <dsp:cNvPr id="0" name=""/>
        <dsp:cNvSpPr/>
      </dsp:nvSpPr>
      <dsp:spPr>
        <a:xfrm>
          <a:off x="6180918" y="2103370"/>
          <a:ext cx="1233742" cy="10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2"/>
              </a:solidFill>
              <a:latin typeface="Arial Narrow" pitchFamily="34" charset="0"/>
            </a:rPr>
            <a:t>Включение в КазБЦ научных изданий стран Центрально-Азиатского региона</a:t>
          </a:r>
          <a:endParaRPr lang="ru-RU" sz="1400" b="1" i="1" kern="1200">
            <a:solidFill>
              <a:schemeClr val="tx2"/>
            </a:solidFill>
            <a:latin typeface="Arial Narrow" pitchFamily="34" charset="0"/>
          </a:endParaRPr>
        </a:p>
      </dsp:txBody>
      <dsp:txXfrm>
        <a:off x="6180918" y="2103370"/>
        <a:ext cx="1233742" cy="1081447"/>
      </dsp:txXfrm>
    </dsp:sp>
    <dsp:sp modelId="{384F5A58-CF40-41F0-BD55-5C90328834E3}">
      <dsp:nvSpPr>
        <dsp:cNvPr id="0" name=""/>
        <dsp:cNvSpPr/>
      </dsp:nvSpPr>
      <dsp:spPr>
        <a:xfrm>
          <a:off x="7181878" y="1594453"/>
          <a:ext cx="232781" cy="232781"/>
        </a:xfrm>
        <a:prstGeom prst="triangle">
          <a:avLst>
            <a:gd name="adj" fmla="val 100000"/>
          </a:avLst>
        </a:prstGeom>
        <a:solidFill>
          <a:schemeClr val="accent4">
            <a:hueOff val="-1851442"/>
            <a:satOff val="-5121"/>
            <a:lumOff val="3177"/>
            <a:alphaOff val="0"/>
          </a:schemeClr>
        </a:solidFill>
        <a:ln w="19050" cap="flat" cmpd="sng" algn="ctr">
          <a:solidFill>
            <a:schemeClr val="accent4">
              <a:hueOff val="-1851442"/>
              <a:satOff val="-5121"/>
              <a:lumOff val="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84E5-371D-4F6D-9F8A-F686FBB2754A}">
      <dsp:nvSpPr>
        <dsp:cNvPr id="0" name=""/>
        <dsp:cNvSpPr/>
      </dsp:nvSpPr>
      <dsp:spPr>
        <a:xfrm rot="5400000">
          <a:off x="7828349" y="1321326"/>
          <a:ext cx="821264" cy="136656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19050" cap="flat" cmpd="sng" algn="ctr">
          <a:solidFill>
            <a:schemeClr val="accent4">
              <a:hueOff val="-2057158"/>
              <a:satOff val="-569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E8832-4298-453F-A7CC-D17C62697DD6}">
      <dsp:nvSpPr>
        <dsp:cNvPr id="0" name=""/>
        <dsp:cNvSpPr/>
      </dsp:nvSpPr>
      <dsp:spPr>
        <a:xfrm>
          <a:off x="7691259" y="1729634"/>
          <a:ext cx="1233742" cy="108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Интеграция </a:t>
          </a:r>
          <a:r>
            <a:rPr lang="ru-RU" sz="1400" b="1" i="1" kern="1200" dirty="0" err="1" smtClean="0">
              <a:solidFill>
                <a:schemeClr val="tx2"/>
              </a:solidFill>
              <a:latin typeface="Arial Narrow" pitchFamily="34" charset="0"/>
            </a:rPr>
            <a:t>КазБЦ</a:t>
          </a:r>
          <a:r>
            <a:rPr lang="ru-RU" sz="1400" b="1" i="1" kern="1200" dirty="0" smtClean="0">
              <a:solidFill>
                <a:schemeClr val="tx2"/>
              </a:solidFill>
              <a:latin typeface="Arial Narrow" pitchFamily="34" charset="0"/>
            </a:rPr>
            <a:t> с  платформой </a:t>
          </a:r>
          <a:r>
            <a:rPr lang="en-US" sz="1400" b="1" i="1" kern="1200" dirty="0" smtClean="0">
              <a:solidFill>
                <a:schemeClr val="tx2"/>
              </a:solidFill>
              <a:latin typeface="Arial Narrow" pitchFamily="34" charset="0"/>
            </a:rPr>
            <a:t>Web of Science</a:t>
          </a:r>
          <a:endParaRPr lang="ru-RU" sz="1400" b="1" i="1" kern="1200" dirty="0">
            <a:solidFill>
              <a:schemeClr val="tx2"/>
            </a:solidFill>
            <a:latin typeface="Arial Narrow" pitchFamily="34" charset="0"/>
          </a:endParaRPr>
        </a:p>
      </dsp:txBody>
      <dsp:txXfrm>
        <a:off x="7691259" y="1729634"/>
        <a:ext cx="1233742" cy="108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36600"/>
            <a:ext cx="4910138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666139"/>
            <a:ext cx="5447030" cy="44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0572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330572"/>
            <a:ext cx="2950475" cy="4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3FC0A1-186B-47E7-ABD7-03CDF561F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016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74DE5D1F-B33D-449E-8E01-5D0B0C91353A}" type="slidenum">
              <a:rPr lang="ru-RU" altLang="ru-RU" sz="1200">
                <a:latin typeface="Arial" panose="020B0604020202020204" pitchFamily="34" charset="0"/>
              </a:rPr>
              <a:pPr algn="r"/>
              <a:t>1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02439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FC0A1-186B-47E7-ABD7-03CDF561F6A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26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C1A97-D849-4C58-8988-6B6D9158196F}" type="slidenum">
              <a:rPr lang="ru-RU"/>
              <a:pPr/>
              <a:t>4</a:t>
            </a:fld>
            <a:endParaRPr lang="ru-RU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36600"/>
            <a:ext cx="4910138" cy="3684588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kk-KZ" dirty="0"/>
              <a:t>Статистические данные ББД цитирования позволяют определить публикационную активность и цитируемость отдельных авторов, научных коллективов и организаций,  а также относительный показатель цитирования статей, опубликованных в казахстанских журналах, то есть их импакт-фактор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E9CA-B5FE-4377-8B5B-B3528035722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9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9C8E55D-A873-468E-AF49-A3AEE991BE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C7EE6-5266-45A8-8D82-8817D84C6F2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80A1A-87E0-4F72-8271-47F3249270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B46BA-0F85-4853-A251-7E44122D63F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9881-AE96-4E5D-BFC1-A9344A322C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0E81F-40DF-4B57-B75A-4E22CED8F9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83C1DFE-2D00-4C85-BF59-09B1B7904C0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3CFD11E9-3C80-4AC6-AA37-C72E5BC064A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01F58-33F3-4083-ACF1-FB66568795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21C6-D0DB-4388-BF4C-5C9B97653F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30F8F-26CE-4DC4-99BE-C86BF74DFA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7AA8E-5CC0-472E-8599-3EB849B0C8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924944"/>
            <a:ext cx="9144000" cy="936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00" dirty="0" smtClean="0">
                <a:ln w="13970" cmpd="sng">
                  <a:noFill/>
                  <a:prstDash val="solid"/>
                </a:ln>
                <a:solidFill>
                  <a:srgbClr val="335293"/>
                </a:solidFill>
                <a:effectLst/>
                <a:latin typeface="Arial Narrow" pitchFamily="34" charset="0"/>
              </a:rPr>
              <a:t>АО «Национальный центр </a:t>
            </a:r>
            <a:br>
              <a:rPr lang="ru-RU" altLang="ru-RU" sz="2000" dirty="0" smtClean="0">
                <a:ln w="13970" cmpd="sng">
                  <a:noFill/>
                  <a:prstDash val="solid"/>
                </a:ln>
                <a:solidFill>
                  <a:srgbClr val="335293"/>
                </a:solidFill>
                <a:effectLst/>
                <a:latin typeface="Arial Narrow" pitchFamily="34" charset="0"/>
              </a:rPr>
            </a:br>
            <a:r>
              <a:rPr lang="ru-RU" altLang="ru-RU" sz="2000" dirty="0" smtClean="0">
                <a:ln w="13970" cmpd="sng">
                  <a:noFill/>
                  <a:prstDash val="solid"/>
                </a:ln>
                <a:solidFill>
                  <a:srgbClr val="335293"/>
                </a:solidFill>
                <a:effectLst/>
                <a:latin typeface="Arial Narrow" pitchFamily="34" charset="0"/>
              </a:rPr>
              <a:t>научно-технической информации»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851275" y="6308725"/>
            <a:ext cx="1096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dirty="0">
                <a:solidFill>
                  <a:srgbClr val="335293"/>
                </a:solidFill>
                <a:latin typeface="Arial Narrow" pitchFamily="34" charset="0"/>
              </a:rPr>
              <a:t>Алматы </a:t>
            </a:r>
            <a:r>
              <a:rPr lang="ru-RU" altLang="ru-RU" sz="1400" dirty="0" smtClean="0">
                <a:solidFill>
                  <a:srgbClr val="335293"/>
                </a:solidFill>
                <a:latin typeface="Arial Narrow" pitchFamily="34" charset="0"/>
              </a:rPr>
              <a:t>201</a:t>
            </a:r>
            <a:r>
              <a:rPr lang="en-US" altLang="ru-RU" sz="1400" dirty="0" smtClean="0">
                <a:solidFill>
                  <a:srgbClr val="335293"/>
                </a:solidFill>
                <a:latin typeface="Arial Narrow" pitchFamily="34" charset="0"/>
              </a:rPr>
              <a:t>6</a:t>
            </a:r>
            <a:endParaRPr lang="ru-RU" altLang="ru-RU" sz="1400" dirty="0">
              <a:solidFill>
                <a:srgbClr val="335293"/>
              </a:solidFill>
              <a:latin typeface="Arial Narrow" pitchFamily="34" charset="0"/>
            </a:endParaRP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755576" y="4293096"/>
            <a:ext cx="784887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chemeClr val="tx2"/>
                </a:solidFill>
                <a:latin typeface="Arial Narrow" pitchFamily="34" charset="0"/>
              </a:rPr>
              <a:t>Казахстанская база </a:t>
            </a:r>
            <a:r>
              <a:rPr lang="ru-RU" altLang="ru-RU" b="1" i="1" dirty="0" smtClean="0">
                <a:solidFill>
                  <a:schemeClr val="tx2"/>
                </a:solidFill>
                <a:latin typeface="Arial Narrow" pitchFamily="34" charset="0"/>
              </a:rPr>
              <a:t>цитирования: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chemeClr val="tx2"/>
                </a:solidFill>
                <a:latin typeface="Arial Narrow" pitchFamily="34" charset="0"/>
              </a:rPr>
              <a:t>п</a:t>
            </a:r>
            <a:r>
              <a:rPr lang="ru-RU" altLang="ru-RU" b="1" i="1" dirty="0" smtClean="0">
                <a:solidFill>
                  <a:schemeClr val="tx2"/>
                </a:solidFill>
                <a:latin typeface="Arial Narrow" pitchFamily="34" charset="0"/>
              </a:rPr>
              <a:t>ерспективы и проблемы </a:t>
            </a:r>
            <a:endParaRPr lang="ru-RU" altLang="ru-RU" b="1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2708275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2800" dirty="0">
              <a:solidFill>
                <a:srgbClr val="335293"/>
              </a:solidFill>
            </a:endParaRPr>
          </a:p>
        </p:txBody>
      </p:sp>
      <p:pic>
        <p:nvPicPr>
          <p:cNvPr id="1026" name="Picture 2" descr="http://www.myshared.ru/thumbs/10/969505/big_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5" t="2346" r="35773" b="59439"/>
          <a:stretch/>
        </p:blipFill>
        <p:spPr bwMode="auto">
          <a:xfrm>
            <a:off x="3659261" y="836712"/>
            <a:ext cx="2196148" cy="208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3970" cmpd="sng">
                  <a:noFill/>
                  <a:prstDash val="solid"/>
                </a:ln>
                <a:latin typeface="Arial Narrow" pitchFamily="34" charset="0"/>
              </a:rPr>
              <a:t>Название журнала</a:t>
            </a:r>
            <a:endParaRPr lang="ru-RU" sz="2400" b="1" i="1" dirty="0">
              <a:ln w="13970" cmpd="sng">
                <a:noFill/>
                <a:prstDash val="solid"/>
              </a:ln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22" t="12469" r="42696" b="7553"/>
          <a:stretch/>
        </p:blipFill>
        <p:spPr bwMode="auto">
          <a:xfrm>
            <a:off x="947550" y="1556792"/>
            <a:ext cx="3385706" cy="4759144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9" t="10969" r="42770" b="6329"/>
          <a:stretch/>
        </p:blipFill>
        <p:spPr bwMode="auto">
          <a:xfrm>
            <a:off x="5148064" y="1556792"/>
            <a:ext cx="3298102" cy="475914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Умножение 9"/>
          <p:cNvSpPr/>
          <p:nvPr/>
        </p:nvSpPr>
        <p:spPr>
          <a:xfrm>
            <a:off x="7452320" y="5002343"/>
            <a:ext cx="993846" cy="13135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9080244">
            <a:off x="3286945" y="5363445"/>
            <a:ext cx="953762" cy="561031"/>
          </a:xfrm>
          <a:prstGeom prst="corne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0570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44243"/>
            <a:ext cx="8229600" cy="76853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3970" cmpd="sng">
                  <a:noFill/>
                  <a:prstDash val="solid"/>
                </a:ln>
                <a:latin typeface="Arial Narrow" pitchFamily="34" charset="0"/>
              </a:rPr>
              <a:t>Факторы, влияющие на качество издания</a:t>
            </a:r>
            <a:endParaRPr lang="ru-RU" sz="2400" b="1" i="1" dirty="0">
              <a:ln w="13970" cmpd="sng">
                <a:noFill/>
                <a:prstDash val="solid"/>
              </a:ln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Autofit/>
          </a:bodyPr>
          <a:lstStyle/>
          <a:p>
            <a:pPr marL="1257300" indent="-536575">
              <a:buNone/>
            </a:pP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Обеспечение качества 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изданий</a:t>
            </a:r>
            <a:endParaRPr lang="en-US" sz="1400" b="1" i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международный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состав авторов статей;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привлечение высокоцитируемых авторов;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увеличение доли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обзорных статей;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высокий научный уровень редакционной коллегии;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качество системы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рецензирования;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внедрение редакционно-издательских систем; 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соответствия формальным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требованиям баз цитирования, например,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Web of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Science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>
              <a:buNone/>
            </a:pP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Формирование 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устойчивых каналов 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распространения</a:t>
            </a:r>
            <a:endParaRPr lang="en-US" sz="1400" b="1" i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увеличение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тиража/подписки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издания; </a:t>
            </a:r>
            <a:endParaRPr lang="en-US" sz="1400" i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размещение в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открытом доступе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(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Open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1400" i="1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Access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) 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размещение в электронных ресурсах национальных библиотек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>
              <a:buNone/>
            </a:pP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Повышение </a:t>
            </a:r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привлекательности журнала для авторов и </a:t>
            </a:r>
            <a:r>
              <a:rPr lang="ru-RU" sz="14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читателей</a:t>
            </a:r>
            <a:endParaRPr lang="en-US" sz="1400" b="1" i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улучшение полиграфического/цифрового качества изданий;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развитие сайта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издания, совершенствование его технологических возможностей;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развитие электронной версии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издания; 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создание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электронных архивов издания с полнотекстовым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доступом</a:t>
            </a:r>
          </a:p>
          <a:p>
            <a:pPr marL="1257300" indent="-536575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индексирование </a:t>
            </a: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в зарубежных базах данных; </a:t>
            </a:r>
            <a:endParaRPr lang="en-US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1257300" indent="-536575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внедрение системы обратной связи с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авторами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396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6881704"/>
              </p:ext>
            </p:extLst>
          </p:nvPr>
        </p:nvGraphicFramePr>
        <p:xfrm>
          <a:off x="107504" y="404664"/>
          <a:ext cx="892899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ln w="13970" cmpd="sng">
                  <a:noFill/>
                  <a:prstDash val="solid"/>
                </a:ln>
                <a:latin typeface="Arial Narrow" pitchFamily="34" charset="0"/>
              </a:rPr>
              <a:t>Перспективы развития </a:t>
            </a:r>
            <a:r>
              <a:rPr lang="ru-RU" sz="2400" b="1" i="1" dirty="0" err="1">
                <a:ln w="13970" cmpd="sng">
                  <a:noFill/>
                  <a:prstDash val="solid"/>
                </a:ln>
                <a:latin typeface="Arial Narrow" pitchFamily="34" charset="0"/>
              </a:rPr>
              <a:t>КазБЦ</a:t>
            </a:r>
            <a:endParaRPr lang="ru-RU" sz="2400" b="1" i="1" dirty="0">
              <a:ln w="13970" cmpd="sng">
                <a:noFill/>
                <a:prstDash val="solid"/>
              </a:ln>
              <a:latin typeface="Arial Narrow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7266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730250" y="900113"/>
            <a:ext cx="2389188" cy="0"/>
          </a:xfrm>
          <a:prstGeom prst="line">
            <a:avLst/>
          </a:prstGeom>
          <a:ln w="508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76613" y="900113"/>
            <a:ext cx="2390775" cy="0"/>
          </a:xfrm>
          <a:prstGeom prst="line">
            <a:avLst/>
          </a:prstGeom>
          <a:ln w="508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27738" y="900113"/>
            <a:ext cx="2389187" cy="0"/>
          </a:xfrm>
          <a:prstGeom prst="line">
            <a:avLst/>
          </a:prstGeom>
          <a:ln w="50800" cmpd="sng">
            <a:solidFill>
              <a:srgbClr val="9BC87A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0" t="18467" r="12688" b="16703"/>
          <a:stretch/>
        </p:blipFill>
        <p:spPr bwMode="auto">
          <a:xfrm>
            <a:off x="0" y="16663"/>
            <a:ext cx="9144000" cy="62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622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5760640"/>
          </a:xfrm>
        </p:spPr>
        <p:txBody>
          <a:bodyPr>
            <a:normAutofit/>
          </a:bodyPr>
          <a:lstStyle/>
          <a:p>
            <a:r>
              <a:rPr lang="kk-KZ" sz="2200" b="1" i="1" dirty="0" smtClean="0">
                <a:latin typeface="Arial Narrow" pitchFamily="34" charset="0"/>
              </a:rPr>
              <a:t>Перизат Қнарбек</a:t>
            </a:r>
            <a:r>
              <a:rPr lang="kk-KZ" sz="2200" i="1" dirty="0" smtClean="0">
                <a:latin typeface="Arial Narrow" pitchFamily="34" charset="0"/>
              </a:rPr>
              <a:t> </a:t>
            </a:r>
            <a:br>
              <a:rPr lang="kk-KZ" sz="2200" i="1" dirty="0" smtClean="0">
                <a:latin typeface="Arial Narrow" pitchFamily="34" charset="0"/>
              </a:rPr>
            </a:br>
            <a:r>
              <a:rPr lang="ru-RU" sz="2200" i="1" dirty="0">
                <a:latin typeface="Arial Narrow" pitchFamily="34" charset="0"/>
              </a:rPr>
              <a:t/>
            </a:r>
            <a:br>
              <a:rPr lang="ru-RU" sz="2200" i="1" dirty="0">
                <a:latin typeface="Arial Narrow" pitchFamily="34" charset="0"/>
              </a:rPr>
            </a:br>
            <a:r>
              <a:rPr lang="ru-RU" sz="2200" i="1" dirty="0">
                <a:latin typeface="Arial Narrow" pitchFamily="34" charset="0"/>
              </a:rPr>
              <a:t>О</a:t>
            </a:r>
            <a:r>
              <a:rPr lang="kk-KZ" sz="2200" i="1" dirty="0" smtClean="0">
                <a:latin typeface="Arial Narrow" pitchFamily="34" charset="0"/>
              </a:rPr>
              <a:t>тдел </a:t>
            </a:r>
            <a:r>
              <a:rPr lang="kk-KZ" sz="2200" i="1" dirty="0">
                <a:latin typeface="Arial Narrow" pitchFamily="34" charset="0"/>
              </a:rPr>
              <a:t>национальных ресурсов </a:t>
            </a:r>
            <a:r>
              <a:rPr lang="kk-KZ" sz="2200" i="1" dirty="0" smtClean="0">
                <a:latin typeface="Arial Narrow" pitchFamily="34" charset="0"/>
              </a:rPr>
              <a:t>НТИ,</a:t>
            </a:r>
            <a:r>
              <a:rPr lang="ru-RU" sz="2200" i="1" dirty="0">
                <a:latin typeface="Arial Narrow" pitchFamily="34" charset="0"/>
              </a:rPr>
              <a:t/>
            </a:r>
            <a:br>
              <a:rPr lang="ru-RU" sz="2200" i="1" dirty="0">
                <a:latin typeface="Arial Narrow" pitchFamily="34" charset="0"/>
              </a:rPr>
            </a:br>
            <a:r>
              <a:rPr lang="kk-KZ" sz="2200" i="1" dirty="0">
                <a:latin typeface="Arial Narrow" pitchFamily="34" charset="0"/>
              </a:rPr>
              <a:t>Департамент интеграции НТИ, </a:t>
            </a:r>
            <a:r>
              <a:rPr lang="ru-RU" sz="2200" i="1" dirty="0">
                <a:latin typeface="Arial Narrow" pitchFamily="34" charset="0"/>
              </a:rPr>
              <a:t/>
            </a:r>
            <a:br>
              <a:rPr lang="ru-RU" sz="2200" i="1" dirty="0">
                <a:latin typeface="Arial Narrow" pitchFamily="34" charset="0"/>
              </a:rPr>
            </a:br>
            <a:r>
              <a:rPr lang="ru-RU" sz="2200" i="1" dirty="0">
                <a:latin typeface="Arial Narrow" pitchFamily="34" charset="0"/>
              </a:rPr>
              <a:t>АО "Национальный центр научно-технической информации"</a:t>
            </a:r>
            <a:br>
              <a:rPr lang="ru-RU" sz="2200" i="1" dirty="0">
                <a:latin typeface="Arial Narrow" pitchFamily="34" charset="0"/>
              </a:rPr>
            </a:br>
            <a:r>
              <a:rPr lang="ru-RU" sz="2200" i="1" dirty="0">
                <a:latin typeface="Arial Narrow" pitchFamily="34" charset="0"/>
              </a:rPr>
              <a:t>050026, г. </a:t>
            </a:r>
            <a:r>
              <a:rPr lang="ru-RU" sz="2200" i="1" dirty="0" smtClean="0">
                <a:latin typeface="Arial Narrow" pitchFamily="34" charset="0"/>
              </a:rPr>
              <a:t>Алматы, ул</a:t>
            </a:r>
            <a:r>
              <a:rPr lang="ru-RU" sz="2200" i="1" dirty="0">
                <a:latin typeface="Arial Narrow" pitchFamily="34" charset="0"/>
              </a:rPr>
              <a:t>. Богенбай батыра</a:t>
            </a:r>
            <a:r>
              <a:rPr lang="en-US" sz="2200" i="1" dirty="0">
                <a:latin typeface="Arial Narrow" pitchFamily="34" charset="0"/>
              </a:rPr>
              <a:t>,</a:t>
            </a:r>
            <a:r>
              <a:rPr lang="ru-RU" sz="2200" i="1" dirty="0">
                <a:latin typeface="Arial Narrow" pitchFamily="34" charset="0"/>
              </a:rPr>
              <a:t> </a:t>
            </a:r>
            <a:r>
              <a:rPr lang="ru-RU" sz="2200" i="1" dirty="0" smtClean="0">
                <a:latin typeface="Arial Narrow" pitchFamily="34" charset="0"/>
              </a:rPr>
              <a:t>221, каб. 436</a:t>
            </a:r>
            <a:r>
              <a:rPr lang="ru-RU" sz="2200" i="1" dirty="0">
                <a:latin typeface="Arial Narrow" pitchFamily="34" charset="0"/>
              </a:rPr>
              <a:t/>
            </a:r>
            <a:br>
              <a:rPr lang="ru-RU" sz="2200" i="1" dirty="0">
                <a:latin typeface="Arial Narrow" pitchFamily="34" charset="0"/>
              </a:rPr>
            </a:br>
            <a:r>
              <a:rPr lang="ru-RU" sz="2200" i="1" dirty="0" smtClean="0">
                <a:latin typeface="Arial Narrow" pitchFamily="34" charset="0"/>
              </a:rPr>
              <a:t/>
            </a:r>
            <a:br>
              <a:rPr lang="ru-RU" sz="2200" i="1" dirty="0" smtClean="0">
                <a:latin typeface="Arial Narrow" pitchFamily="34" charset="0"/>
              </a:rPr>
            </a:br>
            <a:r>
              <a:rPr lang="kk-KZ" sz="2200" i="1" dirty="0" smtClean="0">
                <a:latin typeface="Arial Narrow" pitchFamily="34" charset="0"/>
              </a:rPr>
              <a:t>Тел</a:t>
            </a:r>
            <a:r>
              <a:rPr lang="kk-KZ" sz="2200" i="1" dirty="0">
                <a:latin typeface="Arial Narrow" pitchFamily="34" charset="0"/>
              </a:rPr>
              <a:t>.: 378-05-38, 378-05-17</a:t>
            </a:r>
            <a:r>
              <a:rPr lang="en-US" sz="2200" i="1" dirty="0">
                <a:latin typeface="Arial Narrow" pitchFamily="34" charset="0"/>
              </a:rPr>
              <a:t> (</a:t>
            </a:r>
            <a:r>
              <a:rPr lang="kk-KZ" sz="2200" i="1" dirty="0">
                <a:latin typeface="Arial Narrow" pitchFamily="34" charset="0"/>
              </a:rPr>
              <a:t>вн.153</a:t>
            </a:r>
            <a:r>
              <a:rPr lang="kk-KZ" sz="2200" i="1" dirty="0" smtClean="0">
                <a:latin typeface="Arial Narrow" pitchFamily="34" charset="0"/>
              </a:rPr>
              <a:t>)</a:t>
            </a:r>
            <a:r>
              <a:rPr lang="ru-RU" sz="2200" i="1" dirty="0">
                <a:latin typeface="Arial Narrow" pitchFamily="34" charset="0"/>
              </a:rPr>
              <a:t/>
            </a:r>
            <a:br>
              <a:rPr lang="ru-RU" sz="2200" i="1" dirty="0">
                <a:latin typeface="Arial Narrow" pitchFamily="34" charset="0"/>
              </a:rPr>
            </a:br>
            <a:r>
              <a:rPr lang="en-US" sz="2200" i="1" dirty="0">
                <a:latin typeface="Arial Narrow" pitchFamily="34" charset="0"/>
              </a:rPr>
              <a:t>E-mail: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dodnti@mail.ru, perizat_k@inti.kz</a:t>
            </a:r>
            <a:endParaRPr lang="ru-RU" sz="2200" b="1" i="1" dirty="0">
              <a:ln w="13970" cmpd="sng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871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036495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Основные причины недостаточной представленности казахстанских публикаций </a:t>
            </a:r>
            <a:r>
              <a:rPr lang="ru-RU" sz="20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в</a:t>
            </a:r>
            <a:r>
              <a:rPr lang="en-US" sz="20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 </a:t>
            </a:r>
            <a:r>
              <a:rPr lang="ru-RU" sz="20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зарубежных информационных </a:t>
            </a:r>
            <a:r>
              <a:rPr lang="ru-RU" sz="2000" b="1" i="1" dirty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ресурсах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080" y="3140968"/>
            <a:ext cx="8101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defRPr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       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Причины:</a:t>
            </a:r>
            <a:endParaRPr lang="ru-RU" sz="2000" i="1" dirty="0" smtClean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неконкурентоспособность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отечественных журналов и, и как следствие, их полное отсутствие до 2016 года в базе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цитирования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локальная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обособленность некоторых направлений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науки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национальные особенности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цитирования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Font typeface="Wingdings" pitchFamily="2" charset="2"/>
              <a:buChar char="ü"/>
              <a:defRPr/>
            </a:pP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сложность проведения статистического анализа из-за проблем идентификации организаций и авторов и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др.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168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defRPr/>
            </a:pPr>
            <a:r>
              <a:rPr lang="ru-RU" sz="2000" i="1" dirty="0" smtClean="0">
                <a:solidFill>
                  <a:srgbClr val="335293"/>
                </a:solidFill>
                <a:latin typeface="Arial Narrow" pitchFamily="34" charset="0"/>
              </a:rPr>
              <a:t>За </a:t>
            </a:r>
            <a:r>
              <a:rPr lang="ru-RU" sz="2000" i="1" dirty="0">
                <a:solidFill>
                  <a:srgbClr val="335293"/>
                </a:solidFill>
                <a:latin typeface="Arial Narrow" pitchFamily="34" charset="0"/>
              </a:rPr>
              <a:t>последние 5 лет количество публикаций Казахстана в </a:t>
            </a:r>
            <a:r>
              <a:rPr lang="ru-RU" sz="2000" i="1" dirty="0" err="1">
                <a:solidFill>
                  <a:srgbClr val="335293"/>
                </a:solidFill>
                <a:latin typeface="Arial Narrow" pitchFamily="34" charset="0"/>
              </a:rPr>
              <a:t>WoSCC</a:t>
            </a:r>
            <a:r>
              <a:rPr lang="ru-RU" sz="2000" i="1" dirty="0">
                <a:solidFill>
                  <a:srgbClr val="335293"/>
                </a:solidFill>
                <a:latin typeface="Arial Narrow" pitchFamily="34" charset="0"/>
              </a:rPr>
              <a:t> имеет положительную динамику. Однако их доля остается низкой и </a:t>
            </a:r>
            <a:r>
              <a:rPr lang="ru-RU" sz="2000" i="1" dirty="0" smtClean="0">
                <a:solidFill>
                  <a:srgbClr val="335293"/>
                </a:solidFill>
                <a:latin typeface="Arial Narrow" pitchFamily="34" charset="0"/>
              </a:rPr>
              <a:t>в </a:t>
            </a:r>
            <a:r>
              <a:rPr lang="ru-RU" sz="2000" i="1" dirty="0">
                <a:solidFill>
                  <a:srgbClr val="335293"/>
                </a:solidFill>
                <a:latin typeface="Arial Narrow" pitchFamily="34" charset="0"/>
              </a:rPr>
              <a:t>среднем не достигает </a:t>
            </a:r>
            <a:r>
              <a:rPr lang="ru-RU" sz="2000" i="1" dirty="0" smtClean="0">
                <a:solidFill>
                  <a:srgbClr val="335293"/>
                </a:solidFill>
                <a:latin typeface="Arial Narrow" pitchFamily="34" charset="0"/>
              </a:rPr>
              <a:t>0,06 </a:t>
            </a:r>
            <a:r>
              <a:rPr lang="ru-RU" sz="2000" i="1" dirty="0">
                <a:solidFill>
                  <a:srgbClr val="335293"/>
                </a:solidFill>
                <a:latin typeface="Arial Narrow" pitchFamily="34" charset="0"/>
              </a:rPr>
              <a:t>% мирового </a:t>
            </a:r>
            <a:r>
              <a:rPr lang="ru-RU" sz="2000" i="1" dirty="0" smtClean="0">
                <a:solidFill>
                  <a:srgbClr val="335293"/>
                </a:solidFill>
                <a:latin typeface="Arial Narrow" pitchFamily="34" charset="0"/>
              </a:rPr>
              <a:t>потока.</a:t>
            </a:r>
            <a:endParaRPr lang="ru-RU" sz="2000" i="1" dirty="0">
              <a:solidFill>
                <a:srgbClr val="335293"/>
              </a:solidFill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920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91505"/>
            <a:ext cx="8156079" cy="86834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Национальные  базы цитирования</a:t>
            </a:r>
            <a:endParaRPr lang="ru-RU" sz="2800" b="1" i="1" dirty="0">
              <a:ln w="13970" cmpd="sng">
                <a:noFill/>
                <a:prstDash val="solid"/>
              </a:ln>
              <a:effectLst/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504464"/>
              </p:ext>
            </p:extLst>
          </p:nvPr>
        </p:nvGraphicFramePr>
        <p:xfrm>
          <a:off x="107504" y="1340768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241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270" y="692696"/>
            <a:ext cx="6120680" cy="602360"/>
          </a:xfrm>
        </p:spPr>
        <p:txBody>
          <a:bodyPr>
            <a:noAutofit/>
          </a:bodyPr>
          <a:lstStyle/>
          <a:p>
            <a:pPr algn="ctr">
              <a:lnSpc>
                <a:spcPct val="65000"/>
              </a:lnSpc>
            </a:pPr>
            <a:r>
              <a:rPr lang="ru-RU" sz="2800" b="1" dirty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/>
            </a:r>
            <a:br>
              <a:rPr lang="ru-RU" sz="2800" b="1" dirty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</a:br>
            <a:r>
              <a:rPr lang="ru-RU" sz="28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Казахстанская база цитирования </a:t>
            </a:r>
            <a:r>
              <a:rPr lang="ru-RU" sz="2800" b="1" i="1" dirty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							</a:t>
            </a:r>
            <a:endParaRPr lang="ru-RU" sz="2800" i="1" dirty="0">
              <a:ln w="13970" cmpd="sng">
                <a:noFill/>
                <a:prstDash val="solid"/>
              </a:ln>
              <a:effectLst/>
              <a:latin typeface="Arial Narrow" pitchFamily="34" charset="0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2919685"/>
            <a:ext cx="8713788" cy="3461643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05000"/>
              </a:lnSpc>
              <a:spcBef>
                <a:spcPts val="0"/>
              </a:spcBef>
              <a:buFontTx/>
              <a:buNone/>
            </a:pP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В АО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«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НЦНТИ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»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формируется </a:t>
            </a: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Казахстанская база </a:t>
            </a:r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>цитирования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(КазБЦ) </a:t>
            </a:r>
            <a:r>
              <a:rPr lang="kk-KZ" sz="2000" i="1" dirty="0">
                <a:solidFill>
                  <a:schemeClr val="tx2"/>
                </a:solidFill>
                <a:latin typeface="Arial Narrow" pitchFamily="34" charset="0"/>
              </a:rPr>
              <a:t>–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интегрированная система учета, анализа и оценки библиометрических показателей научной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деятельности</a:t>
            </a:r>
          </a:p>
          <a:p>
            <a:pPr marL="355600" lvl="0" indent="0">
              <a:spcBef>
                <a:spcPts val="0"/>
              </a:spcBef>
              <a:buClr>
                <a:srgbClr val="FF822D"/>
              </a:buClr>
              <a:buNone/>
            </a:pPr>
            <a:endParaRPr lang="ru-RU" sz="2000" i="1" dirty="0">
              <a:solidFill>
                <a:schemeClr val="tx2"/>
              </a:solidFill>
              <a:latin typeface="Arial Narrow" pitchFamily="34" charset="0"/>
            </a:endParaRPr>
          </a:p>
          <a:p>
            <a:pPr marL="812800" lvl="0" indent="-457200">
              <a:spcBef>
                <a:spcPts val="0"/>
              </a:spcBef>
              <a:buClr>
                <a:srgbClr val="FF822D"/>
              </a:buCl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Охватывает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около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360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казахстанских журналов,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в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том числе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с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2008 г.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индексируются 105 журналов</a:t>
            </a:r>
          </a:p>
          <a:p>
            <a:pPr marL="812800" lvl="0" indent="-457200">
              <a:spcBef>
                <a:spcPts val="0"/>
              </a:spcBef>
              <a:buClr>
                <a:srgbClr val="FF822D"/>
              </a:buClr>
              <a:buFont typeface="Wingdings" pitchFamily="2" charset="2"/>
              <a:buChar char="Ø"/>
            </a:pP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Содержит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свыше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76 тыс. прореферированных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научных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статей</a:t>
            </a:r>
            <a:endParaRPr lang="en-US" sz="20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1700808"/>
            <a:ext cx="8372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Доля отечественных публикаций в зарубежных информационных ресурсах не превышает 0,01% всех научных трудов, публикуемых ежегодно в Казахстане</a:t>
            </a:r>
          </a:p>
        </p:txBody>
      </p:sp>
      <p:sp>
        <p:nvSpPr>
          <p:cNvPr id="6" name="Овал 5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Заголовок 3"/>
          <p:cNvSpPr>
            <a:spLocks noGrp="1"/>
          </p:cNvSpPr>
          <p:nvPr>
            <p:ph type="title"/>
          </p:nvPr>
        </p:nvSpPr>
        <p:spPr>
          <a:xfrm>
            <a:off x="252493" y="620688"/>
            <a:ext cx="8639014" cy="720079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Количество казахстанских журналов, </a:t>
            </a:r>
            <a:br>
              <a:rPr lang="ru-RU" sz="24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</a:br>
            <a:r>
              <a:rPr lang="ru-RU" sz="2400" b="1" i="1" dirty="0" smtClean="0">
                <a:ln w="13970" cmpd="sng">
                  <a:noFill/>
                  <a:prstDash val="solid"/>
                </a:ln>
                <a:effectLst/>
                <a:latin typeface="Arial Narrow" pitchFamily="34" charset="0"/>
              </a:rPr>
              <a:t>индексируемых КазБЦ</a:t>
            </a:r>
            <a:endParaRPr lang="ru-RU" sz="2400" b="1" i="1" dirty="0">
              <a:ln w="13970" cmpd="sng">
                <a:noFill/>
                <a:prstDash val="solid"/>
              </a:ln>
              <a:effectLst/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"/>
          <a:stretch/>
        </p:blipFill>
        <p:spPr bwMode="auto">
          <a:xfrm>
            <a:off x="1187624" y="1449666"/>
            <a:ext cx="6912768" cy="481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9243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592240"/>
              </p:ext>
            </p:extLst>
          </p:nvPr>
        </p:nvGraphicFramePr>
        <p:xfrm>
          <a:off x="4067944" y="1412777"/>
          <a:ext cx="43204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 w="13970" cmpd="sng">
                  <a:noFill/>
                  <a:prstDash val="solid"/>
                </a:ln>
                <a:latin typeface="Arial Narrow" pitchFamily="34" charset="0"/>
              </a:rPr>
              <a:t>Проблемы развития </a:t>
            </a:r>
            <a:r>
              <a:rPr lang="ru-RU" sz="2400" b="1" i="1" dirty="0" err="1" smtClean="0">
                <a:ln w="13970" cmpd="sng">
                  <a:noFill/>
                  <a:prstDash val="solid"/>
                </a:ln>
                <a:latin typeface="Arial Narrow" pitchFamily="34" charset="0"/>
              </a:rPr>
              <a:t>КазБЦ</a:t>
            </a:r>
            <a:endParaRPr lang="ru-RU" sz="2400" b="1" i="1" dirty="0">
              <a:ln w="13970" cmpd="sng">
                <a:noFill/>
                <a:prstDash val="solid"/>
              </a:ln>
              <a:latin typeface="Arial Narrow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10442817"/>
              </p:ext>
            </p:extLst>
          </p:nvPr>
        </p:nvGraphicFramePr>
        <p:xfrm>
          <a:off x="0" y="1628800"/>
          <a:ext cx="4067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Овал 6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2264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7559" r="37795" b="12876"/>
          <a:stretch/>
        </p:blipFill>
        <p:spPr bwMode="auto">
          <a:xfrm>
            <a:off x="182053" y="1052735"/>
            <a:ext cx="6800800" cy="554354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36331" y="1123051"/>
            <a:ext cx="1152128" cy="25477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3598" y="1523858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МРНТИ 14.35.09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22265" y="1391294"/>
            <a:ext cx="274412" cy="216024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403648" y="1623232"/>
            <a:ext cx="4262058" cy="45817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580112" y="2174646"/>
            <a:ext cx="35638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¹Жетысуский государственный университет </a:t>
            </a:r>
          </a:p>
          <a:p>
            <a:r>
              <a:rPr lang="ru-RU" sz="1200" i="1" dirty="0" smtClean="0">
                <a:solidFill>
                  <a:srgbClr val="6600CC"/>
                </a:solidFill>
              </a:rPr>
              <a:t>имени И. Жансугурова, г. Талдыкорган, Казахстан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5220072" y="2042931"/>
            <a:ext cx="1656184" cy="144862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873581" y="1424485"/>
            <a:ext cx="1224136" cy="1987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226848" y="1053802"/>
            <a:ext cx="1459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А.К. </a:t>
            </a:r>
            <a:r>
              <a:rPr lang="ru-RU" sz="1200" i="1" dirty="0">
                <a:solidFill>
                  <a:srgbClr val="6600CC"/>
                </a:solidFill>
              </a:rPr>
              <a:t>Усенова¹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902813" y="1250438"/>
            <a:ext cx="648070" cy="16417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82853" y="3146008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Аннотация 100-150 слов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2063" name="Прямая со стрелкой 2062"/>
          <p:cNvCxnSpPr>
            <a:stCxn id="49" idx="1"/>
          </p:cNvCxnSpPr>
          <p:nvPr/>
        </p:nvCxnSpPr>
        <p:spPr>
          <a:xfrm flipH="1">
            <a:off x="6336779" y="3284508"/>
            <a:ext cx="646074" cy="12575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6778" y="3840169"/>
            <a:ext cx="221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6600CC"/>
                </a:solidFill>
              </a:rPr>
              <a:t>Ключевые слова по тематике</a:t>
            </a:r>
            <a:endParaRPr lang="ru-RU" sz="1200" i="1" dirty="0">
              <a:solidFill>
                <a:srgbClr val="6600CC"/>
              </a:solidFill>
            </a:endParaRPr>
          </a:p>
        </p:txBody>
      </p:sp>
      <p:cxnSp>
        <p:nvCxnSpPr>
          <p:cNvPr id="54" name="Прямая со стрелкой 53"/>
          <p:cNvCxnSpPr>
            <a:stCxn id="53" idx="1"/>
          </p:cNvCxnSpPr>
          <p:nvPr/>
        </p:nvCxnSpPr>
        <p:spPr>
          <a:xfrm flipH="1" flipV="1">
            <a:off x="5076056" y="3909419"/>
            <a:ext cx="1260722" cy="69250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388424" y="6206459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591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i="1" dirty="0" smtClean="0">
                <a:latin typeface="Arial Narrow" pitchFamily="34" charset="0"/>
              </a:rPr>
              <a:t>Список использованной литературы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i="1" dirty="0" smtClean="0">
                <a:solidFill>
                  <a:schemeClr val="accent2"/>
                </a:solidFill>
                <a:latin typeface="Arial Narrow" pitchFamily="34" charset="0"/>
              </a:rPr>
              <a:t>ГОСТ </a:t>
            </a:r>
            <a:r>
              <a:rPr lang="ru-RU" sz="2000" b="1" i="1" dirty="0">
                <a:solidFill>
                  <a:schemeClr val="accent2"/>
                </a:solidFill>
                <a:latin typeface="Arial Narrow" pitchFamily="34" charset="0"/>
              </a:rPr>
              <a:t>7.1-2003 «Библиографическая запись. Библиографическое описание. Общие требования и правила составления</a:t>
            </a:r>
            <a:r>
              <a:rPr lang="ru-RU" sz="2000" b="1" i="1" dirty="0" smtClean="0">
                <a:solidFill>
                  <a:schemeClr val="accent2"/>
                </a:solidFill>
                <a:latin typeface="Arial Narrow" pitchFamily="34" charset="0"/>
              </a:rPr>
              <a:t>»</a:t>
            </a:r>
          </a:p>
          <a:p>
            <a:pPr algn="just">
              <a:spcAft>
                <a:spcPts val="1200"/>
              </a:spcAft>
            </a:pPr>
            <a:endParaRPr lang="ru-RU" sz="1400" i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400" i="1" dirty="0" smtClean="0">
                <a:solidFill>
                  <a:schemeClr val="accent2"/>
                </a:solidFill>
                <a:latin typeface="Arial Narrow" pitchFamily="34" charset="0"/>
              </a:rPr>
              <a:t>Пример оформления ссылок: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 smtClean="0">
                <a:latin typeface="Arial Narrow" pitchFamily="34" charset="0"/>
              </a:rPr>
              <a:t>Аксартов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Р. М., Айзиков М. И., Расулова С. А. Метод количественного определения </a:t>
            </a:r>
            <a:r>
              <a:rPr lang="ru-RU" sz="1400" dirty="0" err="1">
                <a:latin typeface="Arial Narrow" pitchFamily="34" charset="0"/>
              </a:rPr>
              <a:t>леукомизина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// </a:t>
            </a:r>
            <a:r>
              <a:rPr lang="ru-RU" sz="1400" dirty="0" err="1" smtClean="0">
                <a:latin typeface="Arial Narrow" pitchFamily="34" charset="0"/>
              </a:rPr>
              <a:t>Вестн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dirty="0" err="1">
                <a:latin typeface="Arial Narrow" pitchFamily="34" charset="0"/>
              </a:rPr>
              <a:t>КазНУ</a:t>
            </a:r>
            <a:r>
              <a:rPr lang="ru-RU" sz="1400" dirty="0">
                <a:latin typeface="Arial Narrow" pitchFamily="34" charset="0"/>
              </a:rPr>
              <a:t>. Сер. </a:t>
            </a:r>
            <a:r>
              <a:rPr lang="ru-RU" sz="1400" dirty="0" err="1">
                <a:latin typeface="Arial Narrow" pitchFamily="34" charset="0"/>
              </a:rPr>
              <a:t>хим</a:t>
            </a:r>
            <a:r>
              <a:rPr lang="ru-RU" sz="1400" dirty="0">
                <a:latin typeface="Arial Narrow" pitchFamily="34" charset="0"/>
              </a:rPr>
              <a:t> – 2003. – Т. 1. № 8. - С. 40-41 –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статьи из журнала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 smtClean="0">
                <a:latin typeface="Arial Narrow" pitchFamily="34" charset="0"/>
              </a:rPr>
              <a:t>Абимульдина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С. Т., </a:t>
            </a:r>
            <a:r>
              <a:rPr lang="ru-RU" sz="1400" dirty="0" err="1">
                <a:latin typeface="Arial Narrow" pitchFamily="34" charset="0"/>
              </a:rPr>
              <a:t>Сыдыкова</a:t>
            </a:r>
            <a:r>
              <a:rPr lang="ru-RU" sz="1400" dirty="0">
                <a:latin typeface="Arial Narrow" pitchFamily="34" charset="0"/>
              </a:rPr>
              <a:t> Г. Е., </a:t>
            </a:r>
            <a:r>
              <a:rPr lang="ru-RU" sz="1400" dirty="0" err="1">
                <a:latin typeface="Arial Narrow" pitchFamily="34" charset="0"/>
              </a:rPr>
              <a:t>Оразбаева</a:t>
            </a:r>
            <a:r>
              <a:rPr lang="ru-RU" sz="1400" dirty="0">
                <a:latin typeface="Arial Narrow" pitchFamily="34" charset="0"/>
              </a:rPr>
              <a:t> Л. А. Функционирование и развитие инфраструктуры сахарного производства // Инновация в аграрном секторе Казахстана: Матер. </a:t>
            </a:r>
            <a:r>
              <a:rPr lang="ru-RU" sz="1400" dirty="0" err="1">
                <a:latin typeface="Arial Narrow" pitchFamily="34" charset="0"/>
              </a:rPr>
              <a:t>Междунар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dirty="0" err="1">
                <a:latin typeface="Arial Narrow" pitchFamily="34" charset="0"/>
              </a:rPr>
              <a:t>конф</a:t>
            </a:r>
            <a:r>
              <a:rPr lang="ru-RU" sz="1400" dirty="0">
                <a:latin typeface="Arial Narrow" pitchFamily="34" charset="0"/>
              </a:rPr>
              <a:t>., Вена, Австрия, 2009. – Алматы, 2010. – С. 10-13 – </a:t>
            </a:r>
            <a:r>
              <a:rPr lang="ru-RU" sz="1400" dirty="0">
                <a:solidFill>
                  <a:schemeClr val="accent2"/>
                </a:solidFill>
                <a:latin typeface="Arial Narrow" pitchFamily="34" charset="0"/>
              </a:rPr>
              <a:t>труды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конференций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 smtClean="0">
                <a:latin typeface="Arial Narrow" pitchFamily="34" charset="0"/>
              </a:rPr>
              <a:t>Курмуков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dirty="0">
                <a:latin typeface="Arial Narrow" pitchFamily="34" charset="0"/>
              </a:rPr>
              <a:t>А. А. </a:t>
            </a:r>
            <a:r>
              <a:rPr lang="ru-RU" sz="1400" dirty="0" err="1">
                <a:latin typeface="Arial Narrow" pitchFamily="34" charset="0"/>
              </a:rPr>
              <a:t>Ангиопротекторная</a:t>
            </a:r>
            <a:r>
              <a:rPr lang="ru-RU" sz="1400" dirty="0">
                <a:latin typeface="Arial Narrow" pitchFamily="34" charset="0"/>
              </a:rPr>
              <a:t> и </a:t>
            </a:r>
            <a:r>
              <a:rPr lang="ru-RU" sz="1400" dirty="0" err="1">
                <a:latin typeface="Arial Narrow" pitchFamily="34" charset="0"/>
              </a:rPr>
              <a:t>гиполипидемическая</a:t>
            </a:r>
            <a:r>
              <a:rPr lang="ru-RU" sz="1400" dirty="0">
                <a:latin typeface="Arial Narrow" pitchFamily="34" charset="0"/>
              </a:rPr>
              <a:t> активность </a:t>
            </a:r>
            <a:r>
              <a:rPr lang="ru-RU" sz="1400" dirty="0" err="1">
                <a:latin typeface="Arial Narrow" pitchFamily="34" charset="0"/>
              </a:rPr>
              <a:t>леу</a:t>
            </a:r>
            <a:r>
              <a:rPr lang="kk-KZ" sz="1400" dirty="0">
                <a:latin typeface="Arial Narrow" pitchFamily="34" charset="0"/>
              </a:rPr>
              <a:t>к</a:t>
            </a:r>
            <a:r>
              <a:rPr lang="ru-RU" sz="1400" dirty="0" err="1">
                <a:latin typeface="Arial Narrow" pitchFamily="34" charset="0"/>
              </a:rPr>
              <a:t>омизина</a:t>
            </a:r>
            <a:r>
              <a:rPr lang="ru-RU" sz="1400" dirty="0">
                <a:latin typeface="Arial Narrow" pitchFamily="34" charset="0"/>
              </a:rPr>
              <a:t>. – Алматы: </a:t>
            </a:r>
            <a:r>
              <a:rPr lang="ru-RU" sz="1400" dirty="0" err="1">
                <a:latin typeface="Arial Narrow" pitchFamily="34" charset="0"/>
              </a:rPr>
              <a:t>Бастау</a:t>
            </a:r>
            <a:r>
              <a:rPr lang="ru-RU" sz="1400" dirty="0">
                <a:latin typeface="Arial Narrow" pitchFamily="34" charset="0"/>
              </a:rPr>
              <a:t>, 2007. – С. 35-37 – </a:t>
            </a:r>
            <a:r>
              <a:rPr lang="ru-RU" sz="1400" dirty="0">
                <a:solidFill>
                  <a:schemeClr val="accent2"/>
                </a:solidFill>
                <a:latin typeface="Arial Narrow" pitchFamily="34" charset="0"/>
              </a:rPr>
              <a:t>газетные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статьи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smtClean="0">
                <a:latin typeface="Arial Narrow" pitchFamily="34" charset="0"/>
              </a:rPr>
              <a:t>Соколовский </a:t>
            </a:r>
            <a:r>
              <a:rPr lang="ru-RU" sz="1400" dirty="0">
                <a:latin typeface="Arial Narrow" pitchFamily="34" charset="0"/>
              </a:rPr>
              <a:t>Д. В. Теория синтеза самоустанавливающихся кулачковых механизмов приводов [</a:t>
            </a:r>
            <a:r>
              <a:rPr lang="ru-RU" sz="1400" dirty="0" err="1">
                <a:latin typeface="Arial Narrow" pitchFamily="34" charset="0"/>
              </a:rPr>
              <a:t>Электрон.ресурс</a:t>
            </a:r>
            <a:r>
              <a:rPr lang="ru-RU" sz="1400" dirty="0">
                <a:latin typeface="Arial Narrow" pitchFamily="34" charset="0"/>
              </a:rPr>
              <a:t>]. – 2006. – </a:t>
            </a:r>
            <a:r>
              <a:rPr lang="en-US" sz="1400" dirty="0">
                <a:latin typeface="Arial Narrow" pitchFamily="34" charset="0"/>
              </a:rPr>
              <a:t>URL</a:t>
            </a:r>
            <a:r>
              <a:rPr lang="ru-RU" sz="1400" dirty="0">
                <a:latin typeface="Arial Narrow" pitchFamily="34" charset="0"/>
              </a:rPr>
              <a:t>: </a:t>
            </a:r>
            <a:r>
              <a:rPr lang="en-US" sz="1400" dirty="0">
                <a:latin typeface="Arial Narrow" pitchFamily="34" charset="0"/>
              </a:rPr>
              <a:t>http://bookchamber.kz/stst_2006.htm </a:t>
            </a:r>
            <a:r>
              <a:rPr lang="ru-RU" sz="1400" dirty="0" smtClean="0">
                <a:latin typeface="Arial Narrow" pitchFamily="34" charset="0"/>
              </a:rPr>
              <a:t>(</a:t>
            </a:r>
            <a:r>
              <a:rPr lang="ru-RU" sz="1400" dirty="0">
                <a:latin typeface="Arial Narrow" pitchFamily="34" charset="0"/>
              </a:rPr>
              <a:t>дата обращения: 12.03.2009) </a:t>
            </a:r>
            <a:r>
              <a:rPr lang="ru-RU" sz="1400" dirty="0" smtClean="0">
                <a:latin typeface="Arial Narrow" pitchFamily="34" charset="0"/>
              </a:rPr>
              <a:t>-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интернет источники</a:t>
            </a:r>
            <a:endParaRPr lang="ru-RU" sz="140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400" dirty="0" err="1">
                <a:latin typeface="Arial Narrow" pitchFamily="34" charset="0"/>
              </a:rPr>
              <a:t>Петушкова</a:t>
            </a:r>
            <a:r>
              <a:rPr lang="ru-RU" sz="1400" dirty="0">
                <a:latin typeface="Arial Narrow" pitchFamily="34" charset="0"/>
              </a:rPr>
              <a:t>, Г.И. Проектирование костюма </a:t>
            </a:r>
            <a:r>
              <a:rPr lang="ru-RU" sz="1400" dirty="0" smtClean="0">
                <a:latin typeface="Arial Narrow" pitchFamily="34" charset="0"/>
              </a:rPr>
              <a:t>: учеб</a:t>
            </a:r>
            <a:r>
              <a:rPr lang="ru-RU" sz="1400" dirty="0">
                <a:latin typeface="Arial Narrow" pitchFamily="34" charset="0"/>
              </a:rPr>
              <a:t>. для вузов / Г.И. </a:t>
            </a:r>
            <a:r>
              <a:rPr lang="ru-RU" sz="1400" dirty="0" err="1">
                <a:latin typeface="Arial Narrow" pitchFamily="34" charset="0"/>
              </a:rPr>
              <a:t>Петушкова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dirty="0" smtClean="0">
                <a:latin typeface="Arial Narrow" pitchFamily="34" charset="0"/>
              </a:rPr>
              <a:t>- М</a:t>
            </a:r>
            <a:r>
              <a:rPr lang="ru-RU" sz="1400" dirty="0">
                <a:latin typeface="Arial Narrow" pitchFamily="34" charset="0"/>
              </a:rPr>
              <a:t>.: Академия, 2004. </a:t>
            </a:r>
            <a:r>
              <a:rPr lang="ru-RU" sz="1400" dirty="0" smtClean="0">
                <a:latin typeface="Arial Narrow" pitchFamily="34" charset="0"/>
              </a:rPr>
              <a:t>- 416 </a:t>
            </a:r>
            <a:r>
              <a:rPr lang="ru-RU" sz="1400" dirty="0">
                <a:latin typeface="Arial Narrow" pitchFamily="34" charset="0"/>
              </a:rPr>
              <a:t>с</a:t>
            </a:r>
            <a:r>
              <a:rPr lang="ru-RU" sz="1400" dirty="0" smtClean="0">
                <a:latin typeface="Arial Narrow" pitchFamily="34" charset="0"/>
              </a:rPr>
              <a:t>. – </a:t>
            </a:r>
            <a:r>
              <a:rPr lang="ru-RU" sz="1400" dirty="0" smtClean="0">
                <a:solidFill>
                  <a:schemeClr val="accent2"/>
                </a:solidFill>
                <a:latin typeface="Arial Narrow" pitchFamily="34" charset="0"/>
              </a:rPr>
              <a:t>книга </a:t>
            </a:r>
          </a:p>
        </p:txBody>
      </p:sp>
      <p:sp>
        <p:nvSpPr>
          <p:cNvPr id="7" name="Овал 6"/>
          <p:cNvSpPr/>
          <p:nvPr/>
        </p:nvSpPr>
        <p:spPr>
          <a:xfrm>
            <a:off x="8372816" y="6237312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21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3169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i="1" dirty="0">
                <a:latin typeface="Arial Narrow" pitchFamily="34" charset="0"/>
              </a:rPr>
              <a:t>Структура статей </a:t>
            </a:r>
            <a:endParaRPr lang="ru-RU" sz="2400" b="1" dirty="0">
              <a:latin typeface="Arial Narrow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57018344"/>
              </p:ext>
            </p:extLst>
          </p:nvPr>
        </p:nvGraphicFramePr>
        <p:xfrm>
          <a:off x="1259632" y="1340768"/>
          <a:ext cx="67687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355976" y="5157192"/>
            <a:ext cx="2995532" cy="720080"/>
            <a:chOff x="3038737" y="3225733"/>
            <a:chExt cx="2995532" cy="81909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38737" y="3225733"/>
              <a:ext cx="2995532" cy="819091"/>
            </a:xfrm>
            <a:prstGeom prst="roundRect">
              <a:avLst/>
            </a:prstGeom>
          </p:spPr>
          <p:style>
            <a:lnRef idx="2">
              <a:schemeClr val="accent4">
                <a:hueOff val="-2057158"/>
                <a:satOff val="-5690"/>
                <a:lumOff val="35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078722" y="3265718"/>
              <a:ext cx="2915562" cy="739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i="1" kern="1200" dirty="0" smtClean="0">
                  <a:latin typeface="Arial Narrow" pitchFamily="34" charset="0"/>
                </a:rPr>
                <a:t>Заключение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 rot="17764833">
            <a:off x="2079691" y="3706793"/>
            <a:ext cx="269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Arial Narrow" pitchFamily="34" charset="0"/>
              </a:rPr>
              <a:t>Статья</a:t>
            </a:r>
            <a:endParaRPr lang="ru-RU" sz="48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316416" y="6309320"/>
            <a:ext cx="517877" cy="400538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bg2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42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4064955</TotalTime>
  <Words>700</Words>
  <Application>Microsoft Office PowerPoint</Application>
  <PresentationFormat>Экран (4:3)</PresentationFormat>
  <Paragraphs>109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Georgia</vt:lpstr>
      <vt:lpstr>Trebuchet MS</vt:lpstr>
      <vt:lpstr>Wingdings</vt:lpstr>
      <vt:lpstr>Wingdings 2</vt:lpstr>
      <vt:lpstr>Городская</vt:lpstr>
      <vt:lpstr>АО «Национальный центр  научно-технической информации»</vt:lpstr>
      <vt:lpstr>Основные причины недостаточной представленности казахстанских публикаций в зарубежных информационных ресурсах </vt:lpstr>
      <vt:lpstr>Национальные  базы цитирования</vt:lpstr>
      <vt:lpstr> Казахстанская база цитирования        </vt:lpstr>
      <vt:lpstr>Количество казахстанских журналов,  индексируемых КазБЦ</vt:lpstr>
      <vt:lpstr>Проблемы развития КазБЦ</vt:lpstr>
      <vt:lpstr>Презентация PowerPoint</vt:lpstr>
      <vt:lpstr>Список использованной литературы </vt:lpstr>
      <vt:lpstr>Структура статей </vt:lpstr>
      <vt:lpstr>Название журнала</vt:lpstr>
      <vt:lpstr>Факторы, влияющие на качество издания</vt:lpstr>
      <vt:lpstr>Перспективы развития КазБЦ</vt:lpstr>
      <vt:lpstr>Презентация PowerPoint</vt:lpstr>
      <vt:lpstr>Перизат Қнарбек   Отдел национальных ресурсов НТИ, Департамент интеграции НТИ,  АО "Национальный центр научно-технической информации" 050026, г. Алматы, ул. Богенбай батыра, 221, каб. 436  Тел.: 378-05-38, 378-05-17 (вн.153) E-mail: dodnti@mail.ru, perizat_k@inti.kz</vt:lpstr>
    </vt:vector>
  </TitlesOfParts>
  <Company>АО НЦНТИ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«Национальный центр научно-технической  информации Республики Казахстан»</dc:title>
  <dc:creator>Маша Шкунова</dc:creator>
  <cp:lastModifiedBy>Тамара Кубиева</cp:lastModifiedBy>
  <cp:revision>936</cp:revision>
  <cp:lastPrinted>2016-07-06T11:28:20Z</cp:lastPrinted>
  <dcterms:created xsi:type="dcterms:W3CDTF">2009-09-25T03:17:10Z</dcterms:created>
  <dcterms:modified xsi:type="dcterms:W3CDTF">2016-07-08T03:50:28Z</dcterms:modified>
</cp:coreProperties>
</file>