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theme/themeOverride4.xml" ContentType="application/vnd.openxmlformats-officedocument.themeOverride+xml"/>
  <Override PartName="/ppt/notesSlides/notesSlide3.xml" ContentType="application/vnd.openxmlformats-officedocument.presentationml.notesSlide+xml"/>
  <Override PartName="/ppt/charts/chart1.xml" ContentType="application/vnd.openxmlformats-officedocument.drawingml.chart+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4.xml" ContentType="application/vnd.openxmlformats-officedocument.presentationml.notesSlide+xml"/>
  <Override PartName="/ppt/theme/themeOverride10.xml" ContentType="application/vnd.openxmlformats-officedocument.themeOverride+xml"/>
  <Override PartName="/ppt/notesSlides/notesSlide5.xml" ContentType="application/vnd.openxmlformats-officedocument.presentationml.notesSlide+xml"/>
  <Override PartName="/ppt/theme/themeOverride11.xml" ContentType="application/vnd.openxmlformats-officedocument.themeOverride+xml"/>
  <Override PartName="/ppt/notesSlides/notesSlide6.xml" ContentType="application/vnd.openxmlformats-officedocument.presentationml.notesSlide+xml"/>
  <Override PartName="/ppt/theme/themeOverride12.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13.xml" ContentType="application/vnd.openxmlformats-officedocument.themeOverride+xml"/>
  <Override PartName="/ppt/notesSlides/notesSlide8.xml" ContentType="application/vnd.openxmlformats-officedocument.presentationml.notesSlide+xml"/>
  <Override PartName="/ppt/theme/themeOverride14.xml" ContentType="application/vnd.openxmlformats-officedocument.themeOverride+xml"/>
  <Override PartName="/ppt/notesSlides/notesSlide9.xml" ContentType="application/vnd.openxmlformats-officedocument.presentationml.notesSlide+xml"/>
  <Override PartName="/ppt/theme/themeOverride15.xml" ContentType="application/vnd.openxmlformats-officedocument.themeOverride+xml"/>
  <Override PartName="/ppt/notesSlides/notesSlide10.xml" ContentType="application/vnd.openxmlformats-officedocument.presentationml.notesSlide+xml"/>
  <Override PartName="/ppt/theme/themeOverride16.xml" ContentType="application/vnd.openxmlformats-officedocument.themeOverride+xml"/>
  <Override PartName="/ppt/notesSlides/notesSlide11.xml" ContentType="application/vnd.openxmlformats-officedocument.presentationml.notesSlide+xml"/>
  <Override PartName="/ppt/theme/themeOverride17.xml" ContentType="application/vnd.openxmlformats-officedocument.themeOverride+xml"/>
  <Override PartName="/ppt/notesSlides/notesSlide12.xml" ContentType="application/vnd.openxmlformats-officedocument.presentationml.notesSlide+xml"/>
  <Override PartName="/ppt/theme/themeOverride18.xml" ContentType="application/vnd.openxmlformats-officedocument.themeOverride+xml"/>
  <Override PartName="/ppt/notesSlides/notesSlide13.xml" ContentType="application/vnd.openxmlformats-officedocument.presentationml.notesSlide+xml"/>
  <Override PartName="/ppt/theme/themeOverride19.xml" ContentType="application/vnd.openxmlformats-officedocument.themeOverride+xml"/>
  <Override PartName="/ppt/notesSlides/notesSlide14.xml" ContentType="application/vnd.openxmlformats-officedocument.presentationml.notesSlide+xml"/>
  <Override PartName="/ppt/theme/themeOverride20.xml" ContentType="application/vnd.openxmlformats-officedocument.themeOverride+xml"/>
  <Override PartName="/ppt/notesSlides/notesSlide15.xml" ContentType="application/vnd.openxmlformats-officedocument.presentationml.notesSlide+xml"/>
  <Override PartName="/ppt/theme/themeOverride21.xml" ContentType="application/vnd.openxmlformats-officedocument.themeOverride+xml"/>
  <Override PartName="/ppt/notesSlides/notesSlide16.xml" ContentType="application/vnd.openxmlformats-officedocument.presentationml.notesSlide+xml"/>
  <Override PartName="/ppt/theme/themeOverride22.xml" ContentType="application/vnd.openxmlformats-officedocument.themeOverride+xml"/>
  <Override PartName="/ppt/notesSlides/notesSlide17.xml" ContentType="application/vnd.openxmlformats-officedocument.presentationml.notesSlide+xml"/>
  <Override PartName="/ppt/theme/themeOverride23.xml" ContentType="application/vnd.openxmlformats-officedocument.themeOverride+xml"/>
  <Override PartName="/ppt/notesSlides/notesSlide18.xml" ContentType="application/vnd.openxmlformats-officedocument.presentationml.notesSlide+xml"/>
  <Override PartName="/ppt/theme/themeOverride24.xml" ContentType="application/vnd.openxmlformats-officedocument.themeOverride+xml"/>
  <Override PartName="/ppt/notesSlides/notesSlide19.xml" ContentType="application/vnd.openxmlformats-officedocument.presentationml.notesSlide+xml"/>
  <Override PartName="/ppt/theme/themeOverride25.xml" ContentType="application/vnd.openxmlformats-officedocument.themeOverride+xml"/>
  <Override PartName="/ppt/notesSlides/notesSlide20.xml" ContentType="application/vnd.openxmlformats-officedocument.presentationml.notesSlide+xml"/>
  <Override PartName="/ppt/theme/themeOverride26.xml" ContentType="application/vnd.openxmlformats-officedocument.themeOverride+xml"/>
  <Override PartName="/ppt/notesSlides/notesSlide21.xml" ContentType="application/vnd.openxmlformats-officedocument.presentationml.notesSlide+xml"/>
  <Override PartName="/ppt/theme/themeOverride27.xml" ContentType="application/vnd.openxmlformats-officedocument.themeOverride+xml"/>
  <Override PartName="/ppt/notesSlides/notesSlide22.xml" ContentType="application/vnd.openxmlformats-officedocument.presentationml.notesSlide+xml"/>
  <Override PartName="/ppt/theme/themeOverride28.xml" ContentType="application/vnd.openxmlformats-officedocument.themeOverride+xml"/>
  <Override PartName="/ppt/notesSlides/notesSlide23.xml" ContentType="application/vnd.openxmlformats-officedocument.presentationml.notesSlide+xml"/>
  <Override PartName="/ppt/theme/themeOverride29.xml" ContentType="application/vnd.openxmlformats-officedocument.themeOverride+xml"/>
  <Override PartName="/ppt/notesSlides/notesSlide24.xml" ContentType="application/vnd.openxmlformats-officedocument.presentationml.notesSlide+xml"/>
  <Override PartName="/ppt/theme/themeOverride30.xml" ContentType="application/vnd.openxmlformats-officedocument.themeOverride+xml"/>
  <Override PartName="/ppt/notesSlides/notesSlide25.xml" ContentType="application/vnd.openxmlformats-officedocument.presentationml.notesSlide+xml"/>
  <Override PartName="/ppt/theme/themeOverride31.xml" ContentType="application/vnd.openxmlformats-officedocument.themeOverride+xml"/>
  <Override PartName="/ppt/notesSlides/notesSlide26.xml" ContentType="application/vnd.openxmlformats-officedocument.presentationml.notesSlide+xml"/>
  <Override PartName="/ppt/theme/themeOverride32.xml" ContentType="application/vnd.openxmlformats-officedocument.themeOverride+xml"/>
  <Override PartName="/ppt/notesSlides/notesSlide27.xml" ContentType="application/vnd.openxmlformats-officedocument.presentationml.notesSlide+xml"/>
  <Override PartName="/ppt/theme/themeOverride33.xml" ContentType="application/vnd.openxmlformats-officedocument.themeOverride+xml"/>
  <Override PartName="/ppt/notesSlides/notesSlide28.xml" ContentType="application/vnd.openxmlformats-officedocument.presentationml.notesSlide+xml"/>
  <Override PartName="/ppt/theme/themeOverride34.xml" ContentType="application/vnd.openxmlformats-officedocument.themeOverride+xml"/>
  <Override PartName="/ppt/notesSlides/notesSlide29.xml" ContentType="application/vnd.openxmlformats-officedocument.presentationml.notesSlide+xml"/>
  <Override PartName="/ppt/theme/themeOverride35.xml" ContentType="application/vnd.openxmlformats-officedocument.themeOverride+xml"/>
  <Override PartName="/ppt/notesSlides/notesSlide30.xml" ContentType="application/vnd.openxmlformats-officedocument.presentationml.notesSlide+xml"/>
  <Override PartName="/ppt/theme/themeOverride36.xml" ContentType="application/vnd.openxmlformats-officedocument.themeOverride+xml"/>
  <Override PartName="/ppt/notesSlides/notesSlide31.xml" ContentType="application/vnd.openxmlformats-officedocument.presentationml.notesSlide+xml"/>
  <Override PartName="/ppt/theme/themeOverride37.xml" ContentType="application/vnd.openxmlformats-officedocument.themeOverride+xml"/>
  <Override PartName="/ppt/notesSlides/notesSlide32.xml" ContentType="application/vnd.openxmlformats-officedocument.presentationml.notesSlide+xml"/>
  <Override PartName="/ppt/theme/themeOverride38.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3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175" r:id="rId1"/>
    <p:sldMasterId id="2147485235" r:id="rId2"/>
  </p:sldMasterIdLst>
  <p:notesMasterIdLst>
    <p:notesMasterId r:id="rId53"/>
  </p:notesMasterIdLst>
  <p:handoutMasterIdLst>
    <p:handoutMasterId r:id="rId54"/>
  </p:handoutMasterIdLst>
  <p:sldIdLst>
    <p:sldId id="638" r:id="rId3"/>
    <p:sldId id="743" r:id="rId4"/>
    <p:sldId id="755" r:id="rId5"/>
    <p:sldId id="754" r:id="rId6"/>
    <p:sldId id="750" r:id="rId7"/>
    <p:sldId id="747" r:id="rId8"/>
    <p:sldId id="756" r:id="rId9"/>
    <p:sldId id="746" r:id="rId10"/>
    <p:sldId id="757" r:id="rId11"/>
    <p:sldId id="768" r:id="rId12"/>
    <p:sldId id="758" r:id="rId13"/>
    <p:sldId id="767" r:id="rId14"/>
    <p:sldId id="641" r:id="rId15"/>
    <p:sldId id="642" r:id="rId16"/>
    <p:sldId id="643" r:id="rId17"/>
    <p:sldId id="644" r:id="rId18"/>
    <p:sldId id="646" r:id="rId19"/>
    <p:sldId id="647" r:id="rId20"/>
    <p:sldId id="648" r:id="rId21"/>
    <p:sldId id="649" r:id="rId22"/>
    <p:sldId id="650" r:id="rId23"/>
    <p:sldId id="651" r:id="rId24"/>
    <p:sldId id="653" r:id="rId25"/>
    <p:sldId id="654" r:id="rId26"/>
    <p:sldId id="655" r:id="rId27"/>
    <p:sldId id="656" r:id="rId28"/>
    <p:sldId id="657" r:id="rId29"/>
    <p:sldId id="658" r:id="rId30"/>
    <p:sldId id="659" r:id="rId31"/>
    <p:sldId id="664" r:id="rId32"/>
    <p:sldId id="666" r:id="rId33"/>
    <p:sldId id="667" r:id="rId34"/>
    <p:sldId id="668" r:id="rId35"/>
    <p:sldId id="670" r:id="rId36"/>
    <p:sldId id="671" r:id="rId37"/>
    <p:sldId id="674" r:id="rId38"/>
    <p:sldId id="675" r:id="rId39"/>
    <p:sldId id="676" r:id="rId40"/>
    <p:sldId id="687" r:id="rId41"/>
    <p:sldId id="692" r:id="rId42"/>
    <p:sldId id="693" r:id="rId43"/>
    <p:sldId id="759" r:id="rId44"/>
    <p:sldId id="760" r:id="rId45"/>
    <p:sldId id="761" r:id="rId46"/>
    <p:sldId id="762" r:id="rId47"/>
    <p:sldId id="763" r:id="rId48"/>
    <p:sldId id="764" r:id="rId49"/>
    <p:sldId id="765" r:id="rId50"/>
    <p:sldId id="766" r:id="rId51"/>
    <p:sldId id="742" r:id="rId52"/>
  </p:sldIdLst>
  <p:sldSz cx="9144000" cy="6858000" type="screen4x3"/>
  <p:notesSz cx="6662738" cy="9926638"/>
  <p:defaultTextStyle>
    <a:defPPr>
      <a:defRPr lang="en-US"/>
    </a:defPPr>
    <a:lvl1pPr algn="ctr" rtl="0" eaLnBrk="0" fontAlgn="base" hangingPunct="0">
      <a:spcBef>
        <a:spcPct val="50000"/>
      </a:spcBef>
      <a:spcAft>
        <a:spcPct val="0"/>
      </a:spcAft>
      <a:defRPr sz="1600" kern="1200">
        <a:solidFill>
          <a:schemeClr val="tx2"/>
        </a:solidFill>
        <a:latin typeface="Arial" charset="0"/>
        <a:ea typeface="ＭＳ Ｐゴシック" charset="0"/>
        <a:cs typeface="ＭＳ Ｐゴシック" charset="0"/>
      </a:defRPr>
    </a:lvl1pPr>
    <a:lvl2pPr marL="457200" algn="ctr" rtl="0" eaLnBrk="0" fontAlgn="base" hangingPunct="0">
      <a:spcBef>
        <a:spcPct val="50000"/>
      </a:spcBef>
      <a:spcAft>
        <a:spcPct val="0"/>
      </a:spcAft>
      <a:defRPr sz="1600" kern="1200">
        <a:solidFill>
          <a:schemeClr val="tx2"/>
        </a:solidFill>
        <a:latin typeface="Arial" charset="0"/>
        <a:ea typeface="ＭＳ Ｐゴシック" charset="0"/>
        <a:cs typeface="ＭＳ Ｐゴシック" charset="0"/>
      </a:defRPr>
    </a:lvl2pPr>
    <a:lvl3pPr marL="914400" algn="ctr" rtl="0" eaLnBrk="0" fontAlgn="base" hangingPunct="0">
      <a:spcBef>
        <a:spcPct val="50000"/>
      </a:spcBef>
      <a:spcAft>
        <a:spcPct val="0"/>
      </a:spcAft>
      <a:defRPr sz="1600" kern="1200">
        <a:solidFill>
          <a:schemeClr val="tx2"/>
        </a:solidFill>
        <a:latin typeface="Arial" charset="0"/>
        <a:ea typeface="ＭＳ Ｐゴシック" charset="0"/>
        <a:cs typeface="ＭＳ Ｐゴシック" charset="0"/>
      </a:defRPr>
    </a:lvl3pPr>
    <a:lvl4pPr marL="1371600" algn="ctr" rtl="0" eaLnBrk="0" fontAlgn="base" hangingPunct="0">
      <a:spcBef>
        <a:spcPct val="50000"/>
      </a:spcBef>
      <a:spcAft>
        <a:spcPct val="0"/>
      </a:spcAft>
      <a:defRPr sz="1600" kern="1200">
        <a:solidFill>
          <a:schemeClr val="tx2"/>
        </a:solidFill>
        <a:latin typeface="Arial" charset="0"/>
        <a:ea typeface="ＭＳ Ｐゴシック" charset="0"/>
        <a:cs typeface="ＭＳ Ｐゴシック" charset="0"/>
      </a:defRPr>
    </a:lvl4pPr>
    <a:lvl5pPr marL="1828800" algn="ctr" rtl="0" eaLnBrk="0" fontAlgn="base" hangingPunct="0">
      <a:spcBef>
        <a:spcPct val="50000"/>
      </a:spcBef>
      <a:spcAft>
        <a:spcPct val="0"/>
      </a:spcAft>
      <a:defRPr sz="1600" kern="1200">
        <a:solidFill>
          <a:schemeClr val="tx2"/>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2"/>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2"/>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2"/>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2"/>
        </a:solidFill>
        <a:latin typeface="Arial"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957">
          <p15:clr>
            <a:srgbClr val="A4A3A4"/>
          </p15:clr>
        </p15:guide>
        <p15:guide id="2" orient="horz" pos="4031">
          <p15:clr>
            <a:srgbClr val="A4A3A4"/>
          </p15:clr>
        </p15:guide>
        <p15:guide id="3" orient="horz" pos="730">
          <p15:clr>
            <a:srgbClr val="A4A3A4"/>
          </p15:clr>
        </p15:guide>
        <p15:guide id="4" pos="5465">
          <p15:clr>
            <a:srgbClr val="A4A3A4"/>
          </p15:clr>
        </p15:guide>
        <p15:guide id="5" pos="328">
          <p15:clr>
            <a:srgbClr val="A4A3A4"/>
          </p15:clr>
        </p15:guide>
      </p15:sldGuideLst>
    </p:ext>
    <p:ext uri="{2D200454-40CA-4A62-9FC3-DE9A4176ACB9}">
      <p15:notesGuideLst xmlns="" xmlns:p15="http://schemas.microsoft.com/office/powerpoint/2012/main">
        <p15:guide id="1" orient="horz" pos="3127">
          <p15:clr>
            <a:srgbClr val="A4A3A4"/>
          </p15:clr>
        </p15:guide>
        <p15:guide id="2" pos="20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6D4"/>
    <a:srgbClr val="3D8AC6"/>
    <a:srgbClr val="52A8EA"/>
    <a:srgbClr val="44619D"/>
    <a:srgbClr val="FD8000"/>
    <a:srgbClr val="3978AD"/>
    <a:srgbClr val="016370"/>
    <a:srgbClr val="00B050"/>
    <a:srgbClr val="0176C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00A15C55-8517-42AA-B614-E9B94910E393}">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22" autoAdjust="0"/>
    <p:restoredTop sz="87043" autoAdjust="0"/>
  </p:normalViewPr>
  <p:slideViewPr>
    <p:cSldViewPr snapToObjects="1" showGuides="1">
      <p:cViewPr>
        <p:scale>
          <a:sx n="70" d="100"/>
          <a:sy n="70" d="100"/>
        </p:scale>
        <p:origin x="-1152" y="-180"/>
      </p:cViewPr>
      <p:guideLst>
        <p:guide orient="horz" pos="957"/>
        <p:guide orient="horz" pos="4031"/>
        <p:guide orient="horz" pos="730"/>
        <p:guide pos="5465"/>
        <p:guide pos="32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50" d="100"/>
          <a:sy n="50" d="100"/>
        </p:scale>
        <p:origin x="-1938" y="-84"/>
      </p:cViewPr>
      <p:guideLst>
        <p:guide orient="horz" pos="3127"/>
        <p:guide pos="2098"/>
      </p:guideLst>
    </p:cSldViewPr>
  </p:notesViewPr>
  <p:gridSpacing cx="90012" cy="90012"/>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00122128349292"/>
          <c:y val="6.861063464837068E-2"/>
          <c:w val="0.8478205132040062"/>
          <c:h val="0.7958833619210951"/>
        </c:manualLayout>
      </c:layout>
      <c:barChart>
        <c:barDir val="col"/>
        <c:grouping val="clustered"/>
        <c:varyColors val="0"/>
        <c:ser>
          <c:idx val="0"/>
          <c:order val="0"/>
          <c:tx>
            <c:strRef>
              <c:f>Sheet1!$A$2</c:f>
              <c:strCache>
                <c:ptCount val="1"/>
              </c:strCache>
            </c:strRef>
          </c:tx>
          <c:spPr>
            <a:solidFill>
              <a:schemeClr val="accent4">
                <a:lumMod val="75000"/>
              </a:schemeClr>
            </a:solidFill>
            <a:ln w="16715">
              <a:noFill/>
            </a:ln>
          </c:spPr>
          <c:invertIfNegative val="0"/>
          <c:dLbls>
            <c:delete val="1"/>
          </c:dLbls>
          <c:trendline>
            <c:spPr>
              <a:ln w="25400"/>
            </c:spPr>
            <c:trendlineType val="linear"/>
            <c:dispRSqr val="0"/>
            <c:dispEq val="0"/>
          </c:trendline>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Sheet1!$B$2:$K$2</c:f>
              <c:numCache>
                <c:formatCode>_(* #,##0_);_(* \(#,##0\);_(* "-"??_);_(@_)</c:formatCode>
                <c:ptCount val="10"/>
                <c:pt idx="0">
                  <c:v>783</c:v>
                </c:pt>
                <c:pt idx="1">
                  <c:v>874</c:v>
                </c:pt>
                <c:pt idx="2">
                  <c:v>978</c:v>
                </c:pt>
                <c:pt idx="3">
                  <c:v>1095</c:v>
                </c:pt>
                <c:pt idx="4">
                  <c:v>1315</c:v>
                </c:pt>
                <c:pt idx="5">
                  <c:v>1494</c:v>
                </c:pt>
                <c:pt idx="6">
                  <c:v>1606</c:v>
                </c:pt>
                <c:pt idx="7">
                  <c:v>1669</c:v>
                </c:pt>
                <c:pt idx="8">
                  <c:v>1687</c:v>
                </c:pt>
                <c:pt idx="9" formatCode="#,##0">
                  <c:v>1714</c:v>
                </c:pt>
              </c:numCache>
            </c:numRef>
          </c:val>
        </c:ser>
        <c:dLbls>
          <c:showLegendKey val="0"/>
          <c:showVal val="1"/>
          <c:showCatName val="0"/>
          <c:showSerName val="0"/>
          <c:showPercent val="0"/>
          <c:showBubbleSize val="0"/>
        </c:dLbls>
        <c:gapWidth val="100"/>
        <c:axId val="225772672"/>
        <c:axId val="225774208"/>
      </c:barChart>
      <c:catAx>
        <c:axId val="225772672"/>
        <c:scaling>
          <c:orientation val="minMax"/>
        </c:scaling>
        <c:delete val="0"/>
        <c:axPos val="b"/>
        <c:numFmt formatCode="General" sourceLinked="1"/>
        <c:majorTickMark val="none"/>
        <c:minorTickMark val="none"/>
        <c:tickLblPos val="nextTo"/>
        <c:spPr>
          <a:ln w="6268">
            <a:solidFill>
              <a:schemeClr val="bg2">
                <a:lumMod val="10000"/>
              </a:schemeClr>
            </a:solidFill>
          </a:ln>
        </c:spPr>
        <c:txPr>
          <a:bodyPr rot="0" vert="horz"/>
          <a:lstStyle/>
          <a:p>
            <a:pPr>
              <a:defRPr lang="en-US" sz="1100" b="0" i="0" u="none" strike="noStrike" baseline="0">
                <a:solidFill>
                  <a:schemeClr val="tx1"/>
                </a:solidFill>
                <a:latin typeface="Arial"/>
                <a:ea typeface="Arial"/>
                <a:cs typeface="Arial"/>
              </a:defRPr>
            </a:pPr>
            <a:endParaRPr lang="en-US"/>
          </a:p>
        </c:txPr>
        <c:crossAx val="225774208"/>
        <c:crosses val="autoZero"/>
        <c:auto val="1"/>
        <c:lblAlgn val="ctr"/>
        <c:lblOffset val="100"/>
        <c:tickLblSkip val="1"/>
        <c:tickMarkSkip val="1"/>
        <c:noMultiLvlLbl val="0"/>
      </c:catAx>
      <c:valAx>
        <c:axId val="225774208"/>
        <c:scaling>
          <c:orientation val="minMax"/>
        </c:scaling>
        <c:delete val="0"/>
        <c:axPos val="l"/>
        <c:numFmt formatCode="_(* #,##0_);_(* \(#,##0\);_(* &quot;-&quot;??_);_(@_)" sourceLinked="1"/>
        <c:majorTickMark val="out"/>
        <c:minorTickMark val="none"/>
        <c:tickLblPos val="nextTo"/>
        <c:txPr>
          <a:bodyPr/>
          <a:lstStyle/>
          <a:p>
            <a:pPr>
              <a:defRPr lang="en-US" sz="1100" b="0"/>
            </a:pPr>
            <a:endParaRPr lang="en-US"/>
          </a:p>
        </c:txPr>
        <c:crossAx val="225772672"/>
        <c:crosses val="autoZero"/>
        <c:crossBetween val="between"/>
      </c:valAx>
      <c:spPr>
        <a:noFill/>
        <a:ln w="16715">
          <a:noFill/>
        </a:ln>
      </c:spPr>
    </c:plotArea>
    <c:plotVisOnly val="1"/>
    <c:dispBlanksAs val="gap"/>
    <c:showDLblsOverMax val="0"/>
  </c:chart>
  <c:spPr>
    <a:noFill/>
    <a:ln>
      <a:noFill/>
    </a:ln>
  </c:spPr>
  <c:txPr>
    <a:bodyPr/>
    <a:lstStyle/>
    <a:p>
      <a:pPr>
        <a:defRPr sz="1662"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730769230769229"/>
          <c:y val="3.4852569507124322E-2"/>
          <c:w val="0.43269230769230771"/>
          <c:h val="0.92893750616472548"/>
        </c:manualLayout>
      </c:layout>
      <c:barChart>
        <c:barDir val="bar"/>
        <c:grouping val="clustered"/>
        <c:varyColors val="0"/>
        <c:ser>
          <c:idx val="0"/>
          <c:order val="0"/>
          <c:tx>
            <c:strRef>
              <c:f>Blatt1!$B$1</c:f>
              <c:strCache>
                <c:ptCount val="1"/>
                <c:pt idx="0">
                  <c:v>Datenreihe 1</c:v>
                </c:pt>
              </c:strCache>
            </c:strRef>
          </c:tx>
          <c:spPr>
            <a:solidFill>
              <a:schemeClr val="accent6"/>
            </a:solidFill>
          </c:spPr>
          <c:invertIfNegative val="0"/>
          <c:dPt>
            <c:idx val="13"/>
            <c:invertIfNegative val="0"/>
            <c:bubble3D val="0"/>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Blatt1!$A$2:$A$15</c:f>
              <c:strCache>
                <c:ptCount val="14"/>
                <c:pt idx="0">
                  <c:v>Репутация журнала</c:v>
                </c:pt>
                <c:pt idx="1">
                  <c:v>Качество бумаги журнала</c:v>
                </c:pt>
                <c:pt idx="2">
                  <c:v>Качество рецензирования</c:v>
                </c:pt>
                <c:pt idx="3">
                  <c:v>Международная сфера</c:v>
                </c:pt>
                <c:pt idx="4">
                  <c:v>Срок публикации</c:v>
                </c:pt>
                <c:pt idx="5">
                  <c:v>Импакт фактор</c:v>
                </c:pt>
                <c:pt idx="6">
                  <c:v>Электронная система подачи</c:v>
                </c:pt>
                <c:pt idx="7">
                  <c:v>Охват крупных A&amp;I услуг</c:v>
                </c:pt>
                <c:pt idx="8">
                  <c:v>Контингент читателей</c:v>
                </c:pt>
                <c:pt idx="9">
                  <c:v>Расширенный онлайн публикация</c:v>
                </c:pt>
                <c:pt idx="10">
                  <c:v>Редакторы/редакционный совет</c:v>
                </c:pt>
                <c:pt idx="11">
                  <c:v>Предыдущий опыт</c:v>
                </c:pt>
                <c:pt idx="12">
                  <c:v>Дизайн</c:v>
                </c:pt>
                <c:pt idx="13">
                  <c:v>Открытый доступ</c:v>
                </c:pt>
              </c:strCache>
            </c:strRef>
          </c:cat>
          <c:val>
            <c:numRef>
              <c:f>Blatt1!$B$2:$B$15</c:f>
              <c:numCache>
                <c:formatCode>0%</c:formatCode>
                <c:ptCount val="14"/>
                <c:pt idx="0">
                  <c:v>0.61699999999999999</c:v>
                </c:pt>
                <c:pt idx="1">
                  <c:v>0.57799999999999996</c:v>
                </c:pt>
                <c:pt idx="2">
                  <c:v>0.56499999999999995</c:v>
                </c:pt>
                <c:pt idx="3">
                  <c:v>0.53200000000000003</c:v>
                </c:pt>
                <c:pt idx="4">
                  <c:v>0.51200000000000001</c:v>
                </c:pt>
                <c:pt idx="5">
                  <c:v>0.499</c:v>
                </c:pt>
                <c:pt idx="6">
                  <c:v>0.48699999999999999</c:v>
                </c:pt>
                <c:pt idx="7">
                  <c:v>0.48499999999999999</c:v>
                </c:pt>
                <c:pt idx="8">
                  <c:v>0.42199999999999999</c:v>
                </c:pt>
                <c:pt idx="9">
                  <c:v>0.39500000000000002</c:v>
                </c:pt>
                <c:pt idx="10">
                  <c:v>0.34599999999999997</c:v>
                </c:pt>
                <c:pt idx="11">
                  <c:v>0.314</c:v>
                </c:pt>
                <c:pt idx="12">
                  <c:v>0.17100000000000001</c:v>
                </c:pt>
                <c:pt idx="13">
                  <c:v>0.108</c:v>
                </c:pt>
              </c:numCache>
            </c:numRef>
          </c:val>
        </c:ser>
        <c:dLbls>
          <c:showLegendKey val="0"/>
          <c:showVal val="0"/>
          <c:showCatName val="0"/>
          <c:showSerName val="0"/>
          <c:showPercent val="0"/>
          <c:showBubbleSize val="0"/>
        </c:dLbls>
        <c:gapWidth val="150"/>
        <c:axId val="239674496"/>
        <c:axId val="239676032"/>
      </c:barChart>
      <c:catAx>
        <c:axId val="239674496"/>
        <c:scaling>
          <c:orientation val="maxMin"/>
        </c:scaling>
        <c:delete val="0"/>
        <c:axPos val="l"/>
        <c:numFmt formatCode="General" sourceLinked="0"/>
        <c:majorTickMark val="out"/>
        <c:minorTickMark val="none"/>
        <c:tickLblPos val="nextTo"/>
        <c:txPr>
          <a:bodyPr rot="0"/>
          <a:lstStyle/>
          <a:p>
            <a:pPr>
              <a:defRPr sz="1200" baseline="0"/>
            </a:pPr>
            <a:endParaRPr lang="en-US"/>
          </a:p>
        </c:txPr>
        <c:crossAx val="239676032"/>
        <c:crosses val="autoZero"/>
        <c:auto val="0"/>
        <c:lblAlgn val="ctr"/>
        <c:lblOffset val="100"/>
        <c:noMultiLvlLbl val="0"/>
      </c:catAx>
      <c:valAx>
        <c:axId val="239676032"/>
        <c:scaling>
          <c:orientation val="minMax"/>
        </c:scaling>
        <c:delete val="1"/>
        <c:axPos val="t"/>
        <c:numFmt formatCode="0%" sourceLinked="1"/>
        <c:majorTickMark val="out"/>
        <c:minorTickMark val="none"/>
        <c:tickLblPos val="none"/>
        <c:crossAx val="239674496"/>
        <c:crosses val="autoZero"/>
        <c:crossBetween val="between"/>
      </c:valAx>
    </c:plotArea>
    <c:plotVisOnly val="1"/>
    <c:dispBlanksAs val="gap"/>
    <c:showDLblsOverMax val="0"/>
  </c:chart>
  <c:txPr>
    <a:bodyPr/>
    <a:lstStyle/>
    <a:p>
      <a:pPr>
        <a:defRPr sz="1000" baseline="0">
          <a:latin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759200096245106"/>
          <c:y val="4.1247791456835381E-2"/>
          <c:w val="0.50782610331595079"/>
          <c:h val="0.91750441708632924"/>
        </c:manualLayout>
      </c:layout>
      <c:barChart>
        <c:barDir val="bar"/>
        <c:grouping val="stacked"/>
        <c:varyColors val="0"/>
        <c:ser>
          <c:idx val="0"/>
          <c:order val="0"/>
          <c:tx>
            <c:strRef>
              <c:f>Sheet1!$B$2</c:f>
              <c:strCache>
                <c:ptCount val="1"/>
                <c:pt idx="0">
                  <c:v>Very important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Sheet1!$A$3:$A$13</c:f>
              <c:strCache>
                <c:ptCount val="11"/>
                <c:pt idx="0">
                  <c:v>Репутация журнала</c:v>
                </c:pt>
                <c:pt idx="1">
                  <c:v>Значимость для дисциплины</c:v>
                </c:pt>
                <c:pt idx="2">
                  <c:v>Импакт фактор</c:v>
                </c:pt>
                <c:pt idx="3">
                  <c:v>Качество рецензирования</c:v>
                </c:pt>
                <c:pt idx="4">
                  <c:v>Срок принятия</c:v>
                </c:pt>
                <c:pt idx="5">
                  <c:v>Срок отказа</c:v>
                </c:pt>
                <c:pt idx="6">
                  <c:v>Опыт редактора</c:v>
                </c:pt>
                <c:pt idx="7">
                  <c:v>Срок публикации</c:v>
                </c:pt>
                <c:pt idx="8">
                  <c:v>Плата за открытый доступ</c:v>
                </c:pt>
                <c:pt idx="9">
                  <c:v>Доступность открытого доступа</c:v>
                </c:pt>
                <c:pt idx="10">
                  <c:v>Требования спонсора</c:v>
                </c:pt>
              </c:strCache>
            </c:strRef>
          </c:cat>
          <c:val>
            <c:numRef>
              <c:f>Sheet1!$B$3:$B$13</c:f>
              <c:numCache>
                <c:formatCode>0%</c:formatCode>
                <c:ptCount val="11"/>
                <c:pt idx="0">
                  <c:v>0.67</c:v>
                </c:pt>
                <c:pt idx="1">
                  <c:v>0.63</c:v>
                </c:pt>
                <c:pt idx="2">
                  <c:v>0.53</c:v>
                </c:pt>
                <c:pt idx="3">
                  <c:v>0.46</c:v>
                </c:pt>
                <c:pt idx="4">
                  <c:v>0.28000000000000003</c:v>
                </c:pt>
                <c:pt idx="5">
                  <c:v>0.24</c:v>
                </c:pt>
                <c:pt idx="6">
                  <c:v>0.26</c:v>
                </c:pt>
                <c:pt idx="7">
                  <c:v>0.2</c:v>
                </c:pt>
                <c:pt idx="8">
                  <c:v>0.14000000000000001</c:v>
                </c:pt>
                <c:pt idx="9">
                  <c:v>0.09</c:v>
                </c:pt>
                <c:pt idx="10">
                  <c:v>0.04</c:v>
                </c:pt>
              </c:numCache>
            </c:numRef>
          </c:val>
        </c:ser>
        <c:dLbls>
          <c:dLblPos val="ctr"/>
          <c:showLegendKey val="0"/>
          <c:showVal val="1"/>
          <c:showCatName val="0"/>
          <c:showSerName val="0"/>
          <c:showPercent val="0"/>
          <c:showBubbleSize val="0"/>
        </c:dLbls>
        <c:gapWidth val="79"/>
        <c:overlap val="100"/>
        <c:axId val="239715456"/>
        <c:axId val="239726592"/>
      </c:barChart>
      <c:catAx>
        <c:axId val="239715456"/>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none" spc="120" normalizeH="0" baseline="0">
                <a:solidFill>
                  <a:schemeClr val="tx1"/>
                </a:solidFill>
                <a:latin typeface="Calibri" panose="020F0502020204030204" pitchFamily="34" charset="0"/>
                <a:ea typeface="+mn-ea"/>
                <a:cs typeface="+mn-cs"/>
              </a:defRPr>
            </a:pPr>
            <a:endParaRPr lang="en-US"/>
          </a:p>
        </c:txPr>
        <c:crossAx val="239726592"/>
        <c:crosses val="autoZero"/>
        <c:auto val="0"/>
        <c:lblAlgn val="ctr"/>
        <c:lblOffset val="100"/>
        <c:noMultiLvlLbl val="0"/>
      </c:catAx>
      <c:valAx>
        <c:axId val="239726592"/>
        <c:scaling>
          <c:orientation val="minMax"/>
          <c:max val="1"/>
        </c:scaling>
        <c:delete val="1"/>
        <c:axPos val="t"/>
        <c:numFmt formatCode="0%" sourceLinked="1"/>
        <c:majorTickMark val="none"/>
        <c:minorTickMark val="none"/>
        <c:tickLblPos val="nextTo"/>
        <c:crossAx val="239715456"/>
        <c:crosses val="autoZero"/>
        <c:crossBetween val="between"/>
        <c:majorUnit val="0.25"/>
        <c:min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51D5D-C177-4EE7-861D-FBE21D9372D6}"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B8D95CD0-7E17-487A-B8FF-06D9F4C0031C}">
      <dgm:prSet phldrT="[Text]">
        <dgm:style>
          <a:lnRef idx="1">
            <a:schemeClr val="accent6"/>
          </a:lnRef>
          <a:fillRef idx="2">
            <a:schemeClr val="accent6"/>
          </a:fillRef>
          <a:effectRef idx="1">
            <a:schemeClr val="accent6"/>
          </a:effectRef>
          <a:fontRef idx="minor">
            <a:schemeClr val="dk1"/>
          </a:fontRef>
        </dgm:style>
      </dgm:prSet>
      <dgm:spPr/>
      <dgm:t>
        <a:bodyPr/>
        <a:lstStyle/>
        <a:p>
          <a:r>
            <a:rPr lang="tr-TR" b="1" dirty="0" smtClean="0"/>
            <a:t>SpringerNature</a:t>
          </a:r>
          <a:endParaRPr lang="en-US" b="1" dirty="0"/>
        </a:p>
      </dgm:t>
    </dgm:pt>
    <dgm:pt modelId="{944E1711-8CF1-441B-BB12-929454E4922A}" type="parTrans" cxnId="{5EB52CDA-021C-4DA1-BFD5-6284F67DBE70}">
      <dgm:prSet/>
      <dgm:spPr/>
      <dgm:t>
        <a:bodyPr/>
        <a:lstStyle/>
        <a:p>
          <a:endParaRPr lang="en-US"/>
        </a:p>
      </dgm:t>
    </dgm:pt>
    <dgm:pt modelId="{EECF65D5-0555-4DA0-A0B2-8FCC37625CAC}" type="sibTrans" cxnId="{5EB52CDA-021C-4DA1-BFD5-6284F67DBE70}">
      <dgm:prSet/>
      <dgm:spPr/>
      <dgm:t>
        <a:bodyPr/>
        <a:lstStyle/>
        <a:p>
          <a:endParaRPr lang="en-US"/>
        </a:p>
      </dgm:t>
    </dgm:pt>
    <dgm:pt modelId="{D911D9C8-91F9-45EC-AB9F-256B18859521}">
      <dgm:prSet phldrT="[Text]"/>
      <dgm:spPr/>
      <dgm:t>
        <a:bodyPr/>
        <a:lstStyle/>
        <a:p>
          <a:r>
            <a:rPr lang="tr-TR" b="1" dirty="0" smtClean="0"/>
            <a:t>e-Books</a:t>
          </a:r>
          <a:endParaRPr lang="en-US" b="1" dirty="0"/>
        </a:p>
      </dgm:t>
    </dgm:pt>
    <dgm:pt modelId="{75F8F318-351E-40E5-8645-21131055DC2D}" type="parTrans" cxnId="{74592674-22B9-4154-9B17-D94D2DA61294}">
      <dgm:prSet/>
      <dgm:spPr/>
      <dgm:t>
        <a:bodyPr/>
        <a:lstStyle/>
        <a:p>
          <a:endParaRPr lang="en-US"/>
        </a:p>
      </dgm:t>
    </dgm:pt>
    <dgm:pt modelId="{14CEE88A-2597-4A53-AE30-59205E6E3FB5}" type="sibTrans" cxnId="{74592674-22B9-4154-9B17-D94D2DA61294}">
      <dgm:prSet/>
      <dgm:spPr/>
      <dgm:t>
        <a:bodyPr/>
        <a:lstStyle/>
        <a:p>
          <a:endParaRPr lang="en-US"/>
        </a:p>
      </dgm:t>
    </dgm:pt>
    <dgm:pt modelId="{E0495F6B-08AF-4D8A-9CBE-5C976E8656E4}">
      <dgm:prSet phldrT="[Text]"/>
      <dgm:spPr/>
      <dgm:t>
        <a:bodyPr/>
        <a:lstStyle/>
        <a:p>
          <a:r>
            <a:rPr lang="en-US" b="1" dirty="0" smtClean="0"/>
            <a:t>Protocols</a:t>
          </a:r>
          <a:endParaRPr lang="en-US" b="1" dirty="0"/>
        </a:p>
      </dgm:t>
    </dgm:pt>
    <dgm:pt modelId="{A4227E9C-5F36-485A-BCC1-BC4149CB2608}" type="parTrans" cxnId="{5EC130D1-DF68-43D9-940A-5E7C781D3FA4}">
      <dgm:prSet/>
      <dgm:spPr/>
      <dgm:t>
        <a:bodyPr/>
        <a:lstStyle/>
        <a:p>
          <a:endParaRPr lang="en-US"/>
        </a:p>
      </dgm:t>
    </dgm:pt>
    <dgm:pt modelId="{C4418ABE-5FE3-4A43-9F20-7CF7DF9B055B}" type="sibTrans" cxnId="{5EC130D1-DF68-43D9-940A-5E7C781D3FA4}">
      <dgm:prSet/>
      <dgm:spPr/>
      <dgm:t>
        <a:bodyPr/>
        <a:lstStyle/>
        <a:p>
          <a:endParaRPr lang="en-US"/>
        </a:p>
      </dgm:t>
    </dgm:pt>
    <dgm:pt modelId="{E00655EC-20F3-4B08-B7D9-0E0A4E785A72}">
      <dgm:prSet phldrT="[Text]"/>
      <dgm:spPr>
        <a:solidFill>
          <a:schemeClr val="accent3">
            <a:lumMod val="60000"/>
            <a:lumOff val="40000"/>
            <a:alpha val="50000"/>
          </a:schemeClr>
        </a:solidFill>
      </dgm:spPr>
      <dgm:t>
        <a:bodyPr/>
        <a:lstStyle/>
        <a:p>
          <a:r>
            <a:rPr lang="tr-TR" b="1" dirty="0" smtClean="0"/>
            <a:t>Springer Journals</a:t>
          </a:r>
          <a:endParaRPr lang="en-US" b="1" dirty="0"/>
        </a:p>
      </dgm:t>
    </dgm:pt>
    <dgm:pt modelId="{DF8E25DB-C165-4776-A2FD-058766BE4D76}" type="parTrans" cxnId="{97FA033B-B748-453C-B831-705A707C2A24}">
      <dgm:prSet/>
      <dgm:spPr/>
      <dgm:t>
        <a:bodyPr/>
        <a:lstStyle/>
        <a:p>
          <a:endParaRPr lang="en-US"/>
        </a:p>
      </dgm:t>
    </dgm:pt>
    <dgm:pt modelId="{37812249-3D08-4BE6-B710-DD64B344F7B4}" type="sibTrans" cxnId="{97FA033B-B748-453C-B831-705A707C2A24}">
      <dgm:prSet/>
      <dgm:spPr/>
      <dgm:t>
        <a:bodyPr/>
        <a:lstStyle/>
        <a:p>
          <a:endParaRPr lang="en-US"/>
        </a:p>
      </dgm:t>
    </dgm:pt>
    <dgm:pt modelId="{EC3174E6-5511-43D0-9EF7-F5D7F1C11553}">
      <dgm:prSet phldrT="[Text]"/>
      <dgm:spPr/>
      <dgm:t>
        <a:bodyPr/>
        <a:lstStyle/>
        <a:p>
          <a:r>
            <a:rPr lang="tr-TR" b="1" dirty="0" smtClean="0"/>
            <a:t>Nature Journals</a:t>
          </a:r>
          <a:endParaRPr lang="en-US" b="1" dirty="0"/>
        </a:p>
      </dgm:t>
    </dgm:pt>
    <dgm:pt modelId="{45F3CDAC-FC8E-4B4F-A862-CF00D6C27B65}" type="parTrans" cxnId="{CB030648-0A99-4A60-9002-DD093DF445E7}">
      <dgm:prSet/>
      <dgm:spPr/>
      <dgm:t>
        <a:bodyPr/>
        <a:lstStyle/>
        <a:p>
          <a:endParaRPr lang="en-US"/>
        </a:p>
      </dgm:t>
    </dgm:pt>
    <dgm:pt modelId="{702170B5-B0EC-4CF4-8643-DBEC952F20B5}" type="sibTrans" cxnId="{CB030648-0A99-4A60-9002-DD093DF445E7}">
      <dgm:prSet/>
      <dgm:spPr/>
      <dgm:t>
        <a:bodyPr/>
        <a:lstStyle/>
        <a:p>
          <a:endParaRPr lang="en-US"/>
        </a:p>
      </dgm:t>
    </dgm:pt>
    <dgm:pt modelId="{C38CDFC4-AB0A-4A8C-9736-19BBC118A24C}">
      <dgm:prSet phldrT="[Text]"/>
      <dgm:spPr/>
      <dgm:t>
        <a:bodyPr/>
        <a:lstStyle/>
        <a:p>
          <a:r>
            <a:rPr lang="tr-TR" b="1" dirty="0" smtClean="0"/>
            <a:t>Archives</a:t>
          </a:r>
          <a:endParaRPr lang="en-US" b="1" dirty="0"/>
        </a:p>
      </dgm:t>
    </dgm:pt>
    <dgm:pt modelId="{7E66F5A7-B87B-47F0-A46A-24510684F9C2}" type="parTrans" cxnId="{B28F6D9A-7D5B-4BD2-8782-290C0D7C8132}">
      <dgm:prSet/>
      <dgm:spPr/>
      <dgm:t>
        <a:bodyPr/>
        <a:lstStyle/>
        <a:p>
          <a:endParaRPr lang="en-US"/>
        </a:p>
      </dgm:t>
    </dgm:pt>
    <dgm:pt modelId="{C907FA58-D08B-4971-B558-AC623CD137D7}" type="sibTrans" cxnId="{B28F6D9A-7D5B-4BD2-8782-290C0D7C8132}">
      <dgm:prSet/>
      <dgm:spPr/>
      <dgm:t>
        <a:bodyPr/>
        <a:lstStyle/>
        <a:p>
          <a:endParaRPr lang="en-US"/>
        </a:p>
      </dgm:t>
    </dgm:pt>
    <dgm:pt modelId="{F7ABA012-1990-4C77-B2FA-5BBD1A4DF3E4}">
      <dgm:prSet phldrT="[Text]"/>
      <dgm:spPr>
        <a:solidFill>
          <a:schemeClr val="accent1">
            <a:lumMod val="75000"/>
            <a:alpha val="50000"/>
          </a:schemeClr>
        </a:solidFill>
      </dgm:spPr>
      <dgm:t>
        <a:bodyPr/>
        <a:lstStyle/>
        <a:p>
          <a:r>
            <a:rPr lang="tr-TR" b="1" dirty="0" smtClean="0"/>
            <a:t>Palgrave Journals</a:t>
          </a:r>
          <a:endParaRPr lang="en-US" b="1" dirty="0"/>
        </a:p>
      </dgm:t>
    </dgm:pt>
    <dgm:pt modelId="{236BA0BE-38B2-4764-ADF2-B846C3F0F769}" type="parTrans" cxnId="{A34C93A9-E54B-49DF-9AC8-2111F76B875B}">
      <dgm:prSet/>
      <dgm:spPr/>
      <dgm:t>
        <a:bodyPr/>
        <a:lstStyle/>
        <a:p>
          <a:endParaRPr lang="en-US"/>
        </a:p>
      </dgm:t>
    </dgm:pt>
    <dgm:pt modelId="{002BB3CD-8C92-4474-988B-0B59E1066EF0}" type="sibTrans" cxnId="{A34C93A9-E54B-49DF-9AC8-2111F76B875B}">
      <dgm:prSet/>
      <dgm:spPr/>
      <dgm:t>
        <a:bodyPr/>
        <a:lstStyle/>
        <a:p>
          <a:endParaRPr lang="en-US"/>
        </a:p>
      </dgm:t>
    </dgm:pt>
    <dgm:pt modelId="{76A76FB4-9714-42C0-9420-0F6299DF2A0F}">
      <dgm:prSet phldrT="[Text]"/>
      <dgm:spPr/>
      <dgm:t>
        <a:bodyPr/>
        <a:lstStyle/>
        <a:p>
          <a:r>
            <a:rPr lang="tr-TR" b="1" dirty="0" smtClean="0"/>
            <a:t>Adis Journals</a:t>
          </a:r>
          <a:endParaRPr lang="en-US" b="1" dirty="0"/>
        </a:p>
      </dgm:t>
    </dgm:pt>
    <dgm:pt modelId="{7828D4BE-CBCE-4DD2-A823-003E25732E66}" type="parTrans" cxnId="{EF4981D0-DE08-4E24-AD32-A07F2A28B576}">
      <dgm:prSet/>
      <dgm:spPr/>
      <dgm:t>
        <a:bodyPr/>
        <a:lstStyle/>
        <a:p>
          <a:endParaRPr lang="en-US"/>
        </a:p>
      </dgm:t>
    </dgm:pt>
    <dgm:pt modelId="{166246E2-58EB-4207-B6ED-C918E4D3B14A}" type="sibTrans" cxnId="{EF4981D0-DE08-4E24-AD32-A07F2A28B576}">
      <dgm:prSet/>
      <dgm:spPr/>
      <dgm:t>
        <a:bodyPr/>
        <a:lstStyle/>
        <a:p>
          <a:endParaRPr lang="en-US"/>
        </a:p>
      </dgm:t>
    </dgm:pt>
    <dgm:pt modelId="{C6BAC453-719D-428D-858E-612929EF720C}">
      <dgm:prSet phldrT="[Text]"/>
      <dgm:spPr/>
      <dgm:t>
        <a:bodyPr/>
        <a:lstStyle/>
        <a:p>
          <a:r>
            <a:rPr lang="en-US" b="1" dirty="0" smtClean="0"/>
            <a:t>Springer Material</a:t>
          </a:r>
          <a:r>
            <a:rPr lang="tr-TR" b="1" dirty="0" smtClean="0"/>
            <a:t>s</a:t>
          </a:r>
          <a:endParaRPr lang="en-US" b="1" dirty="0"/>
        </a:p>
      </dgm:t>
    </dgm:pt>
    <dgm:pt modelId="{3767B629-D5F8-47C4-8867-2F154EB4E751}" type="parTrans" cxnId="{DB30B034-473F-4FE3-A6B0-EF7C5EEB2223}">
      <dgm:prSet/>
      <dgm:spPr/>
      <dgm:t>
        <a:bodyPr/>
        <a:lstStyle/>
        <a:p>
          <a:endParaRPr lang="en-US"/>
        </a:p>
      </dgm:t>
    </dgm:pt>
    <dgm:pt modelId="{B0FD45EF-2749-4FE6-9700-AB327818E3D0}" type="sibTrans" cxnId="{DB30B034-473F-4FE3-A6B0-EF7C5EEB2223}">
      <dgm:prSet/>
      <dgm:spPr/>
      <dgm:t>
        <a:bodyPr/>
        <a:lstStyle/>
        <a:p>
          <a:endParaRPr lang="en-US"/>
        </a:p>
      </dgm:t>
    </dgm:pt>
    <dgm:pt modelId="{A93C15FC-27DA-49B2-B0C8-4C21959F391A}">
      <dgm:prSet/>
      <dgm:spPr/>
      <dgm:t>
        <a:bodyPr/>
        <a:lstStyle/>
        <a:p>
          <a:endParaRPr lang="en-US"/>
        </a:p>
      </dgm:t>
    </dgm:pt>
    <dgm:pt modelId="{5B9066FF-0FF8-4779-A62B-831C5999AFD7}" type="parTrans" cxnId="{53F53FD2-5AE6-43E9-9122-03945EBFA80D}">
      <dgm:prSet/>
      <dgm:spPr/>
      <dgm:t>
        <a:bodyPr/>
        <a:lstStyle/>
        <a:p>
          <a:endParaRPr lang="en-US"/>
        </a:p>
      </dgm:t>
    </dgm:pt>
    <dgm:pt modelId="{243A0157-2FF4-42A0-873A-AE39A40F66E9}" type="sibTrans" cxnId="{53F53FD2-5AE6-43E9-9122-03945EBFA80D}">
      <dgm:prSet/>
      <dgm:spPr/>
      <dgm:t>
        <a:bodyPr/>
        <a:lstStyle/>
        <a:p>
          <a:endParaRPr lang="en-US"/>
        </a:p>
      </dgm:t>
    </dgm:pt>
    <dgm:pt modelId="{2AE1E0CB-5F38-4794-8915-E7ACBFE010EE}" type="pres">
      <dgm:prSet presAssocID="{0F551D5D-C177-4EE7-861D-FBE21D9372D6}" presName="composite" presStyleCnt="0">
        <dgm:presLayoutVars>
          <dgm:chMax val="1"/>
          <dgm:dir/>
          <dgm:resizeHandles val="exact"/>
        </dgm:presLayoutVars>
      </dgm:prSet>
      <dgm:spPr/>
      <dgm:t>
        <a:bodyPr/>
        <a:lstStyle/>
        <a:p>
          <a:endParaRPr lang="en-US"/>
        </a:p>
      </dgm:t>
    </dgm:pt>
    <dgm:pt modelId="{AF0501FE-6565-4543-9E8C-C5058DE00B02}" type="pres">
      <dgm:prSet presAssocID="{0F551D5D-C177-4EE7-861D-FBE21D9372D6}" presName="radial" presStyleCnt="0">
        <dgm:presLayoutVars>
          <dgm:animLvl val="ctr"/>
        </dgm:presLayoutVars>
      </dgm:prSet>
      <dgm:spPr/>
    </dgm:pt>
    <dgm:pt modelId="{CF3F1EB3-34A6-4856-8555-163BE8F4D5EA}" type="pres">
      <dgm:prSet presAssocID="{B8D95CD0-7E17-487A-B8FF-06D9F4C0031C}" presName="centerShape" presStyleLbl="vennNode1" presStyleIdx="0" presStyleCnt="9" custScaleX="91520"/>
      <dgm:spPr/>
      <dgm:t>
        <a:bodyPr/>
        <a:lstStyle/>
        <a:p>
          <a:endParaRPr lang="en-US"/>
        </a:p>
      </dgm:t>
    </dgm:pt>
    <dgm:pt modelId="{3D329D71-2A79-4EF7-B9BF-BEE9AE7CDC0E}" type="pres">
      <dgm:prSet presAssocID="{D911D9C8-91F9-45EC-AB9F-256B18859521}" presName="node" presStyleLbl="vennNode1" presStyleIdx="1" presStyleCnt="9">
        <dgm:presLayoutVars>
          <dgm:bulletEnabled val="1"/>
        </dgm:presLayoutVars>
      </dgm:prSet>
      <dgm:spPr/>
      <dgm:t>
        <a:bodyPr/>
        <a:lstStyle/>
        <a:p>
          <a:endParaRPr lang="en-US"/>
        </a:p>
      </dgm:t>
    </dgm:pt>
    <dgm:pt modelId="{47DD6E25-2934-4A1C-A1B8-12D66B0D6322}" type="pres">
      <dgm:prSet presAssocID="{E0495F6B-08AF-4D8A-9CBE-5C976E8656E4}" presName="node" presStyleLbl="vennNode1" presStyleIdx="2" presStyleCnt="9" custRadScaleRad="96502" custRadScaleInc="4013">
        <dgm:presLayoutVars>
          <dgm:bulletEnabled val="1"/>
        </dgm:presLayoutVars>
      </dgm:prSet>
      <dgm:spPr/>
      <dgm:t>
        <a:bodyPr/>
        <a:lstStyle/>
        <a:p>
          <a:endParaRPr lang="en-US"/>
        </a:p>
      </dgm:t>
    </dgm:pt>
    <dgm:pt modelId="{D8DABD4D-9F95-4A9B-A7B3-02B07C01DDA4}" type="pres">
      <dgm:prSet presAssocID="{C6BAC453-719D-428D-858E-612929EF720C}" presName="node" presStyleLbl="vennNode1" presStyleIdx="3" presStyleCnt="9" custRadScaleRad="96502" custRadScaleInc="4013">
        <dgm:presLayoutVars>
          <dgm:bulletEnabled val="1"/>
        </dgm:presLayoutVars>
      </dgm:prSet>
      <dgm:spPr/>
      <dgm:t>
        <a:bodyPr/>
        <a:lstStyle/>
        <a:p>
          <a:endParaRPr lang="en-US"/>
        </a:p>
      </dgm:t>
    </dgm:pt>
    <dgm:pt modelId="{6644A965-9D92-420B-A7B1-5DE6A2C41706}" type="pres">
      <dgm:prSet presAssocID="{76A76FB4-9714-42C0-9420-0F6299DF2A0F}" presName="node" presStyleLbl="vennNode1" presStyleIdx="4" presStyleCnt="9" custRadScaleRad="96474" custRadScaleInc="4233">
        <dgm:presLayoutVars>
          <dgm:bulletEnabled val="1"/>
        </dgm:presLayoutVars>
      </dgm:prSet>
      <dgm:spPr/>
      <dgm:t>
        <a:bodyPr/>
        <a:lstStyle/>
        <a:p>
          <a:endParaRPr lang="en-US"/>
        </a:p>
      </dgm:t>
    </dgm:pt>
    <dgm:pt modelId="{8148A8F2-61F5-4DD9-8F34-A245683A614E}" type="pres">
      <dgm:prSet presAssocID="{C38CDFC4-AB0A-4A8C-9736-19BBC118A24C}" presName="node" presStyleLbl="vennNode1" presStyleIdx="5" presStyleCnt="9" custRadScaleRad="99502" custRadScaleInc="-3361">
        <dgm:presLayoutVars>
          <dgm:bulletEnabled val="1"/>
        </dgm:presLayoutVars>
      </dgm:prSet>
      <dgm:spPr/>
      <dgm:t>
        <a:bodyPr/>
        <a:lstStyle/>
        <a:p>
          <a:endParaRPr lang="en-US"/>
        </a:p>
      </dgm:t>
    </dgm:pt>
    <dgm:pt modelId="{DEA2C5F0-17CE-494D-98A1-1CE3440CF74D}" type="pres">
      <dgm:prSet presAssocID="{F7ABA012-1990-4C77-B2FA-5BBD1A4DF3E4}" presName="node" presStyleLbl="vennNode1" presStyleIdx="6" presStyleCnt="9">
        <dgm:presLayoutVars>
          <dgm:bulletEnabled val="1"/>
        </dgm:presLayoutVars>
      </dgm:prSet>
      <dgm:spPr/>
      <dgm:t>
        <a:bodyPr/>
        <a:lstStyle/>
        <a:p>
          <a:endParaRPr lang="en-US"/>
        </a:p>
      </dgm:t>
    </dgm:pt>
    <dgm:pt modelId="{AD169052-782B-44B3-A4E9-1088DAA77190}" type="pres">
      <dgm:prSet presAssocID="{E00655EC-20F3-4B08-B7D9-0E0A4E785A72}" presName="node" presStyleLbl="vennNode1" presStyleIdx="7" presStyleCnt="9">
        <dgm:presLayoutVars>
          <dgm:bulletEnabled val="1"/>
        </dgm:presLayoutVars>
      </dgm:prSet>
      <dgm:spPr/>
      <dgm:t>
        <a:bodyPr/>
        <a:lstStyle/>
        <a:p>
          <a:endParaRPr lang="en-US"/>
        </a:p>
      </dgm:t>
    </dgm:pt>
    <dgm:pt modelId="{6585A04E-11F7-49C6-903A-9F1D823CF666}" type="pres">
      <dgm:prSet presAssocID="{EC3174E6-5511-43D0-9EF7-F5D7F1C11553}" presName="node" presStyleLbl="vennNode1" presStyleIdx="8" presStyleCnt="9">
        <dgm:presLayoutVars>
          <dgm:bulletEnabled val="1"/>
        </dgm:presLayoutVars>
      </dgm:prSet>
      <dgm:spPr/>
      <dgm:t>
        <a:bodyPr/>
        <a:lstStyle/>
        <a:p>
          <a:endParaRPr lang="en-US"/>
        </a:p>
      </dgm:t>
    </dgm:pt>
  </dgm:ptLst>
  <dgm:cxnLst>
    <dgm:cxn modelId="{BAC25D53-07A1-49E0-AAE5-B0E5150293C3}" type="presOf" srcId="{EC3174E6-5511-43D0-9EF7-F5D7F1C11553}" destId="{6585A04E-11F7-49C6-903A-9F1D823CF666}" srcOrd="0" destOrd="0" presId="urn:microsoft.com/office/officeart/2005/8/layout/radial3"/>
    <dgm:cxn modelId="{5EC130D1-DF68-43D9-940A-5E7C781D3FA4}" srcId="{B8D95CD0-7E17-487A-B8FF-06D9F4C0031C}" destId="{E0495F6B-08AF-4D8A-9CBE-5C976E8656E4}" srcOrd="1" destOrd="0" parTransId="{A4227E9C-5F36-485A-BCC1-BC4149CB2608}" sibTransId="{C4418ABE-5FE3-4A43-9F20-7CF7DF9B055B}"/>
    <dgm:cxn modelId="{59A0D51D-C268-4EE1-93B4-1C02E5DCCBA9}" type="presOf" srcId="{B8D95CD0-7E17-487A-B8FF-06D9F4C0031C}" destId="{CF3F1EB3-34A6-4856-8555-163BE8F4D5EA}" srcOrd="0" destOrd="0" presId="urn:microsoft.com/office/officeart/2005/8/layout/radial3"/>
    <dgm:cxn modelId="{EF4981D0-DE08-4E24-AD32-A07F2A28B576}" srcId="{B8D95CD0-7E17-487A-B8FF-06D9F4C0031C}" destId="{76A76FB4-9714-42C0-9420-0F6299DF2A0F}" srcOrd="3" destOrd="0" parTransId="{7828D4BE-CBCE-4DD2-A823-003E25732E66}" sibTransId="{166246E2-58EB-4207-B6ED-C918E4D3B14A}"/>
    <dgm:cxn modelId="{53F53FD2-5AE6-43E9-9122-03945EBFA80D}" srcId="{0F551D5D-C177-4EE7-861D-FBE21D9372D6}" destId="{A93C15FC-27DA-49B2-B0C8-4C21959F391A}" srcOrd="1" destOrd="0" parTransId="{5B9066FF-0FF8-4779-A62B-831C5999AFD7}" sibTransId="{243A0157-2FF4-42A0-873A-AE39A40F66E9}"/>
    <dgm:cxn modelId="{FECECD54-489C-4CDE-BC63-D679CC80C433}" type="presOf" srcId="{D911D9C8-91F9-45EC-AB9F-256B18859521}" destId="{3D329D71-2A79-4EF7-B9BF-BEE9AE7CDC0E}" srcOrd="0" destOrd="0" presId="urn:microsoft.com/office/officeart/2005/8/layout/radial3"/>
    <dgm:cxn modelId="{0513A07E-B3B6-4FA2-982C-76DBB391A41A}" type="presOf" srcId="{0F551D5D-C177-4EE7-861D-FBE21D9372D6}" destId="{2AE1E0CB-5F38-4794-8915-E7ACBFE010EE}" srcOrd="0" destOrd="0" presId="urn:microsoft.com/office/officeart/2005/8/layout/radial3"/>
    <dgm:cxn modelId="{5EB52CDA-021C-4DA1-BFD5-6284F67DBE70}" srcId="{0F551D5D-C177-4EE7-861D-FBE21D9372D6}" destId="{B8D95CD0-7E17-487A-B8FF-06D9F4C0031C}" srcOrd="0" destOrd="0" parTransId="{944E1711-8CF1-441B-BB12-929454E4922A}" sibTransId="{EECF65D5-0555-4DA0-A0B2-8FCC37625CAC}"/>
    <dgm:cxn modelId="{97FA033B-B748-453C-B831-705A707C2A24}" srcId="{B8D95CD0-7E17-487A-B8FF-06D9F4C0031C}" destId="{E00655EC-20F3-4B08-B7D9-0E0A4E785A72}" srcOrd="6" destOrd="0" parTransId="{DF8E25DB-C165-4776-A2FD-058766BE4D76}" sibTransId="{37812249-3D08-4BE6-B710-DD64B344F7B4}"/>
    <dgm:cxn modelId="{6C43C718-43A8-4BC7-AD2C-792875B7942B}" type="presOf" srcId="{76A76FB4-9714-42C0-9420-0F6299DF2A0F}" destId="{6644A965-9D92-420B-A7B1-5DE6A2C41706}" srcOrd="0" destOrd="0" presId="urn:microsoft.com/office/officeart/2005/8/layout/radial3"/>
    <dgm:cxn modelId="{0A474452-AA30-46CF-86DE-4FBFBEF4C15E}" type="presOf" srcId="{E0495F6B-08AF-4D8A-9CBE-5C976E8656E4}" destId="{47DD6E25-2934-4A1C-A1B8-12D66B0D6322}" srcOrd="0" destOrd="0" presId="urn:microsoft.com/office/officeart/2005/8/layout/radial3"/>
    <dgm:cxn modelId="{CC3D1C5D-E88D-41FF-A232-D5F0AB0EBCFE}" type="presOf" srcId="{C6BAC453-719D-428D-858E-612929EF720C}" destId="{D8DABD4D-9F95-4A9B-A7B3-02B07C01DDA4}" srcOrd="0" destOrd="0" presId="urn:microsoft.com/office/officeart/2005/8/layout/radial3"/>
    <dgm:cxn modelId="{17832237-1C6E-495D-BAD8-496EC120FF42}" type="presOf" srcId="{F7ABA012-1990-4C77-B2FA-5BBD1A4DF3E4}" destId="{DEA2C5F0-17CE-494D-98A1-1CE3440CF74D}" srcOrd="0" destOrd="0" presId="urn:microsoft.com/office/officeart/2005/8/layout/radial3"/>
    <dgm:cxn modelId="{74592674-22B9-4154-9B17-D94D2DA61294}" srcId="{B8D95CD0-7E17-487A-B8FF-06D9F4C0031C}" destId="{D911D9C8-91F9-45EC-AB9F-256B18859521}" srcOrd="0" destOrd="0" parTransId="{75F8F318-351E-40E5-8645-21131055DC2D}" sibTransId="{14CEE88A-2597-4A53-AE30-59205E6E3FB5}"/>
    <dgm:cxn modelId="{A034B988-8461-433F-A845-3D5B3A670912}" type="presOf" srcId="{C38CDFC4-AB0A-4A8C-9736-19BBC118A24C}" destId="{8148A8F2-61F5-4DD9-8F34-A245683A614E}" srcOrd="0" destOrd="0" presId="urn:microsoft.com/office/officeart/2005/8/layout/radial3"/>
    <dgm:cxn modelId="{B28F6D9A-7D5B-4BD2-8782-290C0D7C8132}" srcId="{B8D95CD0-7E17-487A-B8FF-06D9F4C0031C}" destId="{C38CDFC4-AB0A-4A8C-9736-19BBC118A24C}" srcOrd="4" destOrd="0" parTransId="{7E66F5A7-B87B-47F0-A46A-24510684F9C2}" sibTransId="{C907FA58-D08B-4971-B558-AC623CD137D7}"/>
    <dgm:cxn modelId="{DB30B034-473F-4FE3-A6B0-EF7C5EEB2223}" srcId="{B8D95CD0-7E17-487A-B8FF-06D9F4C0031C}" destId="{C6BAC453-719D-428D-858E-612929EF720C}" srcOrd="2" destOrd="0" parTransId="{3767B629-D5F8-47C4-8867-2F154EB4E751}" sibTransId="{B0FD45EF-2749-4FE6-9700-AB327818E3D0}"/>
    <dgm:cxn modelId="{A34C93A9-E54B-49DF-9AC8-2111F76B875B}" srcId="{B8D95CD0-7E17-487A-B8FF-06D9F4C0031C}" destId="{F7ABA012-1990-4C77-B2FA-5BBD1A4DF3E4}" srcOrd="5" destOrd="0" parTransId="{236BA0BE-38B2-4764-ADF2-B846C3F0F769}" sibTransId="{002BB3CD-8C92-4474-988B-0B59E1066EF0}"/>
    <dgm:cxn modelId="{CB030648-0A99-4A60-9002-DD093DF445E7}" srcId="{B8D95CD0-7E17-487A-B8FF-06D9F4C0031C}" destId="{EC3174E6-5511-43D0-9EF7-F5D7F1C11553}" srcOrd="7" destOrd="0" parTransId="{45F3CDAC-FC8E-4B4F-A862-CF00D6C27B65}" sibTransId="{702170B5-B0EC-4CF4-8643-DBEC952F20B5}"/>
    <dgm:cxn modelId="{75DC40E1-5D27-42FC-8AF0-52E773E3DB4D}" type="presOf" srcId="{E00655EC-20F3-4B08-B7D9-0E0A4E785A72}" destId="{AD169052-782B-44B3-A4E9-1088DAA77190}" srcOrd="0" destOrd="0" presId="urn:microsoft.com/office/officeart/2005/8/layout/radial3"/>
    <dgm:cxn modelId="{37E3AFB8-5FB6-44B2-B2E4-89289F435FD4}" type="presParOf" srcId="{2AE1E0CB-5F38-4794-8915-E7ACBFE010EE}" destId="{AF0501FE-6565-4543-9E8C-C5058DE00B02}" srcOrd="0" destOrd="0" presId="urn:microsoft.com/office/officeart/2005/8/layout/radial3"/>
    <dgm:cxn modelId="{1510FB04-B4DF-4D7A-AD9B-E4BFEC7890DD}" type="presParOf" srcId="{AF0501FE-6565-4543-9E8C-C5058DE00B02}" destId="{CF3F1EB3-34A6-4856-8555-163BE8F4D5EA}" srcOrd="0" destOrd="0" presId="urn:microsoft.com/office/officeart/2005/8/layout/radial3"/>
    <dgm:cxn modelId="{1916BCAF-08B7-401D-A19E-F2961ABFAB43}" type="presParOf" srcId="{AF0501FE-6565-4543-9E8C-C5058DE00B02}" destId="{3D329D71-2A79-4EF7-B9BF-BEE9AE7CDC0E}" srcOrd="1" destOrd="0" presId="urn:microsoft.com/office/officeart/2005/8/layout/radial3"/>
    <dgm:cxn modelId="{E0DC2D77-7EE7-4102-A618-A9C901668FAC}" type="presParOf" srcId="{AF0501FE-6565-4543-9E8C-C5058DE00B02}" destId="{47DD6E25-2934-4A1C-A1B8-12D66B0D6322}" srcOrd="2" destOrd="0" presId="urn:microsoft.com/office/officeart/2005/8/layout/radial3"/>
    <dgm:cxn modelId="{B2012DA1-CDAD-4130-A168-E6074C2ED1A2}" type="presParOf" srcId="{AF0501FE-6565-4543-9E8C-C5058DE00B02}" destId="{D8DABD4D-9F95-4A9B-A7B3-02B07C01DDA4}" srcOrd="3" destOrd="0" presId="urn:microsoft.com/office/officeart/2005/8/layout/radial3"/>
    <dgm:cxn modelId="{8EE6B015-7DE8-48C3-879B-8CC3ECD641AE}" type="presParOf" srcId="{AF0501FE-6565-4543-9E8C-C5058DE00B02}" destId="{6644A965-9D92-420B-A7B1-5DE6A2C41706}" srcOrd="4" destOrd="0" presId="urn:microsoft.com/office/officeart/2005/8/layout/radial3"/>
    <dgm:cxn modelId="{8830B562-4E73-47D1-B859-B01B4FB7230A}" type="presParOf" srcId="{AF0501FE-6565-4543-9E8C-C5058DE00B02}" destId="{8148A8F2-61F5-4DD9-8F34-A245683A614E}" srcOrd="5" destOrd="0" presId="urn:microsoft.com/office/officeart/2005/8/layout/radial3"/>
    <dgm:cxn modelId="{9C0D1D21-6526-4C7F-89D6-40A5E266F058}" type="presParOf" srcId="{AF0501FE-6565-4543-9E8C-C5058DE00B02}" destId="{DEA2C5F0-17CE-494D-98A1-1CE3440CF74D}" srcOrd="6" destOrd="0" presId="urn:microsoft.com/office/officeart/2005/8/layout/radial3"/>
    <dgm:cxn modelId="{2E90D09E-55EF-49DD-8718-AD4F903B727A}" type="presParOf" srcId="{AF0501FE-6565-4543-9E8C-C5058DE00B02}" destId="{AD169052-782B-44B3-A4E9-1088DAA77190}" srcOrd="7" destOrd="0" presId="urn:microsoft.com/office/officeart/2005/8/layout/radial3"/>
    <dgm:cxn modelId="{E41D07AC-2858-48FC-BA8D-450C22E96B44}" type="presParOf" srcId="{AF0501FE-6565-4543-9E8C-C5058DE00B02}" destId="{6585A04E-11F7-49C6-903A-9F1D823CF666}"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F1EB3-34A6-4856-8555-163BE8F4D5EA}">
      <dsp:nvSpPr>
        <dsp:cNvPr id="0" name=""/>
        <dsp:cNvSpPr/>
      </dsp:nvSpPr>
      <dsp:spPr>
        <a:xfrm>
          <a:off x="2552675" y="1164720"/>
          <a:ext cx="2655530" cy="2901585"/>
        </a:xfrm>
        <a:prstGeom prst="ellips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tr-TR" sz="2300" b="1" kern="1200" dirty="0" smtClean="0"/>
            <a:t>SpringerNature</a:t>
          </a:r>
          <a:endParaRPr lang="en-US" sz="2300" b="1" kern="1200" dirty="0"/>
        </a:p>
      </dsp:txBody>
      <dsp:txXfrm>
        <a:off x="2941568" y="1589647"/>
        <a:ext cx="1877744" cy="2051731"/>
      </dsp:txXfrm>
    </dsp:sp>
    <dsp:sp modelId="{3D329D71-2A79-4EF7-B9BF-BEE9AE7CDC0E}">
      <dsp:nvSpPr>
        <dsp:cNvPr id="0" name=""/>
        <dsp:cNvSpPr/>
      </dsp:nvSpPr>
      <dsp:spPr>
        <a:xfrm>
          <a:off x="3155044" y="517"/>
          <a:ext cx="1450792" cy="145079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t>e-Books</a:t>
          </a:r>
          <a:endParaRPr lang="en-US" sz="2000" b="1" kern="1200" dirty="0"/>
        </a:p>
      </dsp:txBody>
      <dsp:txXfrm>
        <a:off x="3367508" y="212981"/>
        <a:ext cx="1025864" cy="1025864"/>
      </dsp:txXfrm>
    </dsp:sp>
    <dsp:sp modelId="{47DD6E25-2934-4A1C-A1B8-12D66B0D6322}">
      <dsp:nvSpPr>
        <dsp:cNvPr id="0" name=""/>
        <dsp:cNvSpPr/>
      </dsp:nvSpPr>
      <dsp:spPr>
        <a:xfrm>
          <a:off x="4484447" y="641980"/>
          <a:ext cx="1450792" cy="145079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Protocols</a:t>
          </a:r>
          <a:endParaRPr lang="en-US" sz="2000" b="1" kern="1200" dirty="0"/>
        </a:p>
      </dsp:txBody>
      <dsp:txXfrm>
        <a:off x="4696911" y="854444"/>
        <a:ext cx="1025864" cy="1025864"/>
      </dsp:txXfrm>
    </dsp:sp>
    <dsp:sp modelId="{D8DABD4D-9F95-4A9B-A7B3-02B07C01DDA4}">
      <dsp:nvSpPr>
        <dsp:cNvPr id="0" name=""/>
        <dsp:cNvSpPr/>
      </dsp:nvSpPr>
      <dsp:spPr>
        <a:xfrm>
          <a:off x="4977640" y="1947580"/>
          <a:ext cx="1450792" cy="145079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Springer Material</a:t>
          </a:r>
          <a:r>
            <a:rPr lang="tr-TR" sz="2000" b="1" kern="1200" dirty="0" smtClean="0"/>
            <a:t>s</a:t>
          </a:r>
          <a:endParaRPr lang="en-US" sz="2000" b="1" kern="1200" dirty="0"/>
        </a:p>
      </dsp:txBody>
      <dsp:txXfrm>
        <a:off x="5190104" y="2160044"/>
        <a:ext cx="1025864" cy="1025864"/>
      </dsp:txXfrm>
    </dsp:sp>
    <dsp:sp modelId="{6644A965-9D92-420B-A7B1-5DE6A2C41706}">
      <dsp:nvSpPr>
        <dsp:cNvPr id="0" name=""/>
        <dsp:cNvSpPr/>
      </dsp:nvSpPr>
      <dsp:spPr>
        <a:xfrm>
          <a:off x="4400520" y="3221287"/>
          <a:ext cx="1450792" cy="145079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t>Adis Journals</a:t>
          </a:r>
          <a:endParaRPr lang="en-US" sz="2000" b="1" kern="1200" dirty="0"/>
        </a:p>
      </dsp:txBody>
      <dsp:txXfrm>
        <a:off x="4612984" y="3433751"/>
        <a:ext cx="1025864" cy="1025864"/>
      </dsp:txXfrm>
    </dsp:sp>
    <dsp:sp modelId="{8148A8F2-61F5-4DD9-8F34-A245683A614E}">
      <dsp:nvSpPr>
        <dsp:cNvPr id="0" name=""/>
        <dsp:cNvSpPr/>
      </dsp:nvSpPr>
      <dsp:spPr>
        <a:xfrm>
          <a:off x="3204670" y="3769651"/>
          <a:ext cx="1450792" cy="145079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t>Archives</a:t>
          </a:r>
          <a:endParaRPr lang="en-US" sz="2000" b="1" kern="1200" dirty="0"/>
        </a:p>
      </dsp:txBody>
      <dsp:txXfrm>
        <a:off x="3417134" y="3982115"/>
        <a:ext cx="1025864" cy="1025864"/>
      </dsp:txXfrm>
    </dsp:sp>
    <dsp:sp modelId="{DEA2C5F0-17CE-494D-98A1-1CE3440CF74D}">
      <dsp:nvSpPr>
        <dsp:cNvPr id="0" name=""/>
        <dsp:cNvSpPr/>
      </dsp:nvSpPr>
      <dsp:spPr>
        <a:xfrm>
          <a:off x="1818896" y="3226265"/>
          <a:ext cx="1450792" cy="1450792"/>
        </a:xfrm>
        <a:prstGeom prst="ellipse">
          <a:avLst/>
        </a:prstGeom>
        <a:solidFill>
          <a:schemeClr val="accent1">
            <a:lumMod val="75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t>Palgrave Journals</a:t>
          </a:r>
          <a:endParaRPr lang="en-US" sz="2000" b="1" kern="1200" dirty="0"/>
        </a:p>
      </dsp:txBody>
      <dsp:txXfrm>
        <a:off x="2031360" y="3438729"/>
        <a:ext cx="1025864" cy="1025864"/>
      </dsp:txXfrm>
    </dsp:sp>
    <dsp:sp modelId="{AD169052-782B-44B3-A4E9-1088DAA77190}">
      <dsp:nvSpPr>
        <dsp:cNvPr id="0" name=""/>
        <dsp:cNvSpPr/>
      </dsp:nvSpPr>
      <dsp:spPr>
        <a:xfrm>
          <a:off x="1265445" y="1890117"/>
          <a:ext cx="1450792" cy="1450792"/>
        </a:xfrm>
        <a:prstGeom prst="ellipse">
          <a:avLst/>
        </a:prstGeom>
        <a:solidFill>
          <a:schemeClr val="accent3">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t>Springer Journals</a:t>
          </a:r>
          <a:endParaRPr lang="en-US" sz="2000" b="1" kern="1200" dirty="0"/>
        </a:p>
      </dsp:txBody>
      <dsp:txXfrm>
        <a:off x="1477909" y="2102581"/>
        <a:ext cx="1025864" cy="1025864"/>
      </dsp:txXfrm>
    </dsp:sp>
    <dsp:sp modelId="{6585A04E-11F7-49C6-903A-9F1D823CF666}">
      <dsp:nvSpPr>
        <dsp:cNvPr id="0" name=""/>
        <dsp:cNvSpPr/>
      </dsp:nvSpPr>
      <dsp:spPr>
        <a:xfrm>
          <a:off x="1818896" y="553968"/>
          <a:ext cx="1450792" cy="1450792"/>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b="1" kern="1200" dirty="0" smtClean="0"/>
            <a:t>Nature Journals</a:t>
          </a:r>
          <a:endParaRPr lang="en-US" sz="2000" b="1" kern="1200" dirty="0"/>
        </a:p>
      </dsp:txBody>
      <dsp:txXfrm>
        <a:off x="2031360" y="766432"/>
        <a:ext cx="1025864" cy="102586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lvl1pPr algn="l"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6147" name="Rectangle 3"/>
          <p:cNvSpPr>
            <a:spLocks noGrp="1" noChangeArrowheads="1"/>
          </p:cNvSpPr>
          <p:nvPr>
            <p:ph type="dt" sz="quarter" idx="1"/>
          </p:nvPr>
        </p:nvSpPr>
        <p:spPr bwMode="auto">
          <a:xfrm>
            <a:off x="3775075" y="0"/>
            <a:ext cx="2887663" cy="496888"/>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lvl1pPr algn="r"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6148" name="Rectangle 4"/>
          <p:cNvSpPr>
            <a:spLocks noGrp="1" noChangeArrowheads="1"/>
          </p:cNvSpPr>
          <p:nvPr>
            <p:ph type="ftr" sz="quarter" idx="2"/>
          </p:nvPr>
        </p:nvSpPr>
        <p:spPr bwMode="auto">
          <a:xfrm>
            <a:off x="0" y="9429750"/>
            <a:ext cx="2887663" cy="496888"/>
          </a:xfrm>
          <a:prstGeom prst="rect">
            <a:avLst/>
          </a:prstGeom>
          <a:noFill/>
          <a:ln w="9525">
            <a:noFill/>
            <a:miter lim="800000"/>
            <a:headEnd/>
            <a:tailEnd/>
          </a:ln>
          <a:effectLst/>
        </p:spPr>
        <p:txBody>
          <a:bodyPr vert="horz" wrap="square" lIns="91434" tIns="45718" rIns="91434" bIns="45718" numCol="1" anchor="b" anchorCtr="0" compatLnSpc="1">
            <a:prstTxWarp prst="textNoShape">
              <a:avLst/>
            </a:prstTxWarp>
          </a:bodyPr>
          <a:lstStyle>
            <a:lvl1pPr algn="l"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6149" name="Rectangle 5"/>
          <p:cNvSpPr>
            <a:spLocks noGrp="1" noChangeArrowheads="1"/>
          </p:cNvSpPr>
          <p:nvPr>
            <p:ph type="sldNum" sz="quarter" idx="3"/>
          </p:nvPr>
        </p:nvSpPr>
        <p:spPr bwMode="auto">
          <a:xfrm>
            <a:off x="3775075" y="9429750"/>
            <a:ext cx="2887663" cy="496888"/>
          </a:xfrm>
          <a:prstGeom prst="rect">
            <a:avLst/>
          </a:prstGeom>
          <a:noFill/>
          <a:ln w="9525">
            <a:noFill/>
            <a:miter lim="800000"/>
            <a:headEnd/>
            <a:tailEnd/>
          </a:ln>
          <a:effectLst/>
        </p:spPr>
        <p:txBody>
          <a:bodyPr vert="horz" wrap="square" lIns="91434" tIns="45718" rIns="91434" bIns="45718" numCol="1" anchor="b" anchorCtr="0" compatLnSpc="1">
            <a:prstTxWarp prst="textNoShape">
              <a:avLst/>
            </a:prstTxWarp>
          </a:bodyPr>
          <a:lstStyle>
            <a:lvl1pPr algn="r" defTabSz="912813">
              <a:spcBef>
                <a:spcPct val="0"/>
              </a:spcBef>
              <a:defRPr sz="1200">
                <a:solidFill>
                  <a:schemeClr val="tx1"/>
                </a:solidFill>
                <a:latin typeface="Times" charset="0"/>
                <a:cs typeface="+mn-cs"/>
              </a:defRPr>
            </a:lvl1pPr>
          </a:lstStyle>
          <a:p>
            <a:pPr>
              <a:defRPr/>
            </a:pPr>
            <a:fld id="{EEC8A6E9-3B0A-0842-8D92-0A31D9BB8D6C}" type="slidenum">
              <a:rPr lang="de-DE"/>
              <a:pPr>
                <a:defRPr/>
              </a:pPr>
              <a:t>‹#›</a:t>
            </a:fld>
            <a:endParaRPr lang="de-DE"/>
          </a:p>
        </p:txBody>
      </p:sp>
    </p:spTree>
    <p:extLst>
      <p:ext uri="{BB962C8B-B14F-4D97-AF65-F5344CB8AC3E}">
        <p14:creationId xmlns:p14="http://schemas.microsoft.com/office/powerpoint/2010/main" val="366449690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lvl1pPr algn="l"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8195" name="Rectangle 3"/>
          <p:cNvSpPr>
            <a:spLocks noGrp="1" noChangeArrowheads="1"/>
          </p:cNvSpPr>
          <p:nvPr>
            <p:ph type="dt" idx="1"/>
          </p:nvPr>
        </p:nvSpPr>
        <p:spPr bwMode="auto">
          <a:xfrm>
            <a:off x="3775075" y="0"/>
            <a:ext cx="2887663" cy="496888"/>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lvl1pPr algn="r"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3076" name="Rectangle 4"/>
          <p:cNvSpPr>
            <a:spLocks noGrp="1" noRot="1" noChangeAspect="1" noChangeArrowheads="1" noTextEdit="1"/>
          </p:cNvSpPr>
          <p:nvPr>
            <p:ph type="sldImg" idx="2"/>
          </p:nvPr>
        </p:nvSpPr>
        <p:spPr bwMode="auto">
          <a:xfrm>
            <a:off x="849313" y="744538"/>
            <a:ext cx="4964112"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7" name="Rectangle 5"/>
          <p:cNvSpPr>
            <a:spLocks noGrp="1" noChangeArrowheads="1"/>
          </p:cNvSpPr>
          <p:nvPr>
            <p:ph type="body" sz="quarter" idx="3"/>
          </p:nvPr>
        </p:nvSpPr>
        <p:spPr bwMode="auto">
          <a:xfrm>
            <a:off x="889000" y="4716463"/>
            <a:ext cx="4959350" cy="4465637"/>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p>
            <a:pPr lvl="0"/>
            <a:r>
              <a:rPr lang="de-DE" noProof="0"/>
              <a:t>Klicken Sie, um die Textformatierung des Masters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8198" name="Rectangle 6"/>
          <p:cNvSpPr>
            <a:spLocks noGrp="1" noChangeArrowheads="1"/>
          </p:cNvSpPr>
          <p:nvPr>
            <p:ph type="ftr" sz="quarter" idx="4"/>
          </p:nvPr>
        </p:nvSpPr>
        <p:spPr bwMode="auto">
          <a:xfrm>
            <a:off x="0" y="9429750"/>
            <a:ext cx="2887663" cy="496888"/>
          </a:xfrm>
          <a:prstGeom prst="rect">
            <a:avLst/>
          </a:prstGeom>
          <a:noFill/>
          <a:ln w="9525">
            <a:noFill/>
            <a:miter lim="800000"/>
            <a:headEnd/>
            <a:tailEnd/>
          </a:ln>
          <a:effectLst/>
        </p:spPr>
        <p:txBody>
          <a:bodyPr vert="horz" wrap="square" lIns="91434" tIns="45718" rIns="91434" bIns="45718" numCol="1" anchor="b" anchorCtr="0" compatLnSpc="1">
            <a:prstTxWarp prst="textNoShape">
              <a:avLst/>
            </a:prstTxWarp>
          </a:bodyPr>
          <a:lstStyle>
            <a:lvl1pPr algn="l"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8199" name="Rectangle 7"/>
          <p:cNvSpPr>
            <a:spLocks noGrp="1" noChangeArrowheads="1"/>
          </p:cNvSpPr>
          <p:nvPr>
            <p:ph type="sldNum" sz="quarter" idx="5"/>
          </p:nvPr>
        </p:nvSpPr>
        <p:spPr bwMode="auto">
          <a:xfrm>
            <a:off x="3775075" y="9429750"/>
            <a:ext cx="2887663" cy="496888"/>
          </a:xfrm>
          <a:prstGeom prst="rect">
            <a:avLst/>
          </a:prstGeom>
          <a:noFill/>
          <a:ln w="9525">
            <a:noFill/>
            <a:miter lim="800000"/>
            <a:headEnd/>
            <a:tailEnd/>
          </a:ln>
          <a:effectLst/>
        </p:spPr>
        <p:txBody>
          <a:bodyPr vert="horz" wrap="square" lIns="91434" tIns="45718" rIns="91434" bIns="45718" numCol="1" anchor="b" anchorCtr="0" compatLnSpc="1">
            <a:prstTxWarp prst="textNoShape">
              <a:avLst/>
            </a:prstTxWarp>
          </a:bodyPr>
          <a:lstStyle>
            <a:lvl1pPr algn="r" defTabSz="912813">
              <a:spcBef>
                <a:spcPct val="0"/>
              </a:spcBef>
              <a:defRPr sz="1200">
                <a:solidFill>
                  <a:schemeClr val="tx1"/>
                </a:solidFill>
                <a:latin typeface="Times" charset="0"/>
                <a:cs typeface="+mn-cs"/>
              </a:defRPr>
            </a:lvl1pPr>
          </a:lstStyle>
          <a:p>
            <a:pPr>
              <a:defRPr/>
            </a:pPr>
            <a:fld id="{B7029886-40EC-0D47-A55E-B9CEA8367316}" type="slidenum">
              <a:rPr lang="de-DE"/>
              <a:pPr>
                <a:defRPr/>
              </a:pPr>
              <a:t>‹#›</a:t>
            </a:fld>
            <a:endParaRPr lang="de-DE"/>
          </a:p>
        </p:txBody>
      </p:sp>
    </p:spTree>
    <p:extLst>
      <p:ext uri="{BB962C8B-B14F-4D97-AF65-F5344CB8AC3E}">
        <p14:creationId xmlns:p14="http://schemas.microsoft.com/office/powerpoint/2010/main" val="1498641238"/>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744538"/>
            <a:ext cx="4962525" cy="3722687"/>
          </a:xfrm>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2568352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the importance of the </a:t>
            </a:r>
            <a:r>
              <a:rPr lang="en-US" baseline="0" dirty="0" err="1" smtClean="0"/>
              <a:t>EiC</a:t>
            </a:r>
            <a:r>
              <a:rPr lang="en-US" baseline="0" dirty="0" smtClean="0"/>
              <a:t>, as well as their accountability for the journal. If their journal does not achieve the stated goals, it rests on their shoulders (cannot blame others).</a:t>
            </a:r>
            <a:endParaRPr 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322550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the importance of the </a:t>
            </a:r>
            <a:r>
              <a:rPr lang="en-US" baseline="0" dirty="0" err="1" smtClean="0"/>
              <a:t>EiC</a:t>
            </a:r>
            <a:r>
              <a:rPr lang="en-US" baseline="0" dirty="0" smtClean="0"/>
              <a:t>, as well as their accountability for the journal. If their journal does not achieve the stated goals, it rests on their shoulders (cannot blame others).</a:t>
            </a:r>
            <a:endParaRPr 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2820449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thing they have to establish is the journal’s vision and direction, including what is their journal really adding to the field. Try to find a niche that makes the journal unique. If it’s just a cookie cutter journal, there is no reason for authors to submit there.</a:t>
            </a:r>
          </a:p>
          <a:p>
            <a:endParaRPr lang="en-US" baseline="0" dirty="0" smtClean="0"/>
          </a:p>
          <a:p>
            <a:r>
              <a:rPr lang="en-US" baseline="0" dirty="0" smtClean="0"/>
              <a:t>One example I often tell </a:t>
            </a:r>
            <a:r>
              <a:rPr lang="en-US" baseline="0" dirty="0" err="1" smtClean="0"/>
              <a:t>EiCs</a:t>
            </a:r>
            <a:r>
              <a:rPr lang="en-US" baseline="0" dirty="0" smtClean="0"/>
              <a:t> is about the Croatian Medical Journal. This journal was started as a basic medical journal…one of many hundreds! However, given the many military conflicts in the region, they often published war-related medical papers. They soon found this to be their niche, along with issues surrounding emerging countries…and developed it further. “</a:t>
            </a:r>
            <a:r>
              <a:rPr lang="en-US" dirty="0" smtClean="0"/>
              <a:t>The second area is medicine in developing and emerging countries. We pay special attention to this area for 3 reasons: (a) Croatia is an “emerging” country and a country undergoing major socioeconomic changes; (b) authors from such countries need and deserve editorial assistance that we can offer; and (c) we can provide a medium for reporting research worth publishing and preserving from developing and emerging countries that would receive little attention otherwise.” They are now indexed in WoS</a:t>
            </a:r>
            <a:r>
              <a:rPr lang="en-US" baseline="0" dirty="0" smtClean="0"/>
              <a:t> (IF of 1.373, not high, but for a small regional journal, not bad!), Scopus, and PubMed.</a:t>
            </a:r>
          </a:p>
          <a:p>
            <a:endParaRPr lang="en-US" baseline="0" dirty="0" smtClean="0"/>
          </a:p>
          <a:p>
            <a:r>
              <a:rPr lang="en-US" baseline="0" dirty="0" smtClean="0"/>
              <a:t>Importance of a strong editorial board and international advisory committee can be very important for helping new journals develop further.</a:t>
            </a:r>
          </a:p>
          <a:p>
            <a:endParaRPr lang="en-US" baseline="0" dirty="0" smtClean="0"/>
          </a:p>
          <a:p>
            <a:r>
              <a:rPr lang="en-US" baseline="0" dirty="0" smtClean="0"/>
              <a:t>Importance of high visibility to attract author submissions, good reviewers, and citations.</a:t>
            </a:r>
            <a:endParaRPr 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2603598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seen some new journals that have these very broad over-reaching aims. I think they hope</a:t>
            </a:r>
            <a:r>
              <a:rPr lang="en-US" baseline="0" dirty="0" smtClean="0"/>
              <a:t> by having such broad aims, they can increase the number of submissions. This is something they should not do! This basically makes their journal simply a repository for regional authors, and they will not establish the international reputation/credibility they need.</a:t>
            </a:r>
          </a:p>
          <a:p>
            <a:endParaRPr lang="en-US" baseline="0" dirty="0" smtClean="0"/>
          </a:p>
          <a:p>
            <a:r>
              <a:rPr lang="en-US" baseline="0" dirty="0" smtClean="0"/>
              <a:t>This slide emphasizes the importance of a specialized aims and scope that promotes the niche the journal is trying to fill.</a:t>
            </a:r>
          </a:p>
          <a:p>
            <a:endParaRPr lang="en-US" baseline="0" dirty="0" smtClean="0"/>
          </a:p>
          <a:p>
            <a:r>
              <a:rPr lang="en-US" baseline="0" dirty="0" smtClean="0"/>
              <a:t>Of course, it cannot be </a:t>
            </a:r>
            <a:r>
              <a:rPr lang="en-US" b="1" i="1" baseline="0" dirty="0" smtClean="0"/>
              <a:t>too</a:t>
            </a:r>
            <a:r>
              <a:rPr lang="en-US" baseline="0" dirty="0" smtClean="0"/>
              <a:t> specialized, otherwise too few authors will submit their manuscripts. This is where an international advisory committee and editorial board can be helpful to achieve the proper balance.</a:t>
            </a:r>
            <a:endParaRPr 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4236431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seen some new journals that have these very broad over-reaching aims. I think they hope</a:t>
            </a:r>
            <a:r>
              <a:rPr lang="en-US" baseline="0" dirty="0" smtClean="0"/>
              <a:t> by having such broad aims, they can increase the number of submissions. This is something they should not do! This basically makes their journal simply a repository for regional authors, and they will not establish the international reputation/credibility they need.</a:t>
            </a:r>
          </a:p>
          <a:p>
            <a:endParaRPr lang="en-US" baseline="0" dirty="0" smtClean="0"/>
          </a:p>
          <a:p>
            <a:r>
              <a:rPr lang="en-US" baseline="0" dirty="0" smtClean="0"/>
              <a:t>This slide emphasizes the importance of a specialized aims and scope that promotes the niche the journal is trying to fill.</a:t>
            </a:r>
          </a:p>
          <a:p>
            <a:endParaRPr lang="en-US" baseline="0" dirty="0" smtClean="0"/>
          </a:p>
          <a:p>
            <a:r>
              <a:rPr lang="en-US" baseline="0" dirty="0" smtClean="0"/>
              <a:t>Of course, it cannot be </a:t>
            </a:r>
            <a:r>
              <a:rPr lang="en-US" b="1" i="1" baseline="0" dirty="0" smtClean="0"/>
              <a:t>too</a:t>
            </a:r>
            <a:r>
              <a:rPr lang="en-US" baseline="0" dirty="0" smtClean="0"/>
              <a:t> specialized, otherwise too few authors will submit their manuscripts. This is where an international advisory committee and editorial board can be helpful to achieve the proper balance.</a:t>
            </a:r>
            <a:endParaRPr 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778815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 slide of what to look for and what to avoid in choosing members</a:t>
            </a:r>
            <a:r>
              <a:rPr lang="en-US" baseline="0" dirty="0" smtClean="0"/>
              <a:t> of the editorial board. </a:t>
            </a:r>
          </a:p>
          <a:p>
            <a:endParaRPr lang="en-US" baseline="0" dirty="0" smtClean="0"/>
          </a:p>
          <a:p>
            <a:r>
              <a:rPr lang="en-US" baseline="0" dirty="0" smtClean="0"/>
              <a:t>Especially for regional journals, they may choose well-published researchers…but not well-published in English. These are not the type of researchers they should be targeting (do not have the international reputation the journal needs). Researcher A: 2 English publications and 30 Iranian publications; Researcher B: 8 English publications and 2 Iranian publications. Researcher A is more well-published altogether, but Researcher B is likely more internationally known and would be the better choice.</a:t>
            </a:r>
          </a:p>
          <a:p>
            <a:endParaRPr lang="en-US" baseline="0" dirty="0" smtClean="0"/>
          </a:p>
          <a:p>
            <a:r>
              <a:rPr lang="en-US" baseline="0" dirty="0" smtClean="0"/>
              <a:t>Another common issue is choosing these big names, well-published and famous! But basically have no time or motivation to actually help the journal. There for name recognition only. This only puts more work on the other members and/or journal editors. Does not help the journal. Members should want to be there to help the journal achieve the journal’s goals (leading into the next slide)</a:t>
            </a:r>
            <a:endParaRPr 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3520931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on the previous</a:t>
            </a:r>
            <a:r>
              <a:rPr lang="en-US" baseline="0" dirty="0" smtClean="0"/>
              <a:t> slide, this is the main responsibility of the editorial board.</a:t>
            </a:r>
          </a:p>
          <a:p>
            <a:endParaRPr lang="en-US" baseline="0" dirty="0" smtClean="0"/>
          </a:p>
          <a:p>
            <a:r>
              <a:rPr lang="en-US" baseline="0" dirty="0" smtClean="0"/>
              <a:t>They can do this by assisting journal editors and providing valuable input on the aims &amp; scope, help with manuscripts where the journal editors are not really sure what to do (accept or reject? Maybe 2 reviewers say okay, 1 gives a strong rejection recommendation…and the journal editor wants another opinion…they can ask an appropriate member of the editorial board). As experts in the field, board members can also help suggest reviewers for a manuscript as well (or review it themselves).</a:t>
            </a:r>
          </a:p>
          <a:p>
            <a:endParaRPr lang="en-US" baseline="0" dirty="0" smtClean="0"/>
          </a:p>
          <a:p>
            <a:r>
              <a:rPr lang="en-US" baseline="0" dirty="0" smtClean="0"/>
              <a:t>They should also help promote the journal. Discuss with their colleagues or at conferences. Recommend colleagues to submit to the journal and/or write reviews. They should also submit their own articles to the journal (maybe once every couple years or so) as well as write reviews as well. This is a great way to help build up the reputation of the journal worldwide.</a:t>
            </a:r>
          </a:p>
          <a:p>
            <a:endParaRPr lang="en-US" baseline="0" dirty="0" smtClean="0"/>
          </a:p>
          <a:p>
            <a:r>
              <a:rPr lang="en-US" baseline="0" dirty="0" smtClean="0"/>
              <a:t>Another important responsibility is to attend editorial board meetings (leading into the next slide)</a:t>
            </a:r>
            <a:endParaRPr 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556280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Ensure you don’t say KPIs, but “key</a:t>
            </a:r>
            <a:r>
              <a:rPr lang="en-US" baseline="0" dirty="0" smtClean="0"/>
              <a:t> performance indicators like author submissions, citations, downloads, IF…” just to ensure they know what we are talking about.</a:t>
            </a:r>
          </a:p>
          <a:p>
            <a:endParaRPr lang="en-US" baseline="0" dirty="0" smtClean="0"/>
          </a:p>
          <a:p>
            <a:r>
              <a:rPr lang="en-US" baseline="0" dirty="0" smtClean="0"/>
              <a:t>For action plan, I emphasize forward thinking…need to play what are really the emerging trends and how can the journal capitalize on them to further improve their KPIs. And what </a:t>
            </a:r>
            <a:r>
              <a:rPr lang="en-US" b="1" i="1" baseline="0" dirty="0" smtClean="0"/>
              <a:t>are</a:t>
            </a:r>
            <a:r>
              <a:rPr lang="en-US" baseline="0" dirty="0" smtClean="0"/>
              <a:t> the KPIs the journal should realistically try to achieve next year.</a:t>
            </a:r>
            <a:endParaRPr 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39615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biggest complaints</a:t>
            </a:r>
            <a:r>
              <a:rPr lang="en-US" baseline="0" dirty="0" smtClean="0"/>
              <a:t> authors have with journals is time. So it is the </a:t>
            </a:r>
            <a:r>
              <a:rPr lang="en-US" baseline="0" dirty="0" err="1" smtClean="0"/>
              <a:t>EiC’s</a:t>
            </a:r>
            <a:r>
              <a:rPr lang="en-US" baseline="0" dirty="0" smtClean="0"/>
              <a:t> responsibility to ensure the submission process is as efficient as possible. </a:t>
            </a:r>
          </a:p>
          <a:p>
            <a:endParaRPr lang="en-US" baseline="0" dirty="0" smtClean="0"/>
          </a:p>
          <a:p>
            <a:r>
              <a:rPr lang="en-US" baseline="0" dirty="0" smtClean="0"/>
              <a:t>Can use technical checks to immediately reject poorly written/formatted manuscripts without wasting the journal editor’s time trying to review the content (cover letters can be especially useful for this step as they not only reveal important aspects about the study, but also the writing style of the author).</a:t>
            </a:r>
          </a:p>
          <a:p>
            <a:endParaRPr lang="en-US" baseline="0" dirty="0" smtClean="0"/>
          </a:p>
          <a:p>
            <a:r>
              <a:rPr lang="en-US" baseline="0" dirty="0" smtClean="0"/>
              <a:t>Ensure associate editors send potentially suitable manuscripts to peer reviewers quickly (suggested reviewers and editorial board members can help in addition to the journal’s own database of reviewers).</a:t>
            </a:r>
          </a:p>
          <a:p>
            <a:endParaRPr lang="en-US" baseline="0" dirty="0" smtClean="0"/>
          </a:p>
          <a:p>
            <a:r>
              <a:rPr lang="en-US" baseline="0" dirty="0" smtClean="0"/>
              <a:t>Ensure the reviewers know the deadlines and don’t wait until the last minute to remind. If you give 4 weeks, send a gentle reminder after 2 weeks to ensure the reviewer is not having any problems with the review or questions (nice way to push them a bit), and then another one maybe at the 24-day mark. If any reviewer comments are not clear, or if there are any conflicting comments, follow-up for clarification asap.</a:t>
            </a:r>
          </a:p>
          <a:p>
            <a:endParaRPr lang="en-US" baseline="0" dirty="0" smtClean="0"/>
          </a:p>
          <a:p>
            <a:r>
              <a:rPr lang="en-US" baseline="0" dirty="0" smtClean="0"/>
              <a:t>Ensure communication with author is clear to avoid author wasting time asking for clarification later. Clear and realistic deadlines for revisions, keeping in mind minor or major revisions. For major revisions, journal editors should use their discretion if they need to go through a second round of peer review (which can really delay the process). If the author really seems to have addressed all the reviewers concerns clearly, then a second round of peer review may not be necessary (again, maybe get input from a member of the editorial board). </a:t>
            </a:r>
          </a:p>
          <a:p>
            <a:endParaRPr lang="en-US" baseline="0" dirty="0" smtClean="0"/>
          </a:p>
          <a:p>
            <a:r>
              <a:rPr lang="en-US" baseline="0" dirty="0" smtClean="0"/>
              <a:t>Use online review of galley proofs (like what Springer uses) to expedite publication and publish the article online ahead of print (</a:t>
            </a:r>
            <a:r>
              <a:rPr lang="en-US" baseline="0" dirty="0" err="1" smtClean="0"/>
              <a:t>OnlineFirst</a:t>
            </a:r>
            <a:r>
              <a:rPr lang="en-US" baseline="0" dirty="0" smtClean="0"/>
              <a:t>)</a:t>
            </a:r>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771827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i</a:t>
            </a:r>
            <a:r>
              <a:rPr lang="en-US" dirty="0" smtClean="0"/>
              <a:t>n</a:t>
            </a:r>
            <a:r>
              <a:rPr lang="en-US" baseline="0" dirty="0" smtClean="0"/>
              <a:t> the end, I know all of you are still focused on increasing your citations. Here are some useful tips to do this from an editorial perspective…”</a:t>
            </a:r>
          </a:p>
          <a:p>
            <a:endParaRPr lang="en-US" baseline="0" dirty="0" smtClean="0"/>
          </a:p>
          <a:p>
            <a:r>
              <a:rPr lang="en-US" baseline="0" dirty="0" smtClean="0"/>
              <a:t>Content is obvious, but always useful to remind </a:t>
            </a:r>
            <a:r>
              <a:rPr lang="en-US" baseline="0" dirty="0" err="1" smtClean="0"/>
              <a:t>EiC</a:t>
            </a:r>
            <a:r>
              <a:rPr lang="en-US" baseline="0" dirty="0" smtClean="0"/>
              <a:t> that this is the key factor to increase citations.</a:t>
            </a:r>
          </a:p>
          <a:p>
            <a:endParaRPr lang="en-US" baseline="0" dirty="0" smtClean="0"/>
          </a:p>
          <a:p>
            <a:r>
              <a:rPr lang="en-US" baseline="0" dirty="0" smtClean="0"/>
              <a:t>Discoverable is another obvious but important factor to emphasize. Doesn’t matter how good the paper is, if researchers can’t find it, they won’t know about it (or cite it!).</a:t>
            </a:r>
          </a:p>
          <a:p>
            <a:endParaRPr lang="en-US" baseline="0" dirty="0" smtClean="0"/>
          </a:p>
          <a:p>
            <a:r>
              <a:rPr lang="en-US" baseline="0" dirty="0" smtClean="0"/>
              <a:t>Usefulness of OA to increase accessibility and downloads, which </a:t>
            </a:r>
            <a:r>
              <a:rPr lang="en-US" b="1" i="1" baseline="0" dirty="0" smtClean="0"/>
              <a:t>may</a:t>
            </a:r>
            <a:r>
              <a:rPr lang="en-US" baseline="0" dirty="0" smtClean="0"/>
              <a:t> lead to increase citations (I personally like to emphasize the “may” part as I think there is no conclusive evidence that it does). For subscription journals, if you are publishing a paper that you have a good feeling about (you think may really have high impact and receive high citations), consider making that article OA and actively promote it online (so people know it is free to download).</a:t>
            </a:r>
          </a:p>
          <a:p>
            <a:endParaRPr lang="en-US" baseline="0" dirty="0" smtClean="0"/>
          </a:p>
          <a:p>
            <a:r>
              <a:rPr lang="en-US" baseline="0" dirty="0" smtClean="0"/>
              <a:t>Other useful tips I’ve come across include publishing review articles (if they don’t already), as they normally have more citations than original research articles…and because IF considers citations for 2 calendar years (Jan–Dec), if a journal is already in WoS, publishing potentially high impact papers at the beginning of the year can help improve the IF. Wiley capitalizes on this even further by making their first issues each year completely open access (I’m sure to try to increase the citations within that issue).</a:t>
            </a:r>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3666683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744538"/>
            <a:ext cx="4964112" cy="3722687"/>
          </a:xfrm>
        </p:spPr>
      </p:sp>
      <p:sp>
        <p:nvSpPr>
          <p:cNvPr id="3" name="Notes Placeholder 2"/>
          <p:cNvSpPr>
            <a:spLocks noGrp="1"/>
          </p:cNvSpPr>
          <p:nvPr>
            <p:ph type="body" idx="1"/>
          </p:nvPr>
        </p:nvSpPr>
        <p:spPr/>
        <p:txBody>
          <a:bodyPr/>
          <a:lstStyle/>
          <a:p>
            <a:endParaRPr lang="en-GB" sz="1050"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312855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important way</a:t>
            </a:r>
            <a:r>
              <a:rPr lang="en-US" baseline="0" dirty="0" smtClean="0"/>
              <a:t> to achieve your goal is to ensure that the authors have a positive experience with your journal”</a:t>
            </a:r>
            <a:endParaRPr 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405248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positive experience is important because this will lead to more submissions (allowing the </a:t>
            </a:r>
            <a:r>
              <a:rPr lang="en-US" baseline="0" dirty="0" err="1" smtClean="0"/>
              <a:t>EiC</a:t>
            </a:r>
            <a:r>
              <a:rPr lang="en-US" baseline="0" dirty="0" smtClean="0"/>
              <a:t> to be more selective in publishing higher quality research), repeat submissions for the author’s next paper, and build the overall reputation of the journal.</a:t>
            </a:r>
          </a:p>
          <a:p>
            <a:endParaRPr lang="en-US" baseline="0" dirty="0" smtClean="0"/>
          </a:p>
          <a:p>
            <a:r>
              <a:rPr lang="en-US" baseline="0" dirty="0" smtClean="0"/>
              <a:t>To do this, journals should have a clear aims and scope, clear author guidelines, and an efficient easy-to-use submission process</a:t>
            </a:r>
            <a:endParaRPr 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637027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improve your author instructions?</a:t>
            </a:r>
          </a:p>
          <a:p>
            <a:endParaRPr lang="en-US" dirty="0" smtClean="0"/>
          </a:p>
          <a:p>
            <a:r>
              <a:rPr lang="en-US" dirty="0" smtClean="0"/>
              <a:t>Headings in a single</a:t>
            </a:r>
            <a:r>
              <a:rPr lang="en-US" baseline="0" dirty="0" smtClean="0"/>
              <a:t> document or—even better—tabs to specific sections.</a:t>
            </a:r>
          </a:p>
          <a:p>
            <a:endParaRPr lang="en-US" baseline="0" dirty="0" smtClean="0"/>
          </a:p>
          <a:p>
            <a:r>
              <a:rPr lang="en-US" baseline="0" dirty="0" smtClean="0"/>
              <a:t>Clear English with short sentences.</a:t>
            </a:r>
          </a:p>
          <a:p>
            <a:endParaRPr lang="en-US" baseline="0" dirty="0" smtClean="0"/>
          </a:p>
          <a:p>
            <a:r>
              <a:rPr lang="en-US" baseline="0" dirty="0" smtClean="0"/>
              <a:t>Explicit instructions with examples, especially useful for information about titles, keywords, references, etc.</a:t>
            </a:r>
          </a:p>
          <a:p>
            <a:endParaRPr lang="en-US" baseline="0" dirty="0" smtClean="0"/>
          </a:p>
          <a:p>
            <a:r>
              <a:rPr lang="en-US" baseline="0" dirty="0" smtClean="0"/>
              <a:t>If possible, consider using templates that the author can just download and use to write their manuscript. This often solves many formatting problems quickly for everyone involved.</a:t>
            </a:r>
          </a:p>
          <a:p>
            <a:endParaRPr 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818414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related to time to first decision, ensure you have an efficient</a:t>
            </a:r>
            <a:r>
              <a:rPr lang="en-US" baseline="0" dirty="0" smtClean="0"/>
              <a:t> editorial workflow, like talked about earlier (again, linking back to previously presented information). Also ensure reviewers are promptly sending in their reports…again you can follow up 2 weeks later with a gentle reminder to nudge them to send them in earlier if possible. This is especially true if it is getting close to holidays…</a:t>
            </a:r>
          </a:p>
          <a:p>
            <a:endParaRPr lang="en-US" baseline="0" dirty="0" smtClean="0"/>
          </a:p>
          <a:p>
            <a:r>
              <a:rPr lang="en-US" baseline="0" dirty="0" smtClean="0"/>
              <a:t>Second, related to editorial decisions, make sure it is very clear what the decision is: reject, minor revision, major revision, or accept. Be polite, but be clear. Read all the reviewer comments and ensure clear. Revise those that are verbose and confusing. This will ensure the author knows exactly what to do and won’t waste time later asking for clarification. Or even worse, do the wrong revisions—which wastes everyone’s time! Also make sure the next steps are very clear. How to revise (e.g., highlight revised text in the new manuscript, indicate line numbers in the response letter, etc.), when to resubmit, and how to resubmit the manuscript (which links should they use, which files are necessary, etc.).</a:t>
            </a:r>
          </a:p>
          <a:p>
            <a:endParaRPr lang="en-US" baseline="0" dirty="0" smtClean="0"/>
          </a:p>
          <a:p>
            <a:r>
              <a:rPr lang="en-US" baseline="0" dirty="0" smtClean="0"/>
              <a:t>Ensuring the authors know what exactly what peer reviewers are asking of them will improve their overall experience with the journal.</a:t>
            </a:r>
            <a:endParaRPr 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999329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speaking of peer reviewers, you</a:t>
            </a:r>
            <a:r>
              <a:rPr lang="en-US" baseline="0" dirty="0" smtClean="0"/>
              <a:t> need to ensure they also have a positive experience with your journal as well. High quality peer review is on the most important ways to improve the quality of the articles you publish.</a:t>
            </a:r>
            <a:endParaRPr 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601515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Ensuring</a:t>
            </a:r>
            <a:r>
              <a:rPr lang="en-US" baseline="0" dirty="0" smtClean="0"/>
              <a:t> reviewers are happy will increase the number of reviewers in your database (because they will be happy to review for your journal again), improve the overall quality of the review, leading to higher quality articles that will likely be more highly cited.</a:t>
            </a:r>
          </a:p>
          <a:p>
            <a:endParaRPr lang="en-US" baseline="0" dirty="0" smtClean="0"/>
          </a:p>
          <a:p>
            <a:r>
              <a:rPr lang="en-US" baseline="0" dirty="0" smtClean="0"/>
              <a:t>So you need to identify the right reviewers for the manuscript, ensure they know exactly what is excepted of them, and clearly communicate with them through the review process.</a:t>
            </a:r>
            <a:endParaRPr 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759038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avoid this problem, be open to non-Western</a:t>
            </a:r>
            <a:r>
              <a:rPr lang="en-US" baseline="0" dirty="0" smtClean="0"/>
              <a:t> reviewers! If someone in India or China is most qualified to evaluate the manuscript, ask them to! This not only helps balance reviewer pressure, but gives you a better idea of the global impact of the study you are considering to publish. </a:t>
            </a:r>
          </a:p>
          <a:p>
            <a:endParaRPr lang="en-US" baseline="0" dirty="0" smtClean="0"/>
          </a:p>
          <a:p>
            <a:r>
              <a:rPr lang="en-US" baseline="0" dirty="0" smtClean="0"/>
              <a:t>A great resource of potential reviewers are your authors. They are familiar with the content and format of the journal, which is useful, but also more willing to accept a reviewer invitation. Why? Well, as long as they had a positive author experience (like we explained earlier), then they will likely be interested in submitting to your journal again. So they want to build their relationship with the journal and you as the journal editor. So if you invite them to review, they may do so to help build this relationship. Use that to your advantage!</a:t>
            </a:r>
          </a:p>
          <a:p>
            <a:endParaRPr lang="en-US" baseline="0" dirty="0" smtClean="0"/>
          </a:p>
          <a:p>
            <a:r>
              <a:rPr lang="en-US" baseline="0" dirty="0" smtClean="0"/>
              <a:t>Ensure they have expertise in at least some areas. This is a problem with interdisciplinary studies. There may not be a single reviewer qualified to review all aspects of the manuscript. If this is the case, find various reviewers who have expertise is some aspects, and explain this to them in the invitation. “Although this study focuses on the impact of new legislation regarding cadmium contamination in soils, your expertise regarding heavy metal effects on plant growth rates and yields will be invaluable to ensure the data this study is based on is valid and relevant.”</a:t>
            </a:r>
          </a:p>
          <a:p>
            <a:endParaRPr lang="en-US" baseline="0" dirty="0" smtClean="0"/>
          </a:p>
          <a:p>
            <a:r>
              <a:rPr lang="en-US" baseline="0" dirty="0" smtClean="0"/>
              <a:t>Lastly, you can also request authors to suggest reviewers who are qualitied to evaluate their study. As they are most familiar with their work, authors often have the best ideas who in the field is best qualified to review it. However, I strongly encourage to not only use suggested reviewers. Maybe 1 out of the 3 reviewers you use can come from the suggested list to avoid potential bias. Also ensure the authenticity of the suggested reviewer—visit their university website and verify the email address, ask authors to include ORCID or Scopus ID numbers, or ask editorial board members if they are familiar with that researcher. With the recent peer review scandals that have been occurring worldwide with many publishers, it is the </a:t>
            </a:r>
            <a:r>
              <a:rPr lang="en-US" baseline="0" dirty="0" err="1" smtClean="0"/>
              <a:t>EiC’s</a:t>
            </a:r>
            <a:r>
              <a:rPr lang="en-US" baseline="0" dirty="0" smtClean="0"/>
              <a:t> responsibility to ensure the authenticity of the review.</a:t>
            </a:r>
          </a:p>
          <a:p>
            <a:endParaRPr lang="en-US" baseline="0" dirty="0" smtClean="0"/>
          </a:p>
          <a:p>
            <a:r>
              <a:rPr lang="en-US" baseline="0" dirty="0" smtClean="0"/>
              <a:t>Related to this, you should ask your authors to suggest any researchers to exclude from review. This can help avoid negative biases during the review process (delayed reviews, unfair comments, etc.) that only prevents you from maintaining an efficient editorial workflow (again building on what we told them before). </a:t>
            </a:r>
            <a:endParaRPr 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7980063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be aware that regardless of who</a:t>
            </a:r>
            <a:r>
              <a:rPr lang="en-US" baseline="0" dirty="0" smtClean="0"/>
              <a:t> you choose, reviewers may not evaluate the manuscript in the same way. Or they may not have much experience in evaluating manuscripts. Peer review is like any other activity, you get better with training and practice!</a:t>
            </a:r>
          </a:p>
          <a:p>
            <a:endParaRPr lang="en-US" baseline="0" dirty="0" smtClean="0"/>
          </a:p>
          <a:p>
            <a:r>
              <a:rPr lang="en-US" baseline="0" dirty="0" smtClean="0"/>
              <a:t>To ensure consistency and quality in the reviewer reports, provide clear instructions for your reviewers.</a:t>
            </a:r>
          </a:p>
          <a:p>
            <a:endParaRPr lang="en-US" baseline="0" dirty="0" smtClean="0"/>
          </a:p>
          <a:p>
            <a:r>
              <a:rPr lang="en-US" baseline="0" dirty="0" smtClean="0"/>
              <a:t>Their ethical responsibilities related to review.</a:t>
            </a:r>
          </a:p>
          <a:p>
            <a:endParaRPr lang="en-US" baseline="0" dirty="0" smtClean="0"/>
          </a:p>
          <a:p>
            <a:r>
              <a:rPr lang="en-US" baseline="0" dirty="0" smtClean="0"/>
              <a:t>Ensure they can do the review on time. Make sure it is clear that if they don’t have time to submit the report by the deadline, they should decline the invitation. Sometimes, reviewers feel obligated to accept—even if they don’t have time—leading to delayed peer review and frustrated authors. </a:t>
            </a:r>
          </a:p>
          <a:p>
            <a:endParaRPr lang="en-US" baseline="0" dirty="0" smtClean="0"/>
          </a:p>
          <a:p>
            <a:r>
              <a:rPr lang="en-US" baseline="0" dirty="0" smtClean="0"/>
              <a:t>Let them know exactly what you expect them to evaluate. I strongly encourage you to use a reviewer checklist to help ensure consistency among reviewers and nothing is forgotten.</a:t>
            </a:r>
          </a:p>
          <a:p>
            <a:endParaRPr lang="en-US" baseline="0" dirty="0" smtClean="0"/>
          </a:p>
          <a:p>
            <a:r>
              <a:rPr lang="en-US" baseline="0" dirty="0" smtClean="0"/>
              <a:t>It is important to remind your reviewers to be constructive, not negative. It’s easy to point out what is wrong, it is much more difficult to give helpful advice on how they can improve it—but that’s exactly what reviewers should be doing. Don’t just say “the statistical analyses used in the study were not correct”, explain why they were not correct and what the author should do, “the authors used parametric statistical tests—ANOVA—to evaluate data that are not normally distributed. The authors should repeat their analyses with non-parametric tests such as the </a:t>
            </a:r>
            <a:r>
              <a:rPr lang="en-US" baseline="0" dirty="0" err="1" smtClean="0"/>
              <a:t>Kruskal</a:t>
            </a:r>
            <a:r>
              <a:rPr lang="en-US" baseline="0" dirty="0" smtClean="0"/>
              <a:t>–Wallis test…”</a:t>
            </a:r>
          </a:p>
          <a:p>
            <a:endParaRPr lang="en-US" baseline="0" dirty="0" smtClean="0"/>
          </a:p>
          <a:p>
            <a:r>
              <a:rPr lang="en-US" baseline="0" dirty="0" smtClean="0"/>
              <a:t>Also, remind them, particularly if the author is not a native English speaker, to use clear English in their comments. This can save you time from having to revise them later on!</a:t>
            </a:r>
            <a:endParaRPr 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52330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a:t>
            </a:r>
            <a:r>
              <a:rPr lang="en-US" baseline="0" dirty="0" smtClean="0"/>
              <a:t> today, let’s discuss about improving the visibility of your journal. With improved visibility, you will have more submissions to choose from, more page views and downloads, and hopefully resulting in more </a:t>
            </a:r>
            <a:r>
              <a:rPr lang="en-US" baseline="0" dirty="0" err="1" smtClean="0"/>
              <a:t>citatoins</a:t>
            </a:r>
            <a:r>
              <a:rPr lang="en-US" baseline="0" dirty="0" smtClean="0"/>
              <a:t> and more impact in the field.</a:t>
            </a:r>
            <a:endParaRPr 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208199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4 key ways to improve visibility:</a:t>
            </a:r>
          </a:p>
          <a:p>
            <a:endParaRPr lang="en-US" baseline="0" dirty="0" smtClean="0"/>
          </a:p>
          <a:p>
            <a:r>
              <a:rPr lang="en-US" baseline="0" dirty="0" smtClean="0"/>
              <a:t>Be widely indexed in databases your authors use to find articles</a:t>
            </a:r>
          </a:p>
          <a:p>
            <a:endParaRPr lang="en-US" baseline="0" dirty="0" smtClean="0"/>
          </a:p>
          <a:p>
            <a:r>
              <a:rPr lang="en-US" baseline="0" dirty="0" smtClean="0"/>
              <a:t>Be a useful resource of information for researchers in the field</a:t>
            </a:r>
          </a:p>
          <a:p>
            <a:endParaRPr lang="en-US" baseline="0" dirty="0" smtClean="0"/>
          </a:p>
          <a:p>
            <a:r>
              <a:rPr lang="en-US" baseline="0" dirty="0" smtClean="0"/>
              <a:t>Promote your journal at conferences</a:t>
            </a:r>
          </a:p>
          <a:p>
            <a:endParaRPr lang="en-US" baseline="0" dirty="0" smtClean="0"/>
          </a:p>
          <a:p>
            <a:r>
              <a:rPr lang="en-US" baseline="0" dirty="0" smtClean="0"/>
              <a:t>And use social media to further promote your journal and published articles</a:t>
            </a:r>
            <a:endParaRPr 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204903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xfrm>
            <a:off x="850900" y="744538"/>
            <a:ext cx="4964113" cy="3722687"/>
          </a:xfrm>
          <a:ln/>
        </p:spPr>
      </p:sp>
      <p:sp>
        <p:nvSpPr>
          <p:cNvPr id="309251" name="Rectangle 3"/>
          <p:cNvSpPr>
            <a:spLocks noGrp="1" noChangeArrowheads="1"/>
          </p:cNvSpPr>
          <p:nvPr>
            <p:ph type="body" idx="1"/>
          </p:nvPr>
        </p:nvSpPr>
        <p:spPr/>
        <p:txBody>
          <a:bodyPr/>
          <a:lstStyle/>
          <a:p>
            <a:endParaRPr lang="de-DE"/>
          </a:p>
        </p:txBody>
      </p:sp>
      <p:sp>
        <p:nvSpPr>
          <p:cNvPr id="2" name="Footer Placeholder 1"/>
          <p:cNvSpPr>
            <a:spLocks noGrp="1"/>
          </p:cNvSpPr>
          <p:nvPr>
            <p:ph type="ftr" sz="quarter" idx="10"/>
          </p:nvPr>
        </p:nvSpPr>
        <p:spPr/>
        <p:txBody>
          <a:body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let’s discuss indexing services.</a:t>
            </a:r>
          </a:p>
          <a:p>
            <a:endParaRPr lang="en-US" baseline="0" dirty="0" smtClean="0"/>
          </a:p>
          <a:p>
            <a:r>
              <a:rPr lang="en-US" baseline="0" dirty="0" smtClean="0"/>
              <a:t>There are many available, some broadly focused and others specific for a narrow discipline. </a:t>
            </a:r>
          </a:p>
          <a:p>
            <a:endParaRPr lang="en-US" baseline="0" dirty="0" smtClean="0"/>
          </a:p>
          <a:p>
            <a:r>
              <a:rPr lang="en-US" baseline="0" dirty="0" smtClean="0"/>
              <a:t>Three popular ones many journals strive to be indexed in include Web of Science containing approximately 14,000 journals across fields, Scopus containing about 21,000 journals across disciplines, and PubMed containing about 5000 journals focused on biomedicine and clinical research.</a:t>
            </a:r>
          </a:p>
          <a:p>
            <a:endParaRPr lang="en-US" baseline="0" dirty="0" smtClean="0"/>
          </a:p>
          <a:p>
            <a:r>
              <a:rPr lang="en-US" baseline="0" dirty="0" smtClean="0"/>
              <a:t>Why should you want to be indexed by these or other indexes? First, it is an important way for researchers to find recently published articles to download and read—increasing your discoverability. Second, it is a useful way to see how you are performing compared with other journals in your field. It can help you identify popular or emerging trends that can influence your editorial direction and provide valuable KPIs to determine your strengths and weaknesses.</a:t>
            </a:r>
            <a:endParaRPr 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3811474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Indexes always want</a:t>
            </a:r>
            <a:r>
              <a:rPr lang="en-US" baseline="0" dirty="0" smtClean="0"/>
              <a:t> to ensure that all editorial processes are clearly stated on the journal’s website.</a:t>
            </a:r>
          </a:p>
          <a:p>
            <a:endParaRPr lang="en-US" baseline="0" dirty="0" smtClean="0"/>
          </a:p>
          <a:p>
            <a:r>
              <a:rPr lang="en-US" baseline="0" dirty="0" smtClean="0"/>
              <a:t>This includes the list of editors and editorial board members, aims and scope of the journal, author guidelines, how manuscripts are peer reviewed, statement regarding publication ethics and how malpractice is dealt with, if you are an open access journal, pricing information and which CC-BY license is being used, and how readers can access the full-text articles from your journal.</a:t>
            </a:r>
            <a:endParaRPr 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400944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say you are</a:t>
            </a:r>
            <a:r>
              <a:rPr lang="en-US" baseline="0" dirty="0" smtClean="0"/>
              <a:t> about to publish an article that you feel would be very interesting to the public. This is a great opportunity to issue a press release, which can help attract widespread attention to your journal.</a:t>
            </a:r>
          </a:p>
          <a:p>
            <a:endParaRPr lang="en-US" baseline="0" dirty="0" smtClean="0"/>
          </a:p>
          <a:p>
            <a:r>
              <a:rPr lang="en-US" baseline="0" dirty="0" smtClean="0"/>
              <a:t>Topics that are usually appropriate for press releases are those related to human interest (e.g., psychological research), new discoveries in medicine or science, or even topics that just so happen to be currently in the news.</a:t>
            </a:r>
          </a:p>
          <a:p>
            <a:endParaRPr lang="en-US" baseline="0" dirty="0" smtClean="0"/>
          </a:p>
          <a:p>
            <a:r>
              <a:rPr lang="en-US" baseline="0" dirty="0" smtClean="0"/>
              <a:t>If you are publishing a topic like this that you think will have interest to the general public, contact your publisher or the public relations department at your institute. Have them issue a press release online and to their contact list of journalists and media agencies.</a:t>
            </a:r>
          </a:p>
          <a:p>
            <a:endParaRPr lang="en-US" baseline="0" dirty="0" smtClean="0"/>
          </a:p>
          <a:p>
            <a:r>
              <a:rPr lang="en-US" baseline="0" dirty="0" smtClean="0"/>
              <a:t>You can also do so yourself with websites like </a:t>
            </a:r>
            <a:r>
              <a:rPr lang="en-US" baseline="0" dirty="0" err="1" smtClean="0"/>
              <a:t>EurekaAlert</a:t>
            </a:r>
            <a:r>
              <a:rPr lang="en-US" baseline="0" dirty="0" smtClean="0"/>
              <a:t>. After registering, you can post a story about your study. Not only is </a:t>
            </a:r>
            <a:r>
              <a:rPr lang="en-US" baseline="0" dirty="0" err="1" smtClean="0"/>
              <a:t>EurekaAlert</a:t>
            </a:r>
            <a:r>
              <a:rPr lang="en-US" baseline="0" dirty="0" smtClean="0"/>
              <a:t> open to the public, they currently have over 8000 registered journalists looking for stories to write about!</a:t>
            </a:r>
          </a:p>
          <a:p>
            <a:endParaRPr lang="en-US" baseline="0" dirty="0" smtClean="0"/>
          </a:p>
          <a:p>
            <a:r>
              <a:rPr lang="en-US" baseline="0" dirty="0" smtClean="0"/>
              <a:t>If a paper published by your journal is picked up a mainstream news agency—you can expect a flood of visitors to your journal and really improve your visibility. Remember we discussed making selected articles open access for greater accessibility? This is a good example of a time to do so.</a:t>
            </a:r>
            <a:endParaRPr 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31189154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a:t>
            </a:r>
            <a:r>
              <a:rPr lang="en-US" baseline="0" dirty="0" smtClean="0"/>
              <a:t> don’t be afraid of using social media to promote your journal and articles online. Most publishers and reputable journals are already doing this, so should you!</a:t>
            </a:r>
          </a:p>
          <a:p>
            <a:endParaRPr lang="en-US" baseline="0" dirty="0" smtClean="0"/>
          </a:p>
          <a:p>
            <a:r>
              <a:rPr lang="en-US" baseline="0" dirty="0" smtClean="0"/>
              <a:t>You can use Facebook, Twitter, or LinkedIn. Please keep in mind Facebook and Twitter are banned in certain countries like China. So if you think your journal may be of particular interest there, you may also consider Chinese social networks like Weibo to promote your journal.</a:t>
            </a:r>
          </a:p>
          <a:p>
            <a:endParaRPr lang="en-US" baseline="0" dirty="0" smtClean="0"/>
          </a:p>
          <a:p>
            <a:r>
              <a:rPr lang="en-US" baseline="0" dirty="0" smtClean="0"/>
              <a:t>However, please always remember to link back to you journal and/or the article in your posts!</a:t>
            </a:r>
          </a:p>
          <a:p>
            <a:endParaRPr lang="en-US" baseline="0" dirty="0" smtClean="0"/>
          </a:p>
          <a:p>
            <a:r>
              <a:rPr lang="en-US" baseline="0" dirty="0" smtClean="0"/>
              <a:t>Particularly on Twitter and LinkedIn, there may be discussions about currently hot topics in the field. Be sure to actively participate in these discussions. This is another useful way to build your credibility and reputation in the field.</a:t>
            </a:r>
            <a:endParaRPr 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9514449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31FDDB-74AF-466F-B92E-1346EC410FDE}"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991803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687895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0900"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31FDDB-74AF-466F-B92E-1346EC410FDE}"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991803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This slide is directed at the fact</a:t>
            </a:r>
            <a:r>
              <a:rPr lang="en-US" altLang="zh-CN" baseline="0" dirty="0" smtClean="0"/>
              <a:t> many </a:t>
            </a:r>
            <a:r>
              <a:rPr lang="en-US" altLang="zh-CN" baseline="0" dirty="0" err="1" smtClean="0"/>
              <a:t>EiC</a:t>
            </a:r>
            <a:r>
              <a:rPr lang="en-US" altLang="zh-CN" baseline="0" dirty="0" smtClean="0"/>
              <a:t> are overly focused on citations and IF…and I want to emphasize those are not goals but KPIs.</a:t>
            </a:r>
          </a:p>
          <a:p>
            <a:endParaRPr lang="en-US" altLang="zh-CN" baseline="0" dirty="0" smtClean="0"/>
          </a:p>
          <a:p>
            <a:r>
              <a:rPr lang="en-US" altLang="zh-CN" baseline="0" dirty="0" smtClean="0"/>
              <a:t>So I think some </a:t>
            </a:r>
            <a:r>
              <a:rPr lang="en-US" altLang="zh-CN" baseline="0" dirty="0" err="1" smtClean="0"/>
              <a:t>EiCs</a:t>
            </a:r>
            <a:r>
              <a:rPr lang="en-US" altLang="zh-CN" baseline="0" dirty="0" smtClean="0"/>
              <a:t> will agree with this slide up until the “These are not your goals” comes up, at which point we emphasize those are NOT the goals.</a:t>
            </a:r>
            <a:endParaRPr lang="zh-CN" alt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2026890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Instead these</a:t>
            </a:r>
            <a:r>
              <a:rPr lang="en-US" altLang="zh-CN" baseline="0" dirty="0" smtClean="0"/>
              <a:t> are the real goals. The others are KPIs of those achieved goals.</a:t>
            </a:r>
          </a:p>
          <a:p>
            <a:endParaRPr lang="en-US" altLang="zh-CN" baseline="0" dirty="0" smtClean="0"/>
          </a:p>
          <a:p>
            <a:r>
              <a:rPr lang="en-US" altLang="zh-CN" baseline="0" dirty="0" smtClean="0"/>
              <a:t>I emphasize a REPUTABLE source on the last bullet point to help lead into the next slide (I try to make my slides such that the last point logically leads to the topic of the next slide) about the reputation of the journal. A transition something like “So a reputable source of high impact is really what you want to achieve with your journal. And this makes sense, but a journal’s reputation is one of the most important factors authors use when choosing a journal…”</a:t>
            </a:r>
            <a:endParaRPr lang="zh-CN" alt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457066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“Here is an author survey from</a:t>
            </a:r>
            <a:r>
              <a:rPr lang="en-US" altLang="zh-CN" baseline="0" dirty="0" smtClean="0"/>
              <a:t> both Springer and Nature…”</a:t>
            </a:r>
          </a:p>
          <a:p>
            <a:endParaRPr lang="en-US" altLang="zh-CN" baseline="0" dirty="0" smtClean="0"/>
          </a:p>
          <a:p>
            <a:r>
              <a:rPr lang="en-US" altLang="zh-CN" baseline="0" dirty="0" smtClean="0"/>
              <a:t>Here I have the red box come up around IF to show it is NOT the most important factor. Instead, for both surveys, journal reputation is the key factor. Aligned with the main goal </a:t>
            </a:r>
            <a:r>
              <a:rPr lang="en-US" altLang="zh-CN" baseline="0" dirty="0" err="1" smtClean="0"/>
              <a:t>EiCs</a:t>
            </a:r>
            <a:r>
              <a:rPr lang="en-US" altLang="zh-CN" baseline="0" dirty="0" smtClean="0"/>
              <a:t> should have in developing their journal.</a:t>
            </a:r>
            <a:endParaRPr lang="zh-CN" alt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1564556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“So how</a:t>
            </a:r>
            <a:r>
              <a:rPr lang="en-US" altLang="zh-CN" baseline="0" dirty="0" smtClean="0"/>
              <a:t> do you achieve this goal?”</a:t>
            </a:r>
          </a:p>
          <a:p>
            <a:endParaRPr lang="en-US" altLang="zh-CN" baseline="0" dirty="0" smtClean="0"/>
          </a:p>
          <a:p>
            <a:r>
              <a:rPr lang="en-US" altLang="zh-CN" baseline="0" dirty="0" smtClean="0"/>
              <a:t>This is my agenda slide. For me, nothing is more boring than a “table of contents” slide…”This is what I’m going to talk about today” The first question from attendees being, “Why do I care?”</a:t>
            </a:r>
          </a:p>
          <a:p>
            <a:endParaRPr lang="en-US" altLang="zh-CN" baseline="0" dirty="0" smtClean="0"/>
          </a:p>
          <a:p>
            <a:r>
              <a:rPr lang="en-US" altLang="zh-CN" baseline="0" dirty="0" smtClean="0"/>
              <a:t>So for my agenda slide, I always try to establish WHY this is important to my audience (previous 2-3 slides). Then I say “To achieve this goal, you need to have a strong editorial vision, positive author and reviewer experiences, and improved visibility. The end result being your journal will be widely indexed, including WoS, and will have high citations and a good IF. That is why these are three topics we will discuss today to help you achieve your goal.”</a:t>
            </a:r>
          </a:p>
          <a:p>
            <a:endParaRPr lang="en-US" altLang="zh-CN" baseline="0" dirty="0" smtClean="0"/>
          </a:p>
          <a:p>
            <a:r>
              <a:rPr lang="en-US" altLang="zh-CN" baseline="0" dirty="0" smtClean="0"/>
              <a:t>In this way, we’ve internalized in our audience why these points are important to them, and help establish their attention from the very beginning of the talk (one of my good presentation secrets!)</a:t>
            </a:r>
            <a:endParaRPr lang="zh-CN" alt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2321721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section of the talk.</a:t>
            </a:r>
            <a:endParaRPr lang="en-US" dirty="0"/>
          </a:p>
        </p:txBody>
      </p:sp>
      <p:sp>
        <p:nvSpPr>
          <p:cNvPr id="5" name="Footer Placeholder 4"/>
          <p:cNvSpPr>
            <a:spLocks noGrp="1"/>
          </p:cNvSpPr>
          <p:nvPr>
            <p:ph type="ftr" sz="quarter" idx="11"/>
          </p:nvPr>
        </p:nvSpPr>
        <p:spPr/>
        <p:txBody>
          <a:bodyPr/>
          <a:lstStyle/>
          <a:p>
            <a:pPr>
              <a:defRPr/>
            </a:pPr>
            <a:endParaRPr lang="de-DE"/>
          </a:p>
        </p:txBody>
      </p:sp>
    </p:spTree>
    <p:extLst>
      <p:ext uri="{BB962C8B-B14F-4D97-AF65-F5344CB8AC3E}">
        <p14:creationId xmlns:p14="http://schemas.microsoft.com/office/powerpoint/2010/main" val="3539138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0_title slide default">
    <p:spTree>
      <p:nvGrpSpPr>
        <p:cNvPr id="1" name=""/>
        <p:cNvGrpSpPr/>
        <p:nvPr/>
      </p:nvGrpSpPr>
      <p:grpSpPr>
        <a:xfrm>
          <a:off x="0" y="0"/>
          <a:ext cx="0" cy="0"/>
          <a:chOff x="0" y="0"/>
          <a:chExt cx="0" cy="0"/>
        </a:xfrm>
      </p:grpSpPr>
      <p:sp>
        <p:nvSpPr>
          <p:cNvPr id="10" name="Rechteck 9"/>
          <p:cNvSpPr/>
          <p:nvPr/>
        </p:nvSpPr>
        <p:spPr bwMode="auto">
          <a:xfrm>
            <a:off x="0" y="0"/>
            <a:ext cx="9180000" cy="6912000"/>
          </a:xfrm>
          <a:prstGeom prst="rect">
            <a:avLst/>
          </a:prstGeom>
          <a:gradFill flip="none" rotWithShape="1">
            <a:gsLst>
              <a:gs pos="100000">
                <a:schemeClr val="accent1"/>
              </a:gs>
              <a:gs pos="0">
                <a:schemeClr val="tx1"/>
              </a:gs>
            </a:gsLst>
            <a:lin ang="189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defRPr/>
            </a:pPr>
            <a:endParaRPr lang="de-DE" dirty="0" smtClean="0">
              <a:solidFill>
                <a:srgbClr val="5F5F5F"/>
              </a:solidFill>
              <a:latin typeface="Calibri"/>
            </a:endParaRPr>
          </a:p>
        </p:txBody>
      </p:sp>
      <p:pic>
        <p:nvPicPr>
          <p:cNvPr id="19" name="Bild 10" descr="n_PPT CoverPict_Springer_6.8..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4561" y="993427"/>
            <a:ext cx="4027487" cy="4955909"/>
          </a:xfrm>
          <a:prstGeom prst="rect">
            <a:avLst/>
          </a:prstGeom>
        </p:spPr>
      </p:pic>
      <p:sp>
        <p:nvSpPr>
          <p:cNvPr id="17" name="Rectangle 5"/>
          <p:cNvSpPr>
            <a:spLocks noGrp="1" noChangeArrowheads="1"/>
          </p:cNvSpPr>
          <p:nvPr>
            <p:ph type="subTitle" idx="1"/>
          </p:nvPr>
        </p:nvSpPr>
        <p:spPr>
          <a:xfrm>
            <a:off x="3779667" y="5537200"/>
            <a:ext cx="4896021" cy="765373"/>
          </a:xfrm>
          <a:ln>
            <a:noFill/>
          </a:ln>
        </p:spPr>
        <p:txBody>
          <a:bodyPr/>
          <a:lstStyle>
            <a:lvl1pPr marL="0" indent="0">
              <a:buFont typeface="Times" charset="0"/>
              <a:buNone/>
              <a:defRPr>
                <a:solidFill>
                  <a:schemeClr val="bg2">
                    <a:lumMod val="90000"/>
                  </a:schemeClr>
                </a:solidFill>
                <a:latin typeface="Calibri"/>
                <a:cs typeface="Calibri"/>
              </a:defRPr>
            </a:lvl1pPr>
          </a:lstStyle>
          <a:p>
            <a:r>
              <a:rPr lang="en-US" smtClean="0"/>
              <a:t>Click to edit Master subtitle style</a:t>
            </a:r>
            <a:endParaRPr lang="de-DE" dirty="0"/>
          </a:p>
        </p:txBody>
      </p:sp>
      <p:sp>
        <p:nvSpPr>
          <p:cNvPr id="20" name="Rectangle 4"/>
          <p:cNvSpPr>
            <a:spLocks noGrp="1" noChangeArrowheads="1"/>
          </p:cNvSpPr>
          <p:nvPr>
            <p:ph type="ctrTitle"/>
          </p:nvPr>
        </p:nvSpPr>
        <p:spPr>
          <a:xfrm>
            <a:off x="3772652" y="4165600"/>
            <a:ext cx="4903036" cy="941796"/>
          </a:xfrm>
        </p:spPr>
        <p:txBody>
          <a:bodyPr anchor="t" anchorCtr="0"/>
          <a:lstStyle>
            <a:lvl1pPr>
              <a:defRPr sz="3400" b="0" i="0" spc="30">
                <a:solidFill>
                  <a:schemeClr val="bg1"/>
                </a:solidFill>
                <a:latin typeface="+mj-lt"/>
                <a:cs typeface="Cambria"/>
              </a:defRPr>
            </a:lvl1pPr>
          </a:lstStyle>
          <a:p>
            <a:r>
              <a:rPr lang="en-US" noProof="0" smtClean="0"/>
              <a:t>Click to edit Master title style</a:t>
            </a:r>
            <a:endParaRPr lang="en-US" noProof="0" dirty="0"/>
          </a:p>
        </p:txBody>
      </p:sp>
      <p:pic>
        <p:nvPicPr>
          <p:cNvPr id="12" name="Bild 11" descr="verlauf.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9703" y="2888489"/>
            <a:ext cx="5410200" cy="1016000"/>
          </a:xfrm>
          <a:prstGeom prst="rect">
            <a:avLst/>
          </a:prstGeom>
        </p:spPr>
      </p:pic>
      <p:pic>
        <p:nvPicPr>
          <p:cNvPr id="9" name="Bild 8" descr="Springer_pms.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42834" y="3130549"/>
            <a:ext cx="1997075" cy="530225"/>
          </a:xfrm>
          <a:prstGeom prst="rect">
            <a:avLst/>
          </a:prstGeom>
        </p:spPr>
      </p:pic>
    </p:spTree>
    <p:extLst>
      <p:ext uri="{BB962C8B-B14F-4D97-AF65-F5344CB8AC3E}">
        <p14:creationId xmlns:p14="http://schemas.microsoft.com/office/powerpoint/2010/main" val="3001057083"/>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Cover Page_Option 1">
    <p:bg>
      <p:bgPr>
        <a:solidFill>
          <a:schemeClr val="bg1"/>
        </a:solidFill>
        <a:effectLst/>
      </p:bgPr>
    </p:bg>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108"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7"/>
          <p:cNvSpPr>
            <a:spLocks/>
          </p:cNvSpPr>
          <p:nvPr userDrawn="1"/>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58595B"/>
              </a:solidFill>
              <a:cs typeface="+mn-cs"/>
            </a:endParaRP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grpSp>
        <p:nvGrpSpPr>
          <p:cNvPr id="21" name="Group 20"/>
          <p:cNvGrpSpPr/>
          <p:nvPr userDrawn="1"/>
        </p:nvGrpSpPr>
        <p:grpSpPr>
          <a:xfrm>
            <a:off x="4545227" y="-3360"/>
            <a:ext cx="4144742" cy="3258955"/>
            <a:chOff x="4891355" y="-10176"/>
            <a:chExt cx="4490137" cy="3258955"/>
          </a:xfrm>
        </p:grpSpPr>
        <p:sp>
          <p:nvSpPr>
            <p:cNvPr id="22"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8595B"/>
                </a:solidFill>
                <a:cs typeface="+mn-cs"/>
              </a:endParaRPr>
            </a:p>
          </p:txBody>
        </p:sp>
        <p:sp>
          <p:nvSpPr>
            <p:cNvPr id="23" name="Freeform 22"/>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8595B"/>
                </a:solidFill>
                <a:cs typeface="+mn-cs"/>
              </a:endParaRPr>
            </a:p>
          </p:txBody>
        </p:sp>
      </p:grpSp>
      <p:sp>
        <p:nvSpPr>
          <p:cNvPr id="11" name="Rectangle 10"/>
          <p:cNvSpPr/>
          <p:nvPr userDrawn="1"/>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r>
              <a:rPr lang="en-US" sz="1100" b="1" dirty="0">
                <a:solidFill>
                  <a:srgbClr val="486A7E"/>
                </a:solidFill>
                <a:cs typeface="+mn-cs"/>
              </a:rPr>
              <a:t>Updating image</a:t>
            </a:r>
          </a:p>
          <a:p>
            <a:r>
              <a:rPr lang="en-US" sz="1100" dirty="0">
                <a:solidFill>
                  <a:srgbClr val="486A7E"/>
                </a:solidFill>
                <a:cs typeface="+mn-cs"/>
              </a:rPr>
              <a:t>To update the background image:</a:t>
            </a:r>
          </a:p>
          <a:p>
            <a:pPr marL="177800" indent="-177800">
              <a:buFont typeface="Arial" panose="020B0604020202020204" pitchFamily="34" charset="0"/>
              <a:buChar char="•"/>
            </a:pPr>
            <a:r>
              <a:rPr lang="en-US" sz="1100" dirty="0">
                <a:solidFill>
                  <a:srgbClr val="486A7E"/>
                </a:solidFill>
                <a:cs typeface="+mn-cs"/>
              </a:rPr>
              <a:t>Go to ‘View’</a:t>
            </a:r>
          </a:p>
          <a:p>
            <a:pPr marL="177800" indent="-177800">
              <a:buFont typeface="Arial" panose="020B0604020202020204" pitchFamily="34" charset="0"/>
              <a:buChar char="•"/>
            </a:pPr>
            <a:r>
              <a:rPr lang="en-US" sz="1100" dirty="0">
                <a:solidFill>
                  <a:srgbClr val="486A7E"/>
                </a:solidFill>
                <a:cs typeface="+mn-cs"/>
              </a:rPr>
              <a:t>Select ‘Slide Master’</a:t>
            </a:r>
          </a:p>
          <a:p>
            <a:pPr marL="177800" indent="-177800">
              <a:buFont typeface="Arial" panose="020B0604020202020204" pitchFamily="34" charset="0"/>
              <a:buChar char="•"/>
            </a:pPr>
            <a:r>
              <a:rPr lang="en-US" sz="1100" dirty="0">
                <a:solidFill>
                  <a:srgbClr val="486A7E"/>
                </a:solidFill>
                <a:cs typeface="+mn-cs"/>
              </a:rPr>
              <a:t>Select the page with the image</a:t>
            </a:r>
          </a:p>
          <a:p>
            <a:pPr marL="177800" indent="-177800">
              <a:buFont typeface="Arial" panose="020B0604020202020204" pitchFamily="34" charset="0"/>
              <a:buChar char="•"/>
            </a:pPr>
            <a:r>
              <a:rPr lang="en-US" sz="1100" dirty="0">
                <a:solidFill>
                  <a:srgbClr val="486A7E"/>
                </a:solidFill>
                <a:cs typeface="+mn-cs"/>
              </a:rPr>
              <a:t>Right click on the image and select ‘Change picture’</a:t>
            </a:r>
          </a:p>
          <a:p>
            <a:pPr marL="177800" indent="-177800">
              <a:buFont typeface="Arial" panose="020B0604020202020204" pitchFamily="34" charset="0"/>
              <a:buChar char="•"/>
            </a:pPr>
            <a:r>
              <a:rPr lang="en-US" sz="1100" dirty="0">
                <a:solidFill>
                  <a:srgbClr val="486A7E"/>
                </a:solidFill>
                <a:cs typeface="+mn-cs"/>
              </a:rPr>
              <a:t>Navigate to the location with the new image</a:t>
            </a:r>
          </a:p>
          <a:p>
            <a:pPr marL="177800" indent="-177800">
              <a:buFont typeface="Arial" panose="020B0604020202020204" pitchFamily="34" charset="0"/>
              <a:buChar char="•"/>
            </a:pPr>
            <a:r>
              <a:rPr lang="en-US" sz="1100" dirty="0">
                <a:solidFill>
                  <a:srgbClr val="486A7E"/>
                </a:solidFill>
                <a:cs typeface="+mn-cs"/>
              </a:rPr>
              <a:t>Select ‘insert’</a:t>
            </a:r>
          </a:p>
          <a:p>
            <a:pPr marL="177800" indent="-177800">
              <a:buFont typeface="Arial" panose="020B0604020202020204" pitchFamily="34" charset="0"/>
              <a:buChar char="•"/>
            </a:pPr>
            <a:endParaRPr lang="en-US" sz="1100" dirty="0">
              <a:solidFill>
                <a:srgbClr val="486A7E"/>
              </a:solidFill>
              <a:cs typeface="+mn-cs"/>
            </a:endParaRPr>
          </a:p>
          <a:p>
            <a:r>
              <a:rPr lang="en-US" sz="1100" dirty="0">
                <a:solidFill>
                  <a:srgbClr val="486A7E"/>
                </a:solidFill>
                <a:cs typeface="+mn-cs"/>
              </a:rPr>
              <a:t>Please note the new image needs to be at least 19cm x 27.5cm to fit the area. If the image does not fit you will need to manually manipulate the image to fit</a:t>
            </a:r>
          </a:p>
        </p:txBody>
      </p:sp>
      <p:sp>
        <p:nvSpPr>
          <p:cNvPr id="14" name="Title 1"/>
          <p:cNvSpPr>
            <a:spLocks noGrp="1"/>
          </p:cNvSpPr>
          <p:nvPr>
            <p:ph type="title"/>
          </p:nvPr>
        </p:nvSpPr>
        <p:spPr>
          <a:xfrm>
            <a:off x="4769779" y="507608"/>
            <a:ext cx="3695643" cy="3185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a:xfrm>
            <a:off x="4769748" y="1274763"/>
            <a:ext cx="3695700"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70198323"/>
      </p:ext>
    </p:extLst>
  </p:cSld>
  <p:clrMapOvr>
    <a:masterClrMapping/>
  </p:clrMapOvr>
  <p:extLst mod="1">
    <p:ext uri="{DCECCB84-F9BA-43D5-87BE-67443E8EF086}">
      <p15:sldGuideLst xmlns="" xmlns:p15="http://schemas.microsoft.com/office/powerpoint/2012/main">
        <p15:guide id="1" pos="107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over Page_Option 1">
    <p:bg>
      <p:bgPr>
        <a:solidFill>
          <a:schemeClr val="bg2"/>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108"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7"/>
          <p:cNvSpPr>
            <a:spLocks/>
          </p:cNvSpPr>
          <p:nvPr userDrawn="1"/>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Light"/>
              <a:ea typeface="+mn-ea"/>
              <a:cs typeface="+mn-cs"/>
            </a:endParaRP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sp>
        <p:nvSpPr>
          <p:cNvPr id="20" name="Rectangle 19"/>
          <p:cNvSpPr/>
          <p:nvPr userDrawn="1"/>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defTabSz="872722" eaLnBrk="1" fontAlgn="auto" hangingPunct="1">
              <a:spcBef>
                <a:spcPts val="0"/>
              </a:spcBef>
              <a:spcAft>
                <a:spcPts val="0"/>
              </a:spcAft>
            </a:pPr>
            <a:r>
              <a:rPr lang="en-US" sz="1100" b="1" dirty="0" smtClean="0">
                <a:solidFill>
                  <a:srgbClr val="8FAEC1"/>
                </a:solidFill>
                <a:latin typeface="Calibri Light"/>
                <a:ea typeface="+mn-ea"/>
                <a:cs typeface="+mn-cs"/>
              </a:rPr>
              <a:t>Updating image</a:t>
            </a:r>
          </a:p>
          <a:p>
            <a:pPr algn="l" defTabSz="872722" eaLnBrk="1" fontAlgn="auto" hangingPunct="1">
              <a:spcBef>
                <a:spcPts val="0"/>
              </a:spcBef>
              <a:spcAft>
                <a:spcPts val="0"/>
              </a:spcAft>
            </a:pPr>
            <a:r>
              <a:rPr lang="en-US" sz="1100" dirty="0" smtClean="0">
                <a:solidFill>
                  <a:srgbClr val="8FAEC1"/>
                </a:solidFill>
                <a:latin typeface="Calibri Light"/>
                <a:ea typeface="+mn-ea"/>
                <a:cs typeface="+mn-cs"/>
              </a:rPr>
              <a:t>To update the background image:</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Go to ‘View’</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Select ‘Slide Master’</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Select the page with the image</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Right click on the image and select ‘Change picture’</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Navigate to the location with the new image</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Select ‘insert’</a:t>
            </a:r>
          </a:p>
          <a:p>
            <a:pPr marL="177800" indent="-177800" algn="l" defTabSz="872722" eaLnBrk="1" fontAlgn="auto" hangingPunct="1">
              <a:spcBef>
                <a:spcPts val="0"/>
              </a:spcBef>
              <a:spcAft>
                <a:spcPts val="0"/>
              </a:spcAft>
              <a:buFont typeface="Arial" panose="020B0604020202020204" pitchFamily="34" charset="0"/>
              <a:buChar char="•"/>
            </a:pPr>
            <a:endParaRPr lang="en-US" sz="1100" dirty="0" smtClean="0">
              <a:solidFill>
                <a:srgbClr val="8FAEC1"/>
              </a:solidFill>
              <a:latin typeface="Calibri Light"/>
              <a:ea typeface="+mn-ea"/>
              <a:cs typeface="+mn-cs"/>
            </a:endParaRPr>
          </a:p>
          <a:p>
            <a:pPr algn="l" defTabSz="872722" eaLnBrk="1" fontAlgn="auto" hangingPunct="1">
              <a:spcBef>
                <a:spcPts val="0"/>
              </a:spcBef>
              <a:spcAft>
                <a:spcPts val="0"/>
              </a:spcAft>
            </a:pPr>
            <a:r>
              <a:rPr lang="en-US" sz="1100" dirty="0" smtClean="0">
                <a:solidFill>
                  <a:srgbClr val="8FAEC1"/>
                </a:solidFill>
                <a:latin typeface="Calibri Light"/>
                <a:ea typeface="+mn-ea"/>
                <a:cs typeface="+mn-cs"/>
              </a:rPr>
              <a:t>Please note the new image needs to be at least 19cm x 27.5cm to fit the area. If the image does not fit you will need to manually manipulate the image to fit</a:t>
            </a:r>
          </a:p>
        </p:txBody>
      </p:sp>
      <p:grpSp>
        <p:nvGrpSpPr>
          <p:cNvPr id="21" name="Group 20"/>
          <p:cNvGrpSpPr/>
          <p:nvPr userDrawn="1"/>
        </p:nvGrpSpPr>
        <p:grpSpPr>
          <a:xfrm>
            <a:off x="4545227" y="-3360"/>
            <a:ext cx="4144742" cy="3258955"/>
            <a:chOff x="4891355" y="-10176"/>
            <a:chExt cx="4490137" cy="3258955"/>
          </a:xfrm>
        </p:grpSpPr>
        <p:sp>
          <p:nvSpPr>
            <p:cNvPr id="22"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Light"/>
                <a:ea typeface="+mn-ea"/>
                <a:cs typeface="+mn-cs"/>
              </a:endParaRPr>
            </a:p>
          </p:txBody>
        </p:sp>
        <p:sp>
          <p:nvSpPr>
            <p:cNvPr id="23" name="Freeform 22"/>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Light"/>
                <a:ea typeface="+mn-ea"/>
                <a:cs typeface="+mn-cs"/>
              </a:endParaRPr>
            </a:p>
          </p:txBody>
        </p:sp>
      </p:grpSp>
      <p:sp>
        <p:nvSpPr>
          <p:cNvPr id="14" name="Title 1"/>
          <p:cNvSpPr>
            <a:spLocks noGrp="1"/>
          </p:cNvSpPr>
          <p:nvPr>
            <p:ph type="title"/>
          </p:nvPr>
        </p:nvSpPr>
        <p:spPr>
          <a:xfrm>
            <a:off x="4769778" y="507608"/>
            <a:ext cx="3695643" cy="649049"/>
          </a:xfrm>
        </p:spPr>
        <p:txBody>
          <a:bodyPr/>
          <a:lstStyle>
            <a:lvl1pPr>
              <a:defRPr sz="2300">
                <a:solidFill>
                  <a:schemeClr val="accent5"/>
                </a:solidFill>
              </a:defRPr>
            </a:lvl1pPr>
          </a:lstStyle>
          <a:p>
            <a:r>
              <a:rPr lang="en-US" smtClean="0"/>
              <a:t>Click to edit Master title style</a:t>
            </a:r>
            <a:endParaRPr lang="en-GB" dirty="0"/>
          </a:p>
        </p:txBody>
      </p:sp>
      <p:sp>
        <p:nvSpPr>
          <p:cNvPr id="15" name="Text Placeholder 3"/>
          <p:cNvSpPr>
            <a:spLocks noGrp="1"/>
          </p:cNvSpPr>
          <p:nvPr>
            <p:ph type="body" sz="quarter" idx="12"/>
          </p:nvPr>
        </p:nvSpPr>
        <p:spPr>
          <a:xfrm>
            <a:off x="4769748" y="1274763"/>
            <a:ext cx="3695700"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12528283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_Option 1">
    <p:bg>
      <p:bgPr>
        <a:solidFill>
          <a:schemeClr val="bg1"/>
        </a:solidFill>
        <a:effectLst/>
      </p:bgPr>
    </p:bg>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108"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7"/>
          <p:cNvSpPr>
            <a:spLocks/>
          </p:cNvSpPr>
          <p:nvPr userDrawn="1"/>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Light"/>
              <a:ea typeface="+mn-ea"/>
              <a:cs typeface="+mn-cs"/>
            </a:endParaRP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grpSp>
        <p:nvGrpSpPr>
          <p:cNvPr id="21" name="Group 20"/>
          <p:cNvGrpSpPr/>
          <p:nvPr userDrawn="1"/>
        </p:nvGrpSpPr>
        <p:grpSpPr>
          <a:xfrm>
            <a:off x="4545227" y="-3360"/>
            <a:ext cx="4144742" cy="3258955"/>
            <a:chOff x="4891355" y="-10176"/>
            <a:chExt cx="4490137" cy="3258955"/>
          </a:xfrm>
        </p:grpSpPr>
        <p:sp>
          <p:nvSpPr>
            <p:cNvPr id="22"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Light"/>
                <a:ea typeface="+mn-ea"/>
                <a:cs typeface="+mn-cs"/>
              </a:endParaRPr>
            </a:p>
          </p:txBody>
        </p:sp>
        <p:sp>
          <p:nvSpPr>
            <p:cNvPr id="23" name="Freeform 22"/>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Light"/>
                <a:ea typeface="+mn-ea"/>
                <a:cs typeface="+mn-cs"/>
              </a:endParaRPr>
            </a:p>
          </p:txBody>
        </p:sp>
      </p:grpSp>
      <p:sp>
        <p:nvSpPr>
          <p:cNvPr id="14" name="Title 1"/>
          <p:cNvSpPr>
            <a:spLocks noGrp="1"/>
          </p:cNvSpPr>
          <p:nvPr>
            <p:ph type="title"/>
          </p:nvPr>
        </p:nvSpPr>
        <p:spPr>
          <a:xfrm>
            <a:off x="4769778" y="507608"/>
            <a:ext cx="3695643" cy="649049"/>
          </a:xfrm>
        </p:spPr>
        <p:txBody>
          <a:bodyPr/>
          <a:lstStyle>
            <a:lvl1pPr>
              <a:defRPr sz="2300">
                <a:solidFill>
                  <a:schemeClr val="accent5"/>
                </a:solidFill>
              </a:defRPr>
            </a:lvl1pPr>
          </a:lstStyle>
          <a:p>
            <a:r>
              <a:rPr lang="en-US" smtClean="0"/>
              <a:t>Click to edit Master title style</a:t>
            </a:r>
            <a:endParaRPr lang="en-GB" dirty="0"/>
          </a:p>
        </p:txBody>
      </p:sp>
      <p:sp>
        <p:nvSpPr>
          <p:cNvPr id="15" name="Text Placeholder 3"/>
          <p:cNvSpPr>
            <a:spLocks noGrp="1"/>
          </p:cNvSpPr>
          <p:nvPr>
            <p:ph type="body" sz="quarter" idx="12"/>
          </p:nvPr>
        </p:nvSpPr>
        <p:spPr>
          <a:xfrm>
            <a:off x="4769748" y="1274763"/>
            <a:ext cx="3695700"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smtClean="0"/>
              <a:t>Click to edit Master text styles</a:t>
            </a:r>
          </a:p>
          <a:p>
            <a:pPr lvl="1"/>
            <a:r>
              <a:rPr lang="en-US" smtClean="0"/>
              <a:t>Second level</a:t>
            </a:r>
          </a:p>
        </p:txBody>
      </p:sp>
      <p:sp>
        <p:nvSpPr>
          <p:cNvPr id="11" name="Rectangle 10"/>
          <p:cNvSpPr/>
          <p:nvPr userDrawn="1"/>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defTabSz="872722" eaLnBrk="1" fontAlgn="auto" hangingPunct="1">
              <a:spcBef>
                <a:spcPts val="0"/>
              </a:spcBef>
              <a:spcAft>
                <a:spcPts val="0"/>
              </a:spcAft>
            </a:pPr>
            <a:r>
              <a:rPr lang="en-US" sz="1100" b="1" dirty="0" smtClean="0">
                <a:solidFill>
                  <a:srgbClr val="8FAEC1"/>
                </a:solidFill>
                <a:latin typeface="Calibri Light"/>
                <a:ea typeface="+mn-ea"/>
                <a:cs typeface="+mn-cs"/>
              </a:rPr>
              <a:t>Updating image</a:t>
            </a:r>
          </a:p>
          <a:p>
            <a:pPr algn="l" defTabSz="872722" eaLnBrk="1" fontAlgn="auto" hangingPunct="1">
              <a:spcBef>
                <a:spcPts val="0"/>
              </a:spcBef>
              <a:spcAft>
                <a:spcPts val="0"/>
              </a:spcAft>
            </a:pPr>
            <a:r>
              <a:rPr lang="en-US" sz="1100" dirty="0" smtClean="0">
                <a:solidFill>
                  <a:srgbClr val="8FAEC1"/>
                </a:solidFill>
                <a:latin typeface="Calibri Light"/>
                <a:ea typeface="+mn-ea"/>
                <a:cs typeface="+mn-cs"/>
              </a:rPr>
              <a:t>To update the background image:</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Go to ‘View’</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Select ‘Slide Master’</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Select the page with the image</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Right click on the image and select ‘Change picture’</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Navigate to the location with the new image</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Select ‘insert’</a:t>
            </a:r>
          </a:p>
          <a:p>
            <a:pPr marL="177800" indent="-177800" algn="l" defTabSz="872722" eaLnBrk="1" fontAlgn="auto" hangingPunct="1">
              <a:spcBef>
                <a:spcPts val="0"/>
              </a:spcBef>
              <a:spcAft>
                <a:spcPts val="0"/>
              </a:spcAft>
              <a:buFont typeface="Arial" panose="020B0604020202020204" pitchFamily="34" charset="0"/>
              <a:buChar char="•"/>
            </a:pPr>
            <a:endParaRPr lang="en-US" sz="1100" dirty="0" smtClean="0">
              <a:solidFill>
                <a:srgbClr val="8FAEC1"/>
              </a:solidFill>
              <a:latin typeface="Calibri Light"/>
              <a:ea typeface="+mn-ea"/>
              <a:cs typeface="+mn-cs"/>
            </a:endParaRPr>
          </a:p>
          <a:p>
            <a:pPr algn="l" defTabSz="872722" eaLnBrk="1" fontAlgn="auto" hangingPunct="1">
              <a:spcBef>
                <a:spcPts val="0"/>
              </a:spcBef>
              <a:spcAft>
                <a:spcPts val="0"/>
              </a:spcAft>
            </a:pPr>
            <a:r>
              <a:rPr lang="en-US" sz="1100" dirty="0" smtClean="0">
                <a:solidFill>
                  <a:srgbClr val="8FAEC1"/>
                </a:solidFill>
                <a:latin typeface="Calibri Light"/>
                <a:ea typeface="+mn-ea"/>
                <a:cs typeface="+mn-cs"/>
              </a:rPr>
              <a:t>Please note the new image needs to be at least 19cm x 27.5cm to fit the area. If the image does not fit you will need to manually manipulate the image to fit</a:t>
            </a:r>
          </a:p>
        </p:txBody>
      </p:sp>
    </p:spTree>
    <p:extLst>
      <p:ext uri="{BB962C8B-B14F-4D97-AF65-F5344CB8AC3E}">
        <p14:creationId xmlns:p14="http://schemas.microsoft.com/office/powerpoint/2010/main" val="369068711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age_Image 1 (blue-scal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val="0"/>
              </a:ext>
            </a:extLst>
          </a:blip>
          <a:stretch/>
        </p:blipFill>
        <p:spPr>
          <a:xfrm>
            <a:off x="5646" y="3483"/>
            <a:ext cx="9138884" cy="6858000"/>
          </a:xfrm>
          <a:prstGeom prst="rect">
            <a:avLst/>
          </a:prstGeom>
          <a:noFill/>
          <a:ln>
            <a:noFill/>
          </a:ln>
        </p:spPr>
      </p:pic>
      <p:sp>
        <p:nvSpPr>
          <p:cNvPr id="29" name="Freeform 17"/>
          <p:cNvSpPr>
            <a:spLocks/>
          </p:cNvSpPr>
          <p:nvPr userDrawn="1"/>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Light"/>
              <a:ea typeface="+mn-ea"/>
              <a:cs typeface="+mn-cs"/>
            </a:endParaRP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grpSp>
        <p:nvGrpSpPr>
          <p:cNvPr id="11" name="Group 10"/>
          <p:cNvGrpSpPr/>
          <p:nvPr userDrawn="1"/>
        </p:nvGrpSpPr>
        <p:grpSpPr>
          <a:xfrm>
            <a:off x="4545227" y="-3360"/>
            <a:ext cx="4144742" cy="3258955"/>
            <a:chOff x="4891355" y="-10176"/>
            <a:chExt cx="4490137" cy="3258955"/>
          </a:xfrm>
        </p:grpSpPr>
        <p:sp>
          <p:nvSpPr>
            <p:cNvPr id="15"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Light"/>
                <a:ea typeface="+mn-ea"/>
                <a:cs typeface="+mn-cs"/>
              </a:endParaRPr>
            </a:p>
          </p:txBody>
        </p:sp>
        <p:sp>
          <p:nvSpPr>
            <p:cNvPr id="16" name="Freeform 15"/>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Light"/>
                <a:ea typeface="+mn-ea"/>
                <a:cs typeface="+mn-cs"/>
              </a:endParaRPr>
            </a:p>
          </p:txBody>
        </p:sp>
      </p:grpSp>
      <p:sp>
        <p:nvSpPr>
          <p:cNvPr id="13" name="Title 1"/>
          <p:cNvSpPr>
            <a:spLocks noGrp="1"/>
          </p:cNvSpPr>
          <p:nvPr>
            <p:ph type="title"/>
          </p:nvPr>
        </p:nvSpPr>
        <p:spPr>
          <a:xfrm>
            <a:off x="4769778" y="507608"/>
            <a:ext cx="3695643" cy="649049"/>
          </a:xfrm>
        </p:spPr>
        <p:txBody>
          <a:bodyPr/>
          <a:lstStyle>
            <a:lvl1pPr>
              <a:defRPr sz="2300">
                <a:solidFill>
                  <a:schemeClr val="accent5"/>
                </a:solidFill>
              </a:defRPr>
            </a:lvl1pPr>
          </a:lstStyle>
          <a:p>
            <a:r>
              <a:rPr lang="en-US" smtClean="0"/>
              <a:t>Click to edit Master title style</a:t>
            </a:r>
            <a:endParaRPr lang="en-GB" dirty="0"/>
          </a:p>
        </p:txBody>
      </p:sp>
      <p:sp>
        <p:nvSpPr>
          <p:cNvPr id="14" name="Text Placeholder 3"/>
          <p:cNvSpPr>
            <a:spLocks noGrp="1"/>
          </p:cNvSpPr>
          <p:nvPr>
            <p:ph type="body" sz="quarter" idx="12"/>
          </p:nvPr>
        </p:nvSpPr>
        <p:spPr>
          <a:xfrm>
            <a:off x="4769748" y="1274763"/>
            <a:ext cx="3695700"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smtClean="0"/>
              <a:t>Click to edit Master text styles</a:t>
            </a:r>
          </a:p>
          <a:p>
            <a:pPr lvl="1"/>
            <a:r>
              <a:rPr lang="en-US" smtClean="0"/>
              <a:t>Second level</a:t>
            </a:r>
          </a:p>
        </p:txBody>
      </p:sp>
      <p:sp>
        <p:nvSpPr>
          <p:cNvPr id="19" name="Rectangle 18"/>
          <p:cNvSpPr/>
          <p:nvPr userDrawn="1"/>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defTabSz="872722" eaLnBrk="1" fontAlgn="auto" hangingPunct="1">
              <a:spcBef>
                <a:spcPts val="0"/>
              </a:spcBef>
              <a:spcAft>
                <a:spcPts val="0"/>
              </a:spcAft>
            </a:pPr>
            <a:r>
              <a:rPr lang="en-US" sz="1100" b="1" dirty="0" smtClean="0">
                <a:solidFill>
                  <a:srgbClr val="8FAEC1"/>
                </a:solidFill>
                <a:latin typeface="Calibri Light"/>
                <a:ea typeface="+mn-ea"/>
                <a:cs typeface="+mn-cs"/>
              </a:rPr>
              <a:t>Updating image</a:t>
            </a:r>
          </a:p>
          <a:p>
            <a:pPr algn="l" defTabSz="872722" eaLnBrk="1" fontAlgn="auto" hangingPunct="1">
              <a:spcBef>
                <a:spcPts val="0"/>
              </a:spcBef>
              <a:spcAft>
                <a:spcPts val="0"/>
              </a:spcAft>
            </a:pPr>
            <a:r>
              <a:rPr lang="en-US" sz="1100" dirty="0" smtClean="0">
                <a:solidFill>
                  <a:srgbClr val="8FAEC1"/>
                </a:solidFill>
                <a:latin typeface="Calibri Light"/>
                <a:ea typeface="+mn-ea"/>
                <a:cs typeface="+mn-cs"/>
              </a:rPr>
              <a:t>To update the background image:</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Go to ‘View’</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Select ‘Slide Master’</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Select the page with the image</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Right click on the image and select ‘Change picture’</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Navigate to the location with the new image</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Select ‘insert’</a:t>
            </a:r>
          </a:p>
          <a:p>
            <a:pPr marL="177800" indent="-177800" algn="l" defTabSz="872722" eaLnBrk="1" fontAlgn="auto" hangingPunct="1">
              <a:spcBef>
                <a:spcPts val="0"/>
              </a:spcBef>
              <a:spcAft>
                <a:spcPts val="0"/>
              </a:spcAft>
              <a:buFont typeface="Arial" panose="020B0604020202020204" pitchFamily="34" charset="0"/>
              <a:buChar char="•"/>
            </a:pPr>
            <a:endParaRPr lang="en-US" sz="1100" dirty="0" smtClean="0">
              <a:solidFill>
                <a:srgbClr val="8FAEC1"/>
              </a:solidFill>
              <a:latin typeface="Calibri Light"/>
              <a:ea typeface="+mn-ea"/>
              <a:cs typeface="+mn-cs"/>
            </a:endParaRPr>
          </a:p>
          <a:p>
            <a:pPr algn="l" defTabSz="872722" eaLnBrk="1" fontAlgn="auto" hangingPunct="1">
              <a:spcBef>
                <a:spcPts val="0"/>
              </a:spcBef>
              <a:spcAft>
                <a:spcPts val="0"/>
              </a:spcAft>
            </a:pPr>
            <a:r>
              <a:rPr lang="en-US" sz="1100" dirty="0" smtClean="0">
                <a:solidFill>
                  <a:srgbClr val="8FAEC1"/>
                </a:solidFill>
                <a:latin typeface="Calibri Light"/>
                <a:ea typeface="+mn-ea"/>
                <a:cs typeface="+mn-cs"/>
              </a:rPr>
              <a:t>Please note the new image needs to be at least 19cm x 27.5cm to fit the area. If the image does not fit you will need to manually manipulate the image to fit</a:t>
            </a:r>
          </a:p>
        </p:txBody>
      </p:sp>
    </p:spTree>
    <p:extLst>
      <p:ext uri="{BB962C8B-B14F-4D97-AF65-F5344CB8AC3E}">
        <p14:creationId xmlns:p14="http://schemas.microsoft.com/office/powerpoint/2010/main" val="149347631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 Page_Image 2 (blue-sca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val="0"/>
              </a:ext>
            </a:extLst>
          </a:blip>
          <a:srcRect l="5507" r="489" b="7293"/>
          <a:stretch/>
        </p:blipFill>
        <p:spPr>
          <a:xfrm>
            <a:off x="1" y="-3362"/>
            <a:ext cx="9142892" cy="6855319"/>
          </a:xfrm>
          <a:prstGeom prst="rect">
            <a:avLst/>
          </a:prstGeom>
        </p:spPr>
      </p:pic>
      <p:grpSp>
        <p:nvGrpSpPr>
          <p:cNvPr id="23" name="Group 22"/>
          <p:cNvGrpSpPr/>
          <p:nvPr userDrawn="1"/>
        </p:nvGrpSpPr>
        <p:grpSpPr>
          <a:xfrm>
            <a:off x="4545227" y="-3360"/>
            <a:ext cx="4144742"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Light"/>
                <a:ea typeface="+mn-ea"/>
                <a:cs typeface="+mn-cs"/>
              </a:endParaRPr>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Light"/>
                <a:ea typeface="+mn-ea"/>
                <a:cs typeface="+mn-cs"/>
              </a:endParaRPr>
            </a:p>
          </p:txBody>
        </p:sp>
      </p:grpSp>
      <p:sp>
        <p:nvSpPr>
          <p:cNvPr id="29" name="Freeform 17"/>
          <p:cNvSpPr>
            <a:spLocks/>
          </p:cNvSpPr>
          <p:nvPr userDrawn="1"/>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Light"/>
              <a:ea typeface="+mn-ea"/>
              <a:cs typeface="+mn-cs"/>
            </a:endParaRP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sp>
        <p:nvSpPr>
          <p:cNvPr id="11" name="Title 1"/>
          <p:cNvSpPr>
            <a:spLocks noGrp="1"/>
          </p:cNvSpPr>
          <p:nvPr>
            <p:ph type="title"/>
          </p:nvPr>
        </p:nvSpPr>
        <p:spPr>
          <a:xfrm>
            <a:off x="4769778" y="507608"/>
            <a:ext cx="3695643" cy="649049"/>
          </a:xfrm>
        </p:spPr>
        <p:txBody>
          <a:bodyPr/>
          <a:lstStyle>
            <a:lvl1pPr>
              <a:defRPr sz="2300">
                <a:solidFill>
                  <a:schemeClr val="accent5"/>
                </a:solidFill>
              </a:defRPr>
            </a:lvl1pPr>
          </a:lstStyle>
          <a:p>
            <a:r>
              <a:rPr lang="en-US" smtClean="0"/>
              <a:t>Click to edit Master title style</a:t>
            </a:r>
            <a:endParaRPr lang="en-GB" dirty="0"/>
          </a:p>
        </p:txBody>
      </p:sp>
      <p:sp>
        <p:nvSpPr>
          <p:cNvPr id="12" name="Text Placeholder 3"/>
          <p:cNvSpPr>
            <a:spLocks noGrp="1"/>
          </p:cNvSpPr>
          <p:nvPr>
            <p:ph type="body" sz="quarter" idx="12"/>
          </p:nvPr>
        </p:nvSpPr>
        <p:spPr>
          <a:xfrm>
            <a:off x="4769748" y="1274763"/>
            <a:ext cx="3695700"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smtClean="0"/>
              <a:t>Click to edit Master text styles</a:t>
            </a:r>
          </a:p>
          <a:p>
            <a:pPr lvl="1"/>
            <a:r>
              <a:rPr lang="en-US" smtClean="0"/>
              <a:t>Second level</a:t>
            </a:r>
          </a:p>
        </p:txBody>
      </p:sp>
      <p:sp>
        <p:nvSpPr>
          <p:cNvPr id="14" name="Rectangle 13"/>
          <p:cNvSpPr/>
          <p:nvPr userDrawn="1"/>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defTabSz="872722" eaLnBrk="1" fontAlgn="auto" hangingPunct="1">
              <a:spcBef>
                <a:spcPts val="0"/>
              </a:spcBef>
              <a:spcAft>
                <a:spcPts val="0"/>
              </a:spcAft>
            </a:pPr>
            <a:r>
              <a:rPr lang="en-US" sz="1100" b="1" dirty="0" smtClean="0">
                <a:solidFill>
                  <a:srgbClr val="8FAEC1"/>
                </a:solidFill>
                <a:latin typeface="Calibri Light"/>
                <a:ea typeface="+mn-ea"/>
                <a:cs typeface="+mn-cs"/>
              </a:rPr>
              <a:t>Updating image</a:t>
            </a:r>
          </a:p>
          <a:p>
            <a:pPr algn="l" defTabSz="872722" eaLnBrk="1" fontAlgn="auto" hangingPunct="1">
              <a:spcBef>
                <a:spcPts val="0"/>
              </a:spcBef>
              <a:spcAft>
                <a:spcPts val="0"/>
              </a:spcAft>
            </a:pPr>
            <a:r>
              <a:rPr lang="en-US" sz="1100" dirty="0" smtClean="0">
                <a:solidFill>
                  <a:srgbClr val="8FAEC1"/>
                </a:solidFill>
                <a:latin typeface="Calibri Light"/>
                <a:ea typeface="+mn-ea"/>
                <a:cs typeface="+mn-cs"/>
              </a:rPr>
              <a:t>To update the background image:</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Go to ‘View’</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Select ‘Slide Master’</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Select the page with the image</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Right click on the image and select ‘Change picture’</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Navigate to the location with the new image</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Select ‘insert’</a:t>
            </a:r>
          </a:p>
          <a:p>
            <a:pPr marL="177800" indent="-177800" algn="l" defTabSz="872722" eaLnBrk="1" fontAlgn="auto" hangingPunct="1">
              <a:spcBef>
                <a:spcPts val="0"/>
              </a:spcBef>
              <a:spcAft>
                <a:spcPts val="0"/>
              </a:spcAft>
              <a:buFont typeface="Arial" panose="020B0604020202020204" pitchFamily="34" charset="0"/>
              <a:buChar char="•"/>
            </a:pPr>
            <a:endParaRPr lang="en-US" sz="1100" dirty="0" smtClean="0">
              <a:solidFill>
                <a:srgbClr val="8FAEC1"/>
              </a:solidFill>
              <a:latin typeface="Calibri Light"/>
              <a:ea typeface="+mn-ea"/>
              <a:cs typeface="+mn-cs"/>
            </a:endParaRPr>
          </a:p>
          <a:p>
            <a:pPr algn="l" defTabSz="872722" eaLnBrk="1" fontAlgn="auto" hangingPunct="1">
              <a:spcBef>
                <a:spcPts val="0"/>
              </a:spcBef>
              <a:spcAft>
                <a:spcPts val="0"/>
              </a:spcAft>
            </a:pPr>
            <a:r>
              <a:rPr lang="en-US" sz="1100" dirty="0" smtClean="0">
                <a:solidFill>
                  <a:srgbClr val="8FAEC1"/>
                </a:solidFill>
                <a:latin typeface="Calibri Light"/>
                <a:ea typeface="+mn-ea"/>
                <a:cs typeface="+mn-cs"/>
              </a:rPr>
              <a:t>Please note the new image needs to be at least 19cm x 27.5cm to fit the area. If the image does not fit you will need to manually manipulate the image to fit</a:t>
            </a:r>
          </a:p>
        </p:txBody>
      </p:sp>
    </p:spTree>
    <p:extLst>
      <p:ext uri="{BB962C8B-B14F-4D97-AF65-F5344CB8AC3E}">
        <p14:creationId xmlns:p14="http://schemas.microsoft.com/office/powerpoint/2010/main" val="186238913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 Page_Image 3 (grey-scal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flipH="1" flipV="1">
            <a:off x="1" y="3483"/>
            <a:ext cx="9144000" cy="6858000"/>
          </a:xfrm>
          <a:prstGeom prst="rect">
            <a:avLst/>
          </a:prstGeom>
          <a:noFill/>
          <a:ln>
            <a:noFill/>
          </a:ln>
        </p:spPr>
      </p:pic>
      <p:sp>
        <p:nvSpPr>
          <p:cNvPr id="29" name="Freeform 17"/>
          <p:cNvSpPr>
            <a:spLocks/>
          </p:cNvSpPr>
          <p:nvPr userDrawn="1"/>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Light"/>
              <a:ea typeface="+mn-ea"/>
              <a:cs typeface="+mn-cs"/>
            </a:endParaRP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grpSp>
        <p:nvGrpSpPr>
          <p:cNvPr id="11" name="Group 10"/>
          <p:cNvGrpSpPr/>
          <p:nvPr userDrawn="1"/>
        </p:nvGrpSpPr>
        <p:grpSpPr>
          <a:xfrm>
            <a:off x="4545227" y="-3360"/>
            <a:ext cx="4144742" cy="3258955"/>
            <a:chOff x="4891355" y="-10176"/>
            <a:chExt cx="4490137" cy="3258955"/>
          </a:xfrm>
        </p:grpSpPr>
        <p:sp>
          <p:nvSpPr>
            <p:cNvPr id="15"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Light"/>
                <a:ea typeface="+mn-ea"/>
                <a:cs typeface="+mn-cs"/>
              </a:endParaRPr>
            </a:p>
          </p:txBody>
        </p:sp>
        <p:sp>
          <p:nvSpPr>
            <p:cNvPr id="16" name="Freeform 15"/>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Light"/>
                <a:ea typeface="+mn-ea"/>
                <a:cs typeface="+mn-cs"/>
              </a:endParaRPr>
            </a:p>
          </p:txBody>
        </p:sp>
      </p:grpSp>
      <p:sp>
        <p:nvSpPr>
          <p:cNvPr id="13" name="Title 1"/>
          <p:cNvSpPr>
            <a:spLocks noGrp="1"/>
          </p:cNvSpPr>
          <p:nvPr>
            <p:ph type="title"/>
          </p:nvPr>
        </p:nvSpPr>
        <p:spPr>
          <a:xfrm>
            <a:off x="4769778" y="507608"/>
            <a:ext cx="3695643" cy="649049"/>
          </a:xfrm>
        </p:spPr>
        <p:txBody>
          <a:bodyPr/>
          <a:lstStyle>
            <a:lvl1pPr>
              <a:defRPr sz="2300">
                <a:solidFill>
                  <a:schemeClr val="accent5"/>
                </a:solidFill>
              </a:defRPr>
            </a:lvl1pPr>
          </a:lstStyle>
          <a:p>
            <a:r>
              <a:rPr lang="en-US" smtClean="0"/>
              <a:t>Click to edit Master title style</a:t>
            </a:r>
            <a:endParaRPr lang="en-GB" dirty="0"/>
          </a:p>
        </p:txBody>
      </p:sp>
      <p:sp>
        <p:nvSpPr>
          <p:cNvPr id="14" name="Text Placeholder 3"/>
          <p:cNvSpPr>
            <a:spLocks noGrp="1"/>
          </p:cNvSpPr>
          <p:nvPr>
            <p:ph type="body" sz="quarter" idx="12"/>
          </p:nvPr>
        </p:nvSpPr>
        <p:spPr>
          <a:xfrm>
            <a:off x="4769748" y="1274763"/>
            <a:ext cx="3695700"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smtClean="0"/>
              <a:t>Click to edit Master text styles</a:t>
            </a:r>
          </a:p>
          <a:p>
            <a:pPr lvl="1"/>
            <a:r>
              <a:rPr lang="en-US" smtClean="0"/>
              <a:t>Second level</a:t>
            </a:r>
          </a:p>
        </p:txBody>
      </p:sp>
      <p:sp>
        <p:nvSpPr>
          <p:cNvPr id="19" name="Rectangle 18"/>
          <p:cNvSpPr/>
          <p:nvPr userDrawn="1"/>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defTabSz="872722" eaLnBrk="1" fontAlgn="auto" hangingPunct="1">
              <a:spcBef>
                <a:spcPts val="0"/>
              </a:spcBef>
              <a:spcAft>
                <a:spcPts val="0"/>
              </a:spcAft>
            </a:pPr>
            <a:r>
              <a:rPr lang="en-US" sz="1100" b="1" dirty="0" smtClean="0">
                <a:solidFill>
                  <a:srgbClr val="8FAEC1"/>
                </a:solidFill>
                <a:latin typeface="Calibri Light"/>
                <a:ea typeface="+mn-ea"/>
                <a:cs typeface="+mn-cs"/>
              </a:rPr>
              <a:t>Updating image</a:t>
            </a:r>
          </a:p>
          <a:p>
            <a:pPr algn="l" defTabSz="872722" eaLnBrk="1" fontAlgn="auto" hangingPunct="1">
              <a:spcBef>
                <a:spcPts val="0"/>
              </a:spcBef>
              <a:spcAft>
                <a:spcPts val="0"/>
              </a:spcAft>
            </a:pPr>
            <a:r>
              <a:rPr lang="en-US" sz="1100" dirty="0" smtClean="0">
                <a:solidFill>
                  <a:srgbClr val="8FAEC1"/>
                </a:solidFill>
                <a:latin typeface="Calibri Light"/>
                <a:ea typeface="+mn-ea"/>
                <a:cs typeface="+mn-cs"/>
              </a:rPr>
              <a:t>To update the background image:</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Go to ‘View’</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Select ‘Slide Master’</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Select the page with the image</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Right click on the image and select ‘Change picture’</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Navigate to the location with the new image</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Select ‘insert’</a:t>
            </a:r>
          </a:p>
          <a:p>
            <a:pPr marL="177800" indent="-177800" algn="l" defTabSz="872722" eaLnBrk="1" fontAlgn="auto" hangingPunct="1">
              <a:spcBef>
                <a:spcPts val="0"/>
              </a:spcBef>
              <a:spcAft>
                <a:spcPts val="0"/>
              </a:spcAft>
              <a:buFont typeface="Arial" panose="020B0604020202020204" pitchFamily="34" charset="0"/>
              <a:buChar char="•"/>
            </a:pPr>
            <a:endParaRPr lang="en-US" sz="1100" dirty="0" smtClean="0">
              <a:solidFill>
                <a:srgbClr val="8FAEC1"/>
              </a:solidFill>
              <a:latin typeface="Calibri Light"/>
              <a:ea typeface="+mn-ea"/>
              <a:cs typeface="+mn-cs"/>
            </a:endParaRPr>
          </a:p>
          <a:p>
            <a:pPr algn="l" defTabSz="872722" eaLnBrk="1" fontAlgn="auto" hangingPunct="1">
              <a:spcBef>
                <a:spcPts val="0"/>
              </a:spcBef>
              <a:spcAft>
                <a:spcPts val="0"/>
              </a:spcAft>
            </a:pPr>
            <a:r>
              <a:rPr lang="en-US" sz="1100" dirty="0" smtClean="0">
                <a:solidFill>
                  <a:srgbClr val="8FAEC1"/>
                </a:solidFill>
                <a:latin typeface="Calibri Light"/>
                <a:ea typeface="+mn-ea"/>
                <a:cs typeface="+mn-cs"/>
              </a:rPr>
              <a:t>Please note the new image needs to be at least 19cm x 27.5cm to fit the area. If the image does not fit you will need to manually manipulate the image to fit</a:t>
            </a:r>
          </a:p>
        </p:txBody>
      </p:sp>
    </p:spTree>
    <p:extLst>
      <p:ext uri="{BB962C8B-B14F-4D97-AF65-F5344CB8AC3E}">
        <p14:creationId xmlns:p14="http://schemas.microsoft.com/office/powerpoint/2010/main" val="110330291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Page_Image 4 (blue-sca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89367" y="2"/>
            <a:ext cx="8754632" cy="6397737"/>
          </a:xfrm>
          <a:prstGeom prst="rect">
            <a:avLst/>
          </a:prstGeom>
        </p:spPr>
      </p:pic>
      <p:sp>
        <p:nvSpPr>
          <p:cNvPr id="29" name="Freeform 17"/>
          <p:cNvSpPr>
            <a:spLocks/>
          </p:cNvSpPr>
          <p:nvPr userDrawn="1"/>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Light"/>
              <a:ea typeface="+mn-ea"/>
              <a:cs typeface="+mn-cs"/>
            </a:endParaRP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grpSp>
        <p:nvGrpSpPr>
          <p:cNvPr id="13" name="Group 12"/>
          <p:cNvGrpSpPr/>
          <p:nvPr userDrawn="1"/>
        </p:nvGrpSpPr>
        <p:grpSpPr>
          <a:xfrm>
            <a:off x="4545227" y="-3360"/>
            <a:ext cx="4144742" cy="3258955"/>
            <a:chOff x="4891355" y="-10176"/>
            <a:chExt cx="4490137" cy="3258955"/>
          </a:xfrm>
        </p:grpSpPr>
        <p:sp>
          <p:nvSpPr>
            <p:cNvPr id="1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Light"/>
                <a:ea typeface="+mn-ea"/>
                <a:cs typeface="+mn-cs"/>
              </a:endParaRPr>
            </a:p>
          </p:txBody>
        </p:sp>
        <p:sp>
          <p:nvSpPr>
            <p:cNvPr id="15" name="Freeform 1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Light"/>
                <a:ea typeface="+mn-ea"/>
                <a:cs typeface="+mn-cs"/>
              </a:endParaRPr>
            </a:p>
          </p:txBody>
        </p:sp>
      </p:grpSp>
      <p:sp>
        <p:nvSpPr>
          <p:cNvPr id="11" name="Title 1"/>
          <p:cNvSpPr>
            <a:spLocks noGrp="1"/>
          </p:cNvSpPr>
          <p:nvPr>
            <p:ph type="title"/>
          </p:nvPr>
        </p:nvSpPr>
        <p:spPr>
          <a:xfrm>
            <a:off x="4769778" y="507608"/>
            <a:ext cx="3695643" cy="649049"/>
          </a:xfrm>
        </p:spPr>
        <p:txBody>
          <a:bodyPr/>
          <a:lstStyle>
            <a:lvl1pPr>
              <a:defRPr sz="2300">
                <a:solidFill>
                  <a:schemeClr val="accent5"/>
                </a:solidFill>
              </a:defRPr>
            </a:lvl1pPr>
          </a:lstStyle>
          <a:p>
            <a:r>
              <a:rPr lang="en-US" smtClean="0"/>
              <a:t>Click to edit Master title style</a:t>
            </a:r>
            <a:endParaRPr lang="en-GB" dirty="0"/>
          </a:p>
        </p:txBody>
      </p:sp>
      <p:sp>
        <p:nvSpPr>
          <p:cNvPr id="12" name="Text Placeholder 3"/>
          <p:cNvSpPr>
            <a:spLocks noGrp="1"/>
          </p:cNvSpPr>
          <p:nvPr>
            <p:ph type="body" sz="quarter" idx="12"/>
          </p:nvPr>
        </p:nvSpPr>
        <p:spPr>
          <a:xfrm>
            <a:off x="4769748" y="1274763"/>
            <a:ext cx="3695700" cy="630942"/>
          </a:xfrm>
        </p:spPr>
        <p:txBody>
          <a:bodyPr/>
          <a:lstStyle>
            <a:lvl1pPr>
              <a:defRPr sz="2000" b="0">
                <a:solidFill>
                  <a:schemeClr val="accent2"/>
                </a:solidFill>
                <a:latin typeface="+mn-lt"/>
              </a:defRPr>
            </a:lvl1pPr>
            <a:lvl2pPr>
              <a:defRPr sz="1600">
                <a:solidFill>
                  <a:schemeClr val="accent2"/>
                </a:solidFill>
              </a:defRPr>
            </a:lvl2pPr>
          </a:lstStyle>
          <a:p>
            <a:pPr lvl="0"/>
            <a:r>
              <a:rPr lang="en-US" smtClean="0"/>
              <a:t>Click to edit Master text styles</a:t>
            </a:r>
          </a:p>
          <a:p>
            <a:pPr lvl="1"/>
            <a:r>
              <a:rPr lang="en-US" smtClean="0"/>
              <a:t>Second level</a:t>
            </a:r>
          </a:p>
        </p:txBody>
      </p:sp>
      <p:sp>
        <p:nvSpPr>
          <p:cNvPr id="18" name="Rectangle 17"/>
          <p:cNvSpPr/>
          <p:nvPr userDrawn="1"/>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defTabSz="872722" eaLnBrk="1" fontAlgn="auto" hangingPunct="1">
              <a:spcBef>
                <a:spcPts val="0"/>
              </a:spcBef>
              <a:spcAft>
                <a:spcPts val="0"/>
              </a:spcAft>
            </a:pPr>
            <a:r>
              <a:rPr lang="en-US" sz="1100" b="1" dirty="0" smtClean="0">
                <a:solidFill>
                  <a:srgbClr val="8FAEC1"/>
                </a:solidFill>
                <a:latin typeface="Calibri Light"/>
                <a:ea typeface="+mn-ea"/>
                <a:cs typeface="+mn-cs"/>
              </a:rPr>
              <a:t>Updating image</a:t>
            </a:r>
          </a:p>
          <a:p>
            <a:pPr algn="l" defTabSz="872722" eaLnBrk="1" fontAlgn="auto" hangingPunct="1">
              <a:spcBef>
                <a:spcPts val="0"/>
              </a:spcBef>
              <a:spcAft>
                <a:spcPts val="0"/>
              </a:spcAft>
            </a:pPr>
            <a:r>
              <a:rPr lang="en-US" sz="1100" dirty="0" smtClean="0">
                <a:solidFill>
                  <a:srgbClr val="8FAEC1"/>
                </a:solidFill>
                <a:latin typeface="Calibri Light"/>
                <a:ea typeface="+mn-ea"/>
                <a:cs typeface="+mn-cs"/>
              </a:rPr>
              <a:t>To update the background image:</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Go to ‘View’</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Select ‘Slide Master’</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Select the page with the image</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Right click on the image and select ‘Change picture’</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Navigate to the location with the new image</a:t>
            </a:r>
          </a:p>
          <a:p>
            <a:pPr marL="177800" indent="-177800" algn="l" defTabSz="872722" eaLnBrk="1" fontAlgn="auto" hangingPunct="1">
              <a:spcBef>
                <a:spcPts val="0"/>
              </a:spcBef>
              <a:spcAft>
                <a:spcPts val="0"/>
              </a:spcAft>
              <a:buFont typeface="Arial" panose="020B0604020202020204" pitchFamily="34" charset="0"/>
              <a:buChar char="•"/>
            </a:pPr>
            <a:r>
              <a:rPr lang="en-US" sz="1100" dirty="0" smtClean="0">
                <a:solidFill>
                  <a:srgbClr val="8FAEC1"/>
                </a:solidFill>
                <a:latin typeface="Calibri Light"/>
                <a:ea typeface="+mn-ea"/>
                <a:cs typeface="+mn-cs"/>
              </a:rPr>
              <a:t>Select ‘insert’</a:t>
            </a:r>
          </a:p>
          <a:p>
            <a:pPr marL="177800" indent="-177800" algn="l" defTabSz="872722" eaLnBrk="1" fontAlgn="auto" hangingPunct="1">
              <a:spcBef>
                <a:spcPts val="0"/>
              </a:spcBef>
              <a:spcAft>
                <a:spcPts val="0"/>
              </a:spcAft>
              <a:buFont typeface="Arial" panose="020B0604020202020204" pitchFamily="34" charset="0"/>
              <a:buChar char="•"/>
            </a:pPr>
            <a:endParaRPr lang="en-US" sz="1100" dirty="0" smtClean="0">
              <a:solidFill>
                <a:srgbClr val="8FAEC1"/>
              </a:solidFill>
              <a:latin typeface="Calibri Light"/>
              <a:ea typeface="+mn-ea"/>
              <a:cs typeface="+mn-cs"/>
            </a:endParaRPr>
          </a:p>
          <a:p>
            <a:pPr algn="l" defTabSz="872722" eaLnBrk="1" fontAlgn="auto" hangingPunct="1">
              <a:spcBef>
                <a:spcPts val="0"/>
              </a:spcBef>
              <a:spcAft>
                <a:spcPts val="0"/>
              </a:spcAft>
            </a:pPr>
            <a:r>
              <a:rPr lang="en-US" sz="1100" dirty="0" smtClean="0">
                <a:solidFill>
                  <a:srgbClr val="8FAEC1"/>
                </a:solidFill>
                <a:latin typeface="Calibri Light"/>
                <a:ea typeface="+mn-ea"/>
                <a:cs typeface="+mn-cs"/>
              </a:rPr>
              <a:t>Please note the new image needs to be at least 19cm x 27.5cm to fit the area. If the image does not fit you will need to manually manipulate the image to fit</a:t>
            </a:r>
          </a:p>
        </p:txBody>
      </p:sp>
    </p:spTree>
    <p:extLst>
      <p:ext uri="{BB962C8B-B14F-4D97-AF65-F5344CB8AC3E}">
        <p14:creationId xmlns:p14="http://schemas.microsoft.com/office/powerpoint/2010/main" val="424820672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err="1" smtClean="0">
              <a:solidFill>
                <a:srgbClr val="FFFFFF"/>
              </a:solidFill>
            </a:endParaRPr>
          </a:p>
        </p:txBody>
      </p:sp>
      <p:sp>
        <p:nvSpPr>
          <p:cNvPr id="20"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08BA3"/>
                </a:solidFill>
                <a:latin typeface="Calibri Light"/>
                <a:ea typeface="+mn-ea"/>
                <a:cs typeface="+mn-cs"/>
              </a:rPr>
              <a:pPr defTabSz="872722" eaLnBrk="1" fontAlgn="auto" hangingPunct="1">
                <a:spcBef>
                  <a:spcPts val="0"/>
                </a:spcBef>
                <a:spcAft>
                  <a:spcPts val="0"/>
                </a:spcAft>
                <a:defRPr/>
              </a:pPr>
              <a:t>‹#›</a:t>
            </a:fld>
            <a:endParaRPr lang="en-GB" sz="1200" smtClean="0">
              <a:solidFill>
                <a:srgbClr val="608BA3"/>
              </a:solidFill>
              <a:latin typeface="Calibri Light"/>
              <a:ea typeface="+mn-ea"/>
              <a:cs typeface="+mn-cs"/>
            </a:endParaRPr>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sp>
        <p:nvSpPr>
          <p:cNvPr id="3" name="Rectangle 2"/>
          <p:cNvSpPr/>
          <p:nvPr userDrawn="1"/>
        </p:nvSpPr>
        <p:spPr bwMode="grayWhite">
          <a:xfrm>
            <a:off x="5574323" y="5958128"/>
            <a:ext cx="3568569" cy="899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err="1" smtClean="0">
              <a:solidFill>
                <a:srgbClr val="FFFFFF"/>
              </a:solidFill>
            </a:endParaRPr>
          </a:p>
        </p:txBody>
      </p:sp>
      <p:sp>
        <p:nvSpPr>
          <p:cNvPr id="21" name="Text Placeholder 10"/>
          <p:cNvSpPr>
            <a:spLocks noGrp="1"/>
          </p:cNvSpPr>
          <p:nvPr>
            <p:ph type="body" sz="quarter" idx="16"/>
          </p:nvPr>
        </p:nvSpPr>
        <p:spPr>
          <a:xfrm>
            <a:off x="762000" y="1436692"/>
            <a:ext cx="7605347"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itle 5"/>
          <p:cNvSpPr>
            <a:spLocks noGrp="1"/>
          </p:cNvSpPr>
          <p:nvPr>
            <p:ph type="title"/>
          </p:nvPr>
        </p:nvSpPr>
        <p:spPr/>
        <p:txBody>
          <a:bodyPr/>
          <a:lstStyle/>
          <a:p>
            <a:r>
              <a:rPr lang="en-US" smtClean="0"/>
              <a:t>Click to edit Master title style</a:t>
            </a:r>
            <a:endParaRPr lang="en-GB" dirty="0"/>
          </a:p>
        </p:txBody>
      </p:sp>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94766" y="6216706"/>
            <a:ext cx="1480317" cy="154800"/>
          </a:xfrm>
          <a:prstGeom prst="rect">
            <a:avLst/>
          </a:prstGeom>
        </p:spPr>
      </p:pic>
    </p:spTree>
    <p:extLst>
      <p:ext uri="{BB962C8B-B14F-4D97-AF65-F5344CB8AC3E}">
        <p14:creationId xmlns:p14="http://schemas.microsoft.com/office/powerpoint/2010/main" val="4757205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err="1" smtClean="0">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smtClean="0"/>
              <a:t>#.#</a:t>
            </a:r>
            <a:endParaRPr lang="en-US" dirty="0" smtClean="0"/>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08BA3"/>
                </a:solidFill>
                <a:latin typeface="Calibri Light"/>
                <a:ea typeface="+mn-ea"/>
                <a:cs typeface="+mn-cs"/>
              </a:rPr>
              <a:pPr defTabSz="872722" eaLnBrk="1" fontAlgn="auto" hangingPunct="1">
                <a:spcBef>
                  <a:spcPts val="0"/>
                </a:spcBef>
                <a:spcAft>
                  <a:spcPts val="0"/>
                </a:spcAft>
                <a:defRPr/>
              </a:pPr>
              <a:t>‹#›</a:t>
            </a:fld>
            <a:endParaRPr lang="en-GB" sz="1200" smtClean="0">
              <a:solidFill>
                <a:srgbClr val="608BA3"/>
              </a:solidFill>
              <a:latin typeface="Calibri Light"/>
              <a:ea typeface="+mn-ea"/>
              <a:cs typeface="+mn-cs"/>
            </a:endParaRPr>
          </a:p>
        </p:txBody>
      </p:sp>
      <p:sp>
        <p:nvSpPr>
          <p:cNvPr id="5" name="Title 4"/>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7055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bg1"/>
        </a:solidFill>
        <a:effectLst/>
      </p:bgPr>
    </p:bg>
    <p:spTree>
      <p:nvGrpSpPr>
        <p:cNvPr id="1" name=""/>
        <p:cNvGrpSpPr/>
        <p:nvPr/>
      </p:nvGrpSpPr>
      <p:grpSpPr>
        <a:xfrm>
          <a:off x="0" y="0"/>
          <a:ext cx="0" cy="0"/>
          <a:chOff x="0" y="0"/>
          <a:chExt cx="0" cy="0"/>
        </a:xfrm>
      </p:grpSpPr>
      <p:sp>
        <p:nvSpPr>
          <p:cNvPr id="18" name="Freeform 5"/>
          <p:cNvSpPr>
            <a:spLocks/>
          </p:cNvSpPr>
          <p:nvPr userDrawn="1"/>
        </p:nvSpPr>
        <p:spPr bwMode="auto">
          <a:xfrm>
            <a:off x="504092" y="-9526"/>
            <a:ext cx="8639908"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Light"/>
              <a:ea typeface="+mn-ea"/>
              <a:cs typeface="+mn-cs"/>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rgbClr val="608BA3"/>
                </a:solidFill>
              </a:defRPr>
            </a:lvl1pPr>
          </a:lstStyle>
          <a:p>
            <a:pPr lvl="0"/>
            <a:r>
              <a:rPr lang="en-US" dirty="0" smtClean="0"/>
              <a:t>#.#</a:t>
            </a:r>
          </a:p>
        </p:txBody>
      </p:sp>
      <p:sp>
        <p:nvSpPr>
          <p:cNvPr id="17" name="Title 16"/>
          <p:cNvSpPr>
            <a:spLocks noGrp="1"/>
          </p:cNvSpPr>
          <p:nvPr>
            <p:ph type="title"/>
          </p:nvPr>
        </p:nvSpPr>
        <p:spPr/>
        <p:txBody>
          <a:bodyPr/>
          <a:lstStyle/>
          <a:p>
            <a:r>
              <a:rPr lang="en-US" smtClean="0"/>
              <a:t>Click to edit Master title style</a:t>
            </a:r>
            <a:endParaRPr lang="en-GB"/>
          </a:p>
        </p:txBody>
      </p:sp>
      <p:sp>
        <p:nvSpPr>
          <p:cNvPr id="7"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accent4"/>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08BA3"/>
                </a:solidFill>
                <a:latin typeface="Calibri Light"/>
                <a:ea typeface="+mn-ea"/>
                <a:cs typeface="+mn-cs"/>
              </a:rPr>
              <a:pPr defTabSz="872722" eaLnBrk="1" fontAlgn="auto" hangingPunct="1">
                <a:spcBef>
                  <a:spcPts val="0"/>
                </a:spcBef>
                <a:spcAft>
                  <a:spcPts val="0"/>
                </a:spcAft>
                <a:defRPr/>
              </a:pPr>
              <a:t>‹#›</a:t>
            </a:fld>
            <a:endParaRPr lang="en-GB" sz="1200" smtClean="0">
              <a:solidFill>
                <a:srgbClr val="608BA3"/>
              </a:solidFill>
              <a:latin typeface="Calibri Light"/>
              <a:ea typeface="+mn-ea"/>
              <a:cs typeface="+mn-cs"/>
            </a:endParaRPr>
          </a:p>
        </p:txBody>
      </p:sp>
    </p:spTree>
    <p:extLst>
      <p:ext uri="{BB962C8B-B14F-4D97-AF65-F5344CB8AC3E}">
        <p14:creationId xmlns:p14="http://schemas.microsoft.com/office/powerpoint/2010/main" val="177847097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fault text">
    <p:spTree>
      <p:nvGrpSpPr>
        <p:cNvPr id="1" name=""/>
        <p:cNvGrpSpPr/>
        <p:nvPr/>
      </p:nvGrpSpPr>
      <p:grpSpPr>
        <a:xfrm>
          <a:off x="0" y="0"/>
          <a:ext cx="0" cy="0"/>
          <a:chOff x="0" y="0"/>
          <a:chExt cx="0" cy="0"/>
        </a:xfrm>
      </p:grpSpPr>
      <p:sp>
        <p:nvSpPr>
          <p:cNvPr id="9" name="Rectangle 6"/>
          <p:cNvSpPr>
            <a:spLocks noGrp="1" noChangeArrowheads="1"/>
          </p:cNvSpPr>
          <p:nvPr>
            <p:ph idx="11" hasCustomPrompt="1"/>
          </p:nvPr>
        </p:nvSpPr>
        <p:spPr bwMode="auto">
          <a:xfrm>
            <a:off x="522000" y="1519237"/>
            <a:ext cx="808225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sz="1800">
                <a:solidFill>
                  <a:schemeClr val="tx2"/>
                </a:solidFill>
              </a:defRPr>
            </a:lvl1pPr>
            <a:lvl2pPr>
              <a:defRPr sz="1800"/>
            </a:lvl2pPr>
            <a:lvl3pPr>
              <a:defRPr sz="1800"/>
            </a:lvl3pPr>
            <a:lvl4pPr>
              <a:defRPr sz="1800"/>
            </a:lvl4pPr>
            <a:lvl5pPr>
              <a:defRPr sz="1800"/>
            </a:lvl5pPr>
          </a:lstStyle>
          <a:p>
            <a:pPr lvl="0"/>
            <a:r>
              <a:rPr lang="en-US" noProof="0" dirty="0" smtClean="0"/>
              <a:t>Click to edit text</a:t>
            </a:r>
          </a:p>
          <a:p>
            <a:pPr lvl="0"/>
            <a:r>
              <a:rPr lang="en-US" noProof="0" dirty="0" smtClean="0"/>
              <a:t>text</a:t>
            </a:r>
          </a:p>
        </p:txBody>
      </p:sp>
      <p:sp>
        <p:nvSpPr>
          <p:cNvPr id="4" name="Titel 3"/>
          <p:cNvSpPr>
            <a:spLocks noGrp="1"/>
          </p:cNvSpPr>
          <p:nvPr>
            <p:ph type="title" hasCustomPrompt="1"/>
          </p:nvPr>
        </p:nvSpPr>
        <p:spPr/>
        <p:txBody>
          <a:bodyPr/>
          <a:lstStyle>
            <a:lvl1pPr>
              <a:defRPr/>
            </a:lvl1pPr>
          </a:lstStyle>
          <a:p>
            <a:r>
              <a:rPr lang="en-US" noProof="0" dirty="0" smtClean="0"/>
              <a:t>Click to edit Headline</a:t>
            </a:r>
            <a:endParaRPr lang="en-US" noProof="0" dirty="0"/>
          </a:p>
        </p:txBody>
      </p:sp>
    </p:spTree>
    <p:extLst>
      <p:ext uri="{BB962C8B-B14F-4D97-AF65-F5344CB8AC3E}">
        <p14:creationId xmlns:p14="http://schemas.microsoft.com/office/powerpoint/2010/main" val="2215023255"/>
      </p:ext>
    </p:extLst>
  </p:cSld>
  <p:clrMapOvr>
    <a:masterClrMapping/>
  </p:clrMapOvr>
  <p:transition spd="slow"/>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err="1" smtClean="0">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chemeClr val="accent6">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err="1" smtClean="0">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err="1" smtClean="0">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08BA3"/>
                </a:solidFill>
                <a:latin typeface="Calibri Light"/>
                <a:ea typeface="+mn-ea"/>
                <a:cs typeface="+mn-cs"/>
              </a:rPr>
              <a:pPr defTabSz="872722" eaLnBrk="1" fontAlgn="auto" hangingPunct="1">
                <a:spcBef>
                  <a:spcPts val="0"/>
                </a:spcBef>
                <a:spcAft>
                  <a:spcPts val="0"/>
                </a:spcAft>
                <a:defRPr/>
              </a:pPr>
              <a:t>‹#›</a:t>
            </a:fld>
            <a:endParaRPr lang="en-GB" sz="1200" smtClean="0">
              <a:solidFill>
                <a:srgbClr val="608BA3"/>
              </a:solidFill>
              <a:latin typeface="Calibri Light"/>
              <a:ea typeface="+mn-ea"/>
              <a:cs typeface="+mn-cs"/>
            </a:endParaRPr>
          </a:p>
        </p:txBody>
      </p:sp>
      <p:sp>
        <p:nvSpPr>
          <p:cNvPr id="10" name="Title 9"/>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132287424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6EB5E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err="1" smtClean="0">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8CC4E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err="1" smtClean="0">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err="1" smtClean="0">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08BA3"/>
                </a:solidFill>
                <a:latin typeface="Calibri Light"/>
                <a:ea typeface="+mn-ea"/>
                <a:cs typeface="+mn-cs"/>
              </a:rPr>
              <a:pPr defTabSz="872722" eaLnBrk="1" fontAlgn="auto" hangingPunct="1">
                <a:spcBef>
                  <a:spcPts val="0"/>
                </a:spcBef>
                <a:spcAft>
                  <a:spcPts val="0"/>
                </a:spcAft>
                <a:defRPr/>
              </a:pPr>
              <a:t>‹#›</a:t>
            </a:fld>
            <a:endParaRPr lang="en-GB" sz="1200" smtClean="0">
              <a:solidFill>
                <a:srgbClr val="608BA3"/>
              </a:solidFill>
              <a:latin typeface="Calibri Light"/>
              <a:ea typeface="+mn-ea"/>
              <a:cs typeface="+mn-cs"/>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3534687930"/>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8A05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err="1" smtClean="0">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F9B47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err="1" smtClean="0">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err="1" smtClean="0">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08BA3"/>
                </a:solidFill>
                <a:latin typeface="Calibri Light"/>
                <a:ea typeface="+mn-ea"/>
                <a:cs typeface="+mn-cs"/>
              </a:rPr>
              <a:pPr defTabSz="872722" eaLnBrk="1" fontAlgn="auto" hangingPunct="1">
                <a:spcBef>
                  <a:spcPts val="0"/>
                </a:spcBef>
                <a:spcAft>
                  <a:spcPts val="0"/>
                </a:spcAft>
                <a:defRPr/>
              </a:pPr>
              <a:t>‹#›</a:t>
            </a:fld>
            <a:endParaRPr lang="en-GB" sz="1200" smtClean="0">
              <a:solidFill>
                <a:srgbClr val="608BA3"/>
              </a:solidFill>
              <a:latin typeface="Calibri Light"/>
              <a:ea typeface="+mn-ea"/>
              <a:cs typeface="+mn-cs"/>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181901414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divider 6">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D3E26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err="1" smtClean="0">
              <a:solidFill>
                <a:srgbClr val="FFFFFF"/>
              </a:solidFill>
            </a:endParaRPr>
          </a:p>
        </p:txBody>
      </p:sp>
      <p:sp>
        <p:nvSpPr>
          <p:cNvPr id="11"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DCE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err="1" smtClean="0">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err="1" smtClean="0">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08BA3"/>
                </a:solidFill>
                <a:latin typeface="Calibri Light"/>
                <a:ea typeface="+mn-ea"/>
                <a:cs typeface="+mn-cs"/>
              </a:rPr>
              <a:pPr defTabSz="872722" eaLnBrk="1" fontAlgn="auto" hangingPunct="1">
                <a:spcBef>
                  <a:spcPts val="0"/>
                </a:spcBef>
                <a:spcAft>
                  <a:spcPts val="0"/>
                </a:spcAft>
                <a:defRPr/>
              </a:pPr>
              <a:t>‹#›</a:t>
            </a:fld>
            <a:endParaRPr lang="en-GB" sz="1200" smtClean="0">
              <a:solidFill>
                <a:srgbClr val="608BA3"/>
              </a:solidFill>
              <a:latin typeface="Calibri Light"/>
              <a:ea typeface="+mn-ea"/>
              <a:cs typeface="+mn-cs"/>
            </a:endParaRPr>
          </a:p>
        </p:txBody>
      </p:sp>
      <p:sp>
        <p:nvSpPr>
          <p:cNvPr id="5" name="Title 4"/>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1893943316"/>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7">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AE9DC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err="1" smtClean="0">
              <a:solidFill>
                <a:srgbClr val="FFFFFF"/>
              </a:solidFill>
            </a:endParaRPr>
          </a:p>
        </p:txBody>
      </p:sp>
      <p:sp>
        <p:nvSpPr>
          <p:cNvPr id="11"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BFB1D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err="1" smtClean="0">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err="1" smtClean="0">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08BA3"/>
                </a:solidFill>
                <a:latin typeface="Calibri Light"/>
                <a:ea typeface="+mn-ea"/>
                <a:cs typeface="+mn-cs"/>
              </a:rPr>
              <a:pPr defTabSz="872722" eaLnBrk="1" fontAlgn="auto" hangingPunct="1">
                <a:spcBef>
                  <a:spcPts val="0"/>
                </a:spcBef>
                <a:spcAft>
                  <a:spcPts val="0"/>
                </a:spcAft>
                <a:defRPr/>
              </a:pPr>
              <a:t>‹#›</a:t>
            </a:fld>
            <a:endParaRPr lang="en-GB" sz="1200" smtClean="0">
              <a:solidFill>
                <a:srgbClr val="608BA3"/>
              </a:solidFill>
              <a:latin typeface="Calibri Light"/>
              <a:ea typeface="+mn-ea"/>
              <a:cs typeface="+mn-cs"/>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953651229"/>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8">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4FC2B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err="1" smtClean="0">
              <a:solidFill>
                <a:srgbClr val="FFFFFF"/>
              </a:solidFill>
            </a:endParaRPr>
          </a:p>
        </p:txBody>
      </p:sp>
      <p:sp>
        <p:nvSpPr>
          <p:cNvPr id="9"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66D5D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err="1" smtClean="0">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err="1" smtClean="0">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08BA3"/>
                </a:solidFill>
                <a:latin typeface="Calibri Light"/>
                <a:ea typeface="+mn-ea"/>
                <a:cs typeface="+mn-cs"/>
              </a:rPr>
              <a:pPr defTabSz="872722" eaLnBrk="1" fontAlgn="auto" hangingPunct="1">
                <a:spcBef>
                  <a:spcPts val="0"/>
                </a:spcBef>
                <a:spcAft>
                  <a:spcPts val="0"/>
                </a:spcAft>
                <a:defRPr/>
              </a:pPr>
              <a:t>‹#›</a:t>
            </a:fld>
            <a:endParaRPr lang="en-GB" sz="1200" smtClean="0">
              <a:solidFill>
                <a:srgbClr val="608BA3"/>
              </a:solidFill>
              <a:latin typeface="Calibri Light"/>
              <a:ea typeface="+mn-ea"/>
              <a:cs typeface="+mn-cs"/>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228018165"/>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62000" y="1436692"/>
            <a:ext cx="7605347" cy="1692771"/>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smtClean="0"/>
              <a:t>Click to edit Master title style</a:t>
            </a:r>
            <a:endParaRPr lang="en-GB"/>
          </a:p>
        </p:txBody>
      </p:sp>
    </p:spTree>
    <p:extLst>
      <p:ext uri="{BB962C8B-B14F-4D97-AF65-F5344CB8AC3E}">
        <p14:creationId xmlns:p14="http://schemas.microsoft.com/office/powerpoint/2010/main" val="344103901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718636" y="1436700"/>
            <a:ext cx="3642092" cy="276999"/>
          </a:xfrm>
        </p:spPr>
        <p:txBody>
          <a:bodyPr/>
          <a:lstStyle/>
          <a:p>
            <a:r>
              <a:rPr lang="en-US" smtClean="0"/>
              <a:t>Click icon to add picture</a:t>
            </a:r>
            <a:endParaRPr lang="en-GB" dirty="0"/>
          </a:p>
        </p:txBody>
      </p:sp>
      <p:sp>
        <p:nvSpPr>
          <p:cNvPr id="4" name="Title 3"/>
          <p:cNvSpPr>
            <a:spLocks noGrp="1"/>
          </p:cNvSpPr>
          <p:nvPr>
            <p:ph type="title"/>
          </p:nvPr>
        </p:nvSpPr>
        <p:spPr>
          <a:xfrm>
            <a:off x="762000" y="538163"/>
            <a:ext cx="7605347" cy="370558"/>
          </a:xfrm>
        </p:spPr>
        <p:txBody>
          <a:bodyPr/>
          <a:lstStyle/>
          <a:p>
            <a:r>
              <a:rPr lang="en-US" smtClean="0"/>
              <a:t>Click to edit Master title style</a:t>
            </a:r>
            <a:endParaRPr lang="en-GB"/>
          </a:p>
        </p:txBody>
      </p:sp>
      <p:sp>
        <p:nvSpPr>
          <p:cNvPr id="8" name="Text Placeholder 10"/>
          <p:cNvSpPr>
            <a:spLocks noGrp="1"/>
          </p:cNvSpPr>
          <p:nvPr>
            <p:ph type="body" sz="quarter" idx="14"/>
          </p:nvPr>
        </p:nvSpPr>
        <p:spPr>
          <a:xfrm>
            <a:off x="762000" y="1436692"/>
            <a:ext cx="3642092"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0273763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761772" y="1436692"/>
            <a:ext cx="3641121"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10"/>
          <p:cNvSpPr>
            <a:spLocks noGrp="1"/>
          </p:cNvSpPr>
          <p:nvPr>
            <p:ph type="body" sz="quarter" idx="15"/>
          </p:nvPr>
        </p:nvSpPr>
        <p:spPr>
          <a:xfrm>
            <a:off x="4726231" y="1436692"/>
            <a:ext cx="3641121"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308231553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762000" y="538163"/>
            <a:ext cx="7605347" cy="370558"/>
          </a:xfrm>
        </p:spPr>
        <p:txBody>
          <a:bodyPr/>
          <a:lstStyle/>
          <a:p>
            <a:r>
              <a:rPr lang="en-US" smtClean="0"/>
              <a:t>Click to edit Master title style</a:t>
            </a:r>
            <a:endParaRPr lang="en-GB"/>
          </a:p>
        </p:txBody>
      </p:sp>
      <p:sp>
        <p:nvSpPr>
          <p:cNvPr id="8" name="Text Placeholder 10"/>
          <p:cNvSpPr>
            <a:spLocks noGrp="1"/>
          </p:cNvSpPr>
          <p:nvPr>
            <p:ph type="body" sz="quarter" idx="14"/>
          </p:nvPr>
        </p:nvSpPr>
        <p:spPr>
          <a:xfrm>
            <a:off x="762000" y="1436688"/>
            <a:ext cx="2309446"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10"/>
          <p:cNvSpPr>
            <a:spLocks noGrp="1"/>
          </p:cNvSpPr>
          <p:nvPr>
            <p:ph type="body" sz="quarter" idx="15"/>
          </p:nvPr>
        </p:nvSpPr>
        <p:spPr>
          <a:xfrm>
            <a:off x="3404089" y="1436688"/>
            <a:ext cx="2309446"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0"/>
          <p:cNvSpPr>
            <a:spLocks noGrp="1"/>
          </p:cNvSpPr>
          <p:nvPr>
            <p:ph type="body" sz="quarter" idx="16"/>
          </p:nvPr>
        </p:nvSpPr>
        <p:spPr>
          <a:xfrm>
            <a:off x="6046177" y="1436688"/>
            <a:ext cx="2309446"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6844363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ulleted li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dirty="0"/>
          </a:p>
        </p:txBody>
      </p:sp>
      <p:sp>
        <p:nvSpPr>
          <p:cNvPr id="3" name="Rectangle 6"/>
          <p:cNvSpPr>
            <a:spLocks noGrp="1" noChangeArrowheads="1"/>
          </p:cNvSpPr>
          <p:nvPr>
            <p:ph idx="11" hasCustomPrompt="1"/>
          </p:nvPr>
        </p:nvSpPr>
        <p:spPr bwMode="auto">
          <a:xfrm>
            <a:off x="539750" y="1484313"/>
            <a:ext cx="8064500" cy="48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tIns="0"/>
          <a:lstStyle>
            <a:lvl1pPr marL="174625" indent="-174625">
              <a:buFont typeface="Arial" pitchFamily="34" charset="0"/>
              <a:buChar char="•"/>
              <a:defRPr sz="1800">
                <a:solidFill>
                  <a:schemeClr val="tx2"/>
                </a:solidFill>
              </a:defRPr>
            </a:lvl1pPr>
            <a:lvl2pPr marL="363538" indent="-174625">
              <a:buFont typeface="Arial" pitchFamily="34" charset="0"/>
              <a:buChar char="•"/>
              <a:defRPr sz="1800">
                <a:solidFill>
                  <a:schemeClr val="tx2"/>
                </a:solidFill>
              </a:defRPr>
            </a:lvl2pPr>
            <a:lvl3pPr marL="538163" indent="-174625">
              <a:buFont typeface="Arial" pitchFamily="34" charset="0"/>
              <a:buChar char="•"/>
              <a:defRPr sz="1800" baseline="0">
                <a:solidFill>
                  <a:schemeClr val="tx2"/>
                </a:solidFill>
              </a:defRPr>
            </a:lvl3pPr>
            <a:lvl4pPr marL="712788" indent="-174625">
              <a:buFont typeface="Arial" pitchFamily="34" charset="0"/>
              <a:buChar char="•"/>
              <a:defRPr sz="1800" baseline="0">
                <a:solidFill>
                  <a:schemeClr val="tx2"/>
                </a:solidFill>
              </a:defRPr>
            </a:lvl4pPr>
            <a:lvl5pPr marL="901700" indent="-174625">
              <a:buFont typeface="Arial" pitchFamily="34" charset="0"/>
              <a:buChar char="•"/>
              <a:defRPr sz="1800" baseline="0">
                <a:solidFill>
                  <a:schemeClr val="tx2"/>
                </a:solidFill>
              </a:defRPr>
            </a:lvl5pPr>
          </a:lstStyle>
          <a:p>
            <a:pPr lvl="0"/>
            <a:r>
              <a:rPr lang="en-US" noProof="0" dirty="0" smtClean="0"/>
              <a:t>Click to edit bulleted list</a:t>
            </a:r>
          </a:p>
          <a:p>
            <a:pPr lvl="1"/>
            <a:r>
              <a:rPr lang="en-US" noProof="0" dirty="0" smtClean="0"/>
              <a:t>List level 2</a:t>
            </a:r>
          </a:p>
          <a:p>
            <a:pPr lvl="2"/>
            <a:r>
              <a:rPr lang="en-US" noProof="0" dirty="0" smtClean="0"/>
              <a:t>List level 3</a:t>
            </a:r>
          </a:p>
          <a:p>
            <a:pPr lvl="3"/>
            <a:r>
              <a:rPr lang="en-US" noProof="0" dirty="0" smtClean="0"/>
              <a:t>List level 4</a:t>
            </a:r>
          </a:p>
          <a:p>
            <a:pPr lvl="4"/>
            <a:r>
              <a:rPr lang="en-US" noProof="0" dirty="0" smtClean="0"/>
              <a:t>List level 5</a:t>
            </a:r>
            <a:endParaRPr lang="en-US" noProof="0" dirty="0"/>
          </a:p>
        </p:txBody>
      </p:sp>
    </p:spTree>
    <p:extLst>
      <p:ext uri="{BB962C8B-B14F-4D97-AF65-F5344CB8AC3E}">
        <p14:creationId xmlns:p14="http://schemas.microsoft.com/office/powerpoint/2010/main" val="590245341"/>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762000" y="538163"/>
            <a:ext cx="7605347" cy="370558"/>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188371144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err="1" smtClean="0">
              <a:solidFill>
                <a:srgbClr val="FFFFFF"/>
              </a:solidFill>
            </a:endParaRPr>
          </a:p>
        </p:txBody>
      </p:sp>
      <p:sp>
        <p:nvSpPr>
          <p:cNvPr id="2" name="Title 1"/>
          <p:cNvSpPr>
            <a:spLocks noGrp="1"/>
          </p:cNvSpPr>
          <p:nvPr>
            <p:ph type="title" hasCustomPrompt="1"/>
          </p:nvPr>
        </p:nvSpPr>
        <p:spPr>
          <a:xfrm>
            <a:off x="762007" y="563563"/>
            <a:ext cx="7605347" cy="370558"/>
          </a:xfrm>
        </p:spPr>
        <p:txBody>
          <a:bodyPr/>
          <a:lstStyle>
            <a:lvl1pPr>
              <a:lnSpc>
                <a:spcPct val="85000"/>
              </a:lnSpc>
              <a:defRPr sz="3600" b="1" baseline="0">
                <a:solidFill>
                  <a:schemeClr val="bg1"/>
                </a:solidFill>
              </a:defRPr>
            </a:lvl1pPr>
          </a:lstStyle>
          <a:p>
            <a:r>
              <a:rPr lang="en-US" dirty="0" smtClean="0"/>
              <a:t>Sign off slide</a:t>
            </a:r>
            <a:endParaRPr lang="en-GB" dirty="0"/>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08BA3"/>
                </a:solidFill>
                <a:latin typeface="Calibri Light"/>
                <a:ea typeface="+mn-ea"/>
                <a:cs typeface="+mn-cs"/>
              </a:rPr>
              <a:pPr defTabSz="872722" eaLnBrk="1" fontAlgn="auto" hangingPunct="1">
                <a:spcBef>
                  <a:spcPts val="0"/>
                </a:spcBef>
                <a:spcAft>
                  <a:spcPts val="0"/>
                </a:spcAft>
                <a:defRPr/>
              </a:pPr>
              <a:t>‹#›</a:t>
            </a:fld>
            <a:endParaRPr lang="en-GB" sz="1200" smtClean="0">
              <a:solidFill>
                <a:srgbClr val="608BA3"/>
              </a:solidFill>
              <a:latin typeface="Calibri Light"/>
              <a:ea typeface="+mn-ea"/>
              <a:cs typeface="+mn-cs"/>
            </a:endParaRPr>
          </a:p>
        </p:txBody>
      </p:sp>
      <p:sp>
        <p:nvSpPr>
          <p:cNvPr id="8" name="Text Placeholder 10"/>
          <p:cNvSpPr>
            <a:spLocks noGrp="1"/>
          </p:cNvSpPr>
          <p:nvPr>
            <p:ph type="body" sz="quarter" idx="14"/>
          </p:nvPr>
        </p:nvSpPr>
        <p:spPr>
          <a:xfrm>
            <a:off x="762000" y="1412877"/>
            <a:ext cx="51816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sp>
        <p:nvSpPr>
          <p:cNvPr id="13" name="Rectangle 12"/>
          <p:cNvSpPr/>
          <p:nvPr userDrawn="1"/>
        </p:nvSpPr>
        <p:spPr>
          <a:xfrm>
            <a:off x="762000" y="6216706"/>
            <a:ext cx="1929522" cy="153888"/>
          </a:xfrm>
          <a:prstGeom prst="rect">
            <a:avLst/>
          </a:prstGeom>
        </p:spPr>
        <p:txBody>
          <a:bodyPr wrap="none" lIns="0" tIns="0" rIns="0" bIns="0">
            <a:noAutofit/>
          </a:bodyPr>
          <a:lstStyle/>
          <a:p>
            <a:pPr algn="l" defTabSz="872722" eaLnBrk="1" fontAlgn="auto" hangingPunct="1">
              <a:spcBef>
                <a:spcPts val="0"/>
              </a:spcBef>
              <a:spcAft>
                <a:spcPts val="0"/>
              </a:spcAft>
            </a:pPr>
            <a:r>
              <a:rPr lang="en-GB" sz="1000" dirty="0" smtClean="0">
                <a:solidFill>
                  <a:srgbClr val="58595B"/>
                </a:solidFill>
                <a:latin typeface="Calibri Light"/>
                <a:ea typeface="+mn-ea"/>
                <a:cs typeface="+mn-cs"/>
              </a:rPr>
              <a:t>Content Access and Discoverability / October 2015</a:t>
            </a:r>
          </a:p>
        </p:txBody>
      </p:sp>
    </p:spTree>
    <p:extLst>
      <p:ext uri="{BB962C8B-B14F-4D97-AF65-F5344CB8AC3E}">
        <p14:creationId xmlns:p14="http://schemas.microsoft.com/office/powerpoint/2010/main" val="3637074117"/>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ckpage 2">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bwMode="gray">
          <a:xfrm>
            <a:off x="5574329" y="5848350"/>
            <a:ext cx="3569677" cy="1009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err="1" smtClean="0">
              <a:solidFill>
                <a:srgbClr val="FFFFFF"/>
              </a:solidFill>
            </a:endParaRPr>
          </a:p>
        </p:txBody>
      </p:sp>
      <p:sp>
        <p:nvSpPr>
          <p:cNvPr id="14" name="Freeform 5"/>
          <p:cNvSpPr>
            <a:spLocks/>
          </p:cNvSpPr>
          <p:nvPr userDrawn="1"/>
        </p:nvSpPr>
        <p:spPr bwMode="auto">
          <a:xfrm>
            <a:off x="509954" y="-9526"/>
            <a:ext cx="8634046"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Light"/>
              <a:ea typeface="+mn-ea"/>
              <a:cs typeface="+mn-cs"/>
            </a:endParaRP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sp>
        <p:nvSpPr>
          <p:cNvPr id="2" name="Title 1"/>
          <p:cNvSpPr>
            <a:spLocks noGrp="1"/>
          </p:cNvSpPr>
          <p:nvPr>
            <p:ph type="title" hasCustomPrompt="1"/>
          </p:nvPr>
        </p:nvSpPr>
        <p:spPr>
          <a:xfrm>
            <a:off x="762007" y="563563"/>
            <a:ext cx="7605347" cy="370558"/>
          </a:xfrm>
        </p:spPr>
        <p:txBody>
          <a:bodyPr/>
          <a:lstStyle>
            <a:lvl1pPr>
              <a:lnSpc>
                <a:spcPct val="85000"/>
              </a:lnSpc>
              <a:defRPr sz="3600" b="1" baseline="0">
                <a:solidFill>
                  <a:schemeClr val="accent5"/>
                </a:solidFill>
              </a:defRPr>
            </a:lvl1pPr>
          </a:lstStyle>
          <a:p>
            <a:r>
              <a:rPr lang="en-US" dirty="0" smtClean="0"/>
              <a:t>Sign off slide</a:t>
            </a:r>
            <a:endParaRPr lang="en-GB" dirty="0"/>
          </a:p>
        </p:txBody>
      </p:sp>
      <p:sp>
        <p:nvSpPr>
          <p:cNvPr id="8" name="Text Placeholder 10"/>
          <p:cNvSpPr>
            <a:spLocks noGrp="1"/>
          </p:cNvSpPr>
          <p:nvPr>
            <p:ph type="body" sz="quarter" idx="14"/>
          </p:nvPr>
        </p:nvSpPr>
        <p:spPr>
          <a:xfrm>
            <a:off x="762000" y="1422401"/>
            <a:ext cx="5181600" cy="1957459"/>
          </a:xfrm>
        </p:spPr>
        <p:txBody>
          <a:bodyPr wrap="square">
            <a:spAutoFit/>
          </a:bodyPr>
          <a:lstStyle>
            <a:lvl1pPr>
              <a:lnSpc>
                <a:spcPct val="105000"/>
              </a:lnSpc>
              <a:spcAft>
                <a:spcPts val="1800"/>
              </a:spcAft>
              <a:defRPr sz="2200" b="0">
                <a:solidFill>
                  <a:schemeClr val="tx1"/>
                </a:solidFill>
              </a:defRPr>
            </a:lvl1pPr>
            <a:lvl2pPr>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95291294"/>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245225"/>
            <a:ext cx="2133600" cy="476250"/>
          </a:xfrm>
          <a:prstGeom prst="rect">
            <a:avLst/>
          </a:prstGeom>
        </p:spPr>
        <p:txBody>
          <a:bodyPr/>
          <a:lstStyle>
            <a:lvl1pPr>
              <a:defRPr>
                <a:latin typeface="Arial" pitchFamily="34" charset="0"/>
              </a:defRPr>
            </a:lvl1pPr>
          </a:lstStyle>
          <a:p>
            <a:pPr algn="l" eaLnBrk="1" fontAlgn="auto" hangingPunct="1">
              <a:spcBef>
                <a:spcPts val="0"/>
              </a:spcBef>
              <a:spcAft>
                <a:spcPts val="0"/>
              </a:spcAft>
              <a:defRPr/>
            </a:pPr>
            <a:endParaRPr lang="es-ES" sz="1800">
              <a:solidFill>
                <a:srgbClr val="58595B"/>
              </a:solidFill>
              <a:ea typeface="+mn-ea"/>
              <a:cs typeface="+mn-cs"/>
            </a:endParaRPr>
          </a:p>
        </p:txBody>
      </p:sp>
      <p:sp>
        <p:nvSpPr>
          <p:cNvPr id="5" name="Нижний колонтитул 4"/>
          <p:cNvSpPr>
            <a:spLocks noGrp="1"/>
          </p:cNvSpPr>
          <p:nvPr>
            <p:ph type="ftr" sz="quarter" idx="11"/>
          </p:nvPr>
        </p:nvSpPr>
        <p:spPr>
          <a:xfrm>
            <a:off x="3124200" y="6245225"/>
            <a:ext cx="2895600" cy="476250"/>
          </a:xfrm>
          <a:prstGeom prst="rect">
            <a:avLst/>
          </a:prstGeom>
        </p:spPr>
        <p:txBody>
          <a:bodyPr/>
          <a:lstStyle>
            <a:lvl1pPr>
              <a:defRPr>
                <a:latin typeface="Arial" pitchFamily="34" charset="0"/>
              </a:defRPr>
            </a:lvl1pPr>
          </a:lstStyle>
          <a:p>
            <a:pPr algn="l" eaLnBrk="1" fontAlgn="auto" hangingPunct="1">
              <a:spcBef>
                <a:spcPts val="0"/>
              </a:spcBef>
              <a:spcAft>
                <a:spcPts val="0"/>
              </a:spcAft>
              <a:defRPr/>
            </a:pPr>
            <a:endParaRPr lang="es-ES" sz="1800">
              <a:solidFill>
                <a:srgbClr val="58595B"/>
              </a:solidFill>
              <a:ea typeface="+mn-ea"/>
              <a:cs typeface="+mn-cs"/>
            </a:endParaRPr>
          </a:p>
        </p:txBody>
      </p:sp>
      <p:sp>
        <p:nvSpPr>
          <p:cNvPr id="6" name="Номер слайда 5"/>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defRPr>
            </a:lvl1pPr>
          </a:lstStyle>
          <a:p>
            <a:pPr algn="l" eaLnBrk="1" fontAlgn="auto" hangingPunct="1">
              <a:spcBef>
                <a:spcPts val="0"/>
              </a:spcBef>
              <a:spcAft>
                <a:spcPts val="0"/>
              </a:spcAft>
              <a:defRPr/>
            </a:pPr>
            <a:fld id="{54555837-7B93-47B8-BFBE-D74A3E276851}" type="slidenum">
              <a:rPr lang="es-ES" sz="1800">
                <a:solidFill>
                  <a:srgbClr val="58595B"/>
                </a:solidFill>
                <a:ea typeface="+mn-ea"/>
                <a:cs typeface="+mn-cs"/>
              </a:rPr>
              <a:pPr algn="l" eaLnBrk="1" fontAlgn="auto" hangingPunct="1">
                <a:spcBef>
                  <a:spcPts val="0"/>
                </a:spcBef>
                <a:spcAft>
                  <a:spcPts val="0"/>
                </a:spcAft>
                <a:defRPr/>
              </a:pPr>
              <a:t>‹#›</a:t>
            </a:fld>
            <a:endParaRPr lang="es-ES" sz="1800">
              <a:solidFill>
                <a:srgbClr val="58595B"/>
              </a:solidFill>
              <a:ea typeface="+mn-ea"/>
              <a:cs typeface="+mn-cs"/>
            </a:endParaRPr>
          </a:p>
        </p:txBody>
      </p:sp>
    </p:spTree>
    <p:extLst>
      <p:ext uri="{BB962C8B-B14F-4D97-AF65-F5344CB8AC3E}">
        <p14:creationId xmlns:p14="http://schemas.microsoft.com/office/powerpoint/2010/main" val="40293026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xfrm>
            <a:off x="541138" y="896408"/>
            <a:ext cx="799147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2200"/>
            </a:lvl1pPr>
          </a:lstStyle>
          <a:p>
            <a:pPr lvl="0"/>
            <a:r>
              <a:rPr lang="en-US" smtClean="0"/>
              <a:t>Click to edit Master title style</a:t>
            </a:r>
            <a:endParaRPr lang="de-DE" dirty="0"/>
          </a:p>
        </p:txBody>
      </p:sp>
      <p:sp>
        <p:nvSpPr>
          <p:cNvPr id="9" name="Rectangle 6"/>
          <p:cNvSpPr>
            <a:spLocks noGrp="1" noChangeArrowheads="1"/>
          </p:cNvSpPr>
          <p:nvPr>
            <p:ph idx="11"/>
          </p:nvPr>
        </p:nvSpPr>
        <p:spPr bwMode="auto">
          <a:xfrm>
            <a:off x="539552" y="1439865"/>
            <a:ext cx="799306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2678264022"/>
      </p:ext>
    </p:extLst>
  </p:cSld>
  <p:clrMapOvr>
    <a:masterClrMapping/>
  </p:clrMapOvr>
  <p:transition spd="slow"/>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098337"/>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bwMode="auto">
          <a:xfrm>
            <a:off x="539555" y="896405"/>
            <a:ext cx="79914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title style</a:t>
            </a:r>
            <a:endParaRPr lang="de-DE" dirty="0"/>
          </a:p>
        </p:txBody>
      </p:sp>
    </p:spTree>
    <p:extLst>
      <p:ext uri="{BB962C8B-B14F-4D97-AF65-F5344CB8AC3E}">
        <p14:creationId xmlns:p14="http://schemas.microsoft.com/office/powerpoint/2010/main" val="2738067326"/>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68"/>
            <a:ext cx="2133600" cy="365125"/>
          </a:xfrm>
          <a:prstGeom prst="rect">
            <a:avLst/>
          </a:prstGeom>
        </p:spPr>
        <p:txBody>
          <a:bodyPr/>
          <a:lstStyle/>
          <a:p>
            <a:pPr algn="l" defTabSz="872722" eaLnBrk="1" fontAlgn="auto" hangingPunct="1">
              <a:spcBef>
                <a:spcPts val="0"/>
              </a:spcBef>
              <a:spcAft>
                <a:spcPts val="0"/>
              </a:spcAft>
            </a:pPr>
            <a:fld id="{0A765F62-8244-403D-9DAD-7891083CFEF3}" type="datetime1">
              <a:rPr lang="ru-RU" sz="1800" smtClean="0">
                <a:solidFill>
                  <a:prstClr val="black">
                    <a:tint val="75000"/>
                  </a:prstClr>
                </a:solidFill>
                <a:latin typeface="Calibri"/>
                <a:ea typeface="+mn-ea"/>
                <a:cs typeface="+mn-cs"/>
              </a:rPr>
              <a:pPr algn="l" defTabSz="872722" eaLnBrk="1" fontAlgn="auto" hangingPunct="1">
                <a:spcBef>
                  <a:spcPts val="0"/>
                </a:spcBef>
                <a:spcAft>
                  <a:spcPts val="0"/>
                </a:spcAft>
              </a:pPr>
              <a:t>15.11.2017</a:t>
            </a:fld>
            <a:endParaRPr lang="ru-RU" sz="1800">
              <a:solidFill>
                <a:prstClr val="black">
                  <a:tint val="75000"/>
                </a:prstClr>
              </a:solidFill>
              <a:latin typeface="Calibri"/>
              <a:ea typeface="+mn-ea"/>
              <a:cs typeface="+mn-cs"/>
            </a:endParaRPr>
          </a:p>
        </p:txBody>
      </p:sp>
      <p:sp>
        <p:nvSpPr>
          <p:cNvPr id="4" name="Нижний колонтитул 3"/>
          <p:cNvSpPr>
            <a:spLocks noGrp="1"/>
          </p:cNvSpPr>
          <p:nvPr>
            <p:ph type="ftr" sz="quarter" idx="11"/>
          </p:nvPr>
        </p:nvSpPr>
        <p:spPr>
          <a:xfrm>
            <a:off x="3124200" y="6356368"/>
            <a:ext cx="2895600" cy="365125"/>
          </a:xfrm>
          <a:prstGeom prst="rect">
            <a:avLst/>
          </a:prstGeom>
        </p:spPr>
        <p:txBody>
          <a:bodyPr/>
          <a:lstStyle/>
          <a:p>
            <a:pPr algn="l" defTabSz="872722" eaLnBrk="1" fontAlgn="auto" hangingPunct="1">
              <a:spcBef>
                <a:spcPts val="0"/>
              </a:spcBef>
              <a:spcAft>
                <a:spcPts val="0"/>
              </a:spcAft>
            </a:pPr>
            <a:endParaRPr lang="ru-RU" sz="1800">
              <a:solidFill>
                <a:prstClr val="black">
                  <a:tint val="75000"/>
                </a:prstClr>
              </a:solidFill>
              <a:latin typeface="Calibri"/>
              <a:ea typeface="+mn-ea"/>
              <a:cs typeface="+mn-cs"/>
            </a:endParaRPr>
          </a:p>
        </p:txBody>
      </p:sp>
      <p:sp>
        <p:nvSpPr>
          <p:cNvPr id="5" name="Номер слайда 4"/>
          <p:cNvSpPr>
            <a:spLocks noGrp="1"/>
          </p:cNvSpPr>
          <p:nvPr>
            <p:ph type="sldNum" sz="quarter" idx="12"/>
          </p:nvPr>
        </p:nvSpPr>
        <p:spPr>
          <a:xfrm>
            <a:off x="6553200" y="6356368"/>
            <a:ext cx="2133600" cy="365125"/>
          </a:xfrm>
          <a:prstGeom prst="rect">
            <a:avLst/>
          </a:prstGeom>
        </p:spPr>
        <p:txBody>
          <a:bodyPr/>
          <a:lstStyle/>
          <a:p>
            <a:pPr algn="l" defTabSz="872722" eaLnBrk="1" fontAlgn="auto" hangingPunct="1">
              <a:spcBef>
                <a:spcPts val="0"/>
              </a:spcBef>
              <a:spcAft>
                <a:spcPts val="0"/>
              </a:spcAft>
            </a:pPr>
            <a:fld id="{8774B9BC-77F5-46EF-8679-65FCFE689864}" type="slidenum">
              <a:rPr lang="ru-RU" sz="1800" smtClean="0">
                <a:solidFill>
                  <a:prstClr val="black">
                    <a:tint val="75000"/>
                  </a:prstClr>
                </a:solidFill>
                <a:latin typeface="Calibri"/>
                <a:ea typeface="+mn-ea"/>
                <a:cs typeface="+mn-cs"/>
              </a:rPr>
              <a:pPr algn="l" defTabSz="872722" eaLnBrk="1" fontAlgn="auto" hangingPunct="1">
                <a:spcBef>
                  <a:spcPts val="0"/>
                </a:spcBef>
                <a:spcAft>
                  <a:spcPts val="0"/>
                </a:spcAft>
              </a:pPr>
              <a:t>‹#›</a:t>
            </a:fld>
            <a:endParaRPr lang="ru-RU" sz="18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595116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Cover Page_Image 2 (blue-sca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val="0"/>
              </a:ext>
            </a:extLst>
          </a:blip>
          <a:srcRect l="5507" r="489" b="7293"/>
          <a:stretch/>
        </p:blipFill>
        <p:spPr>
          <a:xfrm>
            <a:off x="1" y="-3362"/>
            <a:ext cx="9142892" cy="6855319"/>
          </a:xfrm>
          <a:prstGeom prst="rect">
            <a:avLst/>
          </a:prstGeom>
        </p:spPr>
      </p:pic>
      <p:grpSp>
        <p:nvGrpSpPr>
          <p:cNvPr id="23" name="Group 22"/>
          <p:cNvGrpSpPr/>
          <p:nvPr userDrawn="1"/>
        </p:nvGrpSpPr>
        <p:grpSpPr>
          <a:xfrm>
            <a:off x="4545225" y="-3360"/>
            <a:ext cx="4144742"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a:ea typeface="+mn-ea"/>
                <a:cs typeface="+mn-cs"/>
              </a:endParaRPr>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a:ea typeface="+mn-ea"/>
                <a:cs typeface="+mn-cs"/>
              </a:endParaRPr>
            </a:p>
          </p:txBody>
        </p:sp>
      </p:grpSp>
      <p:sp>
        <p:nvSpPr>
          <p:cNvPr id="29" name="Freeform 17"/>
          <p:cNvSpPr>
            <a:spLocks/>
          </p:cNvSpPr>
          <p:nvPr userDrawn="1"/>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a:ea typeface="+mn-ea"/>
              <a:cs typeface="+mn-cs"/>
            </a:endParaRP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sp>
        <p:nvSpPr>
          <p:cNvPr id="13" name="Title 1"/>
          <p:cNvSpPr>
            <a:spLocks noGrp="1"/>
          </p:cNvSpPr>
          <p:nvPr>
            <p:ph type="title"/>
          </p:nvPr>
        </p:nvSpPr>
        <p:spPr>
          <a:xfrm>
            <a:off x="4769774" y="507608"/>
            <a:ext cx="3695643" cy="649049"/>
          </a:xfrm>
        </p:spPr>
        <p:txBody>
          <a:bodyPr/>
          <a:lstStyle>
            <a:lvl1pPr>
              <a:defRPr sz="2300" b="1">
                <a:solidFill>
                  <a:srgbClr val="486A7E"/>
                </a:solidFill>
              </a:defRPr>
            </a:lvl1pPr>
          </a:lstStyle>
          <a:p>
            <a:r>
              <a:rPr lang="en-US" smtClean="0"/>
              <a:t>Click to edit Master title style</a:t>
            </a:r>
            <a:endParaRPr lang="en-GB" dirty="0"/>
          </a:p>
        </p:txBody>
      </p:sp>
      <p:sp>
        <p:nvSpPr>
          <p:cNvPr id="15" name="Text Placeholder 3"/>
          <p:cNvSpPr>
            <a:spLocks noGrp="1"/>
          </p:cNvSpPr>
          <p:nvPr>
            <p:ph type="body" sz="quarter" idx="12"/>
          </p:nvPr>
        </p:nvSpPr>
        <p:spPr>
          <a:xfrm>
            <a:off x="4769746" y="1274763"/>
            <a:ext cx="3695700"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73254442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err="1" smtClean="0">
              <a:solidFill>
                <a:srgbClr val="FFFFFF"/>
              </a:solidFill>
            </a:endParaRPr>
          </a:p>
        </p:txBody>
      </p:sp>
      <p:sp>
        <p:nvSpPr>
          <p:cNvPr id="20"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28BA3"/>
                </a:solidFill>
                <a:latin typeface="Calibri"/>
                <a:ea typeface="+mn-ea"/>
                <a:cs typeface="+mn-cs"/>
              </a:rPr>
              <a:pPr defTabSz="872722" eaLnBrk="1" fontAlgn="auto" hangingPunct="1">
                <a:spcBef>
                  <a:spcPts val="0"/>
                </a:spcBef>
                <a:spcAft>
                  <a:spcPts val="0"/>
                </a:spcAft>
                <a:defRPr/>
              </a:pPr>
              <a:t>‹#›</a:t>
            </a:fld>
            <a:endParaRPr lang="en-GB" sz="1200" smtClean="0">
              <a:solidFill>
                <a:srgbClr val="628BA3"/>
              </a:solidFill>
              <a:latin typeface="Calibri"/>
              <a:ea typeface="+mn-ea"/>
              <a:cs typeface="+mn-cs"/>
            </a:endParaRPr>
          </a:p>
        </p:txBody>
      </p:sp>
      <p:sp>
        <p:nvSpPr>
          <p:cNvPr id="21" name="Text Placeholder 10"/>
          <p:cNvSpPr>
            <a:spLocks noGrp="1"/>
          </p:cNvSpPr>
          <p:nvPr>
            <p:ph type="body" sz="quarter" idx="16"/>
          </p:nvPr>
        </p:nvSpPr>
        <p:spPr>
          <a:xfrm>
            <a:off x="762000" y="1436692"/>
            <a:ext cx="7605347"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itle 5"/>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4250701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wo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Content Placeholder 6"/>
          <p:cNvSpPr>
            <a:spLocks noGrp="1" noChangeArrowheads="1"/>
          </p:cNvSpPr>
          <p:nvPr>
            <p:ph idx="11"/>
          </p:nvPr>
        </p:nvSpPr>
        <p:spPr bwMode="auto">
          <a:xfrm>
            <a:off x="522000" y="1512000"/>
            <a:ext cx="3905538"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p:txBody>
      </p:sp>
      <p:sp>
        <p:nvSpPr>
          <p:cNvPr id="4" name="Rectangle 6"/>
          <p:cNvSpPr>
            <a:spLocks noGrp="1" noChangeArrowheads="1"/>
          </p:cNvSpPr>
          <p:nvPr>
            <p:ph idx="12"/>
          </p:nvPr>
        </p:nvSpPr>
        <p:spPr bwMode="auto">
          <a:xfrm>
            <a:off x="4716463" y="1512000"/>
            <a:ext cx="3887788"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1197160775"/>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Section divider 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smtClean="0"/>
              <a:t>#.#</a:t>
            </a:r>
            <a:endParaRPr lang="en-US" dirty="0" smtClean="0"/>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28BA3"/>
                </a:solidFill>
                <a:latin typeface="Calibri"/>
                <a:ea typeface="+mn-ea"/>
                <a:cs typeface="+mn-cs"/>
              </a:rPr>
              <a:pPr defTabSz="872722" eaLnBrk="1" fontAlgn="auto" hangingPunct="1">
                <a:spcBef>
                  <a:spcPts val="0"/>
                </a:spcBef>
                <a:spcAft>
                  <a:spcPts val="0"/>
                </a:spcAft>
                <a:defRPr/>
              </a:pPr>
              <a:t>‹#›</a:t>
            </a:fld>
            <a:endParaRPr lang="en-GB" sz="1200" dirty="0" smtClean="0">
              <a:solidFill>
                <a:srgbClr val="628BA3"/>
              </a:solidFill>
              <a:latin typeface="Calibri"/>
              <a:ea typeface="+mn-ea"/>
              <a:cs typeface="+mn-cs"/>
            </a:endParaRPr>
          </a:p>
        </p:txBody>
      </p:sp>
      <p:sp>
        <p:nvSpPr>
          <p:cNvPr id="5" name="Title 4"/>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3459207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Section divider 2">
    <p:bg>
      <p:bgPr>
        <a:solidFill>
          <a:schemeClr val="bg1"/>
        </a:solidFill>
        <a:effectLst/>
      </p:bgPr>
    </p:bg>
    <p:spTree>
      <p:nvGrpSpPr>
        <p:cNvPr id="1" name=""/>
        <p:cNvGrpSpPr/>
        <p:nvPr/>
      </p:nvGrpSpPr>
      <p:grpSpPr>
        <a:xfrm>
          <a:off x="0" y="0"/>
          <a:ext cx="0" cy="0"/>
          <a:chOff x="0" y="0"/>
          <a:chExt cx="0" cy="0"/>
        </a:xfrm>
      </p:grpSpPr>
      <p:sp>
        <p:nvSpPr>
          <p:cNvPr id="18" name="Freeform 5"/>
          <p:cNvSpPr>
            <a:spLocks/>
          </p:cNvSpPr>
          <p:nvPr userDrawn="1"/>
        </p:nvSpPr>
        <p:spPr bwMode="auto">
          <a:xfrm>
            <a:off x="504092" y="-9526"/>
            <a:ext cx="8639908"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dirty="0">
              <a:solidFill>
                <a:srgbClr val="58595B"/>
              </a:solidFill>
              <a:latin typeface="Calibri"/>
              <a:ea typeface="+mn-ea"/>
              <a:cs typeface="+mn-cs"/>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rgbClr val="608BA3"/>
                </a:solidFill>
              </a:defRPr>
            </a:lvl1pPr>
          </a:lstStyle>
          <a:p>
            <a:pPr lvl="0"/>
            <a:r>
              <a:rPr lang="en-US" dirty="0" smtClean="0"/>
              <a:t>#.#</a:t>
            </a:r>
          </a:p>
        </p:txBody>
      </p:sp>
      <p:sp>
        <p:nvSpPr>
          <p:cNvPr id="17" name="Title 16"/>
          <p:cNvSpPr>
            <a:spLocks noGrp="1"/>
          </p:cNvSpPr>
          <p:nvPr>
            <p:ph type="title"/>
          </p:nvPr>
        </p:nvSpPr>
        <p:spPr/>
        <p:txBody>
          <a:bodyPr/>
          <a:lstStyle/>
          <a:p>
            <a:r>
              <a:rPr lang="en-US" smtClean="0"/>
              <a:t>Click to edit Master title style</a:t>
            </a:r>
            <a:endParaRPr lang="en-GB"/>
          </a:p>
        </p:txBody>
      </p:sp>
      <p:sp>
        <p:nvSpPr>
          <p:cNvPr id="8"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28BA3"/>
                </a:solidFill>
                <a:latin typeface="Calibri"/>
                <a:ea typeface="+mn-ea"/>
                <a:cs typeface="+mn-cs"/>
              </a:rPr>
              <a:pPr defTabSz="872722" eaLnBrk="1" fontAlgn="auto" hangingPunct="1">
                <a:spcBef>
                  <a:spcPts val="0"/>
                </a:spcBef>
                <a:spcAft>
                  <a:spcPts val="0"/>
                </a:spcAft>
                <a:defRPr/>
              </a:pPr>
              <a:t>‹#›</a:t>
            </a:fld>
            <a:endParaRPr lang="en-GB" sz="1200" dirty="0" smtClean="0">
              <a:solidFill>
                <a:srgbClr val="628BA3"/>
              </a:solidFill>
              <a:latin typeface="Calibri"/>
              <a:ea typeface="+mn-ea"/>
              <a:cs typeface="+mn-cs"/>
            </a:endParaRPr>
          </a:p>
        </p:txBody>
      </p:sp>
    </p:spTree>
    <p:extLst>
      <p:ext uri="{BB962C8B-B14F-4D97-AF65-F5344CB8AC3E}">
        <p14:creationId xmlns:p14="http://schemas.microsoft.com/office/powerpoint/2010/main" val="123621981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Section divider 3">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28BA3"/>
                </a:solidFill>
                <a:latin typeface="Calibri"/>
                <a:ea typeface="+mn-ea"/>
                <a:cs typeface="+mn-cs"/>
              </a:rPr>
              <a:pPr defTabSz="872722" eaLnBrk="1" fontAlgn="auto" hangingPunct="1">
                <a:spcBef>
                  <a:spcPts val="0"/>
                </a:spcBef>
                <a:spcAft>
                  <a:spcPts val="0"/>
                </a:spcAft>
                <a:defRPr/>
              </a:pPr>
              <a:t>‹#›</a:t>
            </a:fld>
            <a:endParaRPr lang="en-GB" sz="1200" dirty="0" smtClean="0">
              <a:solidFill>
                <a:srgbClr val="628BA3"/>
              </a:solidFill>
              <a:latin typeface="Calibri"/>
              <a:ea typeface="+mn-ea"/>
              <a:cs typeface="+mn-cs"/>
            </a:endParaRPr>
          </a:p>
        </p:txBody>
      </p:sp>
      <p:sp>
        <p:nvSpPr>
          <p:cNvPr id="10" name="Title 9"/>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340749724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Section divider 4">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6EB5E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8CC4E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28BA3"/>
                </a:solidFill>
                <a:latin typeface="Calibri"/>
                <a:ea typeface="+mn-ea"/>
                <a:cs typeface="+mn-cs"/>
              </a:rPr>
              <a:pPr defTabSz="872722" eaLnBrk="1" fontAlgn="auto" hangingPunct="1">
                <a:spcBef>
                  <a:spcPts val="0"/>
                </a:spcBef>
                <a:spcAft>
                  <a:spcPts val="0"/>
                </a:spcAft>
                <a:defRPr/>
              </a:pPr>
              <a:t>‹#›</a:t>
            </a:fld>
            <a:endParaRPr lang="en-GB" sz="1200" dirty="0" smtClean="0">
              <a:solidFill>
                <a:srgbClr val="628BA3"/>
              </a:solidFill>
              <a:latin typeface="Calibri"/>
              <a:ea typeface="+mn-ea"/>
              <a:cs typeface="+mn-cs"/>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76831622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Section divider 5">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8A15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F9B47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10"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28BA3"/>
                </a:solidFill>
                <a:latin typeface="Calibri"/>
                <a:ea typeface="+mn-ea"/>
                <a:cs typeface="+mn-cs"/>
              </a:rPr>
              <a:pPr defTabSz="872722" eaLnBrk="1" fontAlgn="auto" hangingPunct="1">
                <a:spcBef>
                  <a:spcPts val="0"/>
                </a:spcBef>
                <a:spcAft>
                  <a:spcPts val="0"/>
                </a:spcAft>
                <a:defRPr/>
              </a:pPr>
              <a:t>‹#›</a:t>
            </a:fld>
            <a:endParaRPr lang="en-GB" sz="1200" dirty="0" smtClean="0">
              <a:solidFill>
                <a:srgbClr val="628BA3"/>
              </a:solidFill>
              <a:latin typeface="Calibri"/>
              <a:ea typeface="+mn-ea"/>
              <a:cs typeface="+mn-cs"/>
            </a:endParaRPr>
          </a:p>
        </p:txBody>
      </p:sp>
    </p:spTree>
    <p:extLst>
      <p:ext uri="{BB962C8B-B14F-4D97-AF65-F5344CB8AC3E}">
        <p14:creationId xmlns:p14="http://schemas.microsoft.com/office/powerpoint/2010/main" val="14965445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Section divider 6">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D3E2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1"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DCE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28BA3"/>
                </a:solidFill>
                <a:latin typeface="Calibri"/>
                <a:ea typeface="+mn-ea"/>
                <a:cs typeface="+mn-cs"/>
              </a:rPr>
              <a:pPr defTabSz="872722" eaLnBrk="1" fontAlgn="auto" hangingPunct="1">
                <a:spcBef>
                  <a:spcPts val="0"/>
                </a:spcBef>
                <a:spcAft>
                  <a:spcPts val="0"/>
                </a:spcAft>
                <a:defRPr/>
              </a:pPr>
              <a:t>‹#›</a:t>
            </a:fld>
            <a:endParaRPr lang="en-GB" sz="1200" dirty="0" smtClean="0">
              <a:solidFill>
                <a:srgbClr val="628BA3"/>
              </a:solidFill>
              <a:latin typeface="Calibri"/>
              <a:ea typeface="+mn-ea"/>
              <a:cs typeface="+mn-cs"/>
            </a:endParaRPr>
          </a:p>
        </p:txBody>
      </p:sp>
      <p:sp>
        <p:nvSpPr>
          <p:cNvPr id="5" name="Title 4"/>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59855676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Section divider 7">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AE9DC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1"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BEB0D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28BA3"/>
                </a:solidFill>
                <a:latin typeface="Calibri"/>
                <a:ea typeface="+mn-ea"/>
                <a:cs typeface="+mn-cs"/>
              </a:rPr>
              <a:pPr defTabSz="872722" eaLnBrk="1" fontAlgn="auto" hangingPunct="1">
                <a:spcBef>
                  <a:spcPts val="0"/>
                </a:spcBef>
                <a:spcAft>
                  <a:spcPts val="0"/>
                </a:spcAft>
                <a:defRPr/>
              </a:pPr>
              <a:t>‹#›</a:t>
            </a:fld>
            <a:endParaRPr lang="en-GB" sz="1200" dirty="0" smtClean="0">
              <a:solidFill>
                <a:srgbClr val="628BA3"/>
              </a:solidFill>
              <a:latin typeface="Calibri"/>
              <a:ea typeface="+mn-ea"/>
              <a:cs typeface="+mn-cs"/>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113381593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Section divider 8">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40CAC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9"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66D4D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28BA3"/>
                </a:solidFill>
                <a:latin typeface="Calibri"/>
                <a:ea typeface="+mn-ea"/>
                <a:cs typeface="+mn-cs"/>
              </a:rPr>
              <a:pPr defTabSz="872722" eaLnBrk="1" fontAlgn="auto" hangingPunct="1">
                <a:spcBef>
                  <a:spcPts val="0"/>
                </a:spcBef>
                <a:spcAft>
                  <a:spcPts val="0"/>
                </a:spcAft>
                <a:defRPr/>
              </a:pPr>
              <a:t>‹#›</a:t>
            </a:fld>
            <a:endParaRPr lang="en-GB" sz="1200" dirty="0" smtClean="0">
              <a:solidFill>
                <a:srgbClr val="628BA3"/>
              </a:solidFill>
              <a:latin typeface="Calibri"/>
              <a:ea typeface="+mn-ea"/>
              <a:cs typeface="+mn-cs"/>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1076208225"/>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62000" y="1436692"/>
            <a:ext cx="7605347"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smtClean="0"/>
              <a:t>Click to edit Master title style</a:t>
            </a:r>
            <a:endParaRPr lang="en-GB"/>
          </a:p>
        </p:txBody>
      </p:sp>
    </p:spTree>
    <p:extLst>
      <p:ext uri="{BB962C8B-B14F-4D97-AF65-F5344CB8AC3E}">
        <p14:creationId xmlns:p14="http://schemas.microsoft.com/office/powerpoint/2010/main" val="79071130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718636" y="1436692"/>
            <a:ext cx="3642092" cy="276999"/>
          </a:xfrm>
        </p:spPr>
        <p:txBody>
          <a:bodyPr/>
          <a:lstStyle/>
          <a:p>
            <a:r>
              <a:rPr lang="en-US" dirty="0" smtClean="0"/>
              <a:t>Click icon to add picture</a:t>
            </a:r>
            <a:endParaRPr lang="en-GB" dirty="0"/>
          </a:p>
        </p:txBody>
      </p:sp>
      <p:sp>
        <p:nvSpPr>
          <p:cNvPr id="4" name="Title 3"/>
          <p:cNvSpPr>
            <a:spLocks noGrp="1"/>
          </p:cNvSpPr>
          <p:nvPr>
            <p:ph type="title"/>
          </p:nvPr>
        </p:nvSpPr>
        <p:spPr>
          <a:xfrm>
            <a:off x="762000" y="538163"/>
            <a:ext cx="7605347" cy="370558"/>
          </a:xfrm>
        </p:spPr>
        <p:txBody>
          <a:bodyPr/>
          <a:lstStyle/>
          <a:p>
            <a:r>
              <a:rPr lang="en-US" smtClean="0"/>
              <a:t>Click to edit Master title style</a:t>
            </a:r>
            <a:endParaRPr lang="en-GB"/>
          </a:p>
        </p:txBody>
      </p:sp>
      <p:sp>
        <p:nvSpPr>
          <p:cNvPr id="8" name="Text Placeholder 10"/>
          <p:cNvSpPr>
            <a:spLocks noGrp="1"/>
          </p:cNvSpPr>
          <p:nvPr>
            <p:ph type="body" sz="quarter" idx="14"/>
          </p:nvPr>
        </p:nvSpPr>
        <p:spPr>
          <a:xfrm>
            <a:off x="762000" y="1436692"/>
            <a:ext cx="3642092"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6931505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Textplatzhalter 2"/>
          <p:cNvSpPr>
            <a:spLocks noGrp="1"/>
          </p:cNvSpPr>
          <p:nvPr>
            <p:ph type="body" idx="1" hasCustomPrompt="1"/>
          </p:nvPr>
        </p:nvSpPr>
        <p:spPr>
          <a:xfrm>
            <a:off x="522000" y="1512000"/>
            <a:ext cx="3905538"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Headline</a:t>
            </a:r>
          </a:p>
        </p:txBody>
      </p:sp>
      <p:sp>
        <p:nvSpPr>
          <p:cNvPr id="4" name="Inhaltsplatzhalter 3"/>
          <p:cNvSpPr>
            <a:spLocks noGrp="1"/>
          </p:cNvSpPr>
          <p:nvPr>
            <p:ph sz="half" idx="2" hasCustomPrompt="1"/>
          </p:nvPr>
        </p:nvSpPr>
        <p:spPr>
          <a:xfrm>
            <a:off x="522000" y="1944000"/>
            <a:ext cx="3905538" cy="2160000"/>
          </a:xfrm>
        </p:spPr>
        <p:txBody>
          <a:bodyPr/>
          <a:lstStyle>
            <a:lvl1pPr marL="177800" indent="-177800">
              <a:lnSpc>
                <a:spcPct val="100000"/>
              </a:lnSpc>
              <a:buClr>
                <a:schemeClr val="tx2">
                  <a:lumMod val="75000"/>
                  <a:lumOff val="25000"/>
                </a:schemeClr>
              </a:buClr>
              <a:buFont typeface="Arial"/>
              <a:buChar char="•"/>
              <a:defRPr sz="1600">
                <a:solidFill>
                  <a:schemeClr val="tx2"/>
                </a:solidFill>
              </a:defRPr>
            </a:lvl1pPr>
            <a:lvl2pPr marL="371475" indent="-179388">
              <a:lnSpc>
                <a:spcPct val="100000"/>
              </a:lnSpc>
              <a:buClr>
                <a:schemeClr val="tx2">
                  <a:lumMod val="75000"/>
                  <a:lumOff val="25000"/>
                </a:schemeClr>
              </a:buClr>
              <a:buFont typeface="Arial" pitchFamily="34" charset="0"/>
              <a:buChar char="•"/>
              <a:defRPr sz="1600">
                <a:solidFill>
                  <a:schemeClr val="tx2"/>
                </a:solidFill>
              </a:defRPr>
            </a:lvl2pPr>
            <a:lvl3pPr marL="563563" indent="-190500">
              <a:lnSpc>
                <a:spcPct val="100000"/>
              </a:lnSpc>
              <a:buClr>
                <a:schemeClr val="tx2">
                  <a:lumMod val="75000"/>
                  <a:lumOff val="25000"/>
                </a:schemeClr>
              </a:buClr>
              <a:buFont typeface="Arial"/>
              <a:buChar char="•"/>
              <a:defRPr sz="1600">
                <a:solidFill>
                  <a:schemeClr val="tx2"/>
                </a:solidFill>
              </a:defRPr>
            </a:lvl3pPr>
            <a:lvl4pPr marL="760413" indent="-195263">
              <a:lnSpc>
                <a:spcPct val="100000"/>
              </a:lnSpc>
              <a:buClr>
                <a:schemeClr val="tx2">
                  <a:lumMod val="75000"/>
                  <a:lumOff val="25000"/>
                </a:schemeClr>
              </a:buClr>
              <a:buFont typeface="Arial" pitchFamily="34" charset="0"/>
              <a:buChar char="•"/>
              <a:defRPr sz="1600">
                <a:solidFill>
                  <a:schemeClr val="tx2"/>
                </a:solidFill>
              </a:defRPr>
            </a:lvl4pPr>
            <a:lvl5pPr marL="941388" indent="-174625">
              <a:lnSpc>
                <a:spcPct val="100000"/>
              </a:lnSpc>
              <a:buClr>
                <a:schemeClr val="tx2">
                  <a:lumMod val="75000"/>
                  <a:lumOff val="25000"/>
                </a:schemeClr>
              </a:buClr>
              <a:buFont typeface="Arial"/>
              <a:buChar char="•"/>
              <a:defRPr sz="1600">
                <a:solidFill>
                  <a:schemeClr val="tx2"/>
                </a:solidFill>
              </a:defRPr>
            </a:lvl5pPr>
            <a:lvl6pPr>
              <a:defRPr sz="1600"/>
            </a:lvl6pPr>
            <a:lvl7pPr>
              <a:defRPr sz="1600"/>
            </a:lvl7pPr>
            <a:lvl8pPr>
              <a:defRPr sz="1600"/>
            </a:lvl8pPr>
            <a:lvl9pPr>
              <a:defRPr sz="1600"/>
            </a:lvl9pPr>
          </a:lstStyle>
          <a:p>
            <a:pPr lvl="0"/>
            <a:r>
              <a:rPr lang="en-US" noProof="0" dirty="0" smtClean="0"/>
              <a:t>Click to edit bulleted list</a:t>
            </a:r>
          </a:p>
          <a:p>
            <a:pPr lvl="1"/>
            <a:r>
              <a:rPr lang="en-US" noProof="0" dirty="0" smtClean="0"/>
              <a:t>List level 2</a:t>
            </a:r>
          </a:p>
          <a:p>
            <a:pPr lvl="2"/>
            <a:r>
              <a:rPr lang="en-US" noProof="0" dirty="0" smtClean="0"/>
              <a:t>List level 3</a:t>
            </a:r>
          </a:p>
          <a:p>
            <a:pPr lvl="3"/>
            <a:r>
              <a:rPr lang="en-US" noProof="0" dirty="0" smtClean="0"/>
              <a:t>List level 4</a:t>
            </a:r>
          </a:p>
          <a:p>
            <a:pPr lvl="4"/>
            <a:r>
              <a:rPr lang="en-US" noProof="0" dirty="0" smtClean="0"/>
              <a:t>List level 5</a:t>
            </a:r>
            <a:endParaRPr lang="en-US" noProof="0" dirty="0"/>
          </a:p>
        </p:txBody>
      </p:sp>
      <p:sp>
        <p:nvSpPr>
          <p:cNvPr id="5" name="Textplatzhalter 4"/>
          <p:cNvSpPr>
            <a:spLocks noGrp="1"/>
          </p:cNvSpPr>
          <p:nvPr>
            <p:ph type="body" sz="quarter" idx="3" hasCustomPrompt="1"/>
          </p:nvPr>
        </p:nvSpPr>
        <p:spPr>
          <a:xfrm>
            <a:off x="4716463" y="1512000"/>
            <a:ext cx="3887788"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Headline</a:t>
            </a:r>
          </a:p>
        </p:txBody>
      </p:sp>
      <p:sp>
        <p:nvSpPr>
          <p:cNvPr id="6" name="Inhaltsplatzhalter 3"/>
          <p:cNvSpPr>
            <a:spLocks noGrp="1"/>
          </p:cNvSpPr>
          <p:nvPr>
            <p:ph sz="half" idx="10" hasCustomPrompt="1"/>
          </p:nvPr>
        </p:nvSpPr>
        <p:spPr>
          <a:xfrm>
            <a:off x="4716463" y="1944000"/>
            <a:ext cx="3887788" cy="2160000"/>
          </a:xfrm>
        </p:spPr>
        <p:txBody>
          <a:bodyPr/>
          <a:lstStyle>
            <a:lvl1pPr marL="177800" indent="-177800">
              <a:lnSpc>
                <a:spcPct val="100000"/>
              </a:lnSpc>
              <a:buClr>
                <a:schemeClr val="tx2">
                  <a:lumMod val="75000"/>
                  <a:lumOff val="25000"/>
                </a:schemeClr>
              </a:buClr>
              <a:buFont typeface="Arial"/>
              <a:buChar char="•"/>
              <a:defRPr sz="1600">
                <a:solidFill>
                  <a:schemeClr val="tx2"/>
                </a:solidFill>
              </a:defRPr>
            </a:lvl1pPr>
            <a:lvl2pPr marL="371475" indent="-179388">
              <a:lnSpc>
                <a:spcPct val="100000"/>
              </a:lnSpc>
              <a:buClr>
                <a:schemeClr val="tx2">
                  <a:lumMod val="75000"/>
                  <a:lumOff val="25000"/>
                </a:schemeClr>
              </a:buClr>
              <a:buFont typeface="Arial" pitchFamily="34" charset="0"/>
              <a:buChar char="•"/>
              <a:defRPr sz="1600">
                <a:solidFill>
                  <a:schemeClr val="tx2"/>
                </a:solidFill>
              </a:defRPr>
            </a:lvl2pPr>
            <a:lvl3pPr marL="563563" indent="-190500">
              <a:lnSpc>
                <a:spcPct val="100000"/>
              </a:lnSpc>
              <a:buClr>
                <a:schemeClr val="tx2">
                  <a:lumMod val="75000"/>
                  <a:lumOff val="25000"/>
                </a:schemeClr>
              </a:buClr>
              <a:buFont typeface="Arial"/>
              <a:buChar char="•"/>
              <a:defRPr sz="1600">
                <a:solidFill>
                  <a:schemeClr val="tx2"/>
                </a:solidFill>
              </a:defRPr>
            </a:lvl3pPr>
            <a:lvl4pPr marL="760413" indent="-195263">
              <a:lnSpc>
                <a:spcPct val="100000"/>
              </a:lnSpc>
              <a:buClr>
                <a:schemeClr val="tx2">
                  <a:lumMod val="75000"/>
                  <a:lumOff val="25000"/>
                </a:schemeClr>
              </a:buClr>
              <a:buFont typeface="Arial" pitchFamily="34" charset="0"/>
              <a:buChar char="•"/>
              <a:defRPr sz="1600">
                <a:solidFill>
                  <a:schemeClr val="tx2"/>
                </a:solidFill>
              </a:defRPr>
            </a:lvl4pPr>
            <a:lvl5pPr marL="941388" indent="-174625">
              <a:lnSpc>
                <a:spcPct val="100000"/>
              </a:lnSpc>
              <a:buClr>
                <a:schemeClr val="tx2">
                  <a:lumMod val="75000"/>
                  <a:lumOff val="25000"/>
                </a:schemeClr>
              </a:buClr>
              <a:buFont typeface="Arial"/>
              <a:buChar char="•"/>
              <a:defRPr sz="1600">
                <a:solidFill>
                  <a:schemeClr val="tx2"/>
                </a:solidFill>
              </a:defRPr>
            </a:lvl5pPr>
            <a:lvl6pPr>
              <a:defRPr sz="1600"/>
            </a:lvl6pPr>
            <a:lvl7pPr>
              <a:defRPr sz="1600"/>
            </a:lvl7pPr>
            <a:lvl8pPr>
              <a:defRPr sz="1600"/>
            </a:lvl8pPr>
            <a:lvl9pPr>
              <a:defRPr sz="1600"/>
            </a:lvl9pPr>
          </a:lstStyle>
          <a:p>
            <a:pPr lvl="0"/>
            <a:r>
              <a:rPr lang="en-US" noProof="0" dirty="0" smtClean="0"/>
              <a:t>Click to edit bulleted list</a:t>
            </a:r>
          </a:p>
          <a:p>
            <a:pPr lvl="1"/>
            <a:r>
              <a:rPr lang="en-US" noProof="0" dirty="0" smtClean="0"/>
              <a:t>List level 2</a:t>
            </a:r>
          </a:p>
          <a:p>
            <a:pPr lvl="2"/>
            <a:r>
              <a:rPr lang="en-US" noProof="0" dirty="0" smtClean="0"/>
              <a:t>List level 3</a:t>
            </a:r>
          </a:p>
          <a:p>
            <a:pPr lvl="3"/>
            <a:r>
              <a:rPr lang="en-US" noProof="0" dirty="0" smtClean="0"/>
              <a:t>List level 4</a:t>
            </a:r>
          </a:p>
          <a:p>
            <a:pPr lvl="4"/>
            <a:r>
              <a:rPr lang="en-US" noProof="0" dirty="0" smtClean="0"/>
              <a:t>List level 5</a:t>
            </a:r>
            <a:endParaRPr lang="en-US" noProof="0" dirty="0"/>
          </a:p>
        </p:txBody>
      </p:sp>
    </p:spTree>
    <p:extLst>
      <p:ext uri="{BB962C8B-B14F-4D97-AF65-F5344CB8AC3E}">
        <p14:creationId xmlns:p14="http://schemas.microsoft.com/office/powerpoint/2010/main" val="1993874209"/>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761772" y="1436692"/>
            <a:ext cx="3641121"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10"/>
          <p:cNvSpPr>
            <a:spLocks noGrp="1"/>
          </p:cNvSpPr>
          <p:nvPr>
            <p:ph type="body" sz="quarter" idx="15"/>
          </p:nvPr>
        </p:nvSpPr>
        <p:spPr>
          <a:xfrm>
            <a:off x="4726229" y="1436692"/>
            <a:ext cx="3641121"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272123607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762000" y="538163"/>
            <a:ext cx="7605347" cy="370558"/>
          </a:xfrm>
        </p:spPr>
        <p:txBody>
          <a:bodyPr/>
          <a:lstStyle/>
          <a:p>
            <a:r>
              <a:rPr lang="en-US" smtClean="0"/>
              <a:t>Click to edit Master title style</a:t>
            </a:r>
            <a:endParaRPr lang="en-GB"/>
          </a:p>
        </p:txBody>
      </p:sp>
      <p:sp>
        <p:nvSpPr>
          <p:cNvPr id="8" name="Text Placeholder 10"/>
          <p:cNvSpPr>
            <a:spLocks noGrp="1"/>
          </p:cNvSpPr>
          <p:nvPr>
            <p:ph type="body" sz="quarter" idx="14"/>
          </p:nvPr>
        </p:nvSpPr>
        <p:spPr>
          <a:xfrm>
            <a:off x="762000" y="1436688"/>
            <a:ext cx="2309446"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10"/>
          <p:cNvSpPr>
            <a:spLocks noGrp="1"/>
          </p:cNvSpPr>
          <p:nvPr>
            <p:ph type="body" sz="quarter" idx="15"/>
          </p:nvPr>
        </p:nvSpPr>
        <p:spPr>
          <a:xfrm>
            <a:off x="3404089" y="1436688"/>
            <a:ext cx="2309446"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0"/>
          <p:cNvSpPr>
            <a:spLocks noGrp="1"/>
          </p:cNvSpPr>
          <p:nvPr>
            <p:ph type="body" sz="quarter" idx="16"/>
          </p:nvPr>
        </p:nvSpPr>
        <p:spPr>
          <a:xfrm>
            <a:off x="6046177" y="1436688"/>
            <a:ext cx="2309446"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44627037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a:xfrm>
            <a:off x="762000" y="538163"/>
            <a:ext cx="7605347" cy="370558"/>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56230397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Backpage 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2" name="Title 1"/>
          <p:cNvSpPr>
            <a:spLocks noGrp="1"/>
          </p:cNvSpPr>
          <p:nvPr>
            <p:ph type="title" hasCustomPrompt="1"/>
          </p:nvPr>
        </p:nvSpPr>
        <p:spPr>
          <a:xfrm>
            <a:off x="762003" y="563563"/>
            <a:ext cx="7605347" cy="370558"/>
          </a:xfrm>
        </p:spPr>
        <p:txBody>
          <a:bodyPr/>
          <a:lstStyle>
            <a:lvl1pPr>
              <a:lnSpc>
                <a:spcPct val="85000"/>
              </a:lnSpc>
              <a:defRPr sz="3600" b="1" baseline="0">
                <a:solidFill>
                  <a:schemeClr val="bg1"/>
                </a:solidFill>
              </a:defRPr>
            </a:lvl1pPr>
          </a:lstStyle>
          <a:p>
            <a:r>
              <a:rPr lang="en-US" dirty="0" smtClean="0"/>
              <a:t>Statement/quote slide</a:t>
            </a:r>
            <a:endParaRPr lang="en-GB" dirty="0"/>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28BA3"/>
                </a:solidFill>
                <a:latin typeface="Calibri"/>
                <a:ea typeface="+mn-ea"/>
                <a:cs typeface="+mn-cs"/>
              </a:rPr>
              <a:pPr defTabSz="872722" eaLnBrk="1" fontAlgn="auto" hangingPunct="1">
                <a:spcBef>
                  <a:spcPts val="0"/>
                </a:spcBef>
                <a:spcAft>
                  <a:spcPts val="0"/>
                </a:spcAft>
                <a:defRPr/>
              </a:pPr>
              <a:t>‹#›</a:t>
            </a:fld>
            <a:endParaRPr lang="en-GB" sz="1200" dirty="0" smtClean="0">
              <a:solidFill>
                <a:srgbClr val="628BA3"/>
              </a:solidFill>
              <a:latin typeface="Calibri"/>
              <a:ea typeface="+mn-ea"/>
              <a:cs typeface="+mn-cs"/>
            </a:endParaRPr>
          </a:p>
        </p:txBody>
      </p:sp>
      <p:sp>
        <p:nvSpPr>
          <p:cNvPr id="8" name="Text Placeholder 10"/>
          <p:cNvSpPr>
            <a:spLocks noGrp="1"/>
          </p:cNvSpPr>
          <p:nvPr>
            <p:ph type="body" sz="quarter" idx="14"/>
          </p:nvPr>
        </p:nvSpPr>
        <p:spPr>
          <a:xfrm>
            <a:off x="762000" y="1412877"/>
            <a:ext cx="51816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Rectangle 11"/>
          <p:cNvSpPr/>
          <p:nvPr userDrawn="1"/>
        </p:nvSpPr>
        <p:spPr>
          <a:xfrm>
            <a:off x="5399206"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733632" y="6235215"/>
            <a:ext cx="2926209" cy="306000"/>
          </a:xfrm>
          <a:prstGeom prst="rect">
            <a:avLst/>
          </a:prstGeom>
        </p:spPr>
      </p:pic>
    </p:spTree>
    <p:extLst>
      <p:ext uri="{BB962C8B-B14F-4D97-AF65-F5344CB8AC3E}">
        <p14:creationId xmlns:p14="http://schemas.microsoft.com/office/powerpoint/2010/main" val="132760228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ackpage 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5399206"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4" name="Freeform 5"/>
          <p:cNvSpPr>
            <a:spLocks/>
          </p:cNvSpPr>
          <p:nvPr userDrawn="1"/>
        </p:nvSpPr>
        <p:spPr bwMode="auto">
          <a:xfrm>
            <a:off x="509954" y="-9526"/>
            <a:ext cx="8634046"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dirty="0">
              <a:solidFill>
                <a:srgbClr val="58595B"/>
              </a:solidFill>
              <a:latin typeface="Calibri"/>
              <a:ea typeface="+mn-ea"/>
              <a:cs typeface="+mn-cs"/>
            </a:endParaRPr>
          </a:p>
        </p:txBody>
      </p:sp>
      <p:sp>
        <p:nvSpPr>
          <p:cNvPr id="2" name="Title 1"/>
          <p:cNvSpPr>
            <a:spLocks noGrp="1"/>
          </p:cNvSpPr>
          <p:nvPr>
            <p:ph type="title" hasCustomPrompt="1"/>
          </p:nvPr>
        </p:nvSpPr>
        <p:spPr>
          <a:xfrm>
            <a:off x="762003" y="563563"/>
            <a:ext cx="7605347" cy="370558"/>
          </a:xfrm>
        </p:spPr>
        <p:txBody>
          <a:bodyPr/>
          <a:lstStyle>
            <a:lvl1pPr>
              <a:lnSpc>
                <a:spcPct val="85000"/>
              </a:lnSpc>
              <a:defRPr sz="3600" b="1" baseline="0">
                <a:solidFill>
                  <a:schemeClr val="accent5"/>
                </a:solidFill>
              </a:defRPr>
            </a:lvl1pPr>
          </a:lstStyle>
          <a:p>
            <a:r>
              <a:rPr lang="en-US" dirty="0" smtClean="0"/>
              <a:t>Statement/quote slide</a:t>
            </a:r>
            <a:endParaRPr lang="en-GB"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733632" y="6235215"/>
            <a:ext cx="2926209" cy="306000"/>
          </a:xfrm>
          <a:prstGeom prst="rect">
            <a:avLst/>
          </a:prstGeom>
        </p:spPr>
      </p:pic>
      <p:sp>
        <p:nvSpPr>
          <p:cNvPr id="7" name="Text Placeholder 10"/>
          <p:cNvSpPr>
            <a:spLocks noGrp="1"/>
          </p:cNvSpPr>
          <p:nvPr>
            <p:ph type="body" sz="quarter" idx="14"/>
          </p:nvPr>
        </p:nvSpPr>
        <p:spPr>
          <a:xfrm>
            <a:off x="762002" y="1436692"/>
            <a:ext cx="4971630" cy="1692771"/>
          </a:xfrm>
        </p:spPr>
        <p:txBody>
          <a:bodyPr wrap="square">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48271292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_Cover Page_Image 2 (blue-sca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val="0"/>
              </a:ext>
            </a:extLst>
          </a:blip>
          <a:srcRect l="5507" r="489" b="7293"/>
          <a:stretch/>
        </p:blipFill>
        <p:spPr>
          <a:xfrm>
            <a:off x="1" y="-3362"/>
            <a:ext cx="9142892" cy="6855319"/>
          </a:xfrm>
          <a:prstGeom prst="rect">
            <a:avLst/>
          </a:prstGeom>
        </p:spPr>
      </p:pic>
      <p:grpSp>
        <p:nvGrpSpPr>
          <p:cNvPr id="23" name="Group 22"/>
          <p:cNvGrpSpPr/>
          <p:nvPr userDrawn="1"/>
        </p:nvGrpSpPr>
        <p:grpSpPr>
          <a:xfrm>
            <a:off x="4545225" y="-3360"/>
            <a:ext cx="4144742"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a:ea typeface="+mn-ea"/>
                <a:cs typeface="+mn-cs"/>
              </a:endParaRPr>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a:ea typeface="+mn-ea"/>
                <a:cs typeface="+mn-cs"/>
              </a:endParaRPr>
            </a:p>
          </p:txBody>
        </p:sp>
      </p:grpSp>
      <p:sp>
        <p:nvSpPr>
          <p:cNvPr id="29" name="Freeform 17"/>
          <p:cNvSpPr>
            <a:spLocks/>
          </p:cNvSpPr>
          <p:nvPr userDrawn="1"/>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a:solidFill>
                <a:srgbClr val="58595B"/>
              </a:solidFill>
              <a:latin typeface="Calibri"/>
              <a:ea typeface="+mn-ea"/>
              <a:cs typeface="+mn-cs"/>
            </a:endParaRP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sp>
        <p:nvSpPr>
          <p:cNvPr id="13" name="Title 1"/>
          <p:cNvSpPr>
            <a:spLocks noGrp="1"/>
          </p:cNvSpPr>
          <p:nvPr>
            <p:ph type="title"/>
          </p:nvPr>
        </p:nvSpPr>
        <p:spPr>
          <a:xfrm>
            <a:off x="4769774" y="507608"/>
            <a:ext cx="3695643" cy="649049"/>
          </a:xfrm>
        </p:spPr>
        <p:txBody>
          <a:bodyPr/>
          <a:lstStyle>
            <a:lvl1pPr>
              <a:defRPr sz="2300" b="1">
                <a:solidFill>
                  <a:srgbClr val="486A7E"/>
                </a:solidFill>
              </a:defRPr>
            </a:lvl1pPr>
          </a:lstStyle>
          <a:p>
            <a:r>
              <a:rPr lang="en-US" smtClean="0"/>
              <a:t>Click to edit Master title style</a:t>
            </a:r>
            <a:endParaRPr lang="en-GB" dirty="0"/>
          </a:p>
        </p:txBody>
      </p:sp>
      <p:sp>
        <p:nvSpPr>
          <p:cNvPr id="15" name="Text Placeholder 3"/>
          <p:cNvSpPr>
            <a:spLocks noGrp="1"/>
          </p:cNvSpPr>
          <p:nvPr>
            <p:ph type="body" sz="quarter" idx="12"/>
          </p:nvPr>
        </p:nvSpPr>
        <p:spPr>
          <a:xfrm>
            <a:off x="4769746" y="1274763"/>
            <a:ext cx="3695700"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55751581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err="1" smtClean="0">
              <a:solidFill>
                <a:srgbClr val="FFFFFF"/>
              </a:solidFill>
            </a:endParaRPr>
          </a:p>
        </p:txBody>
      </p:sp>
      <p:sp>
        <p:nvSpPr>
          <p:cNvPr id="20"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28BA3"/>
                </a:solidFill>
                <a:latin typeface="Calibri"/>
                <a:ea typeface="+mn-ea"/>
                <a:cs typeface="+mn-cs"/>
              </a:rPr>
              <a:pPr defTabSz="872722" eaLnBrk="1" fontAlgn="auto" hangingPunct="1">
                <a:spcBef>
                  <a:spcPts val="0"/>
                </a:spcBef>
                <a:spcAft>
                  <a:spcPts val="0"/>
                </a:spcAft>
                <a:defRPr/>
              </a:pPr>
              <a:t>‹#›</a:t>
            </a:fld>
            <a:endParaRPr lang="en-GB" sz="1200" smtClean="0">
              <a:solidFill>
                <a:srgbClr val="628BA3"/>
              </a:solidFill>
              <a:latin typeface="Calibri"/>
              <a:ea typeface="+mn-ea"/>
              <a:cs typeface="+mn-cs"/>
            </a:endParaRPr>
          </a:p>
        </p:txBody>
      </p:sp>
      <p:sp>
        <p:nvSpPr>
          <p:cNvPr id="21" name="Text Placeholder 10"/>
          <p:cNvSpPr>
            <a:spLocks noGrp="1"/>
          </p:cNvSpPr>
          <p:nvPr>
            <p:ph type="body" sz="quarter" idx="16"/>
          </p:nvPr>
        </p:nvSpPr>
        <p:spPr>
          <a:xfrm>
            <a:off x="762000" y="1436692"/>
            <a:ext cx="7605347"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itle 5"/>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141502117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Section divider 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smtClean="0"/>
              <a:t>#.#</a:t>
            </a:r>
            <a:endParaRPr lang="en-US" dirty="0" smtClean="0"/>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28BA3"/>
                </a:solidFill>
                <a:latin typeface="Calibri"/>
                <a:ea typeface="+mn-ea"/>
                <a:cs typeface="+mn-cs"/>
              </a:rPr>
              <a:pPr defTabSz="872722" eaLnBrk="1" fontAlgn="auto" hangingPunct="1">
                <a:spcBef>
                  <a:spcPts val="0"/>
                </a:spcBef>
                <a:spcAft>
                  <a:spcPts val="0"/>
                </a:spcAft>
                <a:defRPr/>
              </a:pPr>
              <a:t>‹#›</a:t>
            </a:fld>
            <a:endParaRPr lang="en-GB" sz="1200" dirty="0" smtClean="0">
              <a:solidFill>
                <a:srgbClr val="628BA3"/>
              </a:solidFill>
              <a:latin typeface="Calibri"/>
              <a:ea typeface="+mn-ea"/>
              <a:cs typeface="+mn-cs"/>
            </a:endParaRPr>
          </a:p>
        </p:txBody>
      </p:sp>
      <p:sp>
        <p:nvSpPr>
          <p:cNvPr id="5" name="Title 4"/>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5690704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2_Section divider 2">
    <p:bg>
      <p:bgPr>
        <a:solidFill>
          <a:schemeClr val="bg1"/>
        </a:solidFill>
        <a:effectLst/>
      </p:bgPr>
    </p:bg>
    <p:spTree>
      <p:nvGrpSpPr>
        <p:cNvPr id="1" name=""/>
        <p:cNvGrpSpPr/>
        <p:nvPr/>
      </p:nvGrpSpPr>
      <p:grpSpPr>
        <a:xfrm>
          <a:off x="0" y="0"/>
          <a:ext cx="0" cy="0"/>
          <a:chOff x="0" y="0"/>
          <a:chExt cx="0" cy="0"/>
        </a:xfrm>
      </p:grpSpPr>
      <p:sp>
        <p:nvSpPr>
          <p:cNvPr id="18" name="Freeform 5"/>
          <p:cNvSpPr>
            <a:spLocks/>
          </p:cNvSpPr>
          <p:nvPr userDrawn="1"/>
        </p:nvSpPr>
        <p:spPr bwMode="auto">
          <a:xfrm>
            <a:off x="504092" y="-9526"/>
            <a:ext cx="8639908"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dirty="0">
              <a:solidFill>
                <a:srgbClr val="58595B"/>
              </a:solidFill>
              <a:latin typeface="Calibri"/>
              <a:ea typeface="+mn-ea"/>
              <a:cs typeface="+mn-cs"/>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rgbClr val="608BA3"/>
                </a:solidFill>
              </a:defRPr>
            </a:lvl1pPr>
          </a:lstStyle>
          <a:p>
            <a:pPr lvl="0"/>
            <a:r>
              <a:rPr lang="en-US" dirty="0" smtClean="0"/>
              <a:t>#.#</a:t>
            </a:r>
          </a:p>
        </p:txBody>
      </p:sp>
      <p:sp>
        <p:nvSpPr>
          <p:cNvPr id="17" name="Title 16"/>
          <p:cNvSpPr>
            <a:spLocks noGrp="1"/>
          </p:cNvSpPr>
          <p:nvPr>
            <p:ph type="title"/>
          </p:nvPr>
        </p:nvSpPr>
        <p:spPr/>
        <p:txBody>
          <a:bodyPr/>
          <a:lstStyle/>
          <a:p>
            <a:r>
              <a:rPr lang="en-US" smtClean="0"/>
              <a:t>Click to edit Master title style</a:t>
            </a:r>
            <a:endParaRPr lang="en-GB"/>
          </a:p>
        </p:txBody>
      </p:sp>
      <p:sp>
        <p:nvSpPr>
          <p:cNvPr id="8"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28BA3"/>
                </a:solidFill>
                <a:latin typeface="Calibri"/>
                <a:ea typeface="+mn-ea"/>
                <a:cs typeface="+mn-cs"/>
              </a:rPr>
              <a:pPr defTabSz="872722" eaLnBrk="1" fontAlgn="auto" hangingPunct="1">
                <a:spcBef>
                  <a:spcPts val="0"/>
                </a:spcBef>
                <a:spcAft>
                  <a:spcPts val="0"/>
                </a:spcAft>
                <a:defRPr/>
              </a:pPr>
              <a:t>‹#›</a:t>
            </a:fld>
            <a:endParaRPr lang="en-GB" sz="1200" dirty="0" smtClean="0">
              <a:solidFill>
                <a:srgbClr val="628BA3"/>
              </a:solidFill>
              <a:latin typeface="Calibri"/>
              <a:ea typeface="+mn-ea"/>
              <a:cs typeface="+mn-cs"/>
            </a:endParaRPr>
          </a:p>
        </p:txBody>
      </p:sp>
    </p:spTree>
    <p:extLst>
      <p:ext uri="{BB962C8B-B14F-4D97-AF65-F5344CB8AC3E}">
        <p14:creationId xmlns:p14="http://schemas.microsoft.com/office/powerpoint/2010/main" val="40496734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_Section divider 3">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28BA3"/>
                </a:solidFill>
                <a:latin typeface="Calibri"/>
                <a:ea typeface="+mn-ea"/>
                <a:cs typeface="+mn-cs"/>
              </a:rPr>
              <a:pPr defTabSz="872722" eaLnBrk="1" fontAlgn="auto" hangingPunct="1">
                <a:spcBef>
                  <a:spcPts val="0"/>
                </a:spcBef>
                <a:spcAft>
                  <a:spcPts val="0"/>
                </a:spcAft>
                <a:defRPr/>
              </a:pPr>
              <a:t>‹#›</a:t>
            </a:fld>
            <a:endParaRPr lang="en-GB" sz="1200" dirty="0" smtClean="0">
              <a:solidFill>
                <a:srgbClr val="628BA3"/>
              </a:solidFill>
              <a:latin typeface="Calibri"/>
              <a:ea typeface="+mn-ea"/>
              <a:cs typeface="+mn-cs"/>
            </a:endParaRPr>
          </a:p>
        </p:txBody>
      </p:sp>
      <p:sp>
        <p:nvSpPr>
          <p:cNvPr id="10" name="Title 9"/>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133118553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Content Placeholder 5"/>
          <p:cNvSpPr>
            <a:spLocks noGrp="1"/>
          </p:cNvSpPr>
          <p:nvPr>
            <p:ph sz="quarter" idx="10"/>
          </p:nvPr>
        </p:nvSpPr>
        <p:spPr>
          <a:xfrm>
            <a:off x="520700" y="1519239"/>
            <a:ext cx="8083550" cy="4160062"/>
          </a:xfrm>
        </p:spPr>
        <p:txBody>
          <a:bodyPr/>
          <a:lstStyle/>
          <a:p>
            <a:pPr lvl="0"/>
            <a:r>
              <a:rPr lang="en-US" smtClean="0"/>
              <a:t>Click to edit Master text styles</a:t>
            </a:r>
          </a:p>
        </p:txBody>
      </p:sp>
    </p:spTree>
    <p:extLst>
      <p:ext uri="{BB962C8B-B14F-4D97-AF65-F5344CB8AC3E}">
        <p14:creationId xmlns:p14="http://schemas.microsoft.com/office/powerpoint/2010/main" val="492516453"/>
      </p:ext>
    </p:extLst>
  </p:cSld>
  <p:clrMapOvr>
    <a:masterClrMapping/>
  </p:clrMapOvr>
  <p:transition spd="slow"/>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_Section divider 4">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6EB5E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8CC4E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28BA3"/>
                </a:solidFill>
                <a:latin typeface="Calibri"/>
                <a:ea typeface="+mn-ea"/>
                <a:cs typeface="+mn-cs"/>
              </a:rPr>
              <a:pPr defTabSz="872722" eaLnBrk="1" fontAlgn="auto" hangingPunct="1">
                <a:spcBef>
                  <a:spcPts val="0"/>
                </a:spcBef>
                <a:spcAft>
                  <a:spcPts val="0"/>
                </a:spcAft>
                <a:defRPr/>
              </a:pPr>
              <a:t>‹#›</a:t>
            </a:fld>
            <a:endParaRPr lang="en-GB" sz="1200" dirty="0" smtClean="0">
              <a:solidFill>
                <a:srgbClr val="628BA3"/>
              </a:solidFill>
              <a:latin typeface="Calibri"/>
              <a:ea typeface="+mn-ea"/>
              <a:cs typeface="+mn-cs"/>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276193044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2_Section divider 5">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8A15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F9B47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a:p>
        </p:txBody>
      </p:sp>
      <p:sp>
        <p:nvSpPr>
          <p:cNvPr id="10"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28BA3"/>
                </a:solidFill>
                <a:latin typeface="Calibri"/>
                <a:ea typeface="+mn-ea"/>
                <a:cs typeface="+mn-cs"/>
              </a:rPr>
              <a:pPr defTabSz="872722" eaLnBrk="1" fontAlgn="auto" hangingPunct="1">
                <a:spcBef>
                  <a:spcPts val="0"/>
                </a:spcBef>
                <a:spcAft>
                  <a:spcPts val="0"/>
                </a:spcAft>
                <a:defRPr/>
              </a:pPr>
              <a:t>‹#›</a:t>
            </a:fld>
            <a:endParaRPr lang="en-GB" sz="1200" dirty="0" smtClean="0">
              <a:solidFill>
                <a:srgbClr val="628BA3"/>
              </a:solidFill>
              <a:latin typeface="Calibri"/>
              <a:ea typeface="+mn-ea"/>
              <a:cs typeface="+mn-cs"/>
            </a:endParaRPr>
          </a:p>
        </p:txBody>
      </p:sp>
    </p:spTree>
    <p:extLst>
      <p:ext uri="{BB962C8B-B14F-4D97-AF65-F5344CB8AC3E}">
        <p14:creationId xmlns:p14="http://schemas.microsoft.com/office/powerpoint/2010/main" val="97163013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_Section divider 6">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D3E2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1"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DCE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28BA3"/>
                </a:solidFill>
                <a:latin typeface="Calibri"/>
                <a:ea typeface="+mn-ea"/>
                <a:cs typeface="+mn-cs"/>
              </a:rPr>
              <a:pPr defTabSz="872722" eaLnBrk="1" fontAlgn="auto" hangingPunct="1">
                <a:spcBef>
                  <a:spcPts val="0"/>
                </a:spcBef>
                <a:spcAft>
                  <a:spcPts val="0"/>
                </a:spcAft>
                <a:defRPr/>
              </a:pPr>
              <a:t>‹#›</a:t>
            </a:fld>
            <a:endParaRPr lang="en-GB" sz="1200" dirty="0" smtClean="0">
              <a:solidFill>
                <a:srgbClr val="628BA3"/>
              </a:solidFill>
              <a:latin typeface="Calibri"/>
              <a:ea typeface="+mn-ea"/>
              <a:cs typeface="+mn-cs"/>
            </a:endParaRPr>
          </a:p>
        </p:txBody>
      </p:sp>
      <p:sp>
        <p:nvSpPr>
          <p:cNvPr id="5" name="Title 4"/>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91011301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_Section divider 7">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AE9DC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1"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BEB0D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28BA3"/>
                </a:solidFill>
                <a:latin typeface="Calibri"/>
                <a:ea typeface="+mn-ea"/>
                <a:cs typeface="+mn-cs"/>
              </a:rPr>
              <a:pPr defTabSz="872722" eaLnBrk="1" fontAlgn="auto" hangingPunct="1">
                <a:spcBef>
                  <a:spcPts val="0"/>
                </a:spcBef>
                <a:spcAft>
                  <a:spcPts val="0"/>
                </a:spcAft>
                <a:defRPr/>
              </a:pPr>
              <a:t>‹#›</a:t>
            </a:fld>
            <a:endParaRPr lang="en-GB" sz="1200" dirty="0" smtClean="0">
              <a:solidFill>
                <a:srgbClr val="628BA3"/>
              </a:solidFill>
              <a:latin typeface="Calibri"/>
              <a:ea typeface="+mn-ea"/>
              <a:cs typeface="+mn-cs"/>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32719941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2_Section divider 8">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40CAC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9"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66D4D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smtClean="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28BA3"/>
                </a:solidFill>
                <a:latin typeface="Calibri"/>
                <a:ea typeface="+mn-ea"/>
                <a:cs typeface="+mn-cs"/>
              </a:rPr>
              <a:pPr defTabSz="872722" eaLnBrk="1" fontAlgn="auto" hangingPunct="1">
                <a:spcBef>
                  <a:spcPts val="0"/>
                </a:spcBef>
                <a:spcAft>
                  <a:spcPts val="0"/>
                </a:spcAft>
                <a:defRPr/>
              </a:pPr>
              <a:t>‹#›</a:t>
            </a:fld>
            <a:endParaRPr lang="en-GB" sz="1200" dirty="0" smtClean="0">
              <a:solidFill>
                <a:srgbClr val="628BA3"/>
              </a:solidFill>
              <a:latin typeface="Calibri"/>
              <a:ea typeface="+mn-ea"/>
              <a:cs typeface="+mn-cs"/>
            </a:endParaRPr>
          </a:p>
        </p:txBody>
      </p:sp>
      <p:sp>
        <p:nvSpPr>
          <p:cNvPr id="8" name="Title 7"/>
          <p:cNvSpPr>
            <a:spLocks noGrp="1"/>
          </p:cNvSpPr>
          <p:nvPr>
            <p:ph type="title"/>
          </p:nvPr>
        </p:nvSpPr>
        <p:spPr/>
        <p:txBody>
          <a:bodyPr/>
          <a:lstStyle>
            <a:lvl1pPr>
              <a:defRPr>
                <a:solidFill>
                  <a:schemeClr val="bg1"/>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278509605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62000" y="1436692"/>
            <a:ext cx="7605347"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smtClean="0"/>
              <a:t>Click to edit Master title style</a:t>
            </a:r>
            <a:endParaRPr lang="en-GB"/>
          </a:p>
        </p:txBody>
      </p:sp>
    </p:spTree>
    <p:extLst>
      <p:ext uri="{BB962C8B-B14F-4D97-AF65-F5344CB8AC3E}">
        <p14:creationId xmlns:p14="http://schemas.microsoft.com/office/powerpoint/2010/main" val="52624491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718636" y="1436692"/>
            <a:ext cx="3642092" cy="276999"/>
          </a:xfrm>
        </p:spPr>
        <p:txBody>
          <a:bodyPr/>
          <a:lstStyle/>
          <a:p>
            <a:r>
              <a:rPr lang="en-US" dirty="0" smtClean="0"/>
              <a:t>Click icon to add picture</a:t>
            </a:r>
            <a:endParaRPr lang="en-GB" dirty="0"/>
          </a:p>
        </p:txBody>
      </p:sp>
      <p:sp>
        <p:nvSpPr>
          <p:cNvPr id="4" name="Title 3"/>
          <p:cNvSpPr>
            <a:spLocks noGrp="1"/>
          </p:cNvSpPr>
          <p:nvPr>
            <p:ph type="title"/>
          </p:nvPr>
        </p:nvSpPr>
        <p:spPr>
          <a:xfrm>
            <a:off x="762000" y="538163"/>
            <a:ext cx="7605347" cy="370558"/>
          </a:xfrm>
        </p:spPr>
        <p:txBody>
          <a:bodyPr/>
          <a:lstStyle/>
          <a:p>
            <a:r>
              <a:rPr lang="en-US" smtClean="0"/>
              <a:t>Click to edit Master title style</a:t>
            </a:r>
            <a:endParaRPr lang="en-GB"/>
          </a:p>
        </p:txBody>
      </p:sp>
      <p:sp>
        <p:nvSpPr>
          <p:cNvPr id="8" name="Text Placeholder 10"/>
          <p:cNvSpPr>
            <a:spLocks noGrp="1"/>
          </p:cNvSpPr>
          <p:nvPr>
            <p:ph type="body" sz="quarter" idx="14"/>
          </p:nvPr>
        </p:nvSpPr>
        <p:spPr>
          <a:xfrm>
            <a:off x="762000" y="1436692"/>
            <a:ext cx="3642092"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44281875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761772" y="1436692"/>
            <a:ext cx="3641121"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10"/>
          <p:cNvSpPr>
            <a:spLocks noGrp="1"/>
          </p:cNvSpPr>
          <p:nvPr>
            <p:ph type="body" sz="quarter" idx="15"/>
          </p:nvPr>
        </p:nvSpPr>
        <p:spPr>
          <a:xfrm>
            <a:off x="4726229" y="1436692"/>
            <a:ext cx="3641121" cy="169277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149678172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762000" y="538163"/>
            <a:ext cx="7605347" cy="370558"/>
          </a:xfrm>
        </p:spPr>
        <p:txBody>
          <a:bodyPr/>
          <a:lstStyle/>
          <a:p>
            <a:r>
              <a:rPr lang="en-US" smtClean="0"/>
              <a:t>Click to edit Master title style</a:t>
            </a:r>
            <a:endParaRPr lang="en-GB"/>
          </a:p>
        </p:txBody>
      </p:sp>
      <p:sp>
        <p:nvSpPr>
          <p:cNvPr id="8" name="Text Placeholder 10"/>
          <p:cNvSpPr>
            <a:spLocks noGrp="1"/>
          </p:cNvSpPr>
          <p:nvPr>
            <p:ph type="body" sz="quarter" idx="14"/>
          </p:nvPr>
        </p:nvSpPr>
        <p:spPr>
          <a:xfrm>
            <a:off x="762000" y="1436688"/>
            <a:ext cx="2309446"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10"/>
          <p:cNvSpPr>
            <a:spLocks noGrp="1"/>
          </p:cNvSpPr>
          <p:nvPr>
            <p:ph type="body" sz="quarter" idx="15"/>
          </p:nvPr>
        </p:nvSpPr>
        <p:spPr>
          <a:xfrm>
            <a:off x="3404089" y="1436688"/>
            <a:ext cx="2309446"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Text Placeholder 10"/>
          <p:cNvSpPr>
            <a:spLocks noGrp="1"/>
          </p:cNvSpPr>
          <p:nvPr>
            <p:ph type="body" sz="quarter" idx="16"/>
          </p:nvPr>
        </p:nvSpPr>
        <p:spPr>
          <a:xfrm>
            <a:off x="6046177" y="1436688"/>
            <a:ext cx="2309446"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41561916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5"/>
          <p:cNvSpPr>
            <a:spLocks noGrp="1"/>
          </p:cNvSpPr>
          <p:nvPr>
            <p:ph type="title"/>
          </p:nvPr>
        </p:nvSpPr>
        <p:spPr>
          <a:xfrm>
            <a:off x="762000" y="538163"/>
            <a:ext cx="7605347" cy="370558"/>
          </a:xfrm>
        </p:spPr>
        <p:txBody>
          <a:bodyPr/>
          <a:lstStyle/>
          <a:p>
            <a:r>
              <a:rPr lang="en-US" smtClean="0"/>
              <a:t>Click to edit Master title style</a:t>
            </a:r>
            <a:endParaRPr lang="en-GB" dirty="0"/>
          </a:p>
        </p:txBody>
      </p:sp>
    </p:spTree>
    <p:extLst>
      <p:ext uri="{BB962C8B-B14F-4D97-AF65-F5344CB8AC3E}">
        <p14:creationId xmlns:p14="http://schemas.microsoft.com/office/powerpoint/2010/main" val="11291100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Table Placeholder 3"/>
          <p:cNvSpPr>
            <a:spLocks noGrp="1"/>
          </p:cNvSpPr>
          <p:nvPr>
            <p:ph type="tbl" sz="quarter" idx="10"/>
          </p:nvPr>
        </p:nvSpPr>
        <p:spPr>
          <a:xfrm>
            <a:off x="520700" y="1519238"/>
            <a:ext cx="8154988" cy="4879975"/>
          </a:xfrm>
        </p:spPr>
        <p:txBody>
          <a:bodyPr/>
          <a:lstStyle/>
          <a:p>
            <a:r>
              <a:rPr lang="en-US" smtClean="0"/>
              <a:t>Click icon to add table</a:t>
            </a:r>
            <a:endParaRPr lang="de-DE"/>
          </a:p>
        </p:txBody>
      </p:sp>
    </p:spTree>
    <p:extLst>
      <p:ext uri="{BB962C8B-B14F-4D97-AF65-F5344CB8AC3E}">
        <p14:creationId xmlns:p14="http://schemas.microsoft.com/office/powerpoint/2010/main" val="1111935210"/>
      </p:ext>
    </p:extLst>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2_Backpage 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2" name="Title 1"/>
          <p:cNvSpPr>
            <a:spLocks noGrp="1"/>
          </p:cNvSpPr>
          <p:nvPr>
            <p:ph type="title" hasCustomPrompt="1"/>
          </p:nvPr>
        </p:nvSpPr>
        <p:spPr>
          <a:xfrm>
            <a:off x="762003" y="563563"/>
            <a:ext cx="7605347" cy="370558"/>
          </a:xfrm>
        </p:spPr>
        <p:txBody>
          <a:bodyPr/>
          <a:lstStyle>
            <a:lvl1pPr>
              <a:lnSpc>
                <a:spcPct val="85000"/>
              </a:lnSpc>
              <a:defRPr sz="3600" b="1" baseline="0">
                <a:solidFill>
                  <a:schemeClr val="bg1"/>
                </a:solidFill>
              </a:defRPr>
            </a:lvl1pPr>
          </a:lstStyle>
          <a:p>
            <a:r>
              <a:rPr lang="en-US" dirty="0" smtClean="0"/>
              <a:t>Statement/quote slide</a:t>
            </a:r>
            <a:endParaRPr lang="en-GB" dirty="0"/>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28BA3"/>
                </a:solidFill>
                <a:latin typeface="Calibri"/>
                <a:ea typeface="+mn-ea"/>
                <a:cs typeface="+mn-cs"/>
              </a:rPr>
              <a:pPr defTabSz="872722" eaLnBrk="1" fontAlgn="auto" hangingPunct="1">
                <a:spcBef>
                  <a:spcPts val="0"/>
                </a:spcBef>
                <a:spcAft>
                  <a:spcPts val="0"/>
                </a:spcAft>
                <a:defRPr/>
              </a:pPr>
              <a:t>‹#›</a:t>
            </a:fld>
            <a:endParaRPr lang="en-GB" sz="1200" dirty="0" smtClean="0">
              <a:solidFill>
                <a:srgbClr val="628BA3"/>
              </a:solidFill>
              <a:latin typeface="Calibri"/>
              <a:ea typeface="+mn-ea"/>
              <a:cs typeface="+mn-cs"/>
            </a:endParaRPr>
          </a:p>
        </p:txBody>
      </p:sp>
      <p:sp>
        <p:nvSpPr>
          <p:cNvPr id="8" name="Text Placeholder 10"/>
          <p:cNvSpPr>
            <a:spLocks noGrp="1"/>
          </p:cNvSpPr>
          <p:nvPr>
            <p:ph type="body" sz="quarter" idx="14"/>
          </p:nvPr>
        </p:nvSpPr>
        <p:spPr>
          <a:xfrm>
            <a:off x="762000" y="1412877"/>
            <a:ext cx="51816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Rectangle 11"/>
          <p:cNvSpPr/>
          <p:nvPr userDrawn="1"/>
        </p:nvSpPr>
        <p:spPr>
          <a:xfrm>
            <a:off x="5399206"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733632" y="6235215"/>
            <a:ext cx="2926209" cy="306000"/>
          </a:xfrm>
          <a:prstGeom prst="rect">
            <a:avLst/>
          </a:prstGeom>
        </p:spPr>
      </p:pic>
    </p:spTree>
    <p:extLst>
      <p:ext uri="{BB962C8B-B14F-4D97-AF65-F5344CB8AC3E}">
        <p14:creationId xmlns:p14="http://schemas.microsoft.com/office/powerpoint/2010/main" val="136722817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Backpage 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5399206"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defTabSz="872722" eaLnBrk="1" fontAlgn="auto" hangingPunct="1">
              <a:spcBef>
                <a:spcPts val="0"/>
              </a:spcBef>
              <a:spcAft>
                <a:spcPts val="0"/>
              </a:spcAft>
            </a:pPr>
            <a:endParaRPr lang="en-GB" sz="1400" dirty="0" smtClean="0">
              <a:solidFill>
                <a:srgbClr val="FFFFFF"/>
              </a:solidFill>
            </a:endParaRPr>
          </a:p>
        </p:txBody>
      </p:sp>
      <p:sp>
        <p:nvSpPr>
          <p:cNvPr id="14" name="Freeform 5"/>
          <p:cNvSpPr>
            <a:spLocks/>
          </p:cNvSpPr>
          <p:nvPr userDrawn="1"/>
        </p:nvSpPr>
        <p:spPr bwMode="auto">
          <a:xfrm>
            <a:off x="509954" y="-9526"/>
            <a:ext cx="8634046"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defTabSz="872722" eaLnBrk="1" fontAlgn="auto" hangingPunct="1">
              <a:spcBef>
                <a:spcPts val="0"/>
              </a:spcBef>
              <a:spcAft>
                <a:spcPts val="0"/>
              </a:spcAft>
            </a:pPr>
            <a:endParaRPr lang="en-GB" sz="1800" dirty="0">
              <a:solidFill>
                <a:srgbClr val="58595B"/>
              </a:solidFill>
              <a:latin typeface="Calibri"/>
              <a:ea typeface="+mn-ea"/>
              <a:cs typeface="+mn-cs"/>
            </a:endParaRPr>
          </a:p>
        </p:txBody>
      </p:sp>
      <p:sp>
        <p:nvSpPr>
          <p:cNvPr id="2" name="Title 1"/>
          <p:cNvSpPr>
            <a:spLocks noGrp="1"/>
          </p:cNvSpPr>
          <p:nvPr>
            <p:ph type="title" hasCustomPrompt="1"/>
          </p:nvPr>
        </p:nvSpPr>
        <p:spPr>
          <a:xfrm>
            <a:off x="762003" y="563563"/>
            <a:ext cx="7605347" cy="370558"/>
          </a:xfrm>
        </p:spPr>
        <p:txBody>
          <a:bodyPr/>
          <a:lstStyle>
            <a:lvl1pPr>
              <a:lnSpc>
                <a:spcPct val="85000"/>
              </a:lnSpc>
              <a:defRPr sz="3600" b="1" baseline="0">
                <a:solidFill>
                  <a:schemeClr val="accent5"/>
                </a:solidFill>
              </a:defRPr>
            </a:lvl1pPr>
          </a:lstStyle>
          <a:p>
            <a:r>
              <a:rPr lang="en-US" dirty="0" smtClean="0"/>
              <a:t>Statement/quote slide</a:t>
            </a:r>
            <a:endParaRPr lang="en-GB"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733632" y="6235215"/>
            <a:ext cx="2926209" cy="306000"/>
          </a:xfrm>
          <a:prstGeom prst="rect">
            <a:avLst/>
          </a:prstGeom>
        </p:spPr>
      </p:pic>
      <p:sp>
        <p:nvSpPr>
          <p:cNvPr id="7" name="Text Placeholder 10"/>
          <p:cNvSpPr>
            <a:spLocks noGrp="1"/>
          </p:cNvSpPr>
          <p:nvPr>
            <p:ph type="body" sz="quarter" idx="14"/>
          </p:nvPr>
        </p:nvSpPr>
        <p:spPr>
          <a:xfrm>
            <a:off x="762002" y="1436692"/>
            <a:ext cx="4971630" cy="1692771"/>
          </a:xfrm>
        </p:spPr>
        <p:txBody>
          <a:bodyPr wrap="square">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01751853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bulleted li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Mastertitelformat bearbeiten</a:t>
            </a:r>
            <a:endParaRPr lang="de-DE" dirty="0"/>
          </a:p>
        </p:txBody>
      </p:sp>
      <p:sp>
        <p:nvSpPr>
          <p:cNvPr id="3" name="Rectangle 6"/>
          <p:cNvSpPr>
            <a:spLocks noGrp="1" noChangeArrowheads="1"/>
          </p:cNvSpPr>
          <p:nvPr>
            <p:ph idx="11" hasCustomPrompt="1"/>
          </p:nvPr>
        </p:nvSpPr>
        <p:spPr bwMode="auto">
          <a:xfrm>
            <a:off x="522000" y="1512001"/>
            <a:ext cx="8136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tIns="0"/>
          <a:lstStyle>
            <a:lvl1pPr marL="174625" indent="-174625">
              <a:buFont typeface="Arial" pitchFamily="34" charset="0"/>
              <a:buChar char="•"/>
              <a:defRPr sz="1800">
                <a:solidFill>
                  <a:schemeClr val="tx2"/>
                </a:solidFill>
              </a:defRPr>
            </a:lvl1pPr>
            <a:lvl2pPr marL="363538" indent="-174625">
              <a:buFont typeface="Arial" pitchFamily="34" charset="0"/>
              <a:buChar char="•"/>
              <a:defRPr sz="1800">
                <a:solidFill>
                  <a:schemeClr val="tx2"/>
                </a:solidFill>
              </a:defRPr>
            </a:lvl2pPr>
            <a:lvl3pPr marL="538163" indent="-174625">
              <a:buFont typeface="Arial" pitchFamily="34" charset="0"/>
              <a:buChar char="•"/>
              <a:defRPr sz="1800" baseline="0">
                <a:solidFill>
                  <a:schemeClr val="tx2"/>
                </a:solidFill>
              </a:defRPr>
            </a:lvl3pPr>
            <a:lvl4pPr marL="712788" indent="-174625">
              <a:buFont typeface="Arial" pitchFamily="34" charset="0"/>
              <a:buChar char="•"/>
              <a:defRPr sz="1800" baseline="0">
                <a:solidFill>
                  <a:schemeClr val="tx2"/>
                </a:solidFill>
              </a:defRPr>
            </a:lvl4pPr>
            <a:lvl5pPr marL="901700" indent="-174625">
              <a:buFont typeface="Arial" pitchFamily="34" charset="0"/>
              <a:buChar char="•"/>
              <a:defRPr sz="1800" baseline="0">
                <a:solidFill>
                  <a:schemeClr val="tx2"/>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a:t>
            </a:r>
            <a:r>
              <a:rPr lang="de-DE" dirty="0" err="1" smtClean="0"/>
              <a:t>bulleted</a:t>
            </a:r>
            <a:r>
              <a:rPr lang="de-DE" dirty="0" smtClean="0"/>
              <a:t> </a:t>
            </a:r>
            <a:r>
              <a:rPr lang="de-DE" dirty="0" err="1" smtClean="0"/>
              <a:t>list</a:t>
            </a:r>
            <a:endParaRPr lang="de-DE" dirty="0" smtClean="0"/>
          </a:p>
          <a:p>
            <a:pPr lvl="1"/>
            <a:r>
              <a:rPr lang="de-DE" dirty="0" smtClean="0"/>
              <a:t>List </a:t>
            </a:r>
            <a:r>
              <a:rPr lang="de-DE" dirty="0" err="1" smtClean="0"/>
              <a:t>level</a:t>
            </a:r>
            <a:r>
              <a:rPr lang="de-DE" dirty="0" smtClean="0"/>
              <a:t> 2</a:t>
            </a:r>
          </a:p>
          <a:p>
            <a:pPr lvl="2"/>
            <a:r>
              <a:rPr lang="de-DE" dirty="0" smtClean="0"/>
              <a:t>List </a:t>
            </a:r>
            <a:r>
              <a:rPr lang="de-DE" dirty="0" err="1" smtClean="0"/>
              <a:t>level</a:t>
            </a:r>
            <a:r>
              <a:rPr lang="de-DE" dirty="0" smtClean="0"/>
              <a:t> 3</a:t>
            </a:r>
          </a:p>
          <a:p>
            <a:pPr lvl="3"/>
            <a:r>
              <a:rPr lang="de-DE" dirty="0" smtClean="0"/>
              <a:t>List </a:t>
            </a:r>
            <a:r>
              <a:rPr lang="de-DE" dirty="0" err="1" smtClean="0"/>
              <a:t>level</a:t>
            </a:r>
            <a:r>
              <a:rPr lang="de-DE" dirty="0" smtClean="0"/>
              <a:t> 4</a:t>
            </a:r>
          </a:p>
          <a:p>
            <a:pPr lvl="4"/>
            <a:r>
              <a:rPr lang="de-DE" dirty="0" smtClean="0"/>
              <a:t>List </a:t>
            </a:r>
            <a:r>
              <a:rPr lang="de-DE" dirty="0" err="1" smtClean="0"/>
              <a:t>level</a:t>
            </a:r>
            <a:r>
              <a:rPr lang="de-DE" dirty="0" smtClean="0"/>
              <a:t> 5</a:t>
            </a:r>
            <a:endParaRPr lang="de-DE" dirty="0"/>
          </a:p>
        </p:txBody>
      </p:sp>
    </p:spTree>
    <p:extLst>
      <p:ext uri="{BB962C8B-B14F-4D97-AF65-F5344CB8AC3E}">
        <p14:creationId xmlns:p14="http://schemas.microsoft.com/office/powerpoint/2010/main" val="3701756009"/>
      </p:ext>
    </p:extLst>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39029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8_basic grid">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3635897" y="2996952"/>
            <a:ext cx="1800200" cy="415498"/>
          </a:xfrm>
        </p:spPr>
        <p:txBody>
          <a:bodyPr/>
          <a:lstStyle>
            <a:lvl1pPr>
              <a:defRPr sz="3000">
                <a:solidFill>
                  <a:srgbClr val="999999"/>
                </a:solidFill>
              </a:defRPr>
            </a:lvl1pPr>
          </a:lstStyle>
          <a:p>
            <a:r>
              <a:rPr lang="en-US" noProof="0" dirty="0" smtClean="0">
                <a:latin typeface="Calibri" charset="0"/>
                <a:ea typeface="Calibri" charset="0"/>
              </a:rPr>
              <a:t>Basic Grid</a:t>
            </a:r>
            <a:endParaRPr lang="en-US" noProof="0" dirty="0">
              <a:latin typeface="Calibri" charset="0"/>
              <a:ea typeface="Calibri" charset="0"/>
            </a:endParaRPr>
          </a:p>
        </p:txBody>
      </p:sp>
      <p:grpSp>
        <p:nvGrpSpPr>
          <p:cNvPr id="2" name="Gruppierung 26"/>
          <p:cNvGrpSpPr/>
          <p:nvPr/>
        </p:nvGrpSpPr>
        <p:grpSpPr>
          <a:xfrm>
            <a:off x="503999" y="908720"/>
            <a:ext cx="8100251" cy="5974680"/>
            <a:chOff x="539552" y="908720"/>
            <a:chExt cx="8157581" cy="5974680"/>
          </a:xfrm>
        </p:grpSpPr>
        <p:cxnSp>
          <p:nvCxnSpPr>
            <p:cNvPr id="5" name="Gerade Verbindung 8"/>
            <p:cNvCxnSpPr>
              <a:cxnSpLocks noChangeShapeType="1"/>
            </p:cNvCxnSpPr>
            <p:nvPr/>
          </p:nvCxnSpPr>
          <p:spPr bwMode="auto">
            <a:xfrm>
              <a:off x="546755" y="927770"/>
              <a:ext cx="0" cy="594928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6" name="Gerade Verbindung 9"/>
            <p:cNvCxnSpPr>
              <a:cxnSpLocks noChangeShapeType="1"/>
            </p:cNvCxnSpPr>
            <p:nvPr/>
          </p:nvCxnSpPr>
          <p:spPr bwMode="auto">
            <a:xfrm>
              <a:off x="8690163" y="908720"/>
              <a:ext cx="0" cy="597468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7" name="Gerade Verbindung 6"/>
            <p:cNvCxnSpPr>
              <a:cxnSpLocks noChangeShapeType="1"/>
            </p:cNvCxnSpPr>
            <p:nvPr/>
          </p:nvCxnSpPr>
          <p:spPr bwMode="auto">
            <a:xfrm>
              <a:off x="553105" y="1162099"/>
              <a:ext cx="8143200" cy="0"/>
            </a:xfrm>
            <a:prstGeom prst="line">
              <a:avLst/>
            </a:prstGeom>
            <a:noFill/>
            <a:ln w="9525">
              <a:solidFill>
                <a:schemeClr val="accent4"/>
              </a:solidFill>
              <a:prstDash val="dash"/>
              <a:round/>
              <a:headEnd/>
              <a:tailEnd/>
            </a:ln>
            <a:extLst>
              <a:ext uri="{909E8E84-426E-40DD-AFC4-6F175D3DCCD1}">
                <a14:hiddenFill xmlns:a14="http://schemas.microsoft.com/office/drawing/2010/main">
                  <a:noFill/>
                </a14:hiddenFill>
              </a:ext>
            </a:extLst>
          </p:spPr>
        </p:cxnSp>
        <p:cxnSp>
          <p:nvCxnSpPr>
            <p:cNvPr id="8" name="Gerade Verbindung 7"/>
            <p:cNvCxnSpPr>
              <a:cxnSpLocks noChangeShapeType="1"/>
            </p:cNvCxnSpPr>
            <p:nvPr/>
          </p:nvCxnSpPr>
          <p:spPr bwMode="auto">
            <a:xfrm flipV="1">
              <a:off x="539552" y="912813"/>
              <a:ext cx="8157581" cy="16623"/>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9" name="Gerade Verbindung 12"/>
            <p:cNvCxnSpPr>
              <a:cxnSpLocks noChangeShapeType="1"/>
            </p:cNvCxnSpPr>
            <p:nvPr userDrawn="1"/>
          </p:nvCxnSpPr>
          <p:spPr bwMode="auto">
            <a:xfrm>
              <a:off x="557521" y="6390000"/>
              <a:ext cx="8129433"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10" name="Gerade Verbindung 12"/>
            <p:cNvCxnSpPr>
              <a:cxnSpLocks noChangeShapeType="1"/>
            </p:cNvCxnSpPr>
            <p:nvPr userDrawn="1"/>
          </p:nvCxnSpPr>
          <p:spPr bwMode="auto">
            <a:xfrm>
              <a:off x="546935" y="1514320"/>
              <a:ext cx="8143200"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34247508"/>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slideLayout" Target="../slideLayouts/slideLayout49.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42" Type="http://schemas.openxmlformats.org/officeDocument/2006/relationships/slideLayout" Target="../slideLayouts/slideLayout52.xml"/><Relationship Id="rId47" Type="http://schemas.openxmlformats.org/officeDocument/2006/relationships/slideLayout" Target="../slideLayouts/slideLayout57.xml"/><Relationship Id="rId50" Type="http://schemas.openxmlformats.org/officeDocument/2006/relationships/slideLayout" Target="../slideLayouts/slideLayout60.xml"/><Relationship Id="rId55" Type="http://schemas.openxmlformats.org/officeDocument/2006/relationships/slideLayout" Target="../slideLayouts/slideLayout65.xml"/><Relationship Id="rId63" Type="http://schemas.openxmlformats.org/officeDocument/2006/relationships/theme" Target="../theme/theme2.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41" Type="http://schemas.openxmlformats.org/officeDocument/2006/relationships/slideLayout" Target="../slideLayouts/slideLayout51.xml"/><Relationship Id="rId54" Type="http://schemas.openxmlformats.org/officeDocument/2006/relationships/slideLayout" Target="../slideLayouts/slideLayout64.xml"/><Relationship Id="rId62" Type="http://schemas.openxmlformats.org/officeDocument/2006/relationships/slideLayout" Target="../slideLayouts/slideLayout7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45" Type="http://schemas.openxmlformats.org/officeDocument/2006/relationships/slideLayout" Target="../slideLayouts/slideLayout55.xml"/><Relationship Id="rId53" Type="http://schemas.openxmlformats.org/officeDocument/2006/relationships/slideLayout" Target="../slideLayouts/slideLayout63.xml"/><Relationship Id="rId58" Type="http://schemas.openxmlformats.org/officeDocument/2006/relationships/slideLayout" Target="../slideLayouts/slideLayout68.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49" Type="http://schemas.openxmlformats.org/officeDocument/2006/relationships/slideLayout" Target="../slideLayouts/slideLayout59.xml"/><Relationship Id="rId57" Type="http://schemas.openxmlformats.org/officeDocument/2006/relationships/slideLayout" Target="../slideLayouts/slideLayout67.xml"/><Relationship Id="rId61" Type="http://schemas.openxmlformats.org/officeDocument/2006/relationships/slideLayout" Target="../slideLayouts/slideLayout71.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4" Type="http://schemas.openxmlformats.org/officeDocument/2006/relationships/slideLayout" Target="../slideLayouts/slideLayout54.xml"/><Relationship Id="rId52" Type="http://schemas.openxmlformats.org/officeDocument/2006/relationships/slideLayout" Target="../slideLayouts/slideLayout62.xml"/><Relationship Id="rId60" Type="http://schemas.openxmlformats.org/officeDocument/2006/relationships/slideLayout" Target="../slideLayouts/slideLayout7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43" Type="http://schemas.openxmlformats.org/officeDocument/2006/relationships/slideLayout" Target="../slideLayouts/slideLayout53.xml"/><Relationship Id="rId48" Type="http://schemas.openxmlformats.org/officeDocument/2006/relationships/slideLayout" Target="../slideLayouts/slideLayout58.xml"/><Relationship Id="rId56" Type="http://schemas.openxmlformats.org/officeDocument/2006/relationships/slideLayout" Target="../slideLayouts/slideLayout66.xml"/><Relationship Id="rId64" Type="http://schemas.openxmlformats.org/officeDocument/2006/relationships/image" Target="../media/image8.png"/><Relationship Id="rId8" Type="http://schemas.openxmlformats.org/officeDocument/2006/relationships/slideLayout" Target="../slideLayouts/slideLayout18.xml"/><Relationship Id="rId51" Type="http://schemas.openxmlformats.org/officeDocument/2006/relationships/slideLayout" Target="../slideLayouts/slideLayout61.xml"/><Relationship Id="rId3" Type="http://schemas.openxmlformats.org/officeDocument/2006/relationships/slideLayout" Target="../slideLayouts/slideLayout13.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 Id="rId46" Type="http://schemas.openxmlformats.org/officeDocument/2006/relationships/slideLayout" Target="../slideLayouts/slideLayout56.xml"/><Relationship Id="rId5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9" name="Rectangle 5"/>
          <p:cNvSpPr>
            <a:spLocks noGrp="1" noChangeArrowheads="1"/>
          </p:cNvSpPr>
          <p:nvPr>
            <p:ph type="title"/>
          </p:nvPr>
        </p:nvSpPr>
        <p:spPr bwMode="auto">
          <a:xfrm>
            <a:off x="520700" y="918000"/>
            <a:ext cx="8083550" cy="304699"/>
          </a:xfrm>
          <a:prstGeom prst="rect">
            <a:avLst/>
          </a:prstGeom>
          <a:noFill/>
          <a:ln>
            <a:noFill/>
          </a:ln>
          <a:extLs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en-US" noProof="0" dirty="0" smtClean="0"/>
              <a:t>Click to edit Headline</a:t>
            </a:r>
            <a:endParaRPr lang="en-US" noProof="0" dirty="0"/>
          </a:p>
        </p:txBody>
      </p:sp>
      <p:sp>
        <p:nvSpPr>
          <p:cNvPr id="14340" name="Rectangle 6"/>
          <p:cNvSpPr>
            <a:spLocks noGrp="1" noChangeArrowheads="1"/>
          </p:cNvSpPr>
          <p:nvPr>
            <p:ph type="body" idx="1"/>
          </p:nvPr>
        </p:nvSpPr>
        <p:spPr bwMode="auto">
          <a:xfrm>
            <a:off x="520700" y="1512000"/>
            <a:ext cx="8083550" cy="48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marL="0" marR="0" lvl="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a:pPr>
            <a:r>
              <a:rPr lang="en-US" noProof="0" dirty="0" smtClean="0"/>
              <a:t>Click to edit text </a:t>
            </a:r>
          </a:p>
          <a:p>
            <a:pPr marL="0" marR="0" lvl="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a:pPr>
            <a:r>
              <a:rPr lang="en-US" noProof="0" dirty="0" smtClean="0"/>
              <a:t>text</a:t>
            </a:r>
          </a:p>
        </p:txBody>
      </p:sp>
      <p:pic>
        <p:nvPicPr>
          <p:cNvPr id="8" name="Bild 1" descr="Kopfbalken.png"/>
          <p:cNvPicPr>
            <a:picLocks/>
          </p:cNvPicPr>
          <p:nvPr/>
        </p:nvPicPr>
        <p:blipFill>
          <a:blip r:embed="rId12" cstate="email">
            <a:extLst>
              <a:ext uri="{28A0092B-C50C-407E-A947-70E740481C1C}">
                <a14:useLocalDpi xmlns:a14="http://schemas.microsoft.com/office/drawing/2010/main" val="0"/>
              </a:ext>
            </a:extLst>
          </a:blip>
          <a:stretch>
            <a:fillRect/>
          </a:stretch>
        </p:blipFill>
        <p:spPr>
          <a:xfrm>
            <a:off x="203835" y="0"/>
            <a:ext cx="8940165" cy="612000"/>
          </a:xfrm>
          <a:prstGeom prst="rect">
            <a:avLst/>
          </a:prstGeom>
        </p:spPr>
      </p:pic>
      <p:sp>
        <p:nvSpPr>
          <p:cNvPr id="9" name="Rectangle 8"/>
          <p:cNvSpPr>
            <a:spLocks noChangeArrowheads="1"/>
          </p:cNvSpPr>
          <p:nvPr/>
        </p:nvSpPr>
        <p:spPr bwMode="auto">
          <a:xfrm>
            <a:off x="467544" y="116632"/>
            <a:ext cx="2592388" cy="3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80000" rIns="0" bIns="36000" anchor="ctr"/>
          <a:lstStyle/>
          <a:p>
            <a:pPr algn="l">
              <a:spcBef>
                <a:spcPct val="0"/>
              </a:spcBef>
            </a:pPr>
            <a:r>
              <a:rPr lang="en-US" sz="1800" dirty="0" smtClean="0">
                <a:solidFill>
                  <a:srgbClr val="8C8C8C"/>
                </a:solidFill>
                <a:latin typeface="Calibri"/>
                <a:cs typeface="Calibri" charset="0"/>
              </a:rPr>
              <a:t>Springer in the Middle East</a:t>
            </a:r>
            <a:endParaRPr lang="de-DE" sz="1800" b="1" dirty="0">
              <a:solidFill>
                <a:srgbClr val="5F5F5F"/>
              </a:solidFill>
              <a:latin typeface="Calibri"/>
              <a:cs typeface="Geneva" charset="0"/>
            </a:endParaRPr>
          </a:p>
        </p:txBody>
      </p:sp>
      <p:sp>
        <p:nvSpPr>
          <p:cNvPr id="13" name="Abgerundetes Rechteck 8"/>
          <p:cNvSpPr/>
          <p:nvPr/>
        </p:nvSpPr>
        <p:spPr bwMode="auto">
          <a:xfrm flipV="1">
            <a:off x="0" y="0"/>
            <a:ext cx="180000" cy="612000"/>
          </a:xfrm>
          <a:prstGeom prst="roundRect">
            <a:avLst>
              <a:gd name="adj" fmla="val 0"/>
            </a:avLst>
          </a:prstGeom>
          <a:gradFill flip="none" rotWithShape="1">
            <a:gsLst>
              <a:gs pos="10000">
                <a:schemeClr val="accent2"/>
              </a:gs>
              <a:gs pos="100000">
                <a:schemeClr val="accent1"/>
              </a:gs>
            </a:gsLst>
            <a:lin ang="16200000" scaled="0"/>
            <a:tileRect/>
          </a:gradFill>
          <a:ln w="9525" cap="flat" cmpd="sng" algn="ctr">
            <a:noFill/>
            <a:prstDash val="solid"/>
            <a:round/>
            <a:headEnd type="none" w="med" len="med"/>
            <a:tailEnd type="none" w="med" len="med"/>
          </a:ln>
          <a:effectLst/>
        </p:spPr>
        <p:txBody>
          <a:bodyPr wrap="square">
            <a:spAutoFit/>
          </a:bodyPr>
          <a:lstStyle/>
          <a:p>
            <a:pPr>
              <a:defRPr/>
            </a:pPr>
            <a:endParaRPr lang="de-DE" dirty="0">
              <a:solidFill>
                <a:srgbClr val="5F5F5F"/>
              </a:solidFill>
              <a:latin typeface="Calibri"/>
              <a:ea typeface="Geneva" charset="0"/>
              <a:cs typeface="Geneva" charset="0"/>
            </a:endParaRPr>
          </a:p>
        </p:txBody>
      </p:sp>
      <p:cxnSp>
        <p:nvCxnSpPr>
          <p:cNvPr id="10" name="Gerade Verbindung 9"/>
          <p:cNvCxnSpPr/>
          <p:nvPr/>
        </p:nvCxnSpPr>
        <p:spPr bwMode="auto">
          <a:xfrm>
            <a:off x="7350409" y="115888"/>
            <a:ext cx="0" cy="360362"/>
          </a:xfrm>
          <a:prstGeom prst="line">
            <a:avLst/>
          </a:prstGeom>
          <a:solidFill>
            <a:srgbClr val="D1DDE9"/>
          </a:solidFill>
          <a:ln w="9525" cap="flat" cmpd="sng" algn="ctr">
            <a:solidFill>
              <a:schemeClr val="bg1">
                <a:lumMod val="75000"/>
              </a:schemeClr>
            </a:solidFill>
            <a:prstDash val="solid"/>
            <a:round/>
            <a:headEnd type="none" w="med" len="med"/>
            <a:tailEnd type="none" w="med" len="med"/>
          </a:ln>
          <a:effectLst/>
        </p:spPr>
      </p:cxnSp>
      <p:pic>
        <p:nvPicPr>
          <p:cNvPr id="11" name="Bild 10" descr="Springer_pms.png"/>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7598833" y="141817"/>
            <a:ext cx="1118362" cy="296926"/>
          </a:xfrm>
          <a:prstGeom prst="rect">
            <a:avLst/>
          </a:prstGeom>
        </p:spPr>
      </p:pic>
    </p:spTree>
    <p:extLst>
      <p:ext uri="{BB962C8B-B14F-4D97-AF65-F5344CB8AC3E}">
        <p14:creationId xmlns:p14="http://schemas.microsoft.com/office/powerpoint/2010/main" val="1102309024"/>
      </p:ext>
    </p:extLst>
  </p:cSld>
  <p:clrMap bg1="lt1" tx1="dk1" bg2="lt2" tx2="dk2" accent1="accent1" accent2="accent2" accent3="accent3" accent4="accent4" accent5="accent5" accent6="accent6" hlink="hlink" folHlink="folHlink"/>
  <p:sldLayoutIdLst>
    <p:sldLayoutId id="2147485176" r:id="rId1"/>
    <p:sldLayoutId id="2147485177" r:id="rId2"/>
    <p:sldLayoutId id="2147485178" r:id="rId3"/>
    <p:sldLayoutId id="2147485179" r:id="rId4"/>
    <p:sldLayoutId id="2147485180" r:id="rId5"/>
    <p:sldLayoutId id="2147485181" r:id="rId6"/>
    <p:sldLayoutId id="2147485182" r:id="rId7"/>
    <p:sldLayoutId id="2147485183" r:id="rId8"/>
    <p:sldLayoutId id="2147485184" r:id="rId9"/>
    <p:sldLayoutId id="2147485185" r:id="rId10"/>
  </p:sldLayoutIdLst>
  <p:transition spd="slow"/>
  <p:timing>
    <p:tnLst>
      <p:par>
        <p:cTn id="1" dur="indefinite" restart="never" nodeType="tmRoot"/>
      </p:par>
    </p:tnLst>
  </p:timing>
  <p:txStyles>
    <p:titleStyle>
      <a:lvl1pPr algn="l" rtl="0" eaLnBrk="1" fontAlgn="base" hangingPunct="1">
        <a:lnSpc>
          <a:spcPct val="90000"/>
        </a:lnSpc>
        <a:spcBef>
          <a:spcPct val="0"/>
        </a:spcBef>
        <a:spcAft>
          <a:spcPct val="0"/>
        </a:spcAft>
        <a:defRPr sz="2200" b="1">
          <a:solidFill>
            <a:srgbClr val="00468A"/>
          </a:solidFill>
          <a:latin typeface="+mj-lt"/>
          <a:ea typeface="Calibri"/>
          <a:cs typeface="Lucida Sans"/>
        </a:defRPr>
      </a:lvl1pPr>
      <a:lvl2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2pPr>
      <a:lvl3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3pPr>
      <a:lvl4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4pPr>
      <a:lvl5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p:titleStyle>
    <p:bodyStyle>
      <a:lvl1pPr marL="0" marR="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lang="de-DE" sz="1800" baseline="0">
          <a:solidFill>
            <a:schemeClr val="tx2"/>
          </a:solidFill>
          <a:latin typeface="Calibri"/>
          <a:ea typeface="ヒラギノ角ゴ Pro W3" pitchFamily="-65" charset="-128"/>
          <a:cs typeface="ヒラギノ角ゴ Pro W3" pitchFamily="-65" charset="-128"/>
        </a:defRPr>
      </a:lvl1pPr>
      <a:lvl2pPr marL="0" indent="0" algn="l" rtl="0" eaLnBrk="1" fontAlgn="base" hangingPunct="1">
        <a:lnSpc>
          <a:spcPts val="2200"/>
        </a:lnSpc>
        <a:spcBef>
          <a:spcPts val="900"/>
        </a:spcBef>
        <a:spcAft>
          <a:spcPct val="0"/>
        </a:spcAft>
        <a:buClr>
          <a:srgbClr val="005BB9"/>
        </a:buClr>
        <a:buSzPct val="100000"/>
        <a:buFont typeface="Arial" charset="0"/>
        <a:buNone/>
        <a:defRPr lang="de-DE" sz="1800" dirty="0">
          <a:solidFill>
            <a:schemeClr val="tx2"/>
          </a:solidFill>
          <a:latin typeface="Calibri"/>
          <a:ea typeface="ヒラギノ角ゴ Pro W3" charset="-128"/>
          <a:cs typeface="ヒラギノ角ゴ Pro W3" charset="0"/>
        </a:defRPr>
      </a:lvl2pPr>
      <a:lvl3pPr marL="0" indent="0" algn="l" rtl="0" eaLnBrk="1" fontAlgn="base" hangingPunct="1">
        <a:lnSpc>
          <a:spcPts val="2200"/>
        </a:lnSpc>
        <a:spcBef>
          <a:spcPts val="900"/>
        </a:spcBef>
        <a:spcAft>
          <a:spcPct val="0"/>
        </a:spcAft>
        <a:buClr>
          <a:srgbClr val="005BB9"/>
        </a:buClr>
        <a:buSzPct val="100000"/>
        <a:buFont typeface="Arial" charset="0"/>
        <a:buNone/>
        <a:defRPr lang="de-DE" sz="1800" dirty="0">
          <a:solidFill>
            <a:schemeClr val="tx2"/>
          </a:solidFill>
          <a:latin typeface="Calibri"/>
          <a:ea typeface="ＭＳ Ｐゴシック" charset="0"/>
          <a:cs typeface="Geneva" charset="-128"/>
        </a:defRPr>
      </a:lvl3pPr>
      <a:lvl4pPr marL="0" indent="0" algn="l" rtl="0" eaLnBrk="1" fontAlgn="base" hangingPunct="1">
        <a:lnSpc>
          <a:spcPts val="2200"/>
        </a:lnSpc>
        <a:spcBef>
          <a:spcPts val="900"/>
        </a:spcBef>
        <a:spcAft>
          <a:spcPct val="0"/>
        </a:spcAft>
        <a:buClr>
          <a:srgbClr val="005BB9"/>
        </a:buClr>
        <a:buSzPct val="100000"/>
        <a:buFont typeface="Arial" charset="0"/>
        <a:buNone/>
        <a:defRPr lang="de-DE" sz="1800" dirty="0">
          <a:solidFill>
            <a:schemeClr val="tx2"/>
          </a:solidFill>
          <a:latin typeface="Calibri"/>
          <a:ea typeface="Geneva" charset="-128"/>
          <a:cs typeface="Geneva" charset="0"/>
        </a:defRPr>
      </a:lvl4pPr>
      <a:lvl5pPr marL="0" indent="0" algn="l" rtl="0" eaLnBrk="1" fontAlgn="base" hangingPunct="1">
        <a:lnSpc>
          <a:spcPts val="2200"/>
        </a:lnSpc>
        <a:spcBef>
          <a:spcPts val="900"/>
        </a:spcBef>
        <a:spcAft>
          <a:spcPct val="0"/>
        </a:spcAft>
        <a:buClr>
          <a:srgbClr val="005BB9"/>
        </a:buClr>
        <a:buSzPct val="100000"/>
        <a:buFont typeface="Arial" charset="0"/>
        <a:buNone/>
        <a:defRPr lang="de-DE" sz="1800" dirty="0">
          <a:solidFill>
            <a:schemeClr val="tx2"/>
          </a:solidFill>
          <a:latin typeface="Calibri"/>
          <a:ea typeface="Geneva" charset="-128"/>
          <a:cs typeface="Geneva" charset="0"/>
        </a:defRPr>
      </a:lvl5pPr>
      <a:lvl6pPr marL="13985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6pPr>
      <a:lvl7pPr marL="18557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7pPr>
      <a:lvl8pPr marL="23129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8pPr>
      <a:lvl9pPr marL="27701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7" y="538163"/>
            <a:ext cx="7605347" cy="370558"/>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762001" y="1436692"/>
            <a:ext cx="7605346" cy="169277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4" name="Picture 3"/>
          <p:cNvPicPr>
            <a:picLocks noChangeAspect="1"/>
          </p:cNvPicPr>
          <p:nvPr/>
        </p:nvPicPr>
        <p:blipFill>
          <a:blip r:embed="rId64" cstate="email">
            <a:extLst>
              <a:ext uri="{28A0092B-C50C-407E-A947-70E740481C1C}">
                <a14:useLocalDpi xmlns:a14="http://schemas.microsoft.com/office/drawing/2010/main" val="0"/>
              </a:ext>
            </a:extLst>
          </a:blip>
          <a:stretch>
            <a:fillRect/>
          </a:stretch>
        </p:blipFill>
        <p:spPr>
          <a:xfrm>
            <a:off x="7194766" y="6216706"/>
            <a:ext cx="1480317" cy="154800"/>
          </a:xfrm>
          <a:prstGeom prst="rect">
            <a:avLst/>
          </a:prstGeom>
        </p:spPr>
      </p:pic>
      <p:sp>
        <p:nvSpPr>
          <p:cNvPr id="6" name="Freeform 6"/>
          <p:cNvSpPr>
            <a:spLocks/>
          </p:cNvSpPr>
          <p:nvPr/>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accent4"/>
          </a:solidFill>
          <a:ln>
            <a:noFill/>
          </a:ln>
        </p:spPr>
        <p:txBody>
          <a:bodyPr vert="horz" wrap="none" lIns="0" tIns="0" rIns="0" bIns="36000" numCol="1" anchor="ctr" anchorCtr="1" compatLnSpc="1">
            <a:prstTxWarp prst="textNoShape">
              <a:avLst/>
            </a:prstTxWarp>
          </a:bodyPr>
          <a:lstStyle/>
          <a:p>
            <a:pPr defTabSz="872722" eaLnBrk="1" fontAlgn="auto" hangingPunct="1">
              <a:spcBef>
                <a:spcPts val="0"/>
              </a:spcBef>
              <a:spcAft>
                <a:spcPts val="0"/>
              </a:spcAft>
              <a:defRPr/>
            </a:pPr>
            <a:fld id="{12E06541-304F-41DA-A076-D86DB9E81A9C}" type="slidenum">
              <a:rPr lang="en-GB" sz="1200" smtClean="0">
                <a:solidFill>
                  <a:srgbClr val="608BA3"/>
                </a:solidFill>
                <a:latin typeface="Calibri Light"/>
                <a:ea typeface="+mn-ea"/>
                <a:cs typeface="+mn-cs"/>
              </a:rPr>
              <a:pPr defTabSz="872722" eaLnBrk="1" fontAlgn="auto" hangingPunct="1">
                <a:spcBef>
                  <a:spcPts val="0"/>
                </a:spcBef>
                <a:spcAft>
                  <a:spcPts val="0"/>
                </a:spcAft>
                <a:defRPr/>
              </a:pPr>
              <a:t>‹#›</a:t>
            </a:fld>
            <a:endParaRPr lang="en-GB" sz="1200" smtClean="0">
              <a:solidFill>
                <a:srgbClr val="608BA3"/>
              </a:solidFill>
              <a:latin typeface="Calibri Light"/>
              <a:ea typeface="+mn-ea"/>
              <a:cs typeface="+mn-cs"/>
            </a:endParaRPr>
          </a:p>
        </p:txBody>
      </p:sp>
      <p:sp>
        <p:nvSpPr>
          <p:cNvPr id="8" name="Rectangle 7"/>
          <p:cNvSpPr/>
          <p:nvPr/>
        </p:nvSpPr>
        <p:spPr bwMode="auto">
          <a:xfrm>
            <a:off x="9357763" y="2"/>
            <a:ext cx="2177744" cy="206392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defTabSz="872722" eaLnBrk="1" fontAlgn="auto" hangingPunct="1">
              <a:spcBef>
                <a:spcPts val="0"/>
              </a:spcBef>
              <a:spcAft>
                <a:spcPts val="0"/>
              </a:spcAft>
            </a:pPr>
            <a:r>
              <a:rPr lang="en-US" sz="1050" b="1" dirty="0" smtClean="0">
                <a:solidFill>
                  <a:srgbClr val="8FAEC1"/>
                </a:solidFill>
                <a:latin typeface="Calibri Light"/>
                <a:ea typeface="+mn-ea"/>
                <a:cs typeface="+mn-cs"/>
              </a:rPr>
              <a:t>Updating footer</a:t>
            </a:r>
          </a:p>
          <a:p>
            <a:pPr algn="l" defTabSz="872722" eaLnBrk="1" fontAlgn="auto" hangingPunct="1">
              <a:spcBef>
                <a:spcPts val="0"/>
              </a:spcBef>
              <a:spcAft>
                <a:spcPts val="0"/>
              </a:spcAft>
            </a:pPr>
            <a:r>
              <a:rPr lang="en-US" sz="1050" dirty="0" smtClean="0">
                <a:solidFill>
                  <a:srgbClr val="8FAEC1"/>
                </a:solidFill>
                <a:latin typeface="Calibri Light"/>
                <a:ea typeface="+mn-ea"/>
                <a:cs typeface="+mn-cs"/>
              </a:rPr>
              <a:t>To update the footer:</a:t>
            </a:r>
          </a:p>
          <a:p>
            <a:pPr marL="177800" indent="-177800" algn="l" defTabSz="872722" eaLnBrk="1" fontAlgn="auto" hangingPunct="1">
              <a:spcBef>
                <a:spcPts val="0"/>
              </a:spcBef>
              <a:spcAft>
                <a:spcPts val="0"/>
              </a:spcAft>
              <a:buFont typeface="Arial" panose="020B0604020202020204" pitchFamily="34" charset="0"/>
              <a:buChar char="•"/>
            </a:pPr>
            <a:r>
              <a:rPr lang="en-US" sz="1050" dirty="0" smtClean="0">
                <a:solidFill>
                  <a:srgbClr val="8FAEC1"/>
                </a:solidFill>
                <a:latin typeface="Calibri Light"/>
                <a:ea typeface="+mn-ea"/>
                <a:cs typeface="+mn-cs"/>
              </a:rPr>
              <a:t>Click into the text box on the slide master page and update the information</a:t>
            </a:r>
          </a:p>
          <a:p>
            <a:pPr algn="l" defTabSz="872722" eaLnBrk="1" fontAlgn="auto" hangingPunct="1">
              <a:spcBef>
                <a:spcPts val="0"/>
              </a:spcBef>
              <a:spcAft>
                <a:spcPts val="0"/>
              </a:spcAft>
              <a:buFont typeface="Arial" panose="020B0604020202020204" pitchFamily="34" charset="0"/>
              <a:buNone/>
            </a:pPr>
            <a:r>
              <a:rPr lang="en-US" sz="1050" b="1" dirty="0" smtClean="0">
                <a:solidFill>
                  <a:srgbClr val="8FAEC1"/>
                </a:solidFill>
                <a:latin typeface="Calibri Light"/>
                <a:ea typeface="+mn-ea"/>
                <a:cs typeface="+mn-cs"/>
              </a:rPr>
              <a:t>Checking updates</a:t>
            </a:r>
          </a:p>
          <a:p>
            <a:pPr marL="177800" indent="-177800" algn="l" defTabSz="872722" eaLnBrk="1" fontAlgn="auto" hangingPunct="1">
              <a:spcBef>
                <a:spcPts val="0"/>
              </a:spcBef>
              <a:spcAft>
                <a:spcPts val="0"/>
              </a:spcAft>
              <a:buFont typeface="Arial" panose="020B0604020202020204" pitchFamily="34" charset="0"/>
              <a:buChar char="•"/>
            </a:pPr>
            <a:r>
              <a:rPr lang="en-US" sz="1050" dirty="0" smtClean="0">
                <a:solidFill>
                  <a:srgbClr val="8FAEC1"/>
                </a:solidFill>
                <a:latin typeface="Calibri Light"/>
                <a:ea typeface="+mn-ea"/>
                <a:cs typeface="+mn-cs"/>
              </a:rPr>
              <a:t>The text updates will not flow through to all the slide layouts as some have been placed manually. Therefore you may need to manually update other text boxes such as the divider slides </a:t>
            </a:r>
            <a:r>
              <a:rPr lang="en-US" sz="1050" dirty="0" err="1" smtClean="0">
                <a:solidFill>
                  <a:srgbClr val="8FAEC1"/>
                </a:solidFill>
                <a:latin typeface="Calibri Light"/>
                <a:ea typeface="+mn-ea"/>
                <a:cs typeface="+mn-cs"/>
              </a:rPr>
              <a:t>etc</a:t>
            </a:r>
            <a:endParaRPr lang="en-US" sz="1050" dirty="0" smtClean="0">
              <a:solidFill>
                <a:srgbClr val="8FAEC1"/>
              </a:solidFill>
              <a:latin typeface="Calibri Light"/>
              <a:ea typeface="+mn-ea"/>
              <a:cs typeface="+mn-cs"/>
            </a:endParaRPr>
          </a:p>
          <a:p>
            <a:pPr marL="177800" indent="-177800" algn="l" defTabSz="872722" eaLnBrk="1" fontAlgn="auto" hangingPunct="1">
              <a:spcBef>
                <a:spcPts val="0"/>
              </a:spcBef>
              <a:spcAft>
                <a:spcPts val="0"/>
              </a:spcAft>
              <a:buFont typeface="Arial" panose="020B0604020202020204" pitchFamily="34" charset="0"/>
              <a:buChar char="•"/>
            </a:pPr>
            <a:endParaRPr lang="en-US" sz="1050" dirty="0" smtClean="0">
              <a:solidFill>
                <a:srgbClr val="8FAEC1"/>
              </a:solidFill>
              <a:latin typeface="Calibri Light"/>
              <a:ea typeface="+mn-ea"/>
              <a:cs typeface="+mn-cs"/>
            </a:endParaRPr>
          </a:p>
        </p:txBody>
      </p:sp>
    </p:spTree>
    <p:extLst>
      <p:ext uri="{BB962C8B-B14F-4D97-AF65-F5344CB8AC3E}">
        <p14:creationId xmlns:p14="http://schemas.microsoft.com/office/powerpoint/2010/main" val="1896825185"/>
      </p:ext>
    </p:extLst>
  </p:cSld>
  <p:clrMap bg1="lt1" tx1="dk1" bg2="lt2" tx2="dk2" accent1="accent1" accent2="accent2" accent3="accent3" accent4="accent4" accent5="accent5" accent6="accent6" hlink="hlink" folHlink="folHlink"/>
  <p:sldLayoutIdLst>
    <p:sldLayoutId id="2147485236" r:id="rId1"/>
    <p:sldLayoutId id="2147485237" r:id="rId2"/>
    <p:sldLayoutId id="2147485238" r:id="rId3"/>
    <p:sldLayoutId id="2147485239" r:id="rId4"/>
    <p:sldLayoutId id="2147485240" r:id="rId5"/>
    <p:sldLayoutId id="2147485241" r:id="rId6"/>
    <p:sldLayoutId id="2147485242" r:id="rId7"/>
    <p:sldLayoutId id="2147485243" r:id="rId8"/>
    <p:sldLayoutId id="2147485244" r:id="rId9"/>
    <p:sldLayoutId id="2147485245" r:id="rId10"/>
    <p:sldLayoutId id="2147485246" r:id="rId11"/>
    <p:sldLayoutId id="2147485247" r:id="rId12"/>
    <p:sldLayoutId id="2147485248" r:id="rId13"/>
    <p:sldLayoutId id="2147485249" r:id="rId14"/>
    <p:sldLayoutId id="2147485250" r:id="rId15"/>
    <p:sldLayoutId id="2147485251" r:id="rId16"/>
    <p:sldLayoutId id="2147485252" r:id="rId17"/>
    <p:sldLayoutId id="2147485253" r:id="rId18"/>
    <p:sldLayoutId id="2147485254" r:id="rId19"/>
    <p:sldLayoutId id="2147485255" r:id="rId20"/>
    <p:sldLayoutId id="2147485256" r:id="rId21"/>
    <p:sldLayoutId id="2147485257" r:id="rId22"/>
    <p:sldLayoutId id="2147485258" r:id="rId23"/>
    <p:sldLayoutId id="2147485259" r:id="rId24"/>
    <p:sldLayoutId id="2147485260" r:id="rId25"/>
    <p:sldLayoutId id="2147485261" r:id="rId26"/>
    <p:sldLayoutId id="2147485263" r:id="rId27"/>
    <p:sldLayoutId id="2147485187" r:id="rId28"/>
    <p:sldLayoutId id="2147485188" r:id="rId29"/>
    <p:sldLayoutId id="2147485189" r:id="rId30"/>
    <p:sldLayoutId id="2147485190" r:id="rId31"/>
    <p:sldLayoutId id="2147485191" r:id="rId32"/>
    <p:sldLayoutId id="2147485192" r:id="rId33"/>
    <p:sldLayoutId id="2147485193" r:id="rId34"/>
    <p:sldLayoutId id="2147485194" r:id="rId35"/>
    <p:sldLayoutId id="2147485195" r:id="rId36"/>
    <p:sldLayoutId id="2147485196" r:id="rId37"/>
    <p:sldLayoutId id="2147485197" r:id="rId38"/>
    <p:sldLayoutId id="2147485198" r:id="rId39"/>
    <p:sldLayoutId id="2147485199" r:id="rId40"/>
    <p:sldLayoutId id="2147485200" r:id="rId41"/>
    <p:sldLayoutId id="2147485201" r:id="rId42"/>
    <p:sldLayoutId id="2147485202" r:id="rId43"/>
    <p:sldLayoutId id="2147485203" r:id="rId44"/>
    <p:sldLayoutId id="2147485213" r:id="rId45"/>
    <p:sldLayoutId id="2147485214" r:id="rId46"/>
    <p:sldLayoutId id="2147485215" r:id="rId47"/>
    <p:sldLayoutId id="2147485216" r:id="rId48"/>
    <p:sldLayoutId id="2147485217" r:id="rId49"/>
    <p:sldLayoutId id="2147485218" r:id="rId50"/>
    <p:sldLayoutId id="2147485219" r:id="rId51"/>
    <p:sldLayoutId id="2147485220" r:id="rId52"/>
    <p:sldLayoutId id="2147485221" r:id="rId53"/>
    <p:sldLayoutId id="2147485222" r:id="rId54"/>
    <p:sldLayoutId id="2147485223" r:id="rId55"/>
    <p:sldLayoutId id="2147485224" r:id="rId56"/>
    <p:sldLayoutId id="2147485225" r:id="rId57"/>
    <p:sldLayoutId id="2147485226" r:id="rId58"/>
    <p:sldLayoutId id="2147485227" r:id="rId59"/>
    <p:sldLayoutId id="2147485228" r:id="rId60"/>
    <p:sldLayoutId id="2147485229" r:id="rId61"/>
    <p:sldLayoutId id="2147485232" r:id="rId62"/>
  </p:sldLayoutIdLst>
  <p:timing>
    <p:tnLst>
      <p:par>
        <p:cTn id="1" dur="indefinite" restart="never" nodeType="tmRoot"/>
      </p:par>
    </p:tnLst>
  </p:timing>
  <p:hf sldNum="0" hdr="0" ftr="0"/>
  <p:txStyles>
    <p:titleStyle>
      <a:lvl1pPr algn="l" defTabSz="872722" rtl="0" eaLnBrk="1" latinLnBrk="0" hangingPunct="1">
        <a:spcBef>
          <a:spcPct val="0"/>
        </a:spcBef>
        <a:buNone/>
        <a:defRPr sz="2600" b="0" kern="1200">
          <a:solidFill>
            <a:schemeClr val="accent5"/>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0"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608BA3"/>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90" userDrawn="1">
          <p15:clr>
            <a:srgbClr val="F26B43"/>
          </p15:clr>
        </p15:guide>
        <p15:guide id="2" pos="512" userDrawn="1">
          <p15:clr>
            <a:srgbClr val="F26B43"/>
          </p15:clr>
        </p15:guide>
        <p15:guide id="4" pos="3219" userDrawn="1">
          <p15:clr>
            <a:srgbClr val="F26B43"/>
          </p15:clr>
        </p15:guide>
        <p15:guide id="5" pos="3021" userDrawn="1">
          <p15:clr>
            <a:srgbClr val="F26B43"/>
          </p15:clr>
        </p15:guide>
        <p15:guide id="12" pos="5705" userDrawn="1">
          <p15:clr>
            <a:srgbClr val="F26B43"/>
          </p15:clr>
        </p15:guide>
        <p15:guide id="14" orient="horz" pos="4020" userDrawn="1">
          <p15:clr>
            <a:srgbClr val="F26B43"/>
          </p15:clr>
        </p15:guide>
        <p15:guide id="15" orient="horz" pos="5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hemeOverride" Target="../theme/themeOverride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4.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themeOverride" Target="../theme/themeOverride12.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5.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6.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6.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notesSlide" Target="../notesSlides/notesSlide2.xml"/><Relationship Id="rId7" Type="http://schemas.openxmlformats.org/officeDocument/2006/relationships/image" Target="../media/image17.jpeg"/><Relationship Id="rId2" Type="http://schemas.openxmlformats.org/officeDocument/2006/relationships/slideLayout" Target="../slideLayouts/slideLayout26.xml"/><Relationship Id="rId1" Type="http://schemas.openxmlformats.org/officeDocument/2006/relationships/themeOverride" Target="../theme/themeOverride1.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6.xml"/><Relationship Id="rId1" Type="http://schemas.openxmlformats.org/officeDocument/2006/relationships/themeOverride" Target="../theme/themeOverride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6.xml"/><Relationship Id="rId1" Type="http://schemas.openxmlformats.org/officeDocument/2006/relationships/themeOverride" Target="../theme/themeOverride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6.xml"/><Relationship Id="rId1" Type="http://schemas.openxmlformats.org/officeDocument/2006/relationships/themeOverride" Target="../theme/themeOverride1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6.xml"/><Relationship Id="rId1" Type="http://schemas.openxmlformats.org/officeDocument/2006/relationships/themeOverride" Target="../theme/themeOverride2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6.xml"/><Relationship Id="rId1" Type="http://schemas.openxmlformats.org/officeDocument/2006/relationships/themeOverride" Target="../theme/themeOverride2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6.xml"/><Relationship Id="rId1" Type="http://schemas.openxmlformats.org/officeDocument/2006/relationships/themeOverride" Target="../theme/themeOverride2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6.xml"/><Relationship Id="rId1" Type="http://schemas.openxmlformats.org/officeDocument/2006/relationships/themeOverride" Target="../theme/themeOverride2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6.xml"/><Relationship Id="rId1" Type="http://schemas.openxmlformats.org/officeDocument/2006/relationships/themeOverride" Target="../theme/themeOverride2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5.xml"/><Relationship Id="rId1" Type="http://schemas.openxmlformats.org/officeDocument/2006/relationships/themeOverride" Target="../theme/themeOverride2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6.xml"/><Relationship Id="rId1" Type="http://schemas.openxmlformats.org/officeDocument/2006/relationships/themeOverride" Target="../theme/themeOverride2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6.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6.xml"/><Relationship Id="rId1" Type="http://schemas.openxmlformats.org/officeDocument/2006/relationships/themeOverride" Target="../theme/themeOverride2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6.xml"/><Relationship Id="rId1" Type="http://schemas.openxmlformats.org/officeDocument/2006/relationships/themeOverride" Target="../theme/themeOverride2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5.xml"/><Relationship Id="rId1" Type="http://schemas.openxmlformats.org/officeDocument/2006/relationships/themeOverride" Target="../theme/themeOverride2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6.xml"/><Relationship Id="rId1" Type="http://schemas.openxmlformats.org/officeDocument/2006/relationships/themeOverride" Target="../theme/themeOverride3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6.xml"/><Relationship Id="rId1" Type="http://schemas.openxmlformats.org/officeDocument/2006/relationships/themeOverride" Target="../theme/themeOverride3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6.xml"/><Relationship Id="rId1" Type="http://schemas.openxmlformats.org/officeDocument/2006/relationships/themeOverride" Target="../theme/themeOverride3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5.xml"/><Relationship Id="rId1" Type="http://schemas.openxmlformats.org/officeDocument/2006/relationships/themeOverride" Target="../theme/themeOverride3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6.xml"/><Relationship Id="rId1" Type="http://schemas.openxmlformats.org/officeDocument/2006/relationships/themeOverride" Target="../theme/themeOverride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40.png"/><Relationship Id="rId2" Type="http://schemas.openxmlformats.org/officeDocument/2006/relationships/slideLayout" Target="../slideLayouts/slideLayout36.xml"/><Relationship Id="rId1" Type="http://schemas.openxmlformats.org/officeDocument/2006/relationships/themeOverride" Target="../theme/themeOverride35.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6.xml"/><Relationship Id="rId1" Type="http://schemas.openxmlformats.org/officeDocument/2006/relationships/themeOverride" Target="../theme/themeOverride36.xml"/></Relationships>
</file>

<file path=ppt/slides/_rels/slide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26.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6.xml"/><Relationship Id="rId1" Type="http://schemas.openxmlformats.org/officeDocument/2006/relationships/themeOverride" Target="../theme/themeOverride37.xml"/><Relationship Id="rId4" Type="http://schemas.openxmlformats.org/officeDocument/2006/relationships/image" Target="../media/image41.jpeg"/></Relationships>
</file>

<file path=ppt/slides/_rels/slide4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33.xml"/><Relationship Id="rId7" Type="http://schemas.openxmlformats.org/officeDocument/2006/relationships/image" Target="../media/image45.png"/><Relationship Id="rId2" Type="http://schemas.openxmlformats.org/officeDocument/2006/relationships/slideLayout" Target="../slideLayouts/slideLayout36.xml"/><Relationship Id="rId1" Type="http://schemas.openxmlformats.org/officeDocument/2006/relationships/themeOverride" Target="../theme/themeOverride3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3.xml"/><Relationship Id="rId1" Type="http://schemas.openxmlformats.org/officeDocument/2006/relationships/themeOverride" Target="../theme/themeOverride4.xml"/><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3" Type="http://schemas.openxmlformats.org/officeDocument/2006/relationships/hyperlink" Target="mailto:irina.alexandrova@springernature.com" TargetMode="External"/><Relationship Id="rId2" Type="http://schemas.openxmlformats.org/officeDocument/2006/relationships/slideLayout" Target="../slideLayouts/slideLayout37.xml"/><Relationship Id="rId1" Type="http://schemas.openxmlformats.org/officeDocument/2006/relationships/themeOverride" Target="../theme/themeOverride39.xml"/></Relationships>
</file>

<file path=ppt/slides/_rels/slide6.xml.rels><?xml version="1.0" encoding="UTF-8" standalone="yes"?>
<Relationships xmlns="http://schemas.openxmlformats.org/package/2006/relationships"><Relationship Id="rId3" Type="http://schemas.openxmlformats.org/officeDocument/2006/relationships/hyperlink" Target="http://www.springerlink.com/" TargetMode="External"/><Relationship Id="rId2" Type="http://schemas.openxmlformats.org/officeDocument/2006/relationships/slideLayout" Target="../slideLayouts/slideLayout26.xml"/><Relationship Id="rId1" Type="http://schemas.openxmlformats.org/officeDocument/2006/relationships/themeOverride" Target="../theme/themeOverride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www.nature.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34.xml"/><Relationship Id="rId1" Type="http://schemas.openxmlformats.org/officeDocument/2006/relationships/themeOverride" Target="../theme/themeOverride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slideLayout" Target="../slideLayouts/slideLayout30.xml"/><Relationship Id="rId1" Type="http://schemas.openxmlformats.org/officeDocument/2006/relationships/themeOverride" Target="../theme/themeOverride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 y="27420"/>
            <a:ext cx="9141784" cy="6466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17"/>
          <p:cNvSpPr>
            <a:spLocks/>
          </p:cNvSpPr>
          <p:nvPr/>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58595B"/>
              </a:solidFill>
              <a:cs typeface="+mn-cs"/>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grpSp>
        <p:nvGrpSpPr>
          <p:cNvPr id="5" name="Group 4"/>
          <p:cNvGrpSpPr/>
          <p:nvPr/>
        </p:nvGrpSpPr>
        <p:grpSpPr>
          <a:xfrm>
            <a:off x="4545227" y="-3360"/>
            <a:ext cx="4144742" cy="3792400"/>
            <a:chOff x="4891355" y="-10176"/>
            <a:chExt cx="4490137" cy="3258955"/>
          </a:xfrm>
        </p:grpSpPr>
        <p:sp>
          <p:nvSpPr>
            <p:cNvPr id="6"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8595B"/>
                </a:solidFill>
                <a:cs typeface="+mn-cs"/>
              </a:endParaRPr>
            </a:p>
          </p:txBody>
        </p:sp>
        <p:sp>
          <p:nvSpPr>
            <p:cNvPr id="7" name="Freeform 6"/>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58595B"/>
                </a:solidFill>
                <a:cs typeface="+mn-cs"/>
              </a:endParaRPr>
            </a:p>
          </p:txBody>
        </p:sp>
      </p:grpSp>
      <p:sp>
        <p:nvSpPr>
          <p:cNvPr id="12" name="Title 17"/>
          <p:cNvSpPr>
            <a:spLocks noGrp="1"/>
          </p:cNvSpPr>
          <p:nvPr>
            <p:ph type="title"/>
          </p:nvPr>
        </p:nvSpPr>
        <p:spPr>
          <a:xfrm>
            <a:off x="4757701" y="188568"/>
            <a:ext cx="3695643" cy="1329595"/>
          </a:xfrm>
        </p:spPr>
        <p:txBody>
          <a:bodyPr/>
          <a:lstStyle/>
          <a:p>
            <a:r>
              <a:rPr lang="ru-RU" sz="2400" dirty="0"/>
              <a:t>Рекомендации Springer Nature по улучшению качества казахстанских </a:t>
            </a:r>
            <a:r>
              <a:rPr lang="ru-RU" sz="2400" dirty="0" smtClean="0"/>
              <a:t>журналов</a:t>
            </a:r>
            <a:endParaRPr lang="en-US" sz="2400" dirty="0"/>
          </a:p>
        </p:txBody>
      </p:sp>
      <p:sp>
        <p:nvSpPr>
          <p:cNvPr id="2" name="TextBox 1"/>
          <p:cNvSpPr txBox="1"/>
          <p:nvPr/>
        </p:nvSpPr>
        <p:spPr>
          <a:xfrm>
            <a:off x="4572000" y="1652419"/>
            <a:ext cx="3438754" cy="1121721"/>
          </a:xfrm>
          <a:prstGeom prst="rect">
            <a:avLst/>
          </a:prstGeom>
          <a:noFill/>
        </p:spPr>
        <p:txBody>
          <a:bodyPr wrap="square" lIns="0" tIns="0" rIns="0" bIns="0" rtlCol="0">
            <a:noAutofit/>
          </a:bodyPr>
          <a:lstStyle/>
          <a:p>
            <a:pPr algn="l" eaLnBrk="1" fontAlgn="auto" hangingPunct="1">
              <a:lnSpc>
                <a:spcPts val="2200"/>
              </a:lnSpc>
              <a:spcBef>
                <a:spcPts val="900"/>
              </a:spcBef>
              <a:spcAft>
                <a:spcPts val="0"/>
              </a:spcAft>
              <a:buClr>
                <a:srgbClr val="0176C3"/>
              </a:buClr>
              <a:buSzPct val="100000"/>
            </a:pPr>
            <a:r>
              <a:rPr lang="ru-RU" sz="1800" b="1" dirty="0" smtClean="0">
                <a:solidFill>
                  <a:srgbClr val="002143"/>
                </a:solidFill>
                <a:latin typeface="Calibri"/>
                <a:ea typeface="+mn-ea"/>
                <a:cs typeface="+mn-cs"/>
              </a:rPr>
              <a:t>Ирина Александрова</a:t>
            </a:r>
          </a:p>
          <a:p>
            <a:pPr algn="l" eaLnBrk="1" fontAlgn="auto" hangingPunct="1">
              <a:lnSpc>
                <a:spcPts val="2200"/>
              </a:lnSpc>
              <a:spcBef>
                <a:spcPts val="900"/>
              </a:spcBef>
              <a:spcAft>
                <a:spcPts val="0"/>
              </a:spcAft>
              <a:buClr>
                <a:srgbClr val="0176C3"/>
              </a:buClr>
              <a:buSzPct val="100000"/>
            </a:pPr>
            <a:r>
              <a:rPr lang="ru-RU" sz="1800" dirty="0" smtClean="0">
                <a:solidFill>
                  <a:srgbClr val="002143"/>
                </a:solidFill>
                <a:latin typeface="Calibri"/>
                <a:ea typeface="+mn-ea"/>
                <a:cs typeface="+mn-cs"/>
              </a:rPr>
              <a:t>Региональный представитель в странах Центральной Азии</a:t>
            </a:r>
          </a:p>
          <a:p>
            <a:pPr algn="l" eaLnBrk="1" fontAlgn="auto" hangingPunct="1">
              <a:lnSpc>
                <a:spcPts val="2200"/>
              </a:lnSpc>
              <a:spcBef>
                <a:spcPts val="900"/>
              </a:spcBef>
              <a:spcAft>
                <a:spcPts val="0"/>
              </a:spcAft>
              <a:buClr>
                <a:srgbClr val="0176C3"/>
              </a:buClr>
              <a:buSzPct val="100000"/>
            </a:pPr>
            <a:endParaRPr lang="en-US" sz="1800" b="1" dirty="0" smtClean="0">
              <a:solidFill>
                <a:srgbClr val="002143"/>
              </a:solidFill>
              <a:latin typeface="Calibri"/>
              <a:ea typeface="+mn-ea"/>
              <a:cs typeface="+mn-cs"/>
            </a:endParaRPr>
          </a:p>
        </p:txBody>
      </p:sp>
    </p:spTree>
    <p:extLst>
      <p:ext uri="{BB962C8B-B14F-4D97-AF65-F5344CB8AC3E}">
        <p14:creationId xmlns:p14="http://schemas.microsoft.com/office/powerpoint/2010/main" val="3095224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460" y="226098"/>
            <a:ext cx="7804311" cy="645792"/>
          </a:xfrm>
        </p:spPr>
        <p:txBody>
          <a:bodyPr/>
          <a:lstStyle/>
          <a:p>
            <a:r>
              <a:rPr lang="ru-RU" sz="1800" dirty="0">
                <a:solidFill>
                  <a:srgbClr val="C00000"/>
                </a:solidFill>
              </a:rPr>
              <a:t>Форма для рассмотрения журнала экспертами компании Pleiades и экспертами издательства Springer Nature</a:t>
            </a:r>
            <a:endParaRPr lang="en-US" sz="1800" dirty="0">
              <a:solidFill>
                <a:srgbClr val="C00000"/>
              </a:solidFill>
            </a:endParaRP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22974" y="876805"/>
            <a:ext cx="7344373" cy="5967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34556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319" y="368592"/>
            <a:ext cx="8025911" cy="810108"/>
          </a:xfrm>
        </p:spPr>
        <p:txBody>
          <a:bodyPr/>
          <a:lstStyle/>
          <a:p>
            <a:r>
              <a:rPr lang="ru-RU" dirty="0">
                <a:solidFill>
                  <a:srgbClr val="C00000"/>
                </a:solidFill>
              </a:rPr>
              <a:t>Публикация казахстанских журналов в издательстве </a:t>
            </a:r>
            <a:r>
              <a:rPr lang="en-US" dirty="0">
                <a:solidFill>
                  <a:srgbClr val="C00000"/>
                </a:solidFill>
              </a:rPr>
              <a:t>Springer Nature </a:t>
            </a:r>
          </a:p>
        </p:txBody>
      </p:sp>
      <p:sp>
        <p:nvSpPr>
          <p:cNvPr id="3" name="Rectangle 2"/>
          <p:cNvSpPr/>
          <p:nvPr/>
        </p:nvSpPr>
        <p:spPr>
          <a:xfrm>
            <a:off x="358319" y="1718772"/>
            <a:ext cx="8101080" cy="4493538"/>
          </a:xfrm>
          <a:prstGeom prst="rect">
            <a:avLst/>
          </a:prstGeom>
        </p:spPr>
        <p:txBody>
          <a:bodyPr wrap="square">
            <a:spAutoFit/>
          </a:bodyPr>
          <a:lstStyle/>
          <a:p>
            <a:pPr lvl="0" algn="just">
              <a:spcBef>
                <a:spcPts val="0"/>
              </a:spcBef>
            </a:pPr>
            <a:r>
              <a:rPr lang="ru-RU" sz="2200" dirty="0">
                <a:solidFill>
                  <a:schemeClr val="tx1">
                    <a:lumMod val="50000"/>
                  </a:schemeClr>
                </a:solidFill>
              </a:rPr>
              <a:t>*   В случае заинтересованности издания журналов (англоязычная версия) в издательстве Springer Nature. В срок до 25 ноября 2017 г. направить на адрес НЦГНТЭ: 3780544@bk.ru копия на: irina.alexandrova@springer.com заявку (письмо редактора) и заполненную форму на рассмотрение журнала экспертами компании Pleiades и экспертами издательства Springer Nature</a:t>
            </a:r>
          </a:p>
          <a:p>
            <a:pPr lvl="0" algn="just">
              <a:spcBef>
                <a:spcPts val="0"/>
              </a:spcBef>
            </a:pPr>
            <a:endParaRPr lang="ru-RU" sz="2200" dirty="0">
              <a:solidFill>
                <a:schemeClr val="tx1">
                  <a:lumMod val="50000"/>
                </a:schemeClr>
              </a:solidFill>
            </a:endParaRPr>
          </a:p>
          <a:p>
            <a:pPr lvl="0" algn="just">
              <a:spcBef>
                <a:spcPts val="0"/>
              </a:spcBef>
            </a:pPr>
            <a:r>
              <a:rPr lang="ru-RU" sz="2200" dirty="0">
                <a:solidFill>
                  <a:schemeClr val="tx1">
                    <a:lumMod val="50000"/>
                  </a:schemeClr>
                </a:solidFill>
              </a:rPr>
              <a:t>** К форме приложить 3 последних выпуска журнала в формате PDF</a:t>
            </a:r>
          </a:p>
          <a:p>
            <a:pPr lvl="0" algn="just">
              <a:spcBef>
                <a:spcPts val="0"/>
              </a:spcBef>
            </a:pPr>
            <a:endParaRPr lang="ru-RU" sz="2200" dirty="0">
              <a:solidFill>
                <a:schemeClr val="tx1">
                  <a:lumMod val="50000"/>
                </a:schemeClr>
              </a:solidFill>
            </a:endParaRPr>
          </a:p>
          <a:p>
            <a:pPr lvl="0" algn="just">
              <a:spcBef>
                <a:spcPts val="0"/>
              </a:spcBef>
            </a:pPr>
            <a:r>
              <a:rPr lang="ru-RU" sz="2200" dirty="0">
                <a:solidFill>
                  <a:schemeClr val="tx1">
                    <a:lumMod val="50000"/>
                  </a:schemeClr>
                </a:solidFill>
              </a:rPr>
              <a:t>*** Если представленной информации недостаточно, то Pleaides сделает дополнительный запрос в журнал </a:t>
            </a:r>
          </a:p>
        </p:txBody>
      </p:sp>
    </p:spTree>
    <p:extLst>
      <p:ext uri="{BB962C8B-B14F-4D97-AF65-F5344CB8AC3E}">
        <p14:creationId xmlns:p14="http://schemas.microsoft.com/office/powerpoint/2010/main" val="2788534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7" y="538174"/>
            <a:ext cx="7605347" cy="1450634"/>
          </a:xfrm>
        </p:spPr>
        <p:txBody>
          <a:bodyPr/>
          <a:lstStyle/>
          <a:p>
            <a:r>
              <a:rPr lang="ru-RU" sz="3600" b="1" dirty="0" smtClean="0">
                <a:solidFill>
                  <a:srgbClr val="C00000"/>
                </a:solidFill>
              </a:rPr>
              <a:t>Что такое качественный научный журнал</a:t>
            </a:r>
            <a:endParaRPr lang="en-GB" dirty="0"/>
          </a:p>
        </p:txBody>
      </p:sp>
    </p:spTree>
    <p:extLst>
      <p:ext uri="{BB962C8B-B14F-4D97-AF65-F5344CB8AC3E}">
        <p14:creationId xmlns:p14="http://schemas.microsoft.com/office/powerpoint/2010/main" val="1545762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bwMode="auto">
          <a:xfrm>
            <a:off x="1691616" y="4988232"/>
            <a:ext cx="4500600" cy="578882"/>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90513" marR="0" indent="-290513"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ru-RU" sz="2800" b="1" u="none" strike="noStrike" cap="none" normalizeH="0" baseline="0" dirty="0" smtClean="0">
                <a:ln>
                  <a:noFill/>
                </a:ln>
                <a:solidFill>
                  <a:schemeClr val="accent1"/>
                </a:solidFill>
                <a:effectLst/>
                <a:latin typeface="+mj-lt"/>
              </a:rPr>
              <a:t>Высокий </a:t>
            </a:r>
            <a:r>
              <a:rPr kumimoji="0" lang="ru-RU" sz="2800" b="1" u="none" strike="noStrike" cap="none" normalizeH="0" baseline="0" dirty="0" err="1" smtClean="0">
                <a:ln>
                  <a:noFill/>
                </a:ln>
                <a:solidFill>
                  <a:schemeClr val="accent1"/>
                </a:solidFill>
                <a:effectLst/>
                <a:latin typeface="+mj-lt"/>
              </a:rPr>
              <a:t>Импакт</a:t>
            </a:r>
            <a:r>
              <a:rPr kumimoji="0" lang="ru-RU" sz="2800" b="1" u="none" strike="noStrike" cap="none" normalizeH="0" baseline="0" dirty="0" smtClean="0">
                <a:ln>
                  <a:noFill/>
                </a:ln>
                <a:solidFill>
                  <a:schemeClr val="accent1"/>
                </a:solidFill>
                <a:effectLst/>
                <a:latin typeface="+mj-lt"/>
              </a:rPr>
              <a:t> Фактор</a:t>
            </a:r>
            <a:r>
              <a:rPr kumimoji="0" lang="en-US" sz="2800" b="1" u="none" strike="noStrike" cap="none" normalizeH="0" baseline="0" dirty="0" smtClean="0">
                <a:ln>
                  <a:noFill/>
                </a:ln>
                <a:solidFill>
                  <a:schemeClr val="accent1"/>
                </a:solidFill>
                <a:effectLst/>
                <a:latin typeface="+mj-lt"/>
              </a:rPr>
              <a:t>!</a:t>
            </a:r>
            <a:endParaRPr kumimoji="0" lang="en-US" sz="2800" b="1" u="none" strike="noStrike" cap="none" normalizeH="0" baseline="0" dirty="0">
              <a:ln>
                <a:noFill/>
              </a:ln>
              <a:solidFill>
                <a:schemeClr val="accent1"/>
              </a:solidFill>
              <a:effectLst/>
              <a:latin typeface="+mj-lt"/>
            </a:endParaRPr>
          </a:p>
        </p:txBody>
      </p:sp>
      <p:sp>
        <p:nvSpPr>
          <p:cNvPr id="15" name="Rounded Rectangle 14"/>
          <p:cNvSpPr/>
          <p:nvPr/>
        </p:nvSpPr>
        <p:spPr bwMode="auto">
          <a:xfrm>
            <a:off x="1691616" y="2697009"/>
            <a:ext cx="5912810" cy="578882"/>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90513" marR="0" indent="-290513"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ru-RU" sz="2800" b="1" u="none" strike="noStrike" cap="none" normalizeH="0" baseline="0" dirty="0" smtClean="0">
                <a:ln>
                  <a:noFill/>
                </a:ln>
                <a:solidFill>
                  <a:schemeClr val="accent1"/>
                </a:solidFill>
                <a:effectLst/>
                <a:latin typeface="+mj-lt"/>
              </a:rPr>
              <a:t>Индексирование в </a:t>
            </a:r>
            <a:r>
              <a:rPr kumimoji="0" lang="en-US" sz="2800" b="1" u="none" strike="noStrike" cap="none" normalizeH="0" baseline="0" dirty="0" smtClean="0">
                <a:ln>
                  <a:noFill/>
                </a:ln>
                <a:solidFill>
                  <a:schemeClr val="accent1"/>
                </a:solidFill>
                <a:effectLst/>
                <a:latin typeface="+mj-lt"/>
              </a:rPr>
              <a:t>Web of Science</a:t>
            </a:r>
            <a:endParaRPr kumimoji="0" lang="en-US" sz="2800" b="1" u="none" strike="noStrike" cap="none" normalizeH="0" baseline="0" dirty="0">
              <a:ln>
                <a:noFill/>
              </a:ln>
              <a:solidFill>
                <a:schemeClr val="accent1"/>
              </a:solidFill>
              <a:effectLst/>
              <a:latin typeface="+mj-lt"/>
            </a:endParaRPr>
          </a:p>
        </p:txBody>
      </p:sp>
      <p:sp>
        <p:nvSpPr>
          <p:cNvPr id="16" name="Rounded Rectangle 15"/>
          <p:cNvSpPr/>
          <p:nvPr/>
        </p:nvSpPr>
        <p:spPr bwMode="auto">
          <a:xfrm>
            <a:off x="1691616" y="3819656"/>
            <a:ext cx="6480864" cy="578882"/>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90513" marR="0" indent="-290513"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ru-RU" sz="2800" b="1" u="none" strike="noStrike" cap="none" normalizeH="0" baseline="0" dirty="0" smtClean="0">
                <a:ln>
                  <a:noFill/>
                </a:ln>
                <a:solidFill>
                  <a:schemeClr val="accent1"/>
                </a:solidFill>
                <a:effectLst/>
                <a:latin typeface="+mj-lt"/>
              </a:rPr>
              <a:t>Большое количество цитировани</a:t>
            </a:r>
            <a:r>
              <a:rPr lang="ru-RU" sz="2800" b="1" dirty="0">
                <a:solidFill>
                  <a:schemeClr val="accent1"/>
                </a:solidFill>
                <a:latin typeface="+mj-lt"/>
              </a:rPr>
              <a:t>й</a:t>
            </a:r>
            <a:endParaRPr kumimoji="0" lang="en-US" sz="2800" b="1" u="none" strike="noStrike" cap="none" normalizeH="0" baseline="0" dirty="0">
              <a:ln>
                <a:noFill/>
              </a:ln>
              <a:solidFill>
                <a:schemeClr val="accent1"/>
              </a:solidFill>
              <a:effectLst/>
              <a:latin typeface="+mj-lt"/>
            </a:endParaRPr>
          </a:p>
        </p:txBody>
      </p:sp>
      <p:sp>
        <p:nvSpPr>
          <p:cNvPr id="10" name="Rounded Rectangle 9"/>
          <p:cNvSpPr/>
          <p:nvPr/>
        </p:nvSpPr>
        <p:spPr bwMode="auto">
          <a:xfrm>
            <a:off x="1507854" y="5752410"/>
            <a:ext cx="6096572" cy="646986"/>
          </a:xfrm>
          <a:prstGeom prst="roundRect">
            <a:avLst/>
          </a:prstGeom>
          <a:solidFill>
            <a:schemeClr val="bg1"/>
          </a:solidFill>
          <a:ln w="28575" cap="flat" cmpd="sng" algn="ctr">
            <a:solidFill>
              <a:srgbClr val="C00000"/>
            </a:solidFill>
            <a:prstDash val="solid"/>
            <a:round/>
            <a:headEnd type="none" w="med" len="med"/>
            <a:tailEnd type="none" w="med" len="med"/>
          </a:ln>
          <a:effectLst>
            <a:glow rad="228600">
              <a:srgbClr val="C00000">
                <a:alpha val="40000"/>
              </a:srgbClr>
            </a:glo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3200" b="1" i="1" u="none" strike="noStrike" cap="none" normalizeH="0" baseline="0" dirty="0" smtClean="0">
                <a:ln>
                  <a:noFill/>
                </a:ln>
                <a:solidFill>
                  <a:srgbClr val="C00000"/>
                </a:solidFill>
                <a:effectLst/>
                <a:latin typeface="+mj-lt"/>
              </a:rPr>
              <a:t>Это </a:t>
            </a:r>
            <a:r>
              <a:rPr kumimoji="0" lang="ru-RU" sz="3200" b="1" i="1" u="sng" strike="noStrike" cap="none" normalizeH="0" baseline="0" dirty="0" smtClean="0">
                <a:ln>
                  <a:noFill/>
                </a:ln>
                <a:solidFill>
                  <a:srgbClr val="C00000"/>
                </a:solidFill>
                <a:effectLst/>
                <a:latin typeface="+mj-lt"/>
              </a:rPr>
              <a:t>не ваши</a:t>
            </a:r>
            <a:r>
              <a:rPr kumimoji="0" lang="ru-RU" sz="3200" b="1" i="1" u="none" strike="noStrike" cap="none" normalizeH="0" baseline="0" dirty="0" smtClean="0">
                <a:ln>
                  <a:noFill/>
                </a:ln>
                <a:solidFill>
                  <a:srgbClr val="C00000"/>
                </a:solidFill>
                <a:effectLst/>
                <a:latin typeface="+mj-lt"/>
              </a:rPr>
              <a:t> цели</a:t>
            </a:r>
            <a:r>
              <a:rPr kumimoji="0" lang="en-US" sz="3200" b="1" i="1" u="none" strike="noStrike" cap="none" normalizeH="0" baseline="0" dirty="0" smtClean="0">
                <a:ln>
                  <a:noFill/>
                </a:ln>
                <a:solidFill>
                  <a:srgbClr val="C00000"/>
                </a:solidFill>
                <a:effectLst/>
                <a:latin typeface="+mj-lt"/>
              </a:rPr>
              <a:t>!</a:t>
            </a:r>
            <a:endParaRPr kumimoji="0" lang="en-US" sz="3200" b="1" i="1" u="none" strike="noStrike" cap="none" normalizeH="0" baseline="0" dirty="0">
              <a:ln>
                <a:noFill/>
              </a:ln>
              <a:solidFill>
                <a:srgbClr val="C00000"/>
              </a:solidFill>
              <a:effectLst/>
              <a:latin typeface="+mj-lt"/>
            </a:endParaRPr>
          </a:p>
        </p:txBody>
      </p:sp>
      <p:sp>
        <p:nvSpPr>
          <p:cNvPr id="17" name="TextBox 16"/>
          <p:cNvSpPr txBox="1"/>
          <p:nvPr/>
        </p:nvSpPr>
        <p:spPr>
          <a:xfrm>
            <a:off x="730630" y="548616"/>
            <a:ext cx="7651020" cy="1710228"/>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ru-RU" sz="4800" b="1" i="1" dirty="0" smtClean="0">
                <a:solidFill>
                  <a:schemeClr val="bg2">
                    <a:lumMod val="25000"/>
                  </a:schemeClr>
                </a:solidFill>
                <a:latin typeface="+mn-lt"/>
              </a:rPr>
              <a:t>Каковы цели издателей</a:t>
            </a:r>
          </a:p>
          <a:p>
            <a:pPr>
              <a:lnSpc>
                <a:spcPts val="2200"/>
              </a:lnSpc>
              <a:spcBef>
                <a:spcPts val="900"/>
              </a:spcBef>
              <a:buClr>
                <a:schemeClr val="accent2"/>
              </a:buClr>
              <a:buSzPct val="100000"/>
            </a:pPr>
            <a:endParaRPr lang="ru-RU" sz="4800" b="1" i="1" dirty="0">
              <a:solidFill>
                <a:schemeClr val="bg2">
                  <a:lumMod val="25000"/>
                </a:schemeClr>
              </a:solidFill>
              <a:latin typeface="+mn-lt"/>
            </a:endParaRPr>
          </a:p>
          <a:p>
            <a:pPr>
              <a:lnSpc>
                <a:spcPts val="2200"/>
              </a:lnSpc>
              <a:spcBef>
                <a:spcPts val="900"/>
              </a:spcBef>
              <a:buClr>
                <a:schemeClr val="accent2"/>
              </a:buClr>
              <a:buSzPct val="100000"/>
            </a:pPr>
            <a:r>
              <a:rPr lang="ru-RU" sz="4800" b="1" i="1" dirty="0" smtClean="0">
                <a:solidFill>
                  <a:schemeClr val="bg2">
                    <a:lumMod val="25000"/>
                  </a:schemeClr>
                </a:solidFill>
                <a:latin typeface="+mn-lt"/>
              </a:rPr>
              <a:t> журналов</a:t>
            </a:r>
            <a:r>
              <a:rPr lang="en-US" sz="4800" b="1" i="1" dirty="0" smtClean="0">
                <a:solidFill>
                  <a:schemeClr val="bg2">
                    <a:lumMod val="25000"/>
                  </a:schemeClr>
                </a:solidFill>
                <a:latin typeface="+mn-lt"/>
              </a:rPr>
              <a:t>?</a:t>
            </a:r>
          </a:p>
        </p:txBody>
      </p:sp>
    </p:spTree>
    <p:extLst>
      <p:ext uri="{BB962C8B-B14F-4D97-AF65-F5344CB8AC3E}">
        <p14:creationId xmlns:p14="http://schemas.microsoft.com/office/powerpoint/2010/main" val="972007394"/>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30630" y="419981"/>
            <a:ext cx="7651020" cy="585078"/>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ru-RU" sz="3800" b="1" i="1" dirty="0">
                <a:solidFill>
                  <a:schemeClr val="bg2">
                    <a:lumMod val="25000"/>
                  </a:schemeClr>
                </a:solidFill>
                <a:latin typeface="+mn-lt"/>
              </a:rPr>
              <a:t>Каковы ваши </a:t>
            </a:r>
            <a:r>
              <a:rPr lang="ru-RU" sz="3800" b="1" i="1" dirty="0" smtClean="0">
                <a:solidFill>
                  <a:schemeClr val="bg2">
                    <a:lumMod val="25000"/>
                  </a:schemeClr>
                </a:solidFill>
                <a:latin typeface="+mn-lt"/>
              </a:rPr>
              <a:t>настоящие цели</a:t>
            </a:r>
            <a:r>
              <a:rPr lang="en-US" sz="3800" b="1" i="1" dirty="0" smtClean="0">
                <a:solidFill>
                  <a:schemeClr val="bg2">
                    <a:lumMod val="25000"/>
                  </a:schemeClr>
                </a:solidFill>
                <a:latin typeface="+mn-lt"/>
              </a:rPr>
              <a:t>?</a:t>
            </a:r>
          </a:p>
        </p:txBody>
      </p:sp>
      <p:sp>
        <p:nvSpPr>
          <p:cNvPr id="7" name="Rounded Rectangle 6"/>
          <p:cNvSpPr/>
          <p:nvPr/>
        </p:nvSpPr>
        <p:spPr bwMode="auto">
          <a:xfrm>
            <a:off x="74800" y="4779180"/>
            <a:ext cx="4481340" cy="1804749"/>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90513" indent="-290513" algn="l">
              <a:buFont typeface="Arial" panose="020B0604020202020204" pitchFamily="34" charset="0"/>
              <a:buChar char="•"/>
            </a:pPr>
            <a:r>
              <a:rPr lang="ru-RU" sz="2500" b="1" dirty="0" smtClean="0">
                <a:solidFill>
                  <a:schemeClr val="accent6"/>
                </a:solidFill>
                <a:latin typeface="+mj-lt"/>
              </a:rPr>
              <a:t>Создание репутации журнала</a:t>
            </a:r>
            <a:r>
              <a:rPr lang="ru-RU" sz="2500" b="1" dirty="0">
                <a:solidFill>
                  <a:schemeClr val="accent6"/>
                </a:solidFill>
                <a:latin typeface="+mj-lt"/>
              </a:rPr>
              <a:t>, как издания, имеющего высокое влияние в своей </a:t>
            </a:r>
            <a:r>
              <a:rPr lang="ru-RU" sz="2500" b="1" dirty="0" smtClean="0">
                <a:solidFill>
                  <a:schemeClr val="accent6"/>
                </a:solidFill>
                <a:latin typeface="+mj-lt"/>
              </a:rPr>
              <a:t>сфере</a:t>
            </a:r>
            <a:endParaRPr lang="ru-RU" sz="2500" b="1" dirty="0">
              <a:solidFill>
                <a:schemeClr val="accent6"/>
              </a:solidFill>
              <a:latin typeface="+mj-lt"/>
            </a:endParaRPr>
          </a:p>
        </p:txBody>
      </p:sp>
      <p:sp>
        <p:nvSpPr>
          <p:cNvPr id="11" name="Rounded Rectangle 10"/>
          <p:cNvSpPr/>
          <p:nvPr/>
        </p:nvSpPr>
        <p:spPr bwMode="auto">
          <a:xfrm>
            <a:off x="146898" y="1743556"/>
            <a:ext cx="3629508" cy="953453"/>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90513" marR="0" indent="-290513"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ru-RU" sz="2500" b="1" u="none" strike="noStrike" cap="none" normalizeH="0" baseline="0" dirty="0" smtClean="0">
                <a:ln>
                  <a:noFill/>
                </a:ln>
                <a:solidFill>
                  <a:schemeClr val="accent6"/>
                </a:solidFill>
                <a:effectLst/>
                <a:latin typeface="+mj-lt"/>
              </a:rPr>
              <a:t>Публикация</a:t>
            </a:r>
            <a:r>
              <a:rPr kumimoji="0" lang="ru-RU" sz="2500" b="1" u="none" strike="noStrike" cap="none" normalizeH="0" dirty="0" smtClean="0">
                <a:ln>
                  <a:noFill/>
                </a:ln>
                <a:solidFill>
                  <a:schemeClr val="accent6"/>
                </a:solidFill>
                <a:effectLst/>
                <a:latin typeface="+mj-lt"/>
              </a:rPr>
              <a:t> </a:t>
            </a:r>
            <a:r>
              <a:rPr kumimoji="0" lang="ru-RU" sz="2500" b="1" u="none" strike="noStrike" cap="none" normalizeH="0" baseline="0" dirty="0" smtClean="0">
                <a:ln>
                  <a:noFill/>
                </a:ln>
                <a:solidFill>
                  <a:schemeClr val="accent6"/>
                </a:solidFill>
                <a:effectLst/>
                <a:latin typeface="+mj-lt"/>
              </a:rPr>
              <a:t>качественных статей</a:t>
            </a:r>
            <a:endParaRPr kumimoji="0" lang="en-US" sz="2500" b="1" u="none" strike="noStrike" cap="none" normalizeH="0" baseline="0" dirty="0">
              <a:ln>
                <a:noFill/>
              </a:ln>
              <a:solidFill>
                <a:schemeClr val="accent6"/>
              </a:solidFill>
              <a:effectLst/>
              <a:latin typeface="+mj-lt"/>
            </a:endParaRPr>
          </a:p>
        </p:txBody>
      </p:sp>
      <p:sp>
        <p:nvSpPr>
          <p:cNvPr id="12" name="Rounded Rectangle 11"/>
          <p:cNvSpPr/>
          <p:nvPr/>
        </p:nvSpPr>
        <p:spPr bwMode="auto">
          <a:xfrm>
            <a:off x="74800" y="2666914"/>
            <a:ext cx="4755128" cy="2230398"/>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90513" indent="-290513" algn="l">
              <a:buFont typeface="Arial" panose="020B0604020202020204" pitchFamily="34" charset="0"/>
              <a:buChar char="•"/>
            </a:pPr>
            <a:r>
              <a:rPr lang="ru-RU" sz="2500" b="1" dirty="0">
                <a:solidFill>
                  <a:schemeClr val="accent6"/>
                </a:solidFill>
                <a:latin typeface="+mj-lt"/>
              </a:rPr>
              <a:t>Высокая доступность-публикации журнала доступные для широкого круга читателей по всему </a:t>
            </a:r>
            <a:r>
              <a:rPr lang="ru-RU" sz="2500" b="1" dirty="0" smtClean="0">
                <a:solidFill>
                  <a:schemeClr val="accent6"/>
                </a:solidFill>
                <a:latin typeface="+mj-lt"/>
              </a:rPr>
              <a:t>миру</a:t>
            </a:r>
            <a:endParaRPr lang="en-US" sz="2500" b="1" dirty="0">
              <a:solidFill>
                <a:schemeClr val="accent6"/>
              </a:solidFill>
              <a:latin typeface="+mj-lt"/>
            </a:endParaRPr>
          </a:p>
        </p:txBody>
      </p:sp>
      <p:sp>
        <p:nvSpPr>
          <p:cNvPr id="14" name="Rounded Rectangle 13"/>
          <p:cNvSpPr/>
          <p:nvPr/>
        </p:nvSpPr>
        <p:spPr bwMode="auto">
          <a:xfrm>
            <a:off x="4829928" y="4897312"/>
            <a:ext cx="4500600" cy="1055608"/>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90513" indent="-290513" algn="l">
              <a:buFont typeface="Arial" panose="020B0604020202020204" pitchFamily="34" charset="0"/>
              <a:buChar char="•"/>
            </a:pPr>
            <a:r>
              <a:rPr lang="ru-RU" sz="2800" b="1" dirty="0">
                <a:solidFill>
                  <a:schemeClr val="accent1"/>
                </a:solidFill>
                <a:latin typeface="+mn-lt"/>
              </a:rPr>
              <a:t>Высокий </a:t>
            </a:r>
            <a:r>
              <a:rPr lang="ru-RU" sz="2800" b="1" dirty="0" err="1">
                <a:solidFill>
                  <a:schemeClr val="accent1"/>
                </a:solidFill>
                <a:latin typeface="+mn-lt"/>
              </a:rPr>
              <a:t>Импакт</a:t>
            </a:r>
            <a:r>
              <a:rPr lang="ru-RU" sz="2800" b="1" dirty="0">
                <a:solidFill>
                  <a:schemeClr val="accent1"/>
                </a:solidFill>
                <a:latin typeface="+mn-lt"/>
              </a:rPr>
              <a:t> Фактор</a:t>
            </a:r>
            <a:r>
              <a:rPr kumimoji="0" lang="en-US" sz="2800" b="1" u="none" strike="noStrike" cap="none" normalizeH="0" baseline="0" dirty="0" smtClean="0">
                <a:ln>
                  <a:noFill/>
                </a:ln>
                <a:solidFill>
                  <a:schemeClr val="accent1"/>
                </a:solidFill>
                <a:effectLst/>
                <a:latin typeface="+mn-lt"/>
              </a:rPr>
              <a:t>!</a:t>
            </a:r>
            <a:endParaRPr kumimoji="0" lang="en-US" sz="2800" b="1" u="none" strike="noStrike" cap="none" normalizeH="0" baseline="0" dirty="0">
              <a:ln>
                <a:noFill/>
              </a:ln>
              <a:solidFill>
                <a:schemeClr val="accent1"/>
              </a:solidFill>
              <a:effectLst/>
              <a:latin typeface="+mn-lt"/>
            </a:endParaRPr>
          </a:p>
        </p:txBody>
      </p:sp>
      <p:sp>
        <p:nvSpPr>
          <p:cNvPr id="15" name="Rounded Rectangle 14"/>
          <p:cNvSpPr/>
          <p:nvPr/>
        </p:nvSpPr>
        <p:spPr bwMode="auto">
          <a:xfrm>
            <a:off x="4746024" y="1738177"/>
            <a:ext cx="4500600" cy="1055608"/>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90513" indent="-290513" algn="l">
              <a:buFont typeface="Arial" panose="020B0604020202020204" pitchFamily="34" charset="0"/>
              <a:buChar char="•"/>
            </a:pPr>
            <a:r>
              <a:rPr lang="ru-RU" sz="2800" b="1" dirty="0">
                <a:solidFill>
                  <a:schemeClr val="accent1"/>
                </a:solidFill>
                <a:latin typeface="+mn-lt"/>
              </a:rPr>
              <a:t>Индексирование в </a:t>
            </a:r>
            <a:r>
              <a:rPr lang="en-US" sz="2800" b="1" dirty="0">
                <a:solidFill>
                  <a:schemeClr val="accent1"/>
                </a:solidFill>
                <a:latin typeface="+mn-lt"/>
              </a:rPr>
              <a:t>Web of Science</a:t>
            </a:r>
          </a:p>
        </p:txBody>
      </p:sp>
      <p:sp>
        <p:nvSpPr>
          <p:cNvPr id="16" name="Rounded Rectangle 15"/>
          <p:cNvSpPr/>
          <p:nvPr/>
        </p:nvSpPr>
        <p:spPr bwMode="auto">
          <a:xfrm>
            <a:off x="4750914" y="3158964"/>
            <a:ext cx="4500600" cy="1055608"/>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90513" indent="-290513" algn="l">
              <a:buFont typeface="Arial" panose="020B0604020202020204" pitchFamily="34" charset="0"/>
              <a:buChar char="•"/>
            </a:pPr>
            <a:r>
              <a:rPr lang="ru-RU" sz="2800" b="1" dirty="0" smtClean="0">
                <a:solidFill>
                  <a:schemeClr val="accent1"/>
                </a:solidFill>
                <a:latin typeface="+mn-lt"/>
              </a:rPr>
              <a:t>Большее количество цитирования</a:t>
            </a:r>
            <a:endParaRPr lang="en-US" sz="2800" b="1" dirty="0">
              <a:solidFill>
                <a:schemeClr val="accent1"/>
              </a:solidFill>
              <a:latin typeface="+mn-lt"/>
            </a:endParaRPr>
          </a:p>
        </p:txBody>
      </p:sp>
      <p:sp>
        <p:nvSpPr>
          <p:cNvPr id="2" name="Rounded Rectangle 1"/>
          <p:cNvSpPr/>
          <p:nvPr/>
        </p:nvSpPr>
        <p:spPr bwMode="auto">
          <a:xfrm>
            <a:off x="287419" y="973914"/>
            <a:ext cx="3240432" cy="578882"/>
          </a:xfrm>
          <a:prstGeom prst="round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ru-RU" sz="2800" b="1" i="1" dirty="0" smtClean="0">
                <a:solidFill>
                  <a:schemeClr val="bg1"/>
                </a:solidFill>
                <a:latin typeface="+mj-lt"/>
              </a:rPr>
              <a:t>Цели</a:t>
            </a:r>
            <a:endParaRPr kumimoji="0" lang="en-US" sz="2800" b="1" i="1" u="none" strike="noStrike" cap="none" normalizeH="0" baseline="0" dirty="0">
              <a:ln>
                <a:noFill/>
              </a:ln>
              <a:solidFill>
                <a:schemeClr val="bg1"/>
              </a:solidFill>
              <a:effectLst/>
              <a:latin typeface="+mj-lt"/>
            </a:endParaRPr>
          </a:p>
        </p:txBody>
      </p:sp>
      <p:sp>
        <p:nvSpPr>
          <p:cNvPr id="17" name="Rounded Rectangle 16"/>
          <p:cNvSpPr/>
          <p:nvPr/>
        </p:nvSpPr>
        <p:spPr bwMode="auto">
          <a:xfrm>
            <a:off x="5153285" y="988326"/>
            <a:ext cx="3240432" cy="578882"/>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ru-RU" sz="2800" b="1" i="1" dirty="0" smtClean="0">
                <a:solidFill>
                  <a:schemeClr val="bg1"/>
                </a:solidFill>
                <a:latin typeface="+mj-lt"/>
              </a:rPr>
              <a:t>КПЭ</a:t>
            </a:r>
            <a:endParaRPr kumimoji="0" lang="en-US" sz="2800" b="1" i="1" u="none" strike="noStrike" cap="none" normalizeH="0" baseline="0" dirty="0">
              <a:ln>
                <a:noFill/>
              </a:ln>
              <a:solidFill>
                <a:schemeClr val="bg1"/>
              </a:solidFill>
              <a:effectLst/>
              <a:latin typeface="+mj-lt"/>
            </a:endParaRPr>
          </a:p>
        </p:txBody>
      </p:sp>
    </p:spTree>
    <p:extLst>
      <p:ext uri="{BB962C8B-B14F-4D97-AF65-F5344CB8AC3E}">
        <p14:creationId xmlns:p14="http://schemas.microsoft.com/office/powerpoint/2010/main" val="3463606450"/>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1" name="Inhaltsplatzhalter 3"/>
          <p:cNvGraphicFramePr>
            <a:graphicFrameLocks noGrp="1"/>
          </p:cNvGraphicFramePr>
          <p:nvPr>
            <p:ph idx="11"/>
            <p:extLst>
              <p:ext uri="{D42A27DB-BD31-4B8C-83A1-F6EECF244321}">
                <p14:modId xmlns:p14="http://schemas.microsoft.com/office/powerpoint/2010/main" val="4152618701"/>
              </p:ext>
            </p:extLst>
          </p:nvPr>
        </p:nvGraphicFramePr>
        <p:xfrm>
          <a:off x="71400" y="2352972"/>
          <a:ext cx="4680624" cy="4374516"/>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38"/>
          <p:cNvGrpSpPr>
            <a:grpSpLocks/>
          </p:cNvGrpSpPr>
          <p:nvPr/>
        </p:nvGrpSpPr>
        <p:grpSpPr bwMode="auto">
          <a:xfrm>
            <a:off x="204954" y="1693860"/>
            <a:ext cx="4547070" cy="4950660"/>
            <a:chOff x="3233" y="1149"/>
            <a:chExt cx="2530" cy="2625"/>
          </a:xfrm>
        </p:grpSpPr>
        <p:sp>
          <p:nvSpPr>
            <p:cNvPr id="13" name="Text Box 39"/>
            <p:cNvSpPr txBox="1">
              <a:spLocks noChangeArrowheads="1"/>
            </p:cNvSpPr>
            <p:nvPr/>
          </p:nvSpPr>
          <p:spPr bwMode="auto">
            <a:xfrm>
              <a:off x="3233" y="1149"/>
              <a:ext cx="2530" cy="277"/>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spcBef>
                  <a:spcPct val="0"/>
                </a:spcBef>
              </a:pPr>
              <a:r>
                <a:rPr lang="en-US" sz="2800" b="1" dirty="0" smtClean="0">
                  <a:solidFill>
                    <a:schemeClr val="bg1"/>
                  </a:solidFill>
                </a:rPr>
                <a:t>Springer</a:t>
              </a:r>
            </a:p>
          </p:txBody>
        </p:sp>
        <p:sp>
          <p:nvSpPr>
            <p:cNvPr id="14" name="Rectangle 40"/>
            <p:cNvSpPr>
              <a:spLocks noChangeArrowheads="1"/>
            </p:cNvSpPr>
            <p:nvPr/>
          </p:nvSpPr>
          <p:spPr bwMode="auto">
            <a:xfrm>
              <a:off x="3233" y="1149"/>
              <a:ext cx="2530" cy="2625"/>
            </a:xfrm>
            <a:prstGeom prst="rect">
              <a:avLst/>
            </a:prstGeom>
            <a:noFill/>
            <a:ln w="12700">
              <a:solidFill>
                <a:schemeClr val="accent2"/>
              </a:solidFill>
              <a:miter lim="800000"/>
              <a:headEnd/>
              <a:tailEnd/>
            </a:ln>
            <a:effectLst/>
          </p:spPr>
          <p:txBody>
            <a:bodyPr wrap="none" anchor="ctr"/>
            <a:lstStyle/>
            <a:p>
              <a:endParaRPr lang="en-US"/>
            </a:p>
          </p:txBody>
        </p:sp>
      </p:grpSp>
      <p:graphicFrame>
        <p:nvGraphicFramePr>
          <p:cNvPr id="15" name="Chart 14"/>
          <p:cNvGraphicFramePr>
            <a:graphicFrameLocks/>
          </p:cNvGraphicFramePr>
          <p:nvPr>
            <p:extLst>
              <p:ext uri="{D42A27DB-BD31-4B8C-83A1-F6EECF244321}">
                <p14:modId xmlns:p14="http://schemas.microsoft.com/office/powerpoint/2010/main" val="1493395994"/>
              </p:ext>
            </p:extLst>
          </p:nvPr>
        </p:nvGraphicFramePr>
        <p:xfrm>
          <a:off x="4862636" y="2713020"/>
          <a:ext cx="4281364" cy="3776388"/>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38"/>
          <p:cNvGrpSpPr>
            <a:grpSpLocks/>
          </p:cNvGrpSpPr>
          <p:nvPr/>
        </p:nvGrpSpPr>
        <p:grpSpPr bwMode="auto">
          <a:xfrm>
            <a:off x="4752024" y="1693860"/>
            <a:ext cx="4140552" cy="4950660"/>
            <a:chOff x="3233" y="1149"/>
            <a:chExt cx="2530" cy="2625"/>
          </a:xfrm>
        </p:grpSpPr>
        <p:sp>
          <p:nvSpPr>
            <p:cNvPr id="17" name="Text Box 39"/>
            <p:cNvSpPr txBox="1">
              <a:spLocks noChangeArrowheads="1"/>
            </p:cNvSpPr>
            <p:nvPr/>
          </p:nvSpPr>
          <p:spPr bwMode="auto">
            <a:xfrm>
              <a:off x="3233" y="1149"/>
              <a:ext cx="2530" cy="277"/>
            </a:xfrm>
            <a:prstGeom prst="rect">
              <a:avLst/>
            </a:prstGeom>
            <a:solidFill>
              <a:srgbClr val="C00000"/>
            </a:solidFill>
            <a:ln>
              <a:solidFill>
                <a:srgbClr val="C00000"/>
              </a:solidFill>
              <a:headEnd/>
              <a:tailEnd/>
            </a:ln>
          </p:spPr>
          <p:style>
            <a:lnRef idx="1">
              <a:schemeClr val="accent2"/>
            </a:lnRef>
            <a:fillRef idx="3">
              <a:schemeClr val="accent2"/>
            </a:fillRef>
            <a:effectRef idx="2">
              <a:schemeClr val="accent2"/>
            </a:effectRef>
            <a:fontRef idx="minor">
              <a:schemeClr val="lt1"/>
            </a:fontRef>
          </p:style>
          <p:txBody>
            <a:bodyPr>
              <a:spAutoFit/>
            </a:bodyPr>
            <a:lstStyle/>
            <a:p>
              <a:pPr>
                <a:spcBef>
                  <a:spcPct val="0"/>
                </a:spcBef>
              </a:pPr>
              <a:r>
                <a:rPr lang="en-US" sz="2800" b="1" dirty="0" smtClean="0">
                  <a:solidFill>
                    <a:schemeClr val="bg1"/>
                  </a:solidFill>
                </a:rPr>
                <a:t>Nature</a:t>
              </a:r>
            </a:p>
          </p:txBody>
        </p:sp>
        <p:sp>
          <p:nvSpPr>
            <p:cNvPr id="18" name="Rectangle 40"/>
            <p:cNvSpPr>
              <a:spLocks noChangeArrowheads="1"/>
            </p:cNvSpPr>
            <p:nvPr/>
          </p:nvSpPr>
          <p:spPr bwMode="auto">
            <a:xfrm>
              <a:off x="3233" y="1149"/>
              <a:ext cx="2530" cy="2625"/>
            </a:xfrm>
            <a:prstGeom prst="rect">
              <a:avLst/>
            </a:prstGeom>
            <a:noFill/>
            <a:ln w="12700">
              <a:solidFill>
                <a:srgbClr val="C00000"/>
              </a:solidFill>
              <a:miter lim="800000"/>
              <a:headEnd/>
              <a:tailEnd/>
            </a:ln>
            <a:effectLst/>
          </p:spPr>
          <p:txBody>
            <a:bodyPr wrap="none" anchor="ctr"/>
            <a:lstStyle/>
            <a:p>
              <a:endParaRPr lang="en-US"/>
            </a:p>
          </p:txBody>
        </p:sp>
      </p:grpSp>
      <p:sp>
        <p:nvSpPr>
          <p:cNvPr id="2" name="TextBox 1"/>
          <p:cNvSpPr txBox="1"/>
          <p:nvPr/>
        </p:nvSpPr>
        <p:spPr>
          <a:xfrm>
            <a:off x="204954" y="728640"/>
            <a:ext cx="8687622" cy="360048"/>
          </a:xfrm>
          <a:prstGeom prst="rect">
            <a:avLst/>
          </a:prstGeom>
          <a:noFill/>
        </p:spPr>
        <p:txBody>
          <a:bodyPr wrap="square" lIns="0" tIns="0" rIns="0" bIns="0" rtlCol="0">
            <a:noAutofit/>
          </a:bodyPr>
          <a:lstStyle/>
          <a:p>
            <a:pPr>
              <a:spcBef>
                <a:spcPts val="900"/>
              </a:spcBef>
              <a:buClr>
                <a:schemeClr val="accent2"/>
              </a:buClr>
              <a:buSzPct val="100000"/>
            </a:pPr>
            <a:r>
              <a:rPr lang="ru-RU" sz="2800" b="1" u="sng" dirty="0" smtClean="0">
                <a:solidFill>
                  <a:schemeClr val="bg2">
                    <a:lumMod val="25000"/>
                  </a:schemeClr>
                </a:solidFill>
                <a:latin typeface="+mn-lt"/>
              </a:rPr>
              <a:t>Опрос авторов</a:t>
            </a:r>
            <a:r>
              <a:rPr lang="en-US" sz="2800" b="1" dirty="0" smtClean="0">
                <a:solidFill>
                  <a:schemeClr val="bg2">
                    <a:lumMod val="25000"/>
                  </a:schemeClr>
                </a:solidFill>
                <a:latin typeface="+mn-lt"/>
              </a:rPr>
              <a:t>: </a:t>
            </a:r>
            <a:r>
              <a:rPr lang="ru-RU" sz="2800" dirty="0" smtClean="0">
                <a:solidFill>
                  <a:schemeClr val="bg2">
                    <a:lumMod val="25000"/>
                  </a:schemeClr>
                </a:solidFill>
                <a:latin typeface="+mn-lt"/>
              </a:rPr>
              <a:t>Насколько </a:t>
            </a:r>
            <a:r>
              <a:rPr lang="ru-RU" sz="2800" dirty="0">
                <a:solidFill>
                  <a:schemeClr val="bg2">
                    <a:lumMod val="25000"/>
                  </a:schemeClr>
                </a:solidFill>
                <a:latin typeface="+mn-lt"/>
              </a:rPr>
              <a:t>важны </a:t>
            </a:r>
            <a:r>
              <a:rPr lang="ru-RU" sz="2800" dirty="0" smtClean="0">
                <a:solidFill>
                  <a:schemeClr val="bg2">
                    <a:lumMod val="25000"/>
                  </a:schemeClr>
                </a:solidFill>
                <a:latin typeface="+mn-lt"/>
              </a:rPr>
              <a:t>вам следующие </a:t>
            </a:r>
            <a:r>
              <a:rPr lang="ru-RU" sz="2800" dirty="0">
                <a:solidFill>
                  <a:schemeClr val="bg2">
                    <a:lumMod val="25000"/>
                  </a:schemeClr>
                </a:solidFill>
                <a:latin typeface="+mn-lt"/>
              </a:rPr>
              <a:t>факторы </a:t>
            </a:r>
            <a:r>
              <a:rPr lang="ru-RU" sz="2800" dirty="0" smtClean="0">
                <a:solidFill>
                  <a:schemeClr val="bg2">
                    <a:lumMod val="25000"/>
                  </a:schemeClr>
                </a:solidFill>
                <a:latin typeface="+mn-lt"/>
              </a:rPr>
              <a:t>при </a:t>
            </a:r>
            <a:r>
              <a:rPr lang="ru-RU" sz="2800" dirty="0">
                <a:solidFill>
                  <a:schemeClr val="bg2">
                    <a:lumMod val="25000"/>
                  </a:schemeClr>
                </a:solidFill>
                <a:latin typeface="+mn-lt"/>
              </a:rPr>
              <a:t>выборе журнала?</a:t>
            </a:r>
            <a:endParaRPr lang="en-US" sz="2800" dirty="0" smtClean="0">
              <a:solidFill>
                <a:schemeClr val="bg2">
                  <a:lumMod val="25000"/>
                </a:schemeClr>
              </a:solidFill>
              <a:latin typeface="+mn-lt"/>
            </a:endParaRPr>
          </a:p>
        </p:txBody>
      </p:sp>
      <p:sp>
        <p:nvSpPr>
          <p:cNvPr id="5" name="Rounded Rectangle 4"/>
          <p:cNvSpPr/>
          <p:nvPr/>
        </p:nvSpPr>
        <p:spPr bwMode="auto">
          <a:xfrm>
            <a:off x="1241556" y="3969072"/>
            <a:ext cx="3150420" cy="270036"/>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19" name="Rounded Rectangle 18"/>
          <p:cNvSpPr/>
          <p:nvPr/>
        </p:nvSpPr>
        <p:spPr bwMode="auto">
          <a:xfrm>
            <a:off x="5382108" y="3519012"/>
            <a:ext cx="2520336" cy="270036"/>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20" name="Rounded Rectangle 19"/>
          <p:cNvSpPr/>
          <p:nvPr/>
        </p:nvSpPr>
        <p:spPr bwMode="auto">
          <a:xfrm>
            <a:off x="1032504" y="2514366"/>
            <a:ext cx="3629508" cy="270036"/>
          </a:xfrm>
          <a:prstGeom prst="round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21" name="Rounded Rectangle 20"/>
          <p:cNvSpPr/>
          <p:nvPr/>
        </p:nvSpPr>
        <p:spPr bwMode="auto">
          <a:xfrm>
            <a:off x="5022060" y="2888928"/>
            <a:ext cx="3107683" cy="270036"/>
          </a:xfrm>
          <a:prstGeom prst="round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2102754918"/>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7561008" cy="886397"/>
          </a:xfrm>
        </p:spPr>
        <p:txBody>
          <a:bodyPr/>
          <a:lstStyle/>
          <a:p>
            <a:r>
              <a:rPr lang="ru-RU" sz="3200" dirty="0" smtClean="0"/>
              <a:t>Достижение поставленных целей</a:t>
            </a:r>
            <a:endParaRPr lang="en-US" sz="3200" dirty="0"/>
          </a:p>
        </p:txBody>
      </p:sp>
      <p:sp>
        <p:nvSpPr>
          <p:cNvPr id="4" name="Rounded Rectangle 3"/>
          <p:cNvSpPr/>
          <p:nvPr/>
        </p:nvSpPr>
        <p:spPr bwMode="auto">
          <a:xfrm>
            <a:off x="1151544" y="2438868"/>
            <a:ext cx="7651020" cy="2475505"/>
          </a:xfrm>
          <a:prstGeom prst="roundRect">
            <a:avLst>
              <a:gd name="adj" fmla="val 1463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ct val="50000"/>
              </a:spcBef>
              <a:spcAft>
                <a:spcPct val="0"/>
              </a:spcAft>
              <a:buClr>
                <a:schemeClr val="accent1"/>
              </a:buClr>
              <a:buSzTx/>
              <a:buFont typeface="Wingdings" panose="05000000000000000000" pitchFamily="2" charset="2"/>
              <a:buChar char="ü"/>
              <a:tabLst/>
            </a:pPr>
            <a:r>
              <a:rPr kumimoji="0" lang="ru-RU" sz="2800" b="0" i="0" u="none" strike="noStrike" cap="none" normalizeH="0" baseline="0" dirty="0" smtClean="0">
                <a:ln>
                  <a:noFill/>
                </a:ln>
                <a:solidFill>
                  <a:schemeClr val="tx2">
                    <a:lumMod val="75000"/>
                  </a:schemeClr>
                </a:solidFill>
                <a:effectLst/>
                <a:latin typeface="+mj-lt"/>
              </a:rPr>
              <a:t>Строгое редакционное видение</a:t>
            </a:r>
            <a:endParaRPr kumimoji="0" lang="en-US" sz="2800" b="0" i="0" u="none" strike="noStrike" cap="none" normalizeH="0" baseline="0" dirty="0" smtClean="0">
              <a:ln>
                <a:noFill/>
              </a:ln>
              <a:solidFill>
                <a:schemeClr val="tx2">
                  <a:lumMod val="75000"/>
                </a:schemeClr>
              </a:solidFill>
              <a:effectLst/>
              <a:latin typeface="+mj-lt"/>
            </a:endParaRPr>
          </a:p>
          <a:p>
            <a:pPr marL="457200" marR="0" indent="-457200" algn="l" defTabSz="914400" rtl="0" eaLnBrk="0" fontAlgn="base" latinLnBrk="0" hangingPunct="0">
              <a:lnSpc>
                <a:spcPct val="100000"/>
              </a:lnSpc>
              <a:spcBef>
                <a:spcPct val="50000"/>
              </a:spcBef>
              <a:spcAft>
                <a:spcPct val="0"/>
              </a:spcAft>
              <a:buClr>
                <a:schemeClr val="accent1"/>
              </a:buClr>
              <a:buSzTx/>
              <a:buFont typeface="Wingdings" panose="05000000000000000000" pitchFamily="2" charset="2"/>
              <a:buChar char="ü"/>
              <a:tabLst/>
            </a:pPr>
            <a:r>
              <a:rPr lang="ru-RU" sz="2800" dirty="0" smtClean="0">
                <a:solidFill>
                  <a:schemeClr val="tx2">
                    <a:lumMod val="75000"/>
                  </a:schemeClr>
                </a:solidFill>
                <a:latin typeface="+mj-lt"/>
              </a:rPr>
              <a:t>Положительный опыт авторов и рецензентов</a:t>
            </a:r>
            <a:endParaRPr lang="en-US" sz="2800" dirty="0" smtClean="0">
              <a:solidFill>
                <a:schemeClr val="tx2">
                  <a:lumMod val="75000"/>
                </a:schemeClr>
              </a:solidFill>
              <a:latin typeface="+mj-lt"/>
            </a:endParaRPr>
          </a:p>
          <a:p>
            <a:pPr marL="457200" marR="0" indent="-457200" algn="l" defTabSz="914400" rtl="0" eaLnBrk="0" fontAlgn="base" latinLnBrk="0" hangingPunct="0">
              <a:lnSpc>
                <a:spcPct val="100000"/>
              </a:lnSpc>
              <a:spcBef>
                <a:spcPct val="50000"/>
              </a:spcBef>
              <a:spcAft>
                <a:spcPct val="0"/>
              </a:spcAft>
              <a:buClr>
                <a:schemeClr val="accent1"/>
              </a:buClr>
              <a:buSzTx/>
              <a:buFont typeface="Wingdings" panose="05000000000000000000" pitchFamily="2" charset="2"/>
              <a:buChar char="ü"/>
              <a:tabLst/>
            </a:pPr>
            <a:r>
              <a:rPr kumimoji="0" lang="ru-RU" sz="2800" b="0" i="0" u="none" strike="noStrike" cap="none" normalizeH="0" baseline="0" dirty="0" smtClean="0">
                <a:ln>
                  <a:noFill/>
                </a:ln>
                <a:solidFill>
                  <a:schemeClr val="tx2">
                    <a:lumMod val="75000"/>
                  </a:schemeClr>
                </a:solidFill>
                <a:effectLst/>
                <a:latin typeface="+mj-lt"/>
              </a:rPr>
              <a:t>Улучшенный доступ</a:t>
            </a:r>
            <a:endParaRPr kumimoji="0" lang="en-US" sz="2800" b="0" i="0" u="none" strike="noStrike" cap="none" normalizeH="0" baseline="0" dirty="0">
              <a:ln>
                <a:noFill/>
              </a:ln>
              <a:solidFill>
                <a:schemeClr val="tx2">
                  <a:lumMod val="75000"/>
                </a:schemeClr>
              </a:solidFill>
              <a:effectLst/>
              <a:latin typeface="+mj-lt"/>
            </a:endParaRPr>
          </a:p>
        </p:txBody>
      </p:sp>
      <p:sp>
        <p:nvSpPr>
          <p:cNvPr id="5" name="TextBox 4"/>
          <p:cNvSpPr txBox="1"/>
          <p:nvPr/>
        </p:nvSpPr>
        <p:spPr>
          <a:xfrm>
            <a:off x="611472" y="1538748"/>
            <a:ext cx="8191092" cy="990132"/>
          </a:xfrm>
          <a:prstGeom prst="rect">
            <a:avLst/>
          </a:prstGeom>
          <a:noFill/>
        </p:spPr>
        <p:txBody>
          <a:bodyPr wrap="square" lIns="0" tIns="0" rIns="0" bIns="0" rtlCol="0">
            <a:noAutofit/>
          </a:bodyPr>
          <a:lstStyle/>
          <a:p>
            <a:pPr algn="l"/>
            <a:r>
              <a:rPr lang="ru-RU" sz="2400" b="1" u="sng" dirty="0">
                <a:solidFill>
                  <a:schemeClr val="accent6"/>
                </a:solidFill>
                <a:latin typeface="+mn-lt"/>
              </a:rPr>
              <a:t>Весомый</a:t>
            </a:r>
            <a:r>
              <a:rPr lang="en-US" sz="2400" b="1" dirty="0">
                <a:solidFill>
                  <a:schemeClr val="accent6"/>
                </a:solidFill>
                <a:latin typeface="+mn-lt"/>
              </a:rPr>
              <a:t> </a:t>
            </a:r>
            <a:r>
              <a:rPr lang="ru-RU" sz="2400" b="1" dirty="0">
                <a:solidFill>
                  <a:schemeClr val="accent6"/>
                </a:solidFill>
                <a:latin typeface="+mn-lt"/>
              </a:rPr>
              <a:t>источник с </a:t>
            </a:r>
            <a:r>
              <a:rPr lang="ru-RU" sz="2400" b="1" dirty="0" smtClean="0">
                <a:solidFill>
                  <a:schemeClr val="accent6"/>
                </a:solidFill>
                <a:latin typeface="+mn-lt"/>
              </a:rPr>
              <a:t>высоким исследовательским </a:t>
            </a:r>
            <a:r>
              <a:rPr lang="ru-RU" sz="2400" b="1" dirty="0">
                <a:solidFill>
                  <a:schemeClr val="accent6"/>
                </a:solidFill>
                <a:latin typeface="+mn-lt"/>
              </a:rPr>
              <a:t>влиянием</a:t>
            </a:r>
            <a:endParaRPr lang="en-US" sz="2400" b="1" dirty="0">
              <a:solidFill>
                <a:schemeClr val="accent6"/>
              </a:solidFill>
              <a:latin typeface="+mn-lt"/>
            </a:endParaRPr>
          </a:p>
        </p:txBody>
      </p:sp>
      <p:sp>
        <p:nvSpPr>
          <p:cNvPr id="6" name="Rounded Rectangle 5"/>
          <p:cNvSpPr/>
          <p:nvPr/>
        </p:nvSpPr>
        <p:spPr bwMode="auto">
          <a:xfrm>
            <a:off x="881508" y="5640490"/>
            <a:ext cx="2160288" cy="578882"/>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ru-RU" sz="2800" b="1" i="1" dirty="0" smtClean="0">
                <a:solidFill>
                  <a:schemeClr val="bg1"/>
                </a:solidFill>
                <a:latin typeface="+mj-lt"/>
              </a:rPr>
              <a:t>Результат</a:t>
            </a:r>
            <a:endParaRPr kumimoji="0" lang="en-US" sz="2800" b="1" i="1" u="none" strike="noStrike" cap="none" normalizeH="0" baseline="0" dirty="0">
              <a:ln>
                <a:noFill/>
              </a:ln>
              <a:solidFill>
                <a:schemeClr val="bg1"/>
              </a:solidFill>
              <a:effectLst/>
              <a:latin typeface="+mj-lt"/>
            </a:endParaRPr>
          </a:p>
        </p:txBody>
      </p:sp>
      <p:sp>
        <p:nvSpPr>
          <p:cNvPr id="8" name="Right Arrow 7"/>
          <p:cNvSpPr/>
          <p:nvPr/>
        </p:nvSpPr>
        <p:spPr bwMode="auto">
          <a:xfrm>
            <a:off x="3131808" y="5769312"/>
            <a:ext cx="1080144" cy="270036"/>
          </a:xfrm>
          <a:prstGeom prst="rightArrow">
            <a:avLst/>
          </a:prstGeom>
          <a:solidFill>
            <a:schemeClr val="bg1"/>
          </a:solidFill>
          <a:ln w="28575"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9" name="Rounded Rectangle 8"/>
          <p:cNvSpPr/>
          <p:nvPr/>
        </p:nvSpPr>
        <p:spPr bwMode="auto">
          <a:xfrm>
            <a:off x="4301964" y="5229240"/>
            <a:ext cx="3690492" cy="1328023"/>
          </a:xfrm>
          <a:prstGeom prst="round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400" b="0" i="0" u="none" strike="noStrike" cap="none" normalizeH="0" baseline="0" dirty="0" smtClean="0">
                <a:ln>
                  <a:noFill/>
                </a:ln>
                <a:solidFill>
                  <a:schemeClr val="tx2">
                    <a:lumMod val="75000"/>
                  </a:schemeClr>
                </a:solidFill>
                <a:effectLst/>
                <a:latin typeface="+mj-lt"/>
              </a:rPr>
              <a:t>Индексирован в </a:t>
            </a:r>
            <a:r>
              <a:rPr kumimoji="0" lang="en-US" sz="2400" b="0" i="0" u="none" strike="noStrike" cap="none" normalizeH="0" baseline="0" dirty="0" smtClean="0">
                <a:ln>
                  <a:noFill/>
                </a:ln>
                <a:solidFill>
                  <a:schemeClr val="tx2">
                    <a:lumMod val="75000"/>
                  </a:schemeClr>
                </a:solidFill>
                <a:effectLst/>
                <a:latin typeface="+mj-lt"/>
              </a:rPr>
              <a:t>Web</a:t>
            </a:r>
            <a:r>
              <a:rPr kumimoji="0" lang="en-US" sz="2400" b="0" i="0" u="none" strike="noStrike" cap="none" normalizeH="0" dirty="0" smtClean="0">
                <a:ln>
                  <a:noFill/>
                </a:ln>
                <a:solidFill>
                  <a:schemeClr val="tx2">
                    <a:lumMod val="75000"/>
                  </a:schemeClr>
                </a:solidFill>
                <a:effectLst/>
                <a:latin typeface="+mj-lt"/>
              </a:rPr>
              <a:t> of Science </a:t>
            </a:r>
            <a:r>
              <a:rPr kumimoji="0" lang="ru-RU" sz="2400" b="0" i="0" u="none" strike="noStrike" cap="none" normalizeH="0" dirty="0" smtClean="0">
                <a:ln>
                  <a:noFill/>
                </a:ln>
                <a:solidFill>
                  <a:schemeClr val="tx2">
                    <a:lumMod val="75000"/>
                  </a:schemeClr>
                </a:solidFill>
                <a:effectLst/>
                <a:latin typeface="+mj-lt"/>
              </a:rPr>
              <a:t>с хорошим </a:t>
            </a:r>
            <a:r>
              <a:rPr kumimoji="0" lang="ru-RU" sz="2400" b="0" i="0" u="none" strike="noStrike" cap="none" normalizeH="0" dirty="0" err="1" smtClean="0">
                <a:ln>
                  <a:noFill/>
                </a:ln>
                <a:solidFill>
                  <a:schemeClr val="tx2">
                    <a:lumMod val="75000"/>
                  </a:schemeClr>
                </a:solidFill>
                <a:effectLst/>
                <a:latin typeface="+mj-lt"/>
              </a:rPr>
              <a:t>импакт</a:t>
            </a:r>
            <a:r>
              <a:rPr kumimoji="0" lang="ru-RU" sz="2400" b="0" i="0" u="none" strike="noStrike" cap="none" normalizeH="0" dirty="0" smtClean="0">
                <a:ln>
                  <a:noFill/>
                </a:ln>
                <a:solidFill>
                  <a:schemeClr val="tx2">
                    <a:lumMod val="75000"/>
                  </a:schemeClr>
                </a:solidFill>
                <a:effectLst/>
                <a:latin typeface="+mj-lt"/>
              </a:rPr>
              <a:t> фактором</a:t>
            </a:r>
            <a:endParaRPr kumimoji="0" lang="en-US" sz="2400" b="0" i="0" u="none" strike="noStrike" cap="none" normalizeH="0" baseline="0" dirty="0">
              <a:ln>
                <a:noFill/>
              </a:ln>
              <a:solidFill>
                <a:schemeClr val="tx2">
                  <a:lumMod val="75000"/>
                </a:schemeClr>
              </a:solidFill>
              <a:effectLst/>
              <a:latin typeface="+mj-lt"/>
            </a:endParaRPr>
          </a:p>
        </p:txBody>
      </p:sp>
    </p:spTree>
    <p:extLst>
      <p:ext uri="{BB962C8B-B14F-4D97-AF65-F5344CB8AC3E}">
        <p14:creationId xmlns:p14="http://schemas.microsoft.com/office/powerpoint/2010/main" val="723038850"/>
      </p:ext>
    </p:extLst>
  </p:cSld>
  <p:clrMapOvr>
    <a:overrideClrMapping bg1="lt1" tx1="dk1" bg2="lt2" tx2="dk2" accent1="accent1" accent2="accent2" accent3="accent3" accent4="accent4" accent5="accent5" accent6="accent6" hlink="hlink" folHlink="folHlink"/>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1" name="Rechteck 3"/>
          <p:cNvSpPr>
            <a:spLocks noChangeArrowheads="1"/>
          </p:cNvSpPr>
          <p:nvPr/>
        </p:nvSpPr>
        <p:spPr bwMode="auto">
          <a:xfrm>
            <a:off x="0" y="3417888"/>
            <a:ext cx="9144000" cy="1439862"/>
          </a:xfrm>
          <a:prstGeom prst="rect">
            <a:avLst/>
          </a:prstGeom>
          <a:solidFill>
            <a:schemeClr val="accent1"/>
          </a:solidFill>
          <a:ln w="9525" algn="ctr">
            <a:noFill/>
            <a:round/>
            <a:headEnd/>
            <a:tailEnd/>
          </a:ln>
        </p:spPr>
        <p:txBody>
          <a:bodyPr>
            <a:spAutoFit/>
          </a:bodyPr>
          <a:lstStyle/>
          <a:p>
            <a:pPr algn="ctr" eaLnBrk="0" hangingPunct="0">
              <a:spcBef>
                <a:spcPct val="50000"/>
              </a:spcBef>
              <a:defRPr/>
            </a:pPr>
            <a:endParaRPr lang="de-DE" dirty="0">
              <a:latin typeface="Arial" charset="0"/>
              <a:cs typeface="+mn-cs"/>
            </a:endParaRPr>
          </a:p>
        </p:txBody>
      </p:sp>
      <p:sp>
        <p:nvSpPr>
          <p:cNvPr id="6147" name="Textfeld 4"/>
          <p:cNvSpPr txBox="1">
            <a:spLocks noChangeArrowheads="1"/>
          </p:cNvSpPr>
          <p:nvPr/>
        </p:nvSpPr>
        <p:spPr bwMode="auto">
          <a:xfrm>
            <a:off x="341436" y="3778250"/>
            <a:ext cx="7720960" cy="646331"/>
          </a:xfrm>
          <a:prstGeom prst="rect">
            <a:avLst/>
          </a:prstGeom>
          <a:noFill/>
          <a:ln w="9525">
            <a:noFill/>
            <a:miter lim="800000"/>
            <a:headEnd/>
            <a:tailEnd/>
          </a:ln>
        </p:spPr>
        <p:txBody>
          <a:bodyPr wrap="none">
            <a:spAutoFit/>
          </a:bodyPr>
          <a:lstStyle/>
          <a:p>
            <a:pPr marL="457200" indent="-457200" algn="l">
              <a:buClr>
                <a:schemeClr val="accent1"/>
              </a:buClr>
              <a:buFont typeface="Wingdings" panose="05000000000000000000" pitchFamily="2" charset="2"/>
              <a:buChar char="ü"/>
            </a:pPr>
            <a:r>
              <a:rPr lang="ru-RU" sz="3600" dirty="0" smtClean="0">
                <a:solidFill>
                  <a:schemeClr val="bg1"/>
                </a:solidFill>
              </a:rPr>
              <a:t>Строгое редакционное </a:t>
            </a:r>
            <a:r>
              <a:rPr lang="ru-RU" sz="3600" dirty="0">
                <a:solidFill>
                  <a:schemeClr val="bg1"/>
                </a:solidFill>
              </a:rPr>
              <a:t>видение</a:t>
            </a:r>
            <a:endParaRPr lang="en-US" sz="3600" dirty="0">
              <a:solidFill>
                <a:schemeClr val="bg1"/>
              </a:solidFill>
            </a:endParaRPr>
          </a:p>
        </p:txBody>
      </p:sp>
    </p:spTree>
    <p:extLst>
      <p:ext uri="{BB962C8B-B14F-4D97-AF65-F5344CB8AC3E}">
        <p14:creationId xmlns:p14="http://schemas.microsoft.com/office/powerpoint/2010/main" val="1183907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92443"/>
          </a:xfrm>
        </p:spPr>
        <p:txBody>
          <a:bodyPr/>
          <a:lstStyle/>
          <a:p>
            <a:pPr algn="ctr" eaLnBrk="0" hangingPunct="0">
              <a:lnSpc>
                <a:spcPct val="100000"/>
              </a:lnSpc>
              <a:spcBef>
                <a:spcPct val="50000"/>
              </a:spcBef>
            </a:pPr>
            <a:r>
              <a:rPr lang="ru-RU" sz="3200" dirty="0" smtClean="0">
                <a:solidFill>
                  <a:schemeClr val="bg2">
                    <a:lumMod val="25000"/>
                  </a:schemeClr>
                </a:solidFill>
              </a:rPr>
              <a:t>Редакционное видение журнала</a:t>
            </a:r>
            <a:endParaRPr lang="en-US" sz="3200" dirty="0">
              <a:solidFill>
                <a:schemeClr val="bg2">
                  <a:lumMod val="25000"/>
                </a:schemeClr>
              </a:solidFill>
            </a:endParaRPr>
          </a:p>
        </p:txBody>
      </p:sp>
      <p:sp>
        <p:nvSpPr>
          <p:cNvPr id="14" name="Rounded Rectangle 13"/>
          <p:cNvSpPr/>
          <p:nvPr/>
        </p:nvSpPr>
        <p:spPr bwMode="auto">
          <a:xfrm>
            <a:off x="701484" y="2263588"/>
            <a:ext cx="7380984" cy="969345"/>
          </a:xfrm>
          <a:prstGeom prst="roundRect">
            <a:avLst/>
          </a:prstGeom>
          <a:solidFill>
            <a:schemeClr val="accent6"/>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r>
              <a:rPr lang="ru-RU" sz="2000" b="1" dirty="0" smtClean="0">
                <a:solidFill>
                  <a:schemeClr val="tx1">
                    <a:lumMod val="50000"/>
                  </a:schemeClr>
                </a:solidFill>
              </a:rPr>
              <a:t>Название, тематика журнала. Определение сферы, ниши журнала</a:t>
            </a:r>
            <a:endParaRPr lang="en-US" sz="2000" b="1" dirty="0">
              <a:solidFill>
                <a:schemeClr val="tx1">
                  <a:lumMod val="50000"/>
                </a:schemeClr>
              </a:solidFill>
            </a:endParaRPr>
          </a:p>
        </p:txBody>
      </p:sp>
      <p:sp>
        <p:nvSpPr>
          <p:cNvPr id="15" name="Rounded Rectangle 14"/>
          <p:cNvSpPr/>
          <p:nvPr/>
        </p:nvSpPr>
        <p:spPr bwMode="auto">
          <a:xfrm>
            <a:off x="701484" y="3703781"/>
            <a:ext cx="7380984" cy="969345"/>
          </a:xfrm>
          <a:prstGeom prst="roundRect">
            <a:avLst/>
          </a:prstGeom>
          <a:solidFill>
            <a:schemeClr val="accent6"/>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r>
              <a:rPr lang="ru-RU" sz="2000" b="1" dirty="0">
                <a:solidFill>
                  <a:schemeClr val="tx1">
                    <a:lumMod val="50000"/>
                  </a:schemeClr>
                </a:solidFill>
              </a:rPr>
              <a:t>Установить конкретные цели для решения проблемы</a:t>
            </a:r>
            <a:endParaRPr lang="en-US" sz="2000" b="1" dirty="0">
              <a:solidFill>
                <a:schemeClr val="tx1">
                  <a:lumMod val="50000"/>
                </a:schemeClr>
              </a:solidFill>
            </a:endParaRPr>
          </a:p>
        </p:txBody>
      </p:sp>
      <p:sp>
        <p:nvSpPr>
          <p:cNvPr id="16" name="Rounded Rectangle 15"/>
          <p:cNvSpPr/>
          <p:nvPr/>
        </p:nvSpPr>
        <p:spPr bwMode="auto">
          <a:xfrm>
            <a:off x="701484" y="4959204"/>
            <a:ext cx="7380984" cy="1260000"/>
          </a:xfrm>
          <a:prstGeom prst="roundRect">
            <a:avLst/>
          </a:prstGeom>
          <a:solidFill>
            <a:schemeClr val="accent6"/>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r>
              <a:rPr lang="ru-RU" sz="2000" b="1" dirty="0">
                <a:solidFill>
                  <a:schemeClr val="tx1">
                    <a:lumMod val="50000"/>
                  </a:schemeClr>
                </a:solidFill>
              </a:rPr>
              <a:t>Определить соответствующие темы и статьи для достижения цели</a:t>
            </a:r>
            <a:endParaRPr lang="en-US" sz="2000" b="1" dirty="0">
              <a:solidFill>
                <a:schemeClr val="tx1">
                  <a:lumMod val="50000"/>
                </a:schemeClr>
              </a:solidFill>
            </a:endParaRPr>
          </a:p>
        </p:txBody>
      </p:sp>
    </p:spTree>
    <p:extLst>
      <p:ext uri="{BB962C8B-B14F-4D97-AF65-F5344CB8AC3E}">
        <p14:creationId xmlns:p14="http://schemas.microsoft.com/office/powerpoint/2010/main" val="22514552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ru-RU" sz="3200" dirty="0" smtClean="0">
                <a:solidFill>
                  <a:schemeClr val="accent2"/>
                </a:solidFill>
              </a:rPr>
              <a:t>Главный редактор</a:t>
            </a:r>
            <a:endParaRPr lang="en-US" sz="3200" dirty="0">
              <a:solidFill>
                <a:schemeClr val="accent2"/>
              </a:solidFill>
            </a:endParaRPr>
          </a:p>
        </p:txBody>
      </p:sp>
      <p:sp>
        <p:nvSpPr>
          <p:cNvPr id="8" name="TextBox 7"/>
          <p:cNvSpPr txBox="1"/>
          <p:nvPr/>
        </p:nvSpPr>
        <p:spPr>
          <a:xfrm>
            <a:off x="161412" y="1628760"/>
            <a:ext cx="8731164" cy="1260168"/>
          </a:xfrm>
          <a:prstGeom prst="rect">
            <a:avLst/>
          </a:prstGeom>
          <a:noFill/>
        </p:spPr>
        <p:txBody>
          <a:bodyPr wrap="square" lIns="0" tIns="0" rIns="0" bIns="0" rtlCol="0">
            <a:noAutofit/>
          </a:bodyPr>
          <a:lstStyle/>
          <a:p>
            <a:pPr>
              <a:spcBef>
                <a:spcPts val="900"/>
              </a:spcBef>
              <a:buClr>
                <a:schemeClr val="accent2"/>
              </a:buClr>
              <a:buSzPct val="100000"/>
            </a:pPr>
            <a:r>
              <a:rPr lang="ru-RU" sz="2800" dirty="0" smtClean="0">
                <a:solidFill>
                  <a:schemeClr val="bg2">
                    <a:lumMod val="25000"/>
                  </a:schemeClr>
                </a:solidFill>
                <a:latin typeface="+mn-lt"/>
              </a:rPr>
              <a:t>Для успешного журнала наиболее важным фактором является </a:t>
            </a:r>
            <a:r>
              <a:rPr lang="ru-RU" sz="2800" dirty="0" smtClean="0">
                <a:solidFill>
                  <a:srgbClr val="FF0000"/>
                </a:solidFill>
                <a:latin typeface="+mn-lt"/>
              </a:rPr>
              <a:t>мотивированный</a:t>
            </a:r>
            <a:r>
              <a:rPr lang="ru-RU" sz="2800" dirty="0" smtClean="0">
                <a:solidFill>
                  <a:schemeClr val="tx2">
                    <a:lumMod val="75000"/>
                  </a:schemeClr>
                </a:solidFill>
                <a:latin typeface="+mn-lt"/>
              </a:rPr>
              <a:t> и </a:t>
            </a:r>
            <a:r>
              <a:rPr lang="ru-RU" sz="2800" dirty="0" smtClean="0">
                <a:solidFill>
                  <a:srgbClr val="FF0000"/>
                </a:solidFill>
                <a:latin typeface="+mn-lt"/>
              </a:rPr>
              <a:t>продуктивный</a:t>
            </a:r>
            <a:r>
              <a:rPr lang="ru-RU" sz="2800" dirty="0" smtClean="0">
                <a:solidFill>
                  <a:schemeClr val="tx2">
                    <a:lumMod val="75000"/>
                  </a:schemeClr>
                </a:solidFill>
                <a:latin typeface="+mn-lt"/>
              </a:rPr>
              <a:t> </a:t>
            </a:r>
            <a:r>
              <a:rPr lang="ru-RU" sz="2800" dirty="0" smtClean="0">
                <a:solidFill>
                  <a:schemeClr val="bg2">
                    <a:lumMod val="25000"/>
                  </a:schemeClr>
                </a:solidFill>
                <a:latin typeface="+mn-lt"/>
              </a:rPr>
              <a:t>главный редактор</a:t>
            </a:r>
            <a:endParaRPr lang="en-US" sz="2800" dirty="0" smtClean="0">
              <a:solidFill>
                <a:schemeClr val="bg2">
                  <a:lumMod val="25000"/>
                </a:schemeClr>
              </a:solidFill>
              <a:latin typeface="+mn-lt"/>
            </a:endParaRPr>
          </a:p>
        </p:txBody>
      </p:sp>
      <p:sp>
        <p:nvSpPr>
          <p:cNvPr id="9" name="Rounded Rectangle 8"/>
          <p:cNvSpPr/>
          <p:nvPr/>
        </p:nvSpPr>
        <p:spPr bwMode="auto">
          <a:xfrm>
            <a:off x="521460" y="3068952"/>
            <a:ext cx="8191092" cy="171022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kumimoji="0" lang="ru-RU" sz="3200" b="0" i="0" u="none" strike="noStrike" cap="none" normalizeH="0" baseline="0" dirty="0" smtClean="0">
                <a:ln>
                  <a:noFill/>
                </a:ln>
                <a:solidFill>
                  <a:schemeClr val="bg2">
                    <a:lumMod val="25000"/>
                  </a:schemeClr>
                </a:solidFill>
                <a:effectLst/>
                <a:latin typeface="+mj-lt"/>
              </a:rPr>
              <a:t>Огромное</a:t>
            </a:r>
            <a:r>
              <a:rPr kumimoji="0" lang="ru-RU" sz="3200" b="0" i="0" u="none" strike="noStrike" cap="none" normalizeH="0" baseline="0" dirty="0" smtClean="0">
                <a:ln>
                  <a:noFill/>
                </a:ln>
                <a:solidFill>
                  <a:schemeClr val="tx2">
                    <a:lumMod val="75000"/>
                  </a:schemeClr>
                </a:solidFill>
                <a:effectLst/>
                <a:latin typeface="+mj-lt"/>
              </a:rPr>
              <a:t> </a:t>
            </a:r>
            <a:r>
              <a:rPr kumimoji="0" lang="ru-RU" sz="3200" b="1" i="1" u="none" strike="noStrike" cap="none" normalizeH="0" baseline="0" dirty="0" smtClean="0">
                <a:ln>
                  <a:noFill/>
                </a:ln>
                <a:solidFill>
                  <a:srgbClr val="FF0000"/>
                </a:solidFill>
                <a:effectLst/>
                <a:latin typeface="+mj-lt"/>
              </a:rPr>
              <a:t>желание</a:t>
            </a:r>
            <a:r>
              <a:rPr kumimoji="0" lang="ru-RU" sz="3200" b="0" i="0" u="none" strike="noStrike" cap="none" normalizeH="0" baseline="0" dirty="0" smtClean="0">
                <a:ln>
                  <a:noFill/>
                </a:ln>
                <a:solidFill>
                  <a:schemeClr val="tx2">
                    <a:lumMod val="75000"/>
                  </a:schemeClr>
                </a:solidFill>
                <a:effectLst/>
                <a:latin typeface="+mj-lt"/>
              </a:rPr>
              <a:t> </a:t>
            </a:r>
            <a:r>
              <a:rPr kumimoji="0" lang="ru-RU" sz="3200" b="0" i="0" u="none" strike="noStrike" cap="none" normalizeH="0" baseline="0" dirty="0" smtClean="0">
                <a:ln>
                  <a:noFill/>
                </a:ln>
                <a:solidFill>
                  <a:schemeClr val="bg2">
                    <a:lumMod val="25000"/>
                  </a:schemeClr>
                </a:solidFill>
                <a:effectLst/>
                <a:latin typeface="+mj-lt"/>
              </a:rPr>
              <a:t>улучшить журнал</a:t>
            </a:r>
            <a:endParaRPr kumimoji="0" lang="en-US" sz="3200" b="0" i="0" u="none" strike="noStrike" cap="none" normalizeH="0" dirty="0" smtClean="0">
              <a:ln>
                <a:noFill/>
              </a:ln>
              <a:solidFill>
                <a:schemeClr val="bg2">
                  <a:lumMod val="25000"/>
                </a:schemeClr>
              </a:solidFill>
              <a:effectLst/>
              <a:latin typeface="+mj-lt"/>
            </a:endParaRPr>
          </a:p>
          <a:p>
            <a:pPr marL="457200" marR="0" indent="-4572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lang="ru-RU" sz="3200" baseline="0" dirty="0" smtClean="0">
                <a:solidFill>
                  <a:schemeClr val="bg2">
                    <a:lumMod val="25000"/>
                  </a:schemeClr>
                </a:solidFill>
                <a:latin typeface="+mj-lt"/>
              </a:rPr>
              <a:t>Возможность достижения </a:t>
            </a:r>
            <a:r>
              <a:rPr lang="ru-RU" sz="3200" b="1" i="1" baseline="0" dirty="0" smtClean="0">
                <a:solidFill>
                  <a:srgbClr val="FF0000"/>
                </a:solidFill>
                <a:latin typeface="+mj-lt"/>
              </a:rPr>
              <a:t>результатов</a:t>
            </a:r>
            <a:endParaRPr kumimoji="0" lang="en-US" sz="3200" b="1" i="1" u="none" strike="noStrike" cap="none" normalizeH="0" baseline="0" dirty="0">
              <a:ln>
                <a:noFill/>
              </a:ln>
              <a:solidFill>
                <a:srgbClr val="FF0000"/>
              </a:solidFill>
              <a:effectLst/>
              <a:latin typeface="+mj-lt"/>
            </a:endParaRPr>
          </a:p>
        </p:txBody>
      </p:sp>
      <p:sp>
        <p:nvSpPr>
          <p:cNvPr id="11" name="TextBox 10"/>
          <p:cNvSpPr txBox="1"/>
          <p:nvPr/>
        </p:nvSpPr>
        <p:spPr>
          <a:xfrm>
            <a:off x="971520" y="5589288"/>
            <a:ext cx="7200960" cy="990132"/>
          </a:xfrm>
          <a:prstGeom prst="rect">
            <a:avLst/>
          </a:prstGeom>
          <a:noFill/>
        </p:spPr>
        <p:txBody>
          <a:bodyPr wrap="square" lIns="0" tIns="0" rIns="0" bIns="0" rtlCol="0">
            <a:noAutofit/>
          </a:bodyPr>
          <a:lstStyle/>
          <a:p>
            <a:pPr algn="l">
              <a:lnSpc>
                <a:spcPts val="2200"/>
              </a:lnSpc>
              <a:spcBef>
                <a:spcPts val="900"/>
              </a:spcBef>
              <a:buClr>
                <a:schemeClr val="accent2"/>
              </a:buClr>
              <a:buSzPct val="100000"/>
            </a:pPr>
            <a:r>
              <a:rPr lang="ru-RU" sz="3200" b="1" i="1" dirty="0" smtClean="0">
                <a:solidFill>
                  <a:schemeClr val="bg2">
                    <a:lumMod val="25000"/>
                  </a:schemeClr>
                </a:solidFill>
                <a:latin typeface="+mn-lt"/>
              </a:rPr>
              <a:t>Ответственный за успех журнала</a:t>
            </a:r>
            <a:endParaRPr lang="en-US" sz="3200" b="1" i="1" dirty="0" smtClean="0">
              <a:solidFill>
                <a:schemeClr val="bg2">
                  <a:lumMod val="25000"/>
                </a:schemeClr>
              </a:solidFill>
              <a:latin typeface="+mn-lt"/>
            </a:endParaRPr>
          </a:p>
        </p:txBody>
      </p:sp>
    </p:spTree>
    <p:extLst>
      <p:ext uri="{BB962C8B-B14F-4D97-AF65-F5344CB8AC3E}">
        <p14:creationId xmlns:p14="http://schemas.microsoft.com/office/powerpoint/2010/main" val="36207260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95537" y="1405930"/>
            <a:ext cx="8352927" cy="2194112"/>
          </a:xfrm>
        </p:spPr>
        <p:txBody>
          <a:bodyPr>
            <a:noAutofit/>
          </a:bodyPr>
          <a:lstStyle/>
          <a:p>
            <a:pPr marL="0" marR="0" algn="just">
              <a:lnSpc>
                <a:spcPct val="117000"/>
              </a:lnSpc>
              <a:spcBef>
                <a:spcPts val="0"/>
              </a:spcBef>
              <a:spcAft>
                <a:spcPts val="1000"/>
              </a:spcAft>
              <a:tabLst>
                <a:tab pos="4248150" algn="l"/>
              </a:tabLst>
            </a:pPr>
            <a:r>
              <a:rPr lang="ru-RU" sz="2000" dirty="0">
                <a:solidFill>
                  <a:schemeClr val="accent1">
                    <a:lumMod val="50000"/>
                  </a:schemeClr>
                </a:solidFill>
                <a:latin typeface="Times New Roman"/>
                <a:ea typeface="Times New Roman"/>
                <a:cs typeface="Times New Roman"/>
              </a:rPr>
              <a:t>Springer является крупнейшим в мире научным издательством, существующим с 1842 г. В</a:t>
            </a:r>
            <a:r>
              <a:rPr lang="ru-RU" sz="2000" dirty="0" smtClean="0">
                <a:solidFill>
                  <a:schemeClr val="accent1">
                    <a:lumMod val="50000"/>
                  </a:schemeClr>
                </a:solidFill>
                <a:latin typeface="Times New Roman"/>
                <a:ea typeface="Times New Roman"/>
                <a:cs typeface="Times New Roman"/>
              </a:rPr>
              <a:t> </a:t>
            </a:r>
            <a:r>
              <a:rPr lang="ru-RU" sz="2000" dirty="0">
                <a:solidFill>
                  <a:schemeClr val="accent1">
                    <a:lumMod val="50000"/>
                  </a:schemeClr>
                </a:solidFill>
                <a:latin typeface="Times New Roman"/>
                <a:ea typeface="Times New Roman"/>
                <a:cs typeface="Times New Roman"/>
              </a:rPr>
              <a:t>мае 2015 года наши позиции были усилены и была создана компания </a:t>
            </a:r>
            <a:r>
              <a:rPr lang="en-US" sz="2000" dirty="0">
                <a:solidFill>
                  <a:schemeClr val="accent1">
                    <a:lumMod val="50000"/>
                  </a:schemeClr>
                </a:solidFill>
                <a:latin typeface="Times New Roman"/>
                <a:ea typeface="Times New Roman"/>
                <a:cs typeface="Times New Roman"/>
              </a:rPr>
              <a:t>Springer Nature</a:t>
            </a:r>
            <a:r>
              <a:rPr lang="ru-RU" sz="2000" dirty="0">
                <a:solidFill>
                  <a:schemeClr val="accent1">
                    <a:lumMod val="50000"/>
                  </a:schemeClr>
                </a:solidFill>
                <a:latin typeface="Times New Roman"/>
                <a:ea typeface="Times New Roman"/>
                <a:cs typeface="Times New Roman"/>
              </a:rPr>
              <a:t>, путём слияния двух известнейших компаний: Издательской групы </a:t>
            </a:r>
            <a:r>
              <a:rPr lang="en-US" sz="2000" dirty="0">
                <a:solidFill>
                  <a:schemeClr val="accent1">
                    <a:lumMod val="50000"/>
                  </a:schemeClr>
                </a:solidFill>
                <a:latin typeface="Times New Roman"/>
                <a:ea typeface="Times New Roman"/>
                <a:cs typeface="Times New Roman"/>
              </a:rPr>
              <a:t>Nature</a:t>
            </a:r>
            <a:r>
              <a:rPr lang="ru-RU" sz="2000" dirty="0">
                <a:solidFill>
                  <a:schemeClr val="accent1">
                    <a:lumMod val="50000"/>
                  </a:schemeClr>
                </a:solidFill>
                <a:latin typeface="Times New Roman"/>
                <a:ea typeface="Times New Roman"/>
                <a:cs typeface="Times New Roman"/>
              </a:rPr>
              <a:t> (</a:t>
            </a:r>
            <a:r>
              <a:rPr lang="en-US" sz="2000" dirty="0">
                <a:solidFill>
                  <a:schemeClr val="accent1">
                    <a:lumMod val="50000"/>
                  </a:schemeClr>
                </a:solidFill>
                <a:latin typeface="Times New Roman"/>
                <a:ea typeface="Times New Roman"/>
                <a:cs typeface="Times New Roman"/>
              </a:rPr>
              <a:t>Nature and Scientific American</a:t>
            </a:r>
            <a:r>
              <a:rPr lang="ru-RU" sz="2000" dirty="0">
                <a:solidFill>
                  <a:schemeClr val="accent1">
                    <a:lumMod val="50000"/>
                  </a:schemeClr>
                </a:solidFill>
                <a:latin typeface="Times New Roman"/>
                <a:ea typeface="Times New Roman"/>
                <a:cs typeface="Times New Roman"/>
              </a:rPr>
              <a:t>), принадлежащей </a:t>
            </a:r>
            <a:r>
              <a:rPr lang="en-US" sz="2000" dirty="0">
                <a:solidFill>
                  <a:schemeClr val="accent1">
                    <a:lumMod val="50000"/>
                  </a:schemeClr>
                </a:solidFill>
                <a:latin typeface="Times New Roman"/>
                <a:ea typeface="Times New Roman"/>
                <a:cs typeface="Times New Roman"/>
              </a:rPr>
              <a:t>Palgrave Macmillan</a:t>
            </a:r>
            <a:r>
              <a:rPr lang="ru-RU" sz="2000" dirty="0">
                <a:solidFill>
                  <a:schemeClr val="accent1">
                    <a:lumMod val="50000"/>
                  </a:schemeClr>
                </a:solidFill>
                <a:latin typeface="Times New Roman"/>
                <a:ea typeface="Times New Roman"/>
                <a:cs typeface="Times New Roman"/>
              </a:rPr>
              <a:t>, а также </a:t>
            </a:r>
            <a:r>
              <a:rPr lang="en-US" sz="2000" dirty="0">
                <a:solidFill>
                  <a:schemeClr val="accent1">
                    <a:lumMod val="50000"/>
                  </a:schemeClr>
                </a:solidFill>
                <a:latin typeface="Times New Roman"/>
                <a:ea typeface="Times New Roman"/>
                <a:cs typeface="Times New Roman"/>
              </a:rPr>
              <a:t>Springer Science</a:t>
            </a:r>
            <a:r>
              <a:rPr lang="ru-RU" sz="2000" dirty="0">
                <a:solidFill>
                  <a:schemeClr val="accent1">
                    <a:lumMod val="50000"/>
                  </a:schemeClr>
                </a:solidFill>
                <a:latin typeface="Times New Roman"/>
                <a:ea typeface="Times New Roman"/>
                <a:cs typeface="Times New Roman"/>
              </a:rPr>
              <a:t>+</a:t>
            </a:r>
            <a:r>
              <a:rPr lang="en-US" sz="2000" dirty="0">
                <a:solidFill>
                  <a:schemeClr val="accent1">
                    <a:lumMod val="50000"/>
                  </a:schemeClr>
                </a:solidFill>
                <a:latin typeface="Times New Roman"/>
                <a:ea typeface="Times New Roman"/>
                <a:cs typeface="Times New Roman"/>
              </a:rPr>
              <a:t>Business Media</a:t>
            </a:r>
            <a:r>
              <a:rPr lang="ru-RU" sz="2000" dirty="0">
                <a:solidFill>
                  <a:schemeClr val="accent1">
                    <a:lumMod val="50000"/>
                  </a:schemeClr>
                </a:solidFill>
                <a:latin typeface="Times New Roman"/>
                <a:ea typeface="Times New Roman"/>
                <a:cs typeface="Times New Roman"/>
              </a:rPr>
              <a:t>. </a:t>
            </a:r>
            <a:endParaRPr lang="en-US" sz="2000" dirty="0">
              <a:solidFill>
                <a:schemeClr val="accent1">
                  <a:lumMod val="50000"/>
                </a:schemeClr>
              </a:solidFill>
              <a:effectLst/>
              <a:latin typeface="Times New Roman"/>
              <a:ea typeface="Times New Roman"/>
              <a:cs typeface="Arial"/>
            </a:endParaRPr>
          </a:p>
        </p:txBody>
      </p:sp>
      <p:pic>
        <p:nvPicPr>
          <p:cNvPr id="1029" name="Picture 5" descr="C:\Users\hovi01\Desktop\063ef864-b23d-463a-aa75-3796d77d3a49-large.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4522" y="260648"/>
            <a:ext cx="5736981" cy="85725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84138" y="3767344"/>
            <a:ext cx="7757746" cy="2038015"/>
            <a:chOff x="825500" y="2086310"/>
            <a:chExt cx="8058008" cy="1837676"/>
          </a:xfrm>
        </p:grpSpPr>
        <p:pic>
          <p:nvPicPr>
            <p:cNvPr id="8" name="Picture 7"/>
            <p:cNvPicPr>
              <a:picLocks noChangeAspect="1"/>
            </p:cNvPicPr>
            <p:nvPr/>
          </p:nvPicPr>
          <p:blipFill>
            <a:blip r:embed="rId5"/>
            <a:stretch>
              <a:fillRect/>
            </a:stretch>
          </p:blipFill>
          <p:spPr>
            <a:xfrm>
              <a:off x="1351248" y="2086310"/>
              <a:ext cx="2004351" cy="738731"/>
            </a:xfrm>
            <a:prstGeom prst="rect">
              <a:avLst/>
            </a:prstGeom>
          </p:spPr>
        </p:pic>
        <p:pic>
          <p:nvPicPr>
            <p:cNvPr id="9" name="Picture 8" descr="http://convention.bio.org/uploadedImages/2012/Report_on_the_Convention/Nature%20Logo.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951406" y="2269873"/>
              <a:ext cx="1655884" cy="37160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7" cstate="email">
              <a:extLst>
                <a:ext uri="{28A0092B-C50C-407E-A947-70E740481C1C}">
                  <a14:useLocalDpi xmlns:a14="http://schemas.microsoft.com/office/drawing/2010/main" val="0"/>
                </a:ext>
              </a:extLst>
            </a:blip>
            <a:srcRect l="7929" t="18043" r="11184" b="-1"/>
            <a:stretch/>
          </p:blipFill>
          <p:spPr>
            <a:xfrm>
              <a:off x="6265303" y="2216125"/>
              <a:ext cx="1860459" cy="578566"/>
            </a:xfrm>
            <a:prstGeom prst="rect">
              <a:avLst/>
            </a:prstGeom>
          </p:spPr>
        </p:pic>
        <p:pic>
          <p:nvPicPr>
            <p:cNvPr id="11" name="Picture 2" descr="BioMed Central"/>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25500" y="3463816"/>
              <a:ext cx="1822450" cy="3559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9"/>
            <a:stretch>
              <a:fillRect/>
            </a:stretch>
          </p:blipFill>
          <p:spPr>
            <a:xfrm>
              <a:off x="3085538" y="3463816"/>
              <a:ext cx="1562662" cy="460170"/>
            </a:xfrm>
            <a:prstGeom prst="rect">
              <a:avLst/>
            </a:prstGeom>
          </p:spPr>
        </p:pic>
        <p:pic>
          <p:nvPicPr>
            <p:cNvPr id="13" name="Picture 12" descr="E:\0_JOBS\JUST ADD WATER JAWS-07212\553\Pip\Pip\Palgrave\Palgrave Macmillan.png"/>
            <p:cNvPicPr preferRelativeResize="0">
              <a:picLocks noChangeAspect="1" noChangeArrowheads="1"/>
            </p:cNvPicPr>
            <p:nvPr/>
          </p:nvPicPr>
          <p:blipFill>
            <a:blip r:embed="rId10" cstate="email">
              <a:extLst>
                <a:ext uri="{28A0092B-C50C-407E-A947-70E740481C1C}">
                  <a14:useLocalDpi xmlns:a14="http://schemas.microsoft.com/office/drawing/2010/main" val="0"/>
                </a:ext>
              </a:extLst>
            </a:blip>
            <a:stretch>
              <a:fillRect/>
            </a:stretch>
          </p:blipFill>
          <p:spPr bwMode="auto">
            <a:xfrm>
              <a:off x="7677150" y="3344164"/>
              <a:ext cx="1206358" cy="53615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2" descr="https://upload.wikimedia.org/wikipedia/commons/thumb/a/ab/Scientific_American_logo.svg/2000px-Scientific_American_logo.svg.png"/>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246863" y="3422295"/>
              <a:ext cx="1587618" cy="4580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72571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8531547" cy="886397"/>
          </a:xfrm>
        </p:spPr>
        <p:txBody>
          <a:bodyPr/>
          <a:lstStyle/>
          <a:p>
            <a:r>
              <a:rPr lang="ru-RU" sz="3200" dirty="0">
                <a:solidFill>
                  <a:schemeClr val="bg2">
                    <a:lumMod val="25000"/>
                  </a:schemeClr>
                </a:solidFill>
              </a:rPr>
              <a:t>Главный редактор</a:t>
            </a:r>
            <a:r>
              <a:rPr lang="en-US" sz="3200" dirty="0" smtClean="0">
                <a:solidFill>
                  <a:schemeClr val="bg2">
                    <a:lumMod val="25000"/>
                  </a:schemeClr>
                </a:solidFill>
              </a:rPr>
              <a:t> – </a:t>
            </a:r>
            <a:r>
              <a:rPr lang="ru-RU" sz="3200" dirty="0" smtClean="0">
                <a:solidFill>
                  <a:schemeClr val="bg2">
                    <a:lumMod val="25000"/>
                  </a:schemeClr>
                </a:solidFill>
              </a:rPr>
              <a:t>редакционная стратегия</a:t>
            </a:r>
            <a:endParaRPr lang="en-US" sz="3200" dirty="0">
              <a:solidFill>
                <a:schemeClr val="bg2">
                  <a:lumMod val="25000"/>
                </a:schemeClr>
              </a:solidFill>
            </a:endParaRPr>
          </a:p>
        </p:txBody>
      </p:sp>
      <p:sp>
        <p:nvSpPr>
          <p:cNvPr id="4" name="TextBox 3"/>
          <p:cNvSpPr txBox="1"/>
          <p:nvPr/>
        </p:nvSpPr>
        <p:spPr>
          <a:xfrm>
            <a:off x="0" y="1538748"/>
            <a:ext cx="9144000" cy="720096"/>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ru-RU" sz="3200" b="1" i="1" dirty="0" smtClean="0">
                <a:solidFill>
                  <a:srgbClr val="C00000"/>
                </a:solidFill>
                <a:latin typeface="+mn-lt"/>
              </a:rPr>
              <a:t>Определите видение и направление для вашего журнала</a:t>
            </a:r>
            <a:endParaRPr lang="en-US" sz="3200" b="1" i="1" dirty="0" smtClean="0">
              <a:solidFill>
                <a:srgbClr val="C00000"/>
              </a:solidFill>
              <a:latin typeface="+mn-lt"/>
            </a:endParaRPr>
          </a:p>
        </p:txBody>
      </p:sp>
      <p:sp>
        <p:nvSpPr>
          <p:cNvPr id="5" name="Rounded Rectangle 4"/>
          <p:cNvSpPr/>
          <p:nvPr/>
        </p:nvSpPr>
        <p:spPr bwMode="auto">
          <a:xfrm>
            <a:off x="161412" y="2438868"/>
            <a:ext cx="3960528" cy="969345"/>
          </a:xfrm>
          <a:prstGeom prst="roundRect">
            <a:avLst/>
          </a:prstGeom>
          <a:solidFill>
            <a:schemeClr val="tx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ru-RU" sz="2000" b="1" dirty="0" smtClean="0">
                <a:solidFill>
                  <a:schemeClr val="bg1"/>
                </a:solidFill>
                <a:latin typeface="+mj-lt"/>
              </a:rPr>
              <a:t>Какие уникальные значения может добавить ваш журнал в эту сферу?</a:t>
            </a:r>
            <a:endParaRPr kumimoji="0" lang="en-US" sz="2000" b="1" i="0" u="none" strike="noStrike" cap="none" normalizeH="0" baseline="0" dirty="0">
              <a:ln>
                <a:noFill/>
              </a:ln>
              <a:solidFill>
                <a:schemeClr val="bg1"/>
              </a:solidFill>
              <a:effectLst/>
              <a:latin typeface="+mj-lt"/>
            </a:endParaRPr>
          </a:p>
        </p:txBody>
      </p:sp>
      <p:sp>
        <p:nvSpPr>
          <p:cNvPr id="6" name="Rounded Rectangle 5"/>
          <p:cNvSpPr/>
          <p:nvPr/>
        </p:nvSpPr>
        <p:spPr bwMode="auto">
          <a:xfrm>
            <a:off x="4301964" y="2438869"/>
            <a:ext cx="4716000" cy="969345"/>
          </a:xfrm>
          <a:prstGeom prst="roundRect">
            <a:avLst/>
          </a:prstGeom>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342900" marR="0" indent="-342900" algn="l" defTabSz="914400" rtl="0" eaLnBrk="0" fontAlgn="base" latinLnBrk="0" hangingPunct="0">
              <a:lnSpc>
                <a:spcPct val="100000"/>
              </a:lnSpc>
              <a:spcBef>
                <a:spcPts val="600"/>
              </a:spcBef>
              <a:spcAft>
                <a:spcPct val="0"/>
              </a:spcAft>
              <a:buClr>
                <a:schemeClr val="tx1"/>
              </a:buClr>
              <a:buSzTx/>
              <a:buFont typeface="Arial" panose="020B0604020202020204" pitchFamily="34" charset="0"/>
              <a:buChar char="•"/>
              <a:tabLst/>
            </a:pPr>
            <a:r>
              <a:rPr lang="ru-RU" sz="2000" b="1" dirty="0" smtClean="0">
                <a:solidFill>
                  <a:schemeClr val="bg2">
                    <a:lumMod val="25000"/>
                  </a:schemeClr>
                </a:solidFill>
                <a:latin typeface="+mj-lt"/>
              </a:rPr>
              <a:t>Определить современные тенденции</a:t>
            </a:r>
            <a:endParaRPr lang="en-US" sz="2000" b="1" dirty="0" smtClean="0">
              <a:solidFill>
                <a:schemeClr val="bg2">
                  <a:lumMod val="25000"/>
                </a:schemeClr>
              </a:solidFill>
              <a:latin typeface="+mj-lt"/>
            </a:endParaRPr>
          </a:p>
          <a:p>
            <a:pPr marL="342900" marR="0" indent="-342900" algn="l" defTabSz="914400" rtl="0" eaLnBrk="0" fontAlgn="base" latinLnBrk="0" hangingPunct="0">
              <a:lnSpc>
                <a:spcPct val="100000"/>
              </a:lnSpc>
              <a:spcBef>
                <a:spcPts val="600"/>
              </a:spcBef>
              <a:spcAft>
                <a:spcPct val="0"/>
              </a:spcAft>
              <a:buClr>
                <a:schemeClr val="tx1"/>
              </a:buClr>
              <a:buSzTx/>
              <a:buFont typeface="Arial" panose="020B0604020202020204" pitchFamily="34" charset="0"/>
              <a:buChar char="•"/>
              <a:tabLst/>
            </a:pPr>
            <a:r>
              <a:rPr lang="ru-RU" sz="2000" b="1" dirty="0" smtClean="0">
                <a:solidFill>
                  <a:schemeClr val="bg2">
                    <a:lumMod val="25000"/>
                  </a:schemeClr>
                </a:solidFill>
                <a:latin typeface="+mj-lt"/>
              </a:rPr>
              <a:t>Установить свою нишу</a:t>
            </a:r>
            <a:endParaRPr kumimoji="0" lang="en-US" sz="2000" b="1" i="0" u="none" strike="noStrike" cap="none" normalizeH="0" baseline="0" dirty="0">
              <a:ln>
                <a:noFill/>
              </a:ln>
              <a:solidFill>
                <a:schemeClr val="bg2">
                  <a:lumMod val="25000"/>
                </a:schemeClr>
              </a:solidFill>
              <a:effectLst/>
              <a:latin typeface="+mj-lt"/>
            </a:endParaRPr>
          </a:p>
        </p:txBody>
      </p:sp>
      <p:sp>
        <p:nvSpPr>
          <p:cNvPr id="7" name="Rounded Rectangle 6"/>
          <p:cNvSpPr/>
          <p:nvPr/>
        </p:nvSpPr>
        <p:spPr bwMode="auto">
          <a:xfrm>
            <a:off x="161412" y="3836778"/>
            <a:ext cx="3960528" cy="969345"/>
          </a:xfrm>
          <a:prstGeom prst="roundRect">
            <a:avLst/>
          </a:prstGeom>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ru-RU" sz="2000" b="1" dirty="0" smtClean="0">
                <a:solidFill>
                  <a:schemeClr val="bg1"/>
                </a:solidFill>
                <a:latin typeface="+mj-lt"/>
              </a:rPr>
              <a:t>Кто может помочь вам развить ваш журнал?</a:t>
            </a:r>
            <a:endParaRPr kumimoji="0" lang="en-US" sz="20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4301964" y="3836778"/>
            <a:ext cx="4716000" cy="969345"/>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342900" marR="0" indent="-342900"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ru-RU" sz="2000" b="1" dirty="0" smtClean="0">
                <a:solidFill>
                  <a:schemeClr val="bg2">
                    <a:lumMod val="25000"/>
                  </a:schemeClr>
                </a:solidFill>
                <a:latin typeface="+mj-lt"/>
              </a:rPr>
              <a:t>Редакционная коллегия</a:t>
            </a:r>
            <a:endParaRPr lang="en-US" sz="2000" b="1" dirty="0" smtClean="0">
              <a:solidFill>
                <a:schemeClr val="bg2">
                  <a:lumMod val="25000"/>
                </a:schemeClr>
              </a:solidFill>
              <a:latin typeface="+mj-lt"/>
            </a:endParaRPr>
          </a:p>
          <a:p>
            <a:pPr marL="342900" marR="0" indent="-342900"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ru-RU" sz="2000" b="1" dirty="0" smtClean="0">
                <a:solidFill>
                  <a:schemeClr val="bg2">
                    <a:lumMod val="25000"/>
                  </a:schemeClr>
                </a:solidFill>
                <a:latin typeface="+mj-lt"/>
              </a:rPr>
              <a:t>Консультативный комитет</a:t>
            </a:r>
            <a:endParaRPr kumimoji="0" lang="en-US" sz="2000" b="1" i="0" u="none" strike="noStrike" cap="none" normalizeH="0" baseline="0" dirty="0">
              <a:ln>
                <a:noFill/>
              </a:ln>
              <a:solidFill>
                <a:schemeClr val="bg2">
                  <a:lumMod val="25000"/>
                </a:schemeClr>
              </a:solidFill>
              <a:effectLst/>
              <a:latin typeface="+mj-lt"/>
            </a:endParaRPr>
          </a:p>
        </p:txBody>
      </p:sp>
      <p:sp>
        <p:nvSpPr>
          <p:cNvPr id="9" name="Rounded Rectangle 8"/>
          <p:cNvSpPr/>
          <p:nvPr/>
        </p:nvSpPr>
        <p:spPr bwMode="auto">
          <a:xfrm>
            <a:off x="161412" y="5160015"/>
            <a:ext cx="3960528" cy="969345"/>
          </a:xfrm>
          <a:prstGeom prst="roundRect">
            <a:avLst/>
          </a:prstGeom>
          <a:solidFill>
            <a:schemeClr val="accent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ru-RU" sz="2000" b="1" dirty="0" smtClean="0">
                <a:solidFill>
                  <a:schemeClr val="bg1"/>
                </a:solidFill>
                <a:latin typeface="+mj-lt"/>
              </a:rPr>
              <a:t>Как вы можете улучшить доступность вашего журнала?</a:t>
            </a:r>
            <a:endParaRPr kumimoji="0" lang="en-US" sz="2000" b="1" i="0" u="none" strike="noStrike" cap="none" normalizeH="0" baseline="0" dirty="0">
              <a:ln>
                <a:noFill/>
              </a:ln>
              <a:solidFill>
                <a:schemeClr val="bg1"/>
              </a:solidFill>
              <a:effectLst/>
              <a:latin typeface="+mj-lt"/>
            </a:endParaRPr>
          </a:p>
        </p:txBody>
      </p:sp>
      <p:sp>
        <p:nvSpPr>
          <p:cNvPr id="10" name="Rounded Rectangle 9"/>
          <p:cNvSpPr/>
          <p:nvPr/>
        </p:nvSpPr>
        <p:spPr bwMode="auto">
          <a:xfrm>
            <a:off x="4301964" y="5160015"/>
            <a:ext cx="4716000" cy="969345"/>
          </a:xfrm>
          <a:prstGeom prst="roundRect">
            <a:avLst/>
          </a:prstGeom>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342900" marR="0" indent="-342900"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ru-RU" sz="2000" b="1" dirty="0" smtClean="0">
                <a:solidFill>
                  <a:schemeClr val="bg2">
                    <a:lumMod val="25000"/>
                  </a:schemeClr>
                </a:solidFill>
                <a:latin typeface="+mj-lt"/>
              </a:rPr>
              <a:t>Служба индексирования</a:t>
            </a:r>
            <a:endParaRPr lang="en-US" sz="2000" b="1" dirty="0" smtClean="0">
              <a:solidFill>
                <a:schemeClr val="bg2">
                  <a:lumMod val="25000"/>
                </a:schemeClr>
              </a:solidFill>
              <a:latin typeface="+mj-lt"/>
            </a:endParaRPr>
          </a:p>
          <a:p>
            <a:pPr marL="342900" marR="0" indent="-342900"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ru-RU" sz="2000" b="1" dirty="0" smtClean="0">
                <a:solidFill>
                  <a:schemeClr val="bg2">
                    <a:lumMod val="25000"/>
                  </a:schemeClr>
                </a:solidFill>
                <a:latin typeface="+mj-lt"/>
              </a:rPr>
              <a:t>Активное продвижение</a:t>
            </a:r>
            <a:endParaRPr kumimoji="0" lang="en-US" sz="2000" b="1" i="0" u="none" strike="noStrike" cap="none" normalizeH="0" baseline="0" dirty="0">
              <a:ln>
                <a:noFill/>
              </a:ln>
              <a:solidFill>
                <a:schemeClr val="bg2">
                  <a:lumMod val="25000"/>
                </a:schemeClr>
              </a:solidFill>
              <a:effectLst/>
              <a:latin typeface="+mj-lt"/>
            </a:endParaRPr>
          </a:p>
        </p:txBody>
      </p:sp>
    </p:spTree>
    <p:extLst>
      <p:ext uri="{BB962C8B-B14F-4D97-AF65-F5344CB8AC3E}">
        <p14:creationId xmlns:p14="http://schemas.microsoft.com/office/powerpoint/2010/main" val="11291349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ru-RU" sz="3200" dirty="0" smtClean="0">
                <a:solidFill>
                  <a:schemeClr val="bg2">
                    <a:lumMod val="25000"/>
                  </a:schemeClr>
                </a:solidFill>
              </a:rPr>
              <a:t>Масштаб охвата вашего журнала</a:t>
            </a:r>
            <a:endParaRPr lang="en-US" sz="3200" dirty="0">
              <a:solidFill>
                <a:schemeClr val="bg2">
                  <a:lumMod val="25000"/>
                </a:schemeClr>
              </a:solidFill>
            </a:endParaRPr>
          </a:p>
        </p:txBody>
      </p:sp>
      <p:sp>
        <p:nvSpPr>
          <p:cNvPr id="3" name="TextBox 2"/>
          <p:cNvSpPr txBox="1"/>
          <p:nvPr/>
        </p:nvSpPr>
        <p:spPr>
          <a:xfrm>
            <a:off x="0" y="1718772"/>
            <a:ext cx="9144000" cy="630084"/>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ru-RU" sz="3200" b="1" i="1" dirty="0" smtClean="0">
                <a:solidFill>
                  <a:srgbClr val="C00000"/>
                </a:solidFill>
                <a:latin typeface="+mn-lt"/>
              </a:rPr>
              <a:t>Избегайте слишком обширной сферы</a:t>
            </a:r>
            <a:r>
              <a:rPr lang="en-US" sz="3200" b="1" i="1" dirty="0" smtClean="0">
                <a:solidFill>
                  <a:srgbClr val="C00000"/>
                </a:solidFill>
                <a:latin typeface="+mn-lt"/>
              </a:rPr>
              <a:t>!</a:t>
            </a:r>
          </a:p>
        </p:txBody>
      </p:sp>
      <p:sp>
        <p:nvSpPr>
          <p:cNvPr id="6" name="Rounded Rectangle 5"/>
          <p:cNvSpPr/>
          <p:nvPr/>
        </p:nvSpPr>
        <p:spPr bwMode="auto">
          <a:xfrm>
            <a:off x="905591" y="2348856"/>
            <a:ext cx="7332818" cy="4050540"/>
          </a:xfrm>
          <a:prstGeom prst="roundRect">
            <a:avLst>
              <a:gd name="adj" fmla="val 9255"/>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R="0" defTabSz="914400" rtl="0" eaLnBrk="0" fontAlgn="base" latinLnBrk="0" hangingPunct="0">
              <a:lnSpc>
                <a:spcPct val="100000"/>
              </a:lnSpc>
              <a:spcBef>
                <a:spcPct val="50000"/>
              </a:spcBef>
              <a:spcAft>
                <a:spcPct val="0"/>
              </a:spcAft>
              <a:buClr>
                <a:schemeClr val="accent1"/>
              </a:buClr>
              <a:buSzTx/>
              <a:tabLst/>
            </a:pPr>
            <a:r>
              <a:rPr lang="ru-RU" sz="3200" b="1" i="1" u="sng" dirty="0" smtClean="0">
                <a:solidFill>
                  <a:schemeClr val="bg2">
                    <a:lumMod val="25000"/>
                  </a:schemeClr>
                </a:solidFill>
                <a:latin typeface="+mj-lt"/>
              </a:rPr>
              <a:t>Специализированные цели и область</a:t>
            </a:r>
            <a:r>
              <a:rPr lang="en-US" sz="3200" b="1" i="1" dirty="0" smtClean="0">
                <a:solidFill>
                  <a:schemeClr val="bg2">
                    <a:lumMod val="25000"/>
                  </a:schemeClr>
                </a:solidFill>
                <a:latin typeface="+mj-lt"/>
              </a:rPr>
              <a:t>:</a:t>
            </a:r>
          </a:p>
          <a:p>
            <a:pPr marL="457200" marR="0" indent="-4572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lang="ru-RU" sz="2800" b="1" i="1" dirty="0" smtClean="0">
                <a:solidFill>
                  <a:schemeClr val="bg2">
                    <a:lumMod val="25000"/>
                  </a:schemeClr>
                </a:solidFill>
                <a:latin typeface="+mj-lt"/>
              </a:rPr>
              <a:t>Определяет отдельных авторов</a:t>
            </a:r>
            <a:endParaRPr lang="en-US" sz="2800" b="1" i="1" dirty="0" smtClean="0">
              <a:solidFill>
                <a:schemeClr val="bg2">
                  <a:lumMod val="25000"/>
                </a:schemeClr>
              </a:solidFill>
              <a:latin typeface="+mj-lt"/>
            </a:endParaRPr>
          </a:p>
          <a:p>
            <a:pPr marL="457200" marR="0" indent="-4572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lang="ru-RU" sz="2800" b="1" i="1" dirty="0" smtClean="0">
                <a:solidFill>
                  <a:schemeClr val="bg2">
                    <a:lumMod val="25000"/>
                  </a:schemeClr>
                </a:solidFill>
                <a:latin typeface="+mj-lt"/>
              </a:rPr>
              <a:t>Определяет отдельных читателей</a:t>
            </a:r>
            <a:endParaRPr lang="en-US" sz="2800" b="1" i="1" dirty="0" smtClean="0">
              <a:solidFill>
                <a:schemeClr val="bg2">
                  <a:lumMod val="25000"/>
                </a:schemeClr>
              </a:solidFill>
              <a:latin typeface="+mj-lt"/>
            </a:endParaRPr>
          </a:p>
          <a:p>
            <a:pPr marL="457200" marR="0" indent="-4572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lang="ru-RU" sz="2800" b="1" i="1" dirty="0" smtClean="0">
                <a:solidFill>
                  <a:schemeClr val="bg2">
                    <a:lumMod val="25000"/>
                  </a:schemeClr>
                </a:solidFill>
                <a:latin typeface="+mj-lt"/>
              </a:rPr>
              <a:t>Привлекает внимание редакторов и редакционной коллегии</a:t>
            </a:r>
            <a:endParaRPr lang="en-US" sz="2800" b="1" i="1" dirty="0" smtClean="0">
              <a:solidFill>
                <a:schemeClr val="bg2">
                  <a:lumMod val="25000"/>
                </a:schemeClr>
              </a:solidFill>
              <a:latin typeface="+mj-lt"/>
            </a:endParaRPr>
          </a:p>
          <a:p>
            <a:pPr marL="457200" marR="0" indent="-4572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lang="ru-RU" sz="2800" b="1" i="1" dirty="0" smtClean="0">
                <a:solidFill>
                  <a:schemeClr val="bg2">
                    <a:lumMod val="25000"/>
                  </a:schemeClr>
                </a:solidFill>
                <a:latin typeface="+mj-lt"/>
              </a:rPr>
              <a:t>Определяет конкретные области деятельности</a:t>
            </a:r>
            <a:endParaRPr lang="en-US" sz="2800" b="1" i="1" dirty="0" smtClean="0">
              <a:solidFill>
                <a:schemeClr val="bg2">
                  <a:lumMod val="25000"/>
                </a:schemeClr>
              </a:solidFill>
              <a:latin typeface="+mj-lt"/>
            </a:endParaRPr>
          </a:p>
        </p:txBody>
      </p:sp>
    </p:spTree>
    <p:extLst>
      <p:ext uri="{BB962C8B-B14F-4D97-AF65-F5344CB8AC3E}">
        <p14:creationId xmlns:p14="http://schemas.microsoft.com/office/powerpoint/2010/main" val="17200390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ru-RU" sz="3200" dirty="0" smtClean="0">
                <a:solidFill>
                  <a:schemeClr val="bg2">
                    <a:lumMod val="25000"/>
                  </a:schemeClr>
                </a:solidFill>
              </a:rPr>
              <a:t>Ответственный редактор</a:t>
            </a:r>
            <a:endParaRPr lang="en-US" sz="3200" dirty="0">
              <a:solidFill>
                <a:schemeClr val="bg2">
                  <a:lumMod val="25000"/>
                </a:schemeClr>
              </a:solidFill>
            </a:endParaRPr>
          </a:p>
        </p:txBody>
      </p:sp>
      <p:sp>
        <p:nvSpPr>
          <p:cNvPr id="3" name="TextBox 2"/>
          <p:cNvSpPr txBox="1"/>
          <p:nvPr/>
        </p:nvSpPr>
        <p:spPr>
          <a:xfrm>
            <a:off x="0" y="1448736"/>
            <a:ext cx="9144000" cy="630084"/>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ru-RU" sz="3200" b="1" i="1" dirty="0" smtClean="0">
                <a:solidFill>
                  <a:srgbClr val="C00000"/>
                </a:solidFill>
                <a:latin typeface="+mn-lt"/>
              </a:rPr>
              <a:t>Помогает главному редактору</a:t>
            </a:r>
            <a:endParaRPr lang="en-US" sz="3200" b="1" i="1" dirty="0" smtClean="0">
              <a:solidFill>
                <a:srgbClr val="C00000"/>
              </a:solidFill>
              <a:latin typeface="+mn-lt"/>
            </a:endParaRPr>
          </a:p>
        </p:txBody>
      </p:sp>
      <p:sp>
        <p:nvSpPr>
          <p:cNvPr id="4" name="Rounded Rectangle 3"/>
          <p:cNvSpPr/>
          <p:nvPr/>
        </p:nvSpPr>
        <p:spPr bwMode="auto">
          <a:xfrm>
            <a:off x="2861772" y="1988808"/>
            <a:ext cx="3600480" cy="720096"/>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800" b="1" i="0" u="none" strike="noStrike" cap="none" normalizeH="0" baseline="0" dirty="0" smtClean="0">
                <a:ln>
                  <a:noFill/>
                </a:ln>
                <a:solidFill>
                  <a:schemeClr val="bg1"/>
                </a:solidFill>
                <a:effectLst/>
                <a:latin typeface="+mj-lt"/>
              </a:rPr>
              <a:t>Главный редактор</a:t>
            </a:r>
            <a:endParaRPr kumimoji="0" lang="en-US" sz="2800" b="1" i="0" u="none" strike="noStrike" cap="none" normalizeH="0" baseline="0" dirty="0">
              <a:ln>
                <a:noFill/>
              </a:ln>
              <a:solidFill>
                <a:schemeClr val="bg1"/>
              </a:solidFill>
              <a:effectLst/>
              <a:latin typeface="+mj-lt"/>
            </a:endParaRPr>
          </a:p>
        </p:txBody>
      </p:sp>
      <p:sp>
        <p:nvSpPr>
          <p:cNvPr id="7" name="Rounded Rectangle 6"/>
          <p:cNvSpPr/>
          <p:nvPr/>
        </p:nvSpPr>
        <p:spPr bwMode="auto">
          <a:xfrm>
            <a:off x="2591736" y="3429000"/>
            <a:ext cx="4320576" cy="126016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400" b="1" i="0" u="none" strike="noStrike" cap="none" normalizeH="0" baseline="0" dirty="0" smtClean="0">
                <a:ln>
                  <a:noFill/>
                </a:ln>
                <a:solidFill>
                  <a:schemeClr val="bg1"/>
                </a:solidFill>
                <a:effectLst/>
                <a:latin typeface="+mj-lt"/>
              </a:rPr>
              <a:t>Ответственный редактор с тематическим экспертным опытом</a:t>
            </a:r>
            <a:endParaRPr kumimoji="0" lang="en-US" sz="24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2861772" y="5409264"/>
            <a:ext cx="3600480" cy="720096"/>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800" b="1" i="0" u="none" strike="noStrike" cap="none" normalizeH="0" baseline="0" dirty="0" smtClean="0">
                <a:ln>
                  <a:noFill/>
                </a:ln>
                <a:solidFill>
                  <a:schemeClr val="bg1"/>
                </a:solidFill>
                <a:effectLst/>
                <a:latin typeface="+mj-lt"/>
              </a:rPr>
              <a:t>Экспертная оценка</a:t>
            </a:r>
            <a:endParaRPr kumimoji="0" lang="en-US" sz="2800" b="1" i="0" u="none" strike="noStrike" cap="none" normalizeH="0" baseline="0" dirty="0">
              <a:ln>
                <a:noFill/>
              </a:ln>
              <a:solidFill>
                <a:schemeClr val="bg1"/>
              </a:solidFill>
              <a:effectLst/>
              <a:latin typeface="+mj-lt"/>
            </a:endParaRPr>
          </a:p>
        </p:txBody>
      </p:sp>
      <p:cxnSp>
        <p:nvCxnSpPr>
          <p:cNvPr id="9" name="Straight Arrow Connector 8"/>
          <p:cNvCxnSpPr/>
          <p:nvPr/>
        </p:nvCxnSpPr>
        <p:spPr bwMode="auto">
          <a:xfrm>
            <a:off x="3761892" y="2708904"/>
            <a:ext cx="0" cy="540072"/>
          </a:xfrm>
          <a:prstGeom prst="straightConnector1">
            <a:avLst/>
          </a:prstGeom>
          <a:solidFill>
            <a:srgbClr val="D1DDE9"/>
          </a:solidFill>
          <a:ln w="38100" cap="flat" cmpd="sng" algn="ctr">
            <a:solidFill>
              <a:schemeClr val="tx1"/>
            </a:solidFill>
            <a:prstDash val="solid"/>
            <a:round/>
            <a:headEnd type="none" w="med" len="med"/>
            <a:tailEnd type="arrow" w="med" len="med"/>
          </a:ln>
          <a:effectLst/>
        </p:spPr>
      </p:cxnSp>
      <p:sp>
        <p:nvSpPr>
          <p:cNvPr id="10" name="TextBox 9"/>
          <p:cNvSpPr txBox="1"/>
          <p:nvPr/>
        </p:nvSpPr>
        <p:spPr>
          <a:xfrm>
            <a:off x="271017" y="2708904"/>
            <a:ext cx="3130827" cy="540072"/>
          </a:xfrm>
          <a:prstGeom prst="rect">
            <a:avLst/>
          </a:prstGeom>
          <a:noFill/>
        </p:spPr>
        <p:txBody>
          <a:bodyPr wrap="square" lIns="0" tIns="0" rIns="0" bIns="0" rtlCol="0">
            <a:noAutofit/>
          </a:bodyPr>
          <a:lstStyle/>
          <a:p>
            <a:pPr>
              <a:spcBef>
                <a:spcPts val="900"/>
              </a:spcBef>
              <a:buClr>
                <a:schemeClr val="accent2"/>
              </a:buClr>
              <a:buSzPct val="100000"/>
            </a:pPr>
            <a:r>
              <a:rPr lang="ru-RU" sz="2400" b="1" dirty="0" smtClean="0">
                <a:solidFill>
                  <a:schemeClr val="tx1"/>
                </a:solidFill>
                <a:latin typeface="+mn-lt"/>
              </a:rPr>
              <a:t>Отправляет представленные рукописи</a:t>
            </a:r>
            <a:endParaRPr lang="en-US" sz="2400" b="1" dirty="0" smtClean="0">
              <a:solidFill>
                <a:schemeClr val="tx1"/>
              </a:solidFill>
              <a:latin typeface="+mn-lt"/>
            </a:endParaRPr>
          </a:p>
        </p:txBody>
      </p:sp>
      <p:cxnSp>
        <p:nvCxnSpPr>
          <p:cNvPr id="11" name="Straight Arrow Connector 10"/>
          <p:cNvCxnSpPr/>
          <p:nvPr/>
        </p:nvCxnSpPr>
        <p:spPr bwMode="auto">
          <a:xfrm>
            <a:off x="3761892" y="4689168"/>
            <a:ext cx="0" cy="540072"/>
          </a:xfrm>
          <a:prstGeom prst="straightConnector1">
            <a:avLst/>
          </a:prstGeom>
          <a:solidFill>
            <a:srgbClr val="D1DDE9"/>
          </a:solidFill>
          <a:ln w="38100" cap="flat" cmpd="sng" algn="ctr">
            <a:solidFill>
              <a:schemeClr val="accent1"/>
            </a:solidFill>
            <a:prstDash val="solid"/>
            <a:round/>
            <a:headEnd type="none" w="med" len="med"/>
            <a:tailEnd type="arrow" w="med" len="med"/>
          </a:ln>
          <a:effectLst/>
        </p:spPr>
      </p:cxnSp>
      <p:sp>
        <p:nvSpPr>
          <p:cNvPr id="12" name="TextBox 11"/>
          <p:cNvSpPr txBox="1"/>
          <p:nvPr/>
        </p:nvSpPr>
        <p:spPr>
          <a:xfrm>
            <a:off x="271017" y="4869192"/>
            <a:ext cx="3130827" cy="540072"/>
          </a:xfrm>
          <a:prstGeom prst="rect">
            <a:avLst/>
          </a:prstGeom>
          <a:noFill/>
        </p:spPr>
        <p:txBody>
          <a:bodyPr wrap="square" lIns="0" tIns="0" rIns="0" bIns="0" rtlCol="0">
            <a:noAutofit/>
          </a:bodyPr>
          <a:lstStyle/>
          <a:p>
            <a:pPr>
              <a:spcBef>
                <a:spcPts val="900"/>
              </a:spcBef>
              <a:buClr>
                <a:schemeClr val="accent2"/>
              </a:buClr>
              <a:buSzPct val="100000"/>
            </a:pPr>
            <a:r>
              <a:rPr lang="ru-RU" sz="2400" b="1" dirty="0" smtClean="0">
                <a:solidFill>
                  <a:schemeClr val="accent1"/>
                </a:solidFill>
                <a:latin typeface="+mn-lt"/>
              </a:rPr>
              <a:t>Выбирает рецензентов</a:t>
            </a:r>
            <a:endParaRPr lang="en-US" sz="2400" b="1" dirty="0" smtClean="0">
              <a:solidFill>
                <a:schemeClr val="accent1"/>
              </a:solidFill>
              <a:latin typeface="+mn-lt"/>
            </a:endParaRPr>
          </a:p>
        </p:txBody>
      </p:sp>
      <p:cxnSp>
        <p:nvCxnSpPr>
          <p:cNvPr id="13" name="Straight Arrow Connector 12"/>
          <p:cNvCxnSpPr/>
          <p:nvPr/>
        </p:nvCxnSpPr>
        <p:spPr bwMode="auto">
          <a:xfrm flipV="1">
            <a:off x="5742156" y="4857124"/>
            <a:ext cx="0" cy="540072"/>
          </a:xfrm>
          <a:prstGeom prst="straightConnector1">
            <a:avLst/>
          </a:prstGeom>
          <a:solidFill>
            <a:srgbClr val="D1DDE9"/>
          </a:solidFill>
          <a:ln w="38100" cap="flat" cmpd="sng" algn="ctr">
            <a:solidFill>
              <a:schemeClr val="accent2"/>
            </a:solidFill>
            <a:prstDash val="solid"/>
            <a:round/>
            <a:headEnd type="none" w="med" len="med"/>
            <a:tailEnd type="arrow" w="med" len="med"/>
          </a:ln>
          <a:effectLst/>
        </p:spPr>
      </p:cxnSp>
      <p:sp>
        <p:nvSpPr>
          <p:cNvPr id="14" name="TextBox 13"/>
          <p:cNvSpPr txBox="1"/>
          <p:nvPr/>
        </p:nvSpPr>
        <p:spPr>
          <a:xfrm>
            <a:off x="5922180" y="4931580"/>
            <a:ext cx="2880384" cy="540072"/>
          </a:xfrm>
          <a:prstGeom prst="rect">
            <a:avLst/>
          </a:prstGeom>
          <a:noFill/>
        </p:spPr>
        <p:txBody>
          <a:bodyPr wrap="square" lIns="0" tIns="0" rIns="0" bIns="0" rtlCol="0">
            <a:noAutofit/>
          </a:bodyPr>
          <a:lstStyle/>
          <a:p>
            <a:pPr>
              <a:spcBef>
                <a:spcPts val="900"/>
              </a:spcBef>
              <a:buClr>
                <a:schemeClr val="accent2"/>
              </a:buClr>
              <a:buSzPct val="100000"/>
            </a:pPr>
            <a:r>
              <a:rPr lang="ru-RU" sz="2400" b="1" dirty="0" smtClean="0">
                <a:solidFill>
                  <a:schemeClr val="accent2"/>
                </a:solidFill>
                <a:latin typeface="+mn-lt"/>
              </a:rPr>
              <a:t>Отправляет отчеты</a:t>
            </a:r>
            <a:endParaRPr lang="en-US" sz="2400" b="1" dirty="0" smtClean="0">
              <a:solidFill>
                <a:schemeClr val="accent2"/>
              </a:solidFill>
              <a:latin typeface="+mn-lt"/>
            </a:endParaRPr>
          </a:p>
        </p:txBody>
      </p:sp>
      <p:cxnSp>
        <p:nvCxnSpPr>
          <p:cNvPr id="15" name="Straight Arrow Connector 14"/>
          <p:cNvCxnSpPr/>
          <p:nvPr/>
        </p:nvCxnSpPr>
        <p:spPr bwMode="auto">
          <a:xfrm flipV="1">
            <a:off x="5742156" y="2888928"/>
            <a:ext cx="0" cy="540072"/>
          </a:xfrm>
          <a:prstGeom prst="straightConnector1">
            <a:avLst/>
          </a:prstGeom>
          <a:solidFill>
            <a:srgbClr val="D1DDE9"/>
          </a:solidFill>
          <a:ln w="38100" cap="flat" cmpd="sng" algn="ctr">
            <a:solidFill>
              <a:schemeClr val="accent1"/>
            </a:solidFill>
            <a:prstDash val="solid"/>
            <a:round/>
            <a:headEnd type="none" w="med" len="med"/>
            <a:tailEnd type="arrow" w="med" len="med"/>
          </a:ln>
          <a:effectLst/>
        </p:spPr>
      </p:cxnSp>
      <p:sp>
        <p:nvSpPr>
          <p:cNvPr id="16" name="TextBox 15"/>
          <p:cNvSpPr txBox="1"/>
          <p:nvPr/>
        </p:nvSpPr>
        <p:spPr>
          <a:xfrm>
            <a:off x="5832168" y="2798916"/>
            <a:ext cx="3221820" cy="540072"/>
          </a:xfrm>
          <a:prstGeom prst="rect">
            <a:avLst/>
          </a:prstGeom>
          <a:noFill/>
        </p:spPr>
        <p:txBody>
          <a:bodyPr wrap="square" lIns="0" tIns="0" rIns="0" bIns="0" rtlCol="0">
            <a:noAutofit/>
          </a:bodyPr>
          <a:lstStyle/>
          <a:p>
            <a:pPr>
              <a:spcBef>
                <a:spcPts val="900"/>
              </a:spcBef>
              <a:buClr>
                <a:schemeClr val="accent2"/>
              </a:buClr>
              <a:buSzPct val="100000"/>
            </a:pPr>
            <a:r>
              <a:rPr lang="ru-RU" sz="2400" b="1" dirty="0" smtClean="0">
                <a:solidFill>
                  <a:schemeClr val="accent1"/>
                </a:solidFill>
                <a:latin typeface="+mn-lt"/>
              </a:rPr>
              <a:t>Дает рекомендации</a:t>
            </a:r>
            <a:endParaRPr lang="en-US" sz="2400" b="1" dirty="0" smtClean="0">
              <a:solidFill>
                <a:schemeClr val="accent1"/>
              </a:solidFill>
              <a:latin typeface="+mn-lt"/>
            </a:endParaRPr>
          </a:p>
        </p:txBody>
      </p:sp>
    </p:spTree>
    <p:extLst>
      <p:ext uri="{BB962C8B-B14F-4D97-AF65-F5344CB8AC3E}">
        <p14:creationId xmlns:p14="http://schemas.microsoft.com/office/powerpoint/2010/main" val="3481169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2013" y="534690"/>
            <a:ext cx="7992066" cy="443198"/>
          </a:xfrm>
        </p:spPr>
        <p:txBody>
          <a:bodyPr/>
          <a:lstStyle/>
          <a:p>
            <a:r>
              <a:rPr lang="ru-RU" sz="3200" dirty="0" smtClean="0">
                <a:solidFill>
                  <a:schemeClr val="bg2">
                    <a:lumMod val="25000"/>
                  </a:schemeClr>
                </a:solidFill>
              </a:rPr>
              <a:t>Редакционная коллегия</a:t>
            </a:r>
            <a:endParaRPr lang="en-US" sz="3200" dirty="0">
              <a:solidFill>
                <a:schemeClr val="bg2">
                  <a:lumMod val="25000"/>
                </a:schemeClr>
              </a:solidFill>
            </a:endParaRPr>
          </a:p>
        </p:txBody>
      </p:sp>
      <p:sp>
        <p:nvSpPr>
          <p:cNvPr id="3" name="TextBox 2"/>
          <p:cNvSpPr txBox="1"/>
          <p:nvPr/>
        </p:nvSpPr>
        <p:spPr>
          <a:xfrm>
            <a:off x="611472" y="1199487"/>
            <a:ext cx="7831044" cy="1059357"/>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ru-RU" sz="3200" b="1" i="1" dirty="0" smtClean="0">
                <a:solidFill>
                  <a:srgbClr val="C00000"/>
                </a:solidFill>
                <a:latin typeface="+mn-lt"/>
              </a:rPr>
              <a:t>Необходимо создать сильный редакционный совет</a:t>
            </a:r>
            <a:endParaRPr lang="en-US" sz="3200" b="1" i="1" dirty="0" smtClean="0">
              <a:solidFill>
                <a:srgbClr val="C00000"/>
              </a:solidFill>
              <a:latin typeface="+mn-lt"/>
            </a:endParaRPr>
          </a:p>
        </p:txBody>
      </p:sp>
      <p:sp>
        <p:nvSpPr>
          <p:cNvPr id="4" name="Rounded Rectangle 3"/>
          <p:cNvSpPr/>
          <p:nvPr/>
        </p:nvSpPr>
        <p:spPr bwMode="auto">
          <a:xfrm>
            <a:off x="0" y="1898796"/>
            <a:ext cx="4313903" cy="4050540"/>
          </a:xfrm>
          <a:prstGeom prst="roundRect">
            <a:avLst>
              <a:gd name="adj" fmla="val 11873"/>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400" b="1" i="0" u="sng" strike="noStrike" cap="none" normalizeH="0" baseline="0" dirty="0" smtClean="0">
                <a:ln>
                  <a:noFill/>
                </a:ln>
                <a:solidFill>
                  <a:schemeClr val="bg2">
                    <a:lumMod val="25000"/>
                  </a:schemeClr>
                </a:solidFill>
                <a:effectLst/>
                <a:latin typeface="+mj-lt"/>
              </a:rPr>
              <a:t>Брать в состав совета если: </a:t>
            </a:r>
            <a:endParaRPr kumimoji="0" lang="en-US" sz="2400" b="1" i="0" u="sng" strike="noStrike" cap="none" normalizeH="0" baseline="0" dirty="0" smtClean="0">
              <a:ln>
                <a:noFill/>
              </a:ln>
              <a:solidFill>
                <a:schemeClr val="bg2">
                  <a:lumMod val="25000"/>
                </a:schemeClr>
              </a:solidFill>
              <a:effectLst/>
              <a:latin typeface="+mj-lt"/>
            </a:endParaRPr>
          </a:p>
          <a:p>
            <a:pPr marL="342900" marR="0" indent="-3429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lang="ru-RU" sz="2400" dirty="0" smtClean="0">
                <a:solidFill>
                  <a:schemeClr val="bg2">
                    <a:lumMod val="25000"/>
                  </a:schemeClr>
                </a:solidFill>
                <a:latin typeface="+mj-lt"/>
              </a:rPr>
              <a:t>Строгий публикационный стиль</a:t>
            </a:r>
            <a:endParaRPr lang="en-US" sz="2400" dirty="0" smtClean="0">
              <a:solidFill>
                <a:schemeClr val="bg2">
                  <a:lumMod val="25000"/>
                </a:schemeClr>
              </a:solidFill>
              <a:latin typeface="+mj-lt"/>
            </a:endParaRPr>
          </a:p>
          <a:p>
            <a:pPr marL="342900" marR="0" indent="-3429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kumimoji="0" lang="ru-RU" sz="2400" b="0" i="0" u="none" strike="noStrike" cap="none" normalizeH="0" baseline="0" dirty="0" smtClean="0">
                <a:ln>
                  <a:noFill/>
                </a:ln>
                <a:solidFill>
                  <a:schemeClr val="bg2">
                    <a:lumMod val="25000"/>
                  </a:schemeClr>
                </a:solidFill>
                <a:effectLst/>
                <a:latin typeface="+mj-lt"/>
              </a:rPr>
              <a:t>Известность на международном уровне</a:t>
            </a:r>
            <a:endParaRPr kumimoji="0" lang="en-US" sz="2400" b="0" i="0" u="none" strike="noStrike" cap="none" normalizeH="0" baseline="0" dirty="0" smtClean="0">
              <a:ln>
                <a:noFill/>
              </a:ln>
              <a:solidFill>
                <a:schemeClr val="bg2">
                  <a:lumMod val="25000"/>
                </a:schemeClr>
              </a:solidFill>
              <a:effectLst/>
              <a:latin typeface="+mj-lt"/>
            </a:endParaRPr>
          </a:p>
          <a:p>
            <a:pPr marL="342900" marR="0" indent="-3429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lang="ru-RU" sz="2400" dirty="0" smtClean="0">
                <a:solidFill>
                  <a:schemeClr val="bg2">
                    <a:lumMod val="25000"/>
                  </a:schemeClr>
                </a:solidFill>
                <a:latin typeface="+mj-lt"/>
              </a:rPr>
              <a:t>Восторженно</a:t>
            </a:r>
            <a:r>
              <a:rPr lang="en-US" sz="2400" dirty="0" smtClean="0">
                <a:solidFill>
                  <a:schemeClr val="bg2">
                    <a:lumMod val="25000"/>
                  </a:schemeClr>
                </a:solidFill>
                <a:latin typeface="+mj-lt"/>
              </a:rPr>
              <a:t>/</a:t>
            </a:r>
            <a:endParaRPr lang="ru-RU" sz="2400" dirty="0" smtClean="0">
              <a:solidFill>
                <a:schemeClr val="bg2">
                  <a:lumMod val="25000"/>
                </a:schemeClr>
              </a:solidFill>
              <a:latin typeface="+mj-lt"/>
            </a:endParaRPr>
          </a:p>
          <a:p>
            <a:pPr marR="0" algn="l" defTabSz="914400" rtl="0" eaLnBrk="0" fontAlgn="base" latinLnBrk="0" hangingPunct="0">
              <a:lnSpc>
                <a:spcPct val="100000"/>
              </a:lnSpc>
              <a:spcBef>
                <a:spcPct val="50000"/>
              </a:spcBef>
              <a:spcAft>
                <a:spcPct val="0"/>
              </a:spcAft>
              <a:buClr>
                <a:schemeClr val="accent1"/>
              </a:buClr>
              <a:buSzTx/>
              <a:tabLst/>
            </a:pPr>
            <a:r>
              <a:rPr lang="ru-RU" sz="2400" dirty="0">
                <a:solidFill>
                  <a:schemeClr val="bg2">
                    <a:lumMod val="25000"/>
                  </a:schemeClr>
                </a:solidFill>
                <a:latin typeface="+mj-lt"/>
              </a:rPr>
              <a:t> </a:t>
            </a:r>
            <a:r>
              <a:rPr lang="ru-RU" sz="2400" dirty="0" smtClean="0">
                <a:solidFill>
                  <a:schemeClr val="bg2">
                    <a:lumMod val="25000"/>
                  </a:schemeClr>
                </a:solidFill>
                <a:latin typeface="+mj-lt"/>
              </a:rPr>
              <a:t>    мотивированно</a:t>
            </a:r>
            <a:endParaRPr lang="en-US" sz="2400" dirty="0" smtClean="0">
              <a:solidFill>
                <a:schemeClr val="bg2">
                  <a:lumMod val="25000"/>
                </a:schemeClr>
              </a:solidFill>
              <a:latin typeface="+mj-lt"/>
            </a:endParaRPr>
          </a:p>
          <a:p>
            <a:pPr marL="342900" marR="0" indent="-3429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kumimoji="0" lang="ru-RU" sz="2400" b="0" i="0" u="none" strike="noStrike" cap="none" normalizeH="0" baseline="0" dirty="0" smtClean="0">
                <a:ln>
                  <a:noFill/>
                </a:ln>
                <a:solidFill>
                  <a:schemeClr val="bg2">
                    <a:lumMod val="25000"/>
                  </a:schemeClr>
                </a:solidFill>
                <a:effectLst/>
                <a:latin typeface="+mj-lt"/>
              </a:rPr>
              <a:t>Есть время</a:t>
            </a:r>
            <a:r>
              <a:rPr kumimoji="0" lang="en-US" sz="2400" b="0" i="0" u="none" strike="noStrike" cap="none" normalizeH="0" dirty="0" smtClean="0">
                <a:ln>
                  <a:noFill/>
                </a:ln>
                <a:solidFill>
                  <a:schemeClr val="bg2">
                    <a:lumMod val="25000"/>
                  </a:schemeClr>
                </a:solidFill>
                <a:effectLst/>
                <a:latin typeface="+mj-lt"/>
              </a:rPr>
              <a:t>!</a:t>
            </a:r>
            <a:endParaRPr kumimoji="0" lang="en-US" sz="2400" b="0" i="0" u="none" strike="noStrike" cap="none" normalizeH="0" baseline="0" dirty="0">
              <a:ln>
                <a:noFill/>
              </a:ln>
              <a:solidFill>
                <a:schemeClr val="bg2">
                  <a:lumMod val="25000"/>
                </a:schemeClr>
              </a:solidFill>
              <a:effectLst/>
              <a:latin typeface="+mj-lt"/>
            </a:endParaRPr>
          </a:p>
        </p:txBody>
      </p:sp>
      <p:sp>
        <p:nvSpPr>
          <p:cNvPr id="5" name="Rounded Rectangle 4"/>
          <p:cNvSpPr/>
          <p:nvPr/>
        </p:nvSpPr>
        <p:spPr bwMode="auto">
          <a:xfrm>
            <a:off x="4708927" y="1898796"/>
            <a:ext cx="4183649" cy="4050540"/>
          </a:xfrm>
          <a:prstGeom prst="roundRect">
            <a:avLst>
              <a:gd name="adj" fmla="val 11873"/>
            </a:avLst>
          </a:prstGeom>
          <a:solidFill>
            <a:schemeClr val="bg1"/>
          </a:solidFill>
          <a:ln w="285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3200" b="1" i="0" u="sng" strike="noStrike" cap="none" normalizeH="0" baseline="0" dirty="0" smtClean="0">
                <a:ln>
                  <a:noFill/>
                </a:ln>
                <a:solidFill>
                  <a:schemeClr val="bg2">
                    <a:lumMod val="25000"/>
                  </a:schemeClr>
                </a:solidFill>
                <a:effectLst/>
                <a:latin typeface="+mj-lt"/>
              </a:rPr>
              <a:t>Не брать в состав совета если:</a:t>
            </a:r>
            <a:endParaRPr kumimoji="0" lang="en-US" sz="3200" b="1" i="0" u="sng" strike="noStrike" cap="none" normalizeH="0" baseline="0" dirty="0" smtClean="0">
              <a:ln>
                <a:noFill/>
              </a:ln>
              <a:solidFill>
                <a:schemeClr val="bg2">
                  <a:lumMod val="25000"/>
                </a:schemeClr>
              </a:solidFill>
              <a:effectLst/>
              <a:latin typeface="+mj-lt"/>
            </a:endParaRPr>
          </a:p>
          <a:p>
            <a:pPr marL="342900" marR="0" indent="-342900" algn="l" defTabSz="914400" rtl="0" eaLnBrk="0" fontAlgn="base" latinLnBrk="0" hangingPunct="0">
              <a:lnSpc>
                <a:spcPct val="100000"/>
              </a:lnSpc>
              <a:spcBef>
                <a:spcPct val="50000"/>
              </a:spcBef>
              <a:spcAft>
                <a:spcPct val="0"/>
              </a:spcAft>
              <a:buClr>
                <a:schemeClr val="accent6"/>
              </a:buClr>
              <a:buSzTx/>
              <a:buFont typeface="Arial" panose="020B0604020202020204" pitchFamily="34" charset="0"/>
              <a:buChar char="•"/>
              <a:tabLst/>
            </a:pPr>
            <a:r>
              <a:rPr lang="ru-RU" sz="2400" dirty="0" smtClean="0">
                <a:solidFill>
                  <a:schemeClr val="bg2">
                    <a:lumMod val="25000"/>
                  </a:schemeClr>
                </a:solidFill>
                <a:latin typeface="+mj-lt"/>
              </a:rPr>
              <a:t>Мало публикации на английском языке</a:t>
            </a:r>
            <a:endParaRPr lang="en-US" sz="2400" dirty="0" smtClean="0">
              <a:solidFill>
                <a:schemeClr val="bg2">
                  <a:lumMod val="25000"/>
                </a:schemeClr>
              </a:solidFill>
              <a:latin typeface="+mj-lt"/>
            </a:endParaRPr>
          </a:p>
          <a:p>
            <a:pPr marL="342900" marR="0" indent="-342900" algn="l" defTabSz="914400" rtl="0" eaLnBrk="0" fontAlgn="base" latinLnBrk="0" hangingPunct="0">
              <a:lnSpc>
                <a:spcPct val="100000"/>
              </a:lnSpc>
              <a:spcBef>
                <a:spcPct val="50000"/>
              </a:spcBef>
              <a:spcAft>
                <a:spcPct val="0"/>
              </a:spcAft>
              <a:buClr>
                <a:schemeClr val="accent6"/>
              </a:buClr>
              <a:buSzTx/>
              <a:buFont typeface="Arial" panose="020B0604020202020204" pitchFamily="34" charset="0"/>
              <a:buChar char="•"/>
              <a:tabLst/>
            </a:pPr>
            <a:r>
              <a:rPr lang="ru-RU" sz="2400" dirty="0" smtClean="0">
                <a:solidFill>
                  <a:schemeClr val="bg2">
                    <a:lumMod val="25000"/>
                  </a:schemeClr>
                </a:solidFill>
                <a:latin typeface="+mj-lt"/>
              </a:rPr>
              <a:t>Не заинтересован в продвижении журнала</a:t>
            </a:r>
            <a:endParaRPr lang="en-US" sz="2400" dirty="0" smtClean="0">
              <a:solidFill>
                <a:schemeClr val="bg2">
                  <a:lumMod val="25000"/>
                </a:schemeClr>
              </a:solidFill>
              <a:latin typeface="+mj-lt"/>
            </a:endParaRPr>
          </a:p>
          <a:p>
            <a:pPr marL="342900" marR="0" indent="-342900" algn="l" defTabSz="914400" rtl="0" eaLnBrk="0" fontAlgn="base" latinLnBrk="0" hangingPunct="0">
              <a:lnSpc>
                <a:spcPct val="100000"/>
              </a:lnSpc>
              <a:spcBef>
                <a:spcPct val="50000"/>
              </a:spcBef>
              <a:spcAft>
                <a:spcPct val="0"/>
              </a:spcAft>
              <a:buClr>
                <a:schemeClr val="accent6"/>
              </a:buClr>
              <a:buSzTx/>
              <a:buFont typeface="Arial" panose="020B0604020202020204" pitchFamily="34" charset="0"/>
              <a:buChar char="•"/>
              <a:tabLst/>
            </a:pPr>
            <a:r>
              <a:rPr kumimoji="0" lang="ru-RU" sz="2400" b="0" i="0" u="none" strike="noStrike" cap="none" normalizeH="0" baseline="0" dirty="0" smtClean="0">
                <a:ln>
                  <a:noFill/>
                </a:ln>
                <a:solidFill>
                  <a:schemeClr val="bg2">
                    <a:lumMod val="25000"/>
                  </a:schemeClr>
                </a:solidFill>
                <a:effectLst/>
                <a:latin typeface="+mj-lt"/>
              </a:rPr>
              <a:t>Громкое имя, но нет времени</a:t>
            </a:r>
            <a:endParaRPr kumimoji="0" lang="en-US" sz="2400" b="0" i="0" u="none" strike="noStrike" cap="none" normalizeH="0" baseline="0" dirty="0">
              <a:ln>
                <a:noFill/>
              </a:ln>
              <a:solidFill>
                <a:schemeClr val="bg2">
                  <a:lumMod val="25000"/>
                </a:schemeClr>
              </a:solidFill>
              <a:effectLst/>
              <a:latin typeface="+mj-lt"/>
            </a:endParaRPr>
          </a:p>
        </p:txBody>
      </p:sp>
      <p:sp>
        <p:nvSpPr>
          <p:cNvPr id="6" name="TextBox 5"/>
          <p:cNvSpPr txBox="1"/>
          <p:nvPr/>
        </p:nvSpPr>
        <p:spPr>
          <a:xfrm>
            <a:off x="161412" y="6084354"/>
            <a:ext cx="8731164" cy="405054"/>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ru-RU" sz="3200" b="1" i="1" dirty="0" smtClean="0">
                <a:solidFill>
                  <a:srgbClr val="C00000"/>
                </a:solidFill>
                <a:latin typeface="+mn-lt"/>
              </a:rPr>
              <a:t>Экспертиза в тематической области журнала </a:t>
            </a:r>
            <a:endParaRPr lang="en-US" sz="3200" b="1" i="1" dirty="0" smtClean="0">
              <a:solidFill>
                <a:srgbClr val="C00000"/>
              </a:solidFill>
              <a:latin typeface="+mn-lt"/>
            </a:endParaRPr>
          </a:p>
        </p:txBody>
      </p:sp>
    </p:spTree>
    <p:extLst>
      <p:ext uri="{BB962C8B-B14F-4D97-AF65-F5344CB8AC3E}">
        <p14:creationId xmlns:p14="http://schemas.microsoft.com/office/powerpoint/2010/main" val="4261105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017" y="534690"/>
            <a:ext cx="7991475" cy="443198"/>
          </a:xfrm>
        </p:spPr>
        <p:txBody>
          <a:bodyPr/>
          <a:lstStyle/>
          <a:p>
            <a:r>
              <a:rPr lang="ru-RU" sz="3200" dirty="0" smtClean="0">
                <a:solidFill>
                  <a:schemeClr val="bg2">
                    <a:lumMod val="25000"/>
                  </a:schemeClr>
                </a:solidFill>
              </a:rPr>
              <a:t>Обязанности редакционной коллегии</a:t>
            </a:r>
            <a:endParaRPr lang="en-US" sz="3200" dirty="0">
              <a:solidFill>
                <a:schemeClr val="bg2">
                  <a:lumMod val="25000"/>
                </a:schemeClr>
              </a:solidFill>
            </a:endParaRPr>
          </a:p>
        </p:txBody>
      </p:sp>
      <p:sp>
        <p:nvSpPr>
          <p:cNvPr id="3" name="Rounded Rectangle 2"/>
          <p:cNvSpPr/>
          <p:nvPr/>
        </p:nvSpPr>
        <p:spPr bwMode="auto">
          <a:xfrm>
            <a:off x="504370" y="2251318"/>
            <a:ext cx="2520336" cy="1080144"/>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ru-RU" sz="2800" b="1" dirty="0" smtClean="0">
                <a:solidFill>
                  <a:schemeClr val="bg1"/>
                </a:solidFill>
                <a:latin typeface="+mj-lt"/>
              </a:rPr>
              <a:t>Экспертная оценка</a:t>
            </a:r>
            <a:endParaRPr kumimoji="0" lang="en-US" sz="2800" b="1" i="0" u="none" strike="noStrike" cap="none" normalizeH="0" baseline="0" dirty="0">
              <a:ln>
                <a:noFill/>
              </a:ln>
              <a:solidFill>
                <a:schemeClr val="bg1"/>
              </a:solidFill>
              <a:effectLst/>
              <a:latin typeface="+mj-lt"/>
            </a:endParaRPr>
          </a:p>
        </p:txBody>
      </p:sp>
      <p:sp>
        <p:nvSpPr>
          <p:cNvPr id="5" name="Rounded Rectangle 4"/>
          <p:cNvSpPr/>
          <p:nvPr/>
        </p:nvSpPr>
        <p:spPr bwMode="auto">
          <a:xfrm>
            <a:off x="504370" y="3965309"/>
            <a:ext cx="2520336" cy="108014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ru-RU" sz="2800" b="1" dirty="0" smtClean="0">
                <a:solidFill>
                  <a:schemeClr val="bg1"/>
                </a:solidFill>
                <a:latin typeface="+mj-lt"/>
              </a:rPr>
              <a:t>Продвижение журнала</a:t>
            </a:r>
            <a:endParaRPr kumimoji="0" lang="en-US" sz="2800" b="1" i="0" u="none" strike="noStrike" cap="none" normalizeH="0" baseline="0" dirty="0">
              <a:ln>
                <a:noFill/>
              </a:ln>
              <a:solidFill>
                <a:schemeClr val="bg1"/>
              </a:solidFill>
              <a:effectLst/>
              <a:latin typeface="+mj-lt"/>
            </a:endParaRPr>
          </a:p>
        </p:txBody>
      </p:sp>
      <p:sp>
        <p:nvSpPr>
          <p:cNvPr id="6" name="Rounded Rectangle 5"/>
          <p:cNvSpPr/>
          <p:nvPr/>
        </p:nvSpPr>
        <p:spPr bwMode="auto">
          <a:xfrm>
            <a:off x="3131808" y="1988808"/>
            <a:ext cx="5760768" cy="1612689"/>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ts val="600"/>
              </a:spcBef>
              <a:spcAft>
                <a:spcPct val="0"/>
              </a:spcAft>
              <a:buClr>
                <a:schemeClr val="tx1"/>
              </a:buClr>
              <a:buSzTx/>
              <a:buFont typeface="Arial" panose="020B0604020202020204" pitchFamily="34" charset="0"/>
              <a:buChar char="•"/>
              <a:tabLst/>
            </a:pPr>
            <a:r>
              <a:rPr lang="ru-RU" sz="2400" b="1" dirty="0" smtClean="0">
                <a:solidFill>
                  <a:schemeClr val="bg2">
                    <a:lumMod val="25000"/>
                  </a:schemeClr>
                </a:solidFill>
                <a:latin typeface="+mj-lt"/>
              </a:rPr>
              <a:t>Уточнять/пересматривать цели</a:t>
            </a:r>
            <a:endParaRPr lang="en-US" sz="2400" b="1" dirty="0" smtClean="0">
              <a:solidFill>
                <a:schemeClr val="bg2">
                  <a:lumMod val="25000"/>
                </a:schemeClr>
              </a:solidFill>
              <a:latin typeface="+mj-lt"/>
            </a:endParaRPr>
          </a:p>
          <a:p>
            <a:pPr marL="457200" marR="0" indent="-457200" algn="l" defTabSz="914400" rtl="0" eaLnBrk="0" fontAlgn="base" latinLnBrk="0" hangingPunct="0">
              <a:lnSpc>
                <a:spcPct val="100000"/>
              </a:lnSpc>
              <a:spcBef>
                <a:spcPts val="600"/>
              </a:spcBef>
              <a:spcAft>
                <a:spcPct val="0"/>
              </a:spcAft>
              <a:buClr>
                <a:schemeClr val="tx1"/>
              </a:buClr>
              <a:buSzTx/>
              <a:buFont typeface="Arial" panose="020B0604020202020204" pitchFamily="34" charset="0"/>
              <a:buChar char="•"/>
              <a:tabLst/>
            </a:pPr>
            <a:r>
              <a:rPr kumimoji="0" lang="ru-RU" sz="2400" b="1" i="0" u="none" strike="noStrike" cap="none" normalizeH="0" baseline="0" dirty="0" smtClean="0">
                <a:ln>
                  <a:noFill/>
                </a:ln>
                <a:solidFill>
                  <a:schemeClr val="bg2">
                    <a:lumMod val="25000"/>
                  </a:schemeClr>
                </a:solidFill>
                <a:effectLst/>
                <a:latin typeface="+mj-lt"/>
              </a:rPr>
              <a:t>Обзор представленных рукописей</a:t>
            </a:r>
            <a:endParaRPr kumimoji="0" lang="en-US" sz="2400" b="1" i="0" u="none" strike="noStrike" cap="none" normalizeH="0" dirty="0" smtClean="0">
              <a:ln>
                <a:noFill/>
              </a:ln>
              <a:solidFill>
                <a:schemeClr val="bg2">
                  <a:lumMod val="25000"/>
                </a:schemeClr>
              </a:solidFill>
              <a:effectLst/>
              <a:latin typeface="+mj-lt"/>
            </a:endParaRPr>
          </a:p>
          <a:p>
            <a:pPr marL="457200" marR="0" indent="-457200" algn="l" defTabSz="914400" rtl="0" eaLnBrk="0" fontAlgn="base" latinLnBrk="0" hangingPunct="0">
              <a:lnSpc>
                <a:spcPct val="100000"/>
              </a:lnSpc>
              <a:spcBef>
                <a:spcPts val="600"/>
              </a:spcBef>
              <a:spcAft>
                <a:spcPct val="0"/>
              </a:spcAft>
              <a:buClr>
                <a:schemeClr val="tx1"/>
              </a:buClr>
              <a:buSzTx/>
              <a:buFont typeface="Arial" panose="020B0604020202020204" pitchFamily="34" charset="0"/>
              <a:buChar char="•"/>
              <a:tabLst/>
            </a:pPr>
            <a:r>
              <a:rPr lang="ru-RU" sz="2400" b="1" dirty="0" smtClean="0">
                <a:solidFill>
                  <a:schemeClr val="bg2">
                    <a:lumMod val="25000"/>
                  </a:schemeClr>
                </a:solidFill>
                <a:latin typeface="+mj-lt"/>
              </a:rPr>
              <a:t>Определять подходящих рецензентов</a:t>
            </a:r>
            <a:endParaRPr kumimoji="0" lang="en-US" sz="2400" b="1" i="0" u="none" strike="noStrike" cap="none" normalizeH="0" baseline="0" dirty="0">
              <a:ln>
                <a:noFill/>
              </a:ln>
              <a:solidFill>
                <a:schemeClr val="bg2">
                  <a:lumMod val="25000"/>
                </a:schemeClr>
              </a:solidFill>
              <a:effectLst/>
              <a:latin typeface="+mj-lt"/>
            </a:endParaRPr>
          </a:p>
        </p:txBody>
      </p:sp>
      <p:sp>
        <p:nvSpPr>
          <p:cNvPr id="7" name="Rounded Rectangle 6"/>
          <p:cNvSpPr/>
          <p:nvPr/>
        </p:nvSpPr>
        <p:spPr bwMode="auto">
          <a:xfrm>
            <a:off x="3131808" y="3699036"/>
            <a:ext cx="5760768" cy="1612689"/>
          </a:xfrm>
          <a:prstGeom prst="round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ru-RU" sz="2400" b="1" dirty="0" smtClean="0">
                <a:solidFill>
                  <a:schemeClr val="bg2">
                    <a:lumMod val="25000"/>
                  </a:schemeClr>
                </a:solidFill>
                <a:latin typeface="+mj-lt"/>
              </a:rPr>
              <a:t>Активно продвигать журнал</a:t>
            </a:r>
            <a:endParaRPr lang="en-US" sz="2400" b="1" dirty="0" smtClean="0">
              <a:solidFill>
                <a:schemeClr val="bg2">
                  <a:lumMod val="25000"/>
                </a:schemeClr>
              </a:solidFill>
              <a:latin typeface="+mj-lt"/>
            </a:endParaRPr>
          </a:p>
          <a:p>
            <a:pPr marL="457200" marR="0" indent="-457200"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kumimoji="0" lang="ru-RU" sz="2400" b="1" i="0" u="none" strike="noStrike" cap="none" normalizeH="0" baseline="0" dirty="0" smtClean="0">
                <a:ln>
                  <a:noFill/>
                </a:ln>
                <a:solidFill>
                  <a:schemeClr val="bg2">
                    <a:lumMod val="25000"/>
                  </a:schemeClr>
                </a:solidFill>
                <a:effectLst/>
                <a:latin typeface="+mj-lt"/>
              </a:rPr>
              <a:t>Запрашивать</a:t>
            </a:r>
            <a:r>
              <a:rPr kumimoji="0" lang="ru-RU" sz="2400" b="1" i="0" u="none" strike="noStrike" cap="none" normalizeH="0" dirty="0" smtClean="0">
                <a:ln>
                  <a:noFill/>
                </a:ln>
                <a:solidFill>
                  <a:schemeClr val="bg2">
                    <a:lumMod val="25000"/>
                  </a:schemeClr>
                </a:solidFill>
                <a:effectLst/>
                <a:latin typeface="+mj-lt"/>
              </a:rPr>
              <a:t> статьи и обзоры</a:t>
            </a:r>
            <a:endParaRPr kumimoji="0" lang="en-US" sz="2400" b="1" i="0" u="none" strike="noStrike" cap="none" normalizeH="0" dirty="0" smtClean="0">
              <a:ln>
                <a:noFill/>
              </a:ln>
              <a:solidFill>
                <a:schemeClr val="bg2">
                  <a:lumMod val="25000"/>
                </a:schemeClr>
              </a:solidFill>
              <a:effectLst/>
              <a:latin typeface="+mj-lt"/>
            </a:endParaRPr>
          </a:p>
          <a:p>
            <a:pPr marL="457200" marR="0" indent="-457200"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ru-RU" sz="2400" b="1" dirty="0" smtClean="0">
                <a:solidFill>
                  <a:schemeClr val="bg2">
                    <a:lumMod val="25000"/>
                  </a:schemeClr>
                </a:solidFill>
                <a:latin typeface="+mj-lt"/>
              </a:rPr>
              <a:t>Писать статьи и обзоры</a:t>
            </a:r>
            <a:endParaRPr kumimoji="0" lang="en-US" sz="2400" b="1" i="0" u="none" strike="noStrike" cap="none" normalizeH="0" baseline="0" dirty="0">
              <a:ln>
                <a:noFill/>
              </a:ln>
              <a:solidFill>
                <a:schemeClr val="bg2">
                  <a:lumMod val="25000"/>
                </a:schemeClr>
              </a:solidFill>
              <a:effectLst/>
              <a:latin typeface="+mj-lt"/>
            </a:endParaRPr>
          </a:p>
        </p:txBody>
      </p:sp>
      <p:sp>
        <p:nvSpPr>
          <p:cNvPr id="8" name="TextBox 7"/>
          <p:cNvSpPr txBox="1"/>
          <p:nvPr/>
        </p:nvSpPr>
        <p:spPr>
          <a:xfrm>
            <a:off x="504370" y="1358724"/>
            <a:ext cx="8028158" cy="810108"/>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ru-RU" sz="3200" b="1" i="1" dirty="0" smtClean="0">
                <a:solidFill>
                  <a:srgbClr val="C00000"/>
                </a:solidFill>
                <a:latin typeface="+mn-lt"/>
              </a:rPr>
              <a:t>Помогать главному редактору достичь целей журнала</a:t>
            </a:r>
            <a:endParaRPr lang="en-US" sz="3200" b="1" i="1" dirty="0" smtClean="0">
              <a:solidFill>
                <a:srgbClr val="C00000"/>
              </a:solidFill>
              <a:latin typeface="+mn-lt"/>
            </a:endParaRPr>
          </a:p>
        </p:txBody>
      </p:sp>
      <p:sp>
        <p:nvSpPr>
          <p:cNvPr id="9" name="Rounded Rectangle 8"/>
          <p:cNvSpPr/>
          <p:nvPr/>
        </p:nvSpPr>
        <p:spPr bwMode="auto">
          <a:xfrm>
            <a:off x="521460" y="5413028"/>
            <a:ext cx="2520336" cy="1080144"/>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ru-RU" sz="2800" b="1" dirty="0" smtClean="0">
                <a:solidFill>
                  <a:schemeClr val="bg1"/>
                </a:solidFill>
                <a:latin typeface="+mj-lt"/>
              </a:rPr>
              <a:t>Заседания совета</a:t>
            </a:r>
            <a:endParaRPr kumimoji="0" lang="en-US" sz="2800" b="1" i="0" u="none" strike="noStrike" cap="none" normalizeH="0" baseline="0" dirty="0">
              <a:ln>
                <a:noFill/>
              </a:ln>
              <a:solidFill>
                <a:schemeClr val="bg1"/>
              </a:solidFill>
              <a:effectLst/>
              <a:latin typeface="+mj-lt"/>
            </a:endParaRPr>
          </a:p>
        </p:txBody>
      </p:sp>
      <p:sp>
        <p:nvSpPr>
          <p:cNvPr id="10" name="Rounded Rectangle 9"/>
          <p:cNvSpPr/>
          <p:nvPr/>
        </p:nvSpPr>
        <p:spPr bwMode="auto">
          <a:xfrm>
            <a:off x="3148898" y="5413028"/>
            <a:ext cx="5760768" cy="1080144"/>
          </a:xfrm>
          <a:prstGeom prst="roundRect">
            <a:avLst/>
          </a:prstGeom>
          <a:solidFill>
            <a:schemeClr val="bg1"/>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chemeClr val="accent2"/>
              </a:buClr>
              <a:buSzTx/>
              <a:tabLst/>
            </a:pPr>
            <a:r>
              <a:rPr kumimoji="0" lang="ru-RU" sz="2400" b="1" i="0" u="none" strike="noStrike" cap="none" normalizeH="0" baseline="0" dirty="0" smtClean="0">
                <a:ln>
                  <a:noFill/>
                </a:ln>
                <a:solidFill>
                  <a:schemeClr val="bg2">
                    <a:lumMod val="25000"/>
                  </a:schemeClr>
                </a:solidFill>
                <a:effectLst/>
                <a:latin typeface="+mj-lt"/>
              </a:rPr>
              <a:t>Присутствовать и активно участвовать в ежегодных совещаниях редакционной коллегии</a:t>
            </a:r>
            <a:endParaRPr kumimoji="0" lang="en-US" sz="2400" b="1" i="0" u="none" strike="noStrike" cap="none" normalizeH="0" baseline="0" dirty="0">
              <a:ln>
                <a:noFill/>
              </a:ln>
              <a:solidFill>
                <a:schemeClr val="bg2">
                  <a:lumMod val="25000"/>
                </a:schemeClr>
              </a:solidFill>
              <a:effectLst/>
              <a:latin typeface="+mj-lt"/>
            </a:endParaRPr>
          </a:p>
        </p:txBody>
      </p:sp>
    </p:spTree>
    <p:extLst>
      <p:ext uri="{BB962C8B-B14F-4D97-AF65-F5344CB8AC3E}">
        <p14:creationId xmlns:p14="http://schemas.microsoft.com/office/powerpoint/2010/main" val="12275002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ru-RU" sz="3200" dirty="0" smtClean="0">
                <a:solidFill>
                  <a:schemeClr val="accent2"/>
                </a:solidFill>
              </a:rPr>
              <a:t>Заседания редакционного совета</a:t>
            </a:r>
            <a:endParaRPr lang="en-US" sz="3200" dirty="0">
              <a:solidFill>
                <a:schemeClr val="accent2"/>
              </a:solidFill>
            </a:endParaRPr>
          </a:p>
        </p:txBody>
      </p:sp>
      <p:sp>
        <p:nvSpPr>
          <p:cNvPr id="4" name="Rounded Rectangle 3"/>
          <p:cNvSpPr/>
          <p:nvPr/>
        </p:nvSpPr>
        <p:spPr bwMode="auto">
          <a:xfrm>
            <a:off x="757317" y="1711246"/>
            <a:ext cx="2520336" cy="108014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ru-RU" sz="2800" b="1" dirty="0" smtClean="0">
                <a:solidFill>
                  <a:schemeClr val="bg1"/>
                </a:solidFill>
                <a:latin typeface="+mj-lt"/>
              </a:rPr>
              <a:t>Где</a:t>
            </a:r>
            <a:r>
              <a:rPr lang="en-US" sz="2800" b="1" dirty="0" smtClean="0">
                <a:solidFill>
                  <a:schemeClr val="bg1"/>
                </a:solidFill>
                <a:latin typeface="+mj-lt"/>
              </a:rPr>
              <a:t>/</a:t>
            </a:r>
            <a:r>
              <a:rPr lang="ru-RU" sz="2800" b="1" dirty="0" smtClean="0">
                <a:solidFill>
                  <a:schemeClr val="bg1"/>
                </a:solidFill>
                <a:latin typeface="+mj-lt"/>
              </a:rPr>
              <a:t>когда</a:t>
            </a:r>
            <a:endParaRPr kumimoji="0" lang="en-US" sz="2800" b="1" i="0" u="none" strike="noStrike" cap="none" normalizeH="0" baseline="0" dirty="0">
              <a:ln>
                <a:noFill/>
              </a:ln>
              <a:solidFill>
                <a:schemeClr val="bg1"/>
              </a:solidFill>
              <a:effectLst/>
              <a:latin typeface="+mj-lt"/>
            </a:endParaRPr>
          </a:p>
        </p:txBody>
      </p:sp>
      <p:sp>
        <p:nvSpPr>
          <p:cNvPr id="5" name="Rounded Rectangle 4"/>
          <p:cNvSpPr/>
          <p:nvPr/>
        </p:nvSpPr>
        <p:spPr bwMode="auto">
          <a:xfrm>
            <a:off x="3537154" y="1448736"/>
            <a:ext cx="4905362" cy="1612689"/>
          </a:xfrm>
          <a:prstGeom prst="round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ru-RU" sz="2400" b="1" dirty="0" smtClean="0">
                <a:solidFill>
                  <a:schemeClr val="tx2">
                    <a:lumMod val="75000"/>
                  </a:schemeClr>
                </a:solidFill>
                <a:latin typeface="+mj-lt"/>
              </a:rPr>
              <a:t>Один раз в год</a:t>
            </a:r>
            <a:endParaRPr lang="en-US" sz="2400" b="1" dirty="0" smtClean="0">
              <a:solidFill>
                <a:schemeClr val="tx2">
                  <a:lumMod val="75000"/>
                </a:schemeClr>
              </a:solidFill>
              <a:latin typeface="+mj-lt"/>
            </a:endParaRPr>
          </a:p>
          <a:p>
            <a:pPr marL="457200" marR="0" indent="-457200"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kumimoji="0" lang="ru-RU" sz="2400" b="1" i="0" u="none" strike="noStrike" cap="none" normalizeH="0" baseline="0" dirty="0" smtClean="0">
                <a:ln>
                  <a:noFill/>
                </a:ln>
                <a:solidFill>
                  <a:schemeClr val="tx2">
                    <a:lumMod val="75000"/>
                  </a:schemeClr>
                </a:solidFill>
                <a:effectLst/>
                <a:latin typeface="+mj-lt"/>
              </a:rPr>
              <a:t>Популярные конференции (например, ежегодная конференция общества)</a:t>
            </a:r>
            <a:endParaRPr kumimoji="0" lang="en-US" sz="2400" b="1" i="0" u="none" strike="noStrike" cap="none" normalizeH="0" dirty="0" smtClean="0">
              <a:ln>
                <a:noFill/>
              </a:ln>
              <a:solidFill>
                <a:schemeClr val="tx2">
                  <a:lumMod val="75000"/>
                </a:schemeClr>
              </a:solidFill>
              <a:effectLst/>
              <a:latin typeface="+mj-lt"/>
            </a:endParaRPr>
          </a:p>
        </p:txBody>
      </p:sp>
      <p:sp>
        <p:nvSpPr>
          <p:cNvPr id="6" name="Rounded Rectangle 5"/>
          <p:cNvSpPr/>
          <p:nvPr/>
        </p:nvSpPr>
        <p:spPr bwMode="auto">
          <a:xfrm>
            <a:off x="757316" y="3515249"/>
            <a:ext cx="2520336" cy="1080144"/>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ru-RU" sz="2800" b="1" dirty="0" smtClean="0">
                <a:solidFill>
                  <a:schemeClr val="bg1"/>
                </a:solidFill>
                <a:latin typeface="+mj-lt"/>
              </a:rPr>
              <a:t>Темы для обсуждения</a:t>
            </a:r>
            <a:endParaRPr kumimoji="0" lang="en-US" sz="2800" b="1" i="0" u="none" strike="noStrike" cap="none" normalizeH="0" baseline="0" dirty="0">
              <a:ln>
                <a:noFill/>
              </a:ln>
              <a:solidFill>
                <a:schemeClr val="bg1"/>
              </a:solidFill>
              <a:effectLst/>
              <a:latin typeface="+mj-lt"/>
            </a:endParaRPr>
          </a:p>
        </p:txBody>
      </p:sp>
      <p:sp>
        <p:nvSpPr>
          <p:cNvPr id="7" name="Rounded Rectangle 6"/>
          <p:cNvSpPr/>
          <p:nvPr/>
        </p:nvSpPr>
        <p:spPr bwMode="auto">
          <a:xfrm>
            <a:off x="3537154" y="3248976"/>
            <a:ext cx="4905362" cy="1612689"/>
          </a:xfrm>
          <a:prstGeom prst="roundRect">
            <a:avLst/>
          </a:prstGeom>
          <a:solidFill>
            <a:schemeClr val="bg1"/>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ru-RU" sz="2400" b="1" dirty="0" smtClean="0">
                <a:solidFill>
                  <a:schemeClr val="tx2">
                    <a:lumMod val="75000"/>
                  </a:schemeClr>
                </a:solidFill>
                <a:latin typeface="+mj-lt"/>
              </a:rPr>
              <a:t>КПЭ журналов</a:t>
            </a:r>
            <a:endParaRPr lang="en-US" sz="2400" b="1" dirty="0" smtClean="0">
              <a:solidFill>
                <a:schemeClr val="tx2">
                  <a:lumMod val="75000"/>
                </a:schemeClr>
              </a:solidFill>
              <a:latin typeface="+mj-lt"/>
            </a:endParaRPr>
          </a:p>
          <a:p>
            <a:pPr marL="457200" marR="0" indent="-457200"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kumimoji="0" lang="ru-RU" sz="2400" b="1" i="0" u="none" strike="noStrike" cap="none" normalizeH="0" baseline="0" dirty="0" smtClean="0">
                <a:ln>
                  <a:noFill/>
                </a:ln>
                <a:solidFill>
                  <a:schemeClr val="tx2">
                    <a:lumMod val="75000"/>
                  </a:schemeClr>
                </a:solidFill>
                <a:effectLst/>
                <a:latin typeface="+mj-lt"/>
              </a:rPr>
              <a:t>Последние/новые тенденции</a:t>
            </a:r>
            <a:endParaRPr kumimoji="0" lang="en-US" sz="2400" b="1" i="0" u="none" strike="noStrike" cap="none" normalizeH="0" dirty="0" smtClean="0">
              <a:ln>
                <a:noFill/>
              </a:ln>
              <a:solidFill>
                <a:schemeClr val="tx2">
                  <a:lumMod val="75000"/>
                </a:schemeClr>
              </a:solidFill>
              <a:effectLst/>
              <a:latin typeface="+mj-lt"/>
            </a:endParaRPr>
          </a:p>
          <a:p>
            <a:pPr marL="457200" marR="0" indent="-457200"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ru-RU" sz="2400" b="1" dirty="0" smtClean="0">
                <a:solidFill>
                  <a:schemeClr val="tx2">
                    <a:lumMod val="75000"/>
                  </a:schemeClr>
                </a:solidFill>
                <a:latin typeface="+mj-lt"/>
              </a:rPr>
              <a:t>План действий на следующий год</a:t>
            </a:r>
            <a:endParaRPr kumimoji="0" lang="en-US" sz="2400" b="1" i="0" u="none" strike="noStrike" cap="none" normalizeH="0" baseline="0" dirty="0">
              <a:ln>
                <a:noFill/>
              </a:ln>
              <a:solidFill>
                <a:schemeClr val="tx2">
                  <a:lumMod val="75000"/>
                </a:schemeClr>
              </a:solidFill>
              <a:effectLst/>
              <a:latin typeface="+mj-lt"/>
            </a:endParaRPr>
          </a:p>
        </p:txBody>
      </p:sp>
      <p:sp>
        <p:nvSpPr>
          <p:cNvPr id="8" name="TextBox 7"/>
          <p:cNvSpPr txBox="1"/>
          <p:nvPr/>
        </p:nvSpPr>
        <p:spPr>
          <a:xfrm>
            <a:off x="271017" y="4959204"/>
            <a:ext cx="8711571" cy="1620216"/>
          </a:xfrm>
          <a:prstGeom prst="rect">
            <a:avLst/>
          </a:prstGeom>
          <a:noFill/>
        </p:spPr>
        <p:txBody>
          <a:bodyPr wrap="square" lIns="0" tIns="0" rIns="0" bIns="0" rtlCol="0">
            <a:noAutofit/>
          </a:bodyPr>
          <a:lstStyle/>
          <a:p>
            <a:pPr algn="l">
              <a:spcBef>
                <a:spcPts val="0"/>
              </a:spcBef>
              <a:buClr>
                <a:schemeClr val="accent2"/>
              </a:buClr>
              <a:buSzPct val="100000"/>
            </a:pPr>
            <a:r>
              <a:rPr lang="ru-RU" sz="2400" b="1" i="1" dirty="0" smtClean="0">
                <a:solidFill>
                  <a:schemeClr val="accent6"/>
                </a:solidFill>
                <a:latin typeface="+mn-lt"/>
              </a:rPr>
              <a:t>Советы</a:t>
            </a:r>
            <a:r>
              <a:rPr lang="en-US" sz="2400" b="1" i="1" dirty="0" smtClean="0">
                <a:solidFill>
                  <a:schemeClr val="accent6"/>
                </a:solidFill>
                <a:latin typeface="+mn-lt"/>
              </a:rPr>
              <a:t>! </a:t>
            </a:r>
          </a:p>
          <a:p>
            <a:pPr marL="342900" indent="-342900" algn="l">
              <a:spcBef>
                <a:spcPts val="0"/>
              </a:spcBef>
              <a:buClr>
                <a:schemeClr val="accent6"/>
              </a:buClr>
              <a:buSzPct val="100000"/>
              <a:buFont typeface="Arial" panose="020B0604020202020204" pitchFamily="34" charset="0"/>
              <a:buChar char="•"/>
            </a:pPr>
            <a:r>
              <a:rPr lang="ru-RU" sz="2400" dirty="0" smtClean="0">
                <a:solidFill>
                  <a:schemeClr val="tx2">
                    <a:lumMod val="75000"/>
                  </a:schemeClr>
                </a:solidFill>
                <a:latin typeface="+mn-lt"/>
              </a:rPr>
              <a:t>Отправить отчет оценки журнала до начала совещания</a:t>
            </a:r>
            <a:endParaRPr lang="en-US" sz="2400" dirty="0" smtClean="0">
              <a:solidFill>
                <a:schemeClr val="tx2">
                  <a:lumMod val="75000"/>
                </a:schemeClr>
              </a:solidFill>
              <a:latin typeface="+mn-lt"/>
            </a:endParaRPr>
          </a:p>
          <a:p>
            <a:pPr marL="342900" indent="-342900" algn="l">
              <a:spcBef>
                <a:spcPts val="0"/>
              </a:spcBef>
              <a:buClr>
                <a:schemeClr val="accent6"/>
              </a:buClr>
              <a:buSzPct val="100000"/>
              <a:buFont typeface="Arial" panose="020B0604020202020204" pitchFamily="34" charset="0"/>
              <a:buChar char="•"/>
            </a:pPr>
            <a:r>
              <a:rPr lang="ru-RU" sz="2400" dirty="0" smtClean="0">
                <a:solidFill>
                  <a:schemeClr val="tx2">
                    <a:lumMod val="75000"/>
                  </a:schemeClr>
                </a:solidFill>
                <a:latin typeface="+mn-lt"/>
              </a:rPr>
              <a:t>Иметь определенную повестку дня </a:t>
            </a:r>
          </a:p>
          <a:p>
            <a:pPr marL="342900" indent="-342900" algn="l">
              <a:spcBef>
                <a:spcPts val="0"/>
              </a:spcBef>
              <a:buClr>
                <a:schemeClr val="accent6"/>
              </a:buClr>
              <a:buSzPct val="100000"/>
              <a:buFont typeface="Arial" panose="020B0604020202020204" pitchFamily="34" charset="0"/>
              <a:buChar char="•"/>
            </a:pPr>
            <a:r>
              <a:rPr lang="ru-RU" sz="2400" dirty="0" smtClean="0">
                <a:solidFill>
                  <a:schemeClr val="tx2">
                    <a:lumMod val="75000"/>
                  </a:schemeClr>
                </a:solidFill>
                <a:latin typeface="+mn-lt"/>
              </a:rPr>
              <a:t>Осуществлять контроль за исполнением в течение всего года</a:t>
            </a:r>
            <a:endParaRPr lang="en-US" sz="2400" dirty="0" smtClean="0">
              <a:solidFill>
                <a:schemeClr val="tx2">
                  <a:lumMod val="75000"/>
                </a:schemeClr>
              </a:solidFill>
              <a:latin typeface="+mn-lt"/>
            </a:endParaRPr>
          </a:p>
        </p:txBody>
      </p:sp>
    </p:spTree>
    <p:extLst>
      <p:ext uri="{BB962C8B-B14F-4D97-AF65-F5344CB8AC3E}">
        <p14:creationId xmlns:p14="http://schemas.microsoft.com/office/powerpoint/2010/main" val="36260328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017" y="638628"/>
            <a:ext cx="7991475" cy="443198"/>
          </a:xfrm>
        </p:spPr>
        <p:txBody>
          <a:bodyPr/>
          <a:lstStyle/>
          <a:p>
            <a:r>
              <a:rPr lang="ru-RU" sz="3200" dirty="0" smtClean="0">
                <a:solidFill>
                  <a:schemeClr val="bg2">
                    <a:lumMod val="25000"/>
                  </a:schemeClr>
                </a:solidFill>
              </a:rPr>
              <a:t>Эффективный процесс принятия статьи</a:t>
            </a:r>
            <a:endParaRPr lang="en-US" sz="3200" dirty="0">
              <a:solidFill>
                <a:schemeClr val="bg2">
                  <a:lumMod val="25000"/>
                </a:schemeClr>
              </a:solidFill>
            </a:endParaRPr>
          </a:p>
        </p:txBody>
      </p:sp>
      <p:sp>
        <p:nvSpPr>
          <p:cNvPr id="11" name="Rounded Rectangle 10"/>
          <p:cNvSpPr/>
          <p:nvPr/>
        </p:nvSpPr>
        <p:spPr bwMode="auto">
          <a:xfrm>
            <a:off x="376106" y="1448736"/>
            <a:ext cx="2390363" cy="1080144"/>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ru-RU" sz="2800" b="1" i="0" u="none" strike="noStrike" cap="none" normalizeH="0" baseline="0" dirty="0" smtClean="0">
                <a:ln>
                  <a:noFill/>
                </a:ln>
                <a:solidFill>
                  <a:schemeClr val="bg1"/>
                </a:solidFill>
                <a:effectLst/>
                <a:latin typeface="+mj-lt"/>
              </a:rPr>
              <a:t>Начальная подача</a:t>
            </a:r>
            <a:endParaRPr kumimoji="0" lang="en-US" sz="2800" b="1" i="0" u="none" strike="noStrike" cap="none" normalizeH="0" baseline="0" dirty="0">
              <a:ln>
                <a:noFill/>
              </a:ln>
              <a:solidFill>
                <a:schemeClr val="bg1"/>
              </a:solidFill>
              <a:effectLst/>
              <a:latin typeface="+mj-lt"/>
            </a:endParaRPr>
          </a:p>
        </p:txBody>
      </p:sp>
      <p:sp>
        <p:nvSpPr>
          <p:cNvPr id="12" name="Rounded Rectangle 11"/>
          <p:cNvSpPr/>
          <p:nvPr/>
        </p:nvSpPr>
        <p:spPr bwMode="auto">
          <a:xfrm>
            <a:off x="2861772" y="1451077"/>
            <a:ext cx="6120816" cy="1080144"/>
          </a:xfrm>
          <a:prstGeom prst="roundRect">
            <a:avLst/>
          </a:prstGeom>
          <a:ln>
            <a:solidFill>
              <a:srgbClr val="7030A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ts val="0"/>
              </a:spcBef>
              <a:spcAft>
                <a:spcPct val="0"/>
              </a:spcAft>
              <a:buClr>
                <a:srgbClr val="7030A0"/>
              </a:buClr>
              <a:buSzTx/>
              <a:buFont typeface="Arial" panose="020B0604020202020204" pitchFamily="34" charset="0"/>
              <a:buChar char="•"/>
              <a:tabLst/>
            </a:pPr>
            <a:r>
              <a:rPr kumimoji="0" lang="ru-RU" sz="2400" b="1" i="0" u="none" strike="noStrike" cap="none" normalizeH="0" baseline="0" dirty="0" smtClean="0">
                <a:ln>
                  <a:noFill/>
                </a:ln>
                <a:solidFill>
                  <a:schemeClr val="bg2">
                    <a:lumMod val="25000"/>
                  </a:schemeClr>
                </a:solidFill>
                <a:effectLst/>
                <a:latin typeface="+mj-lt"/>
              </a:rPr>
              <a:t>Быстрый обзор</a:t>
            </a:r>
            <a:r>
              <a:rPr kumimoji="0" lang="en-US" sz="2400" b="1" i="0" u="none" strike="noStrike" cap="none" normalizeH="0" dirty="0" smtClean="0">
                <a:ln>
                  <a:noFill/>
                </a:ln>
                <a:solidFill>
                  <a:schemeClr val="bg2">
                    <a:lumMod val="25000"/>
                  </a:schemeClr>
                </a:solidFill>
                <a:effectLst/>
                <a:latin typeface="+mj-lt"/>
              </a:rPr>
              <a:t> (</a:t>
            </a:r>
            <a:r>
              <a:rPr kumimoji="0" lang="ru-RU" sz="2400" b="1" i="0" u="none" strike="noStrike" cap="none" normalizeH="0" dirty="0" smtClean="0">
                <a:ln>
                  <a:noFill/>
                </a:ln>
                <a:solidFill>
                  <a:schemeClr val="bg2">
                    <a:lumMod val="25000"/>
                  </a:schemeClr>
                </a:solidFill>
                <a:effectLst/>
                <a:latin typeface="+mj-lt"/>
              </a:rPr>
              <a:t>технические проверки</a:t>
            </a:r>
            <a:r>
              <a:rPr kumimoji="0" lang="en-US" sz="2400" b="1" i="0" u="none" strike="noStrike" cap="none" normalizeH="0" dirty="0" smtClean="0">
                <a:ln>
                  <a:noFill/>
                </a:ln>
                <a:solidFill>
                  <a:schemeClr val="bg2">
                    <a:lumMod val="25000"/>
                  </a:schemeClr>
                </a:solidFill>
                <a:effectLst/>
                <a:latin typeface="+mj-lt"/>
              </a:rPr>
              <a:t>)</a:t>
            </a:r>
            <a:endParaRPr kumimoji="0" lang="en-US" sz="2400" b="1" i="0" u="none" strike="noStrike" cap="none" normalizeH="0" baseline="0" dirty="0" smtClean="0">
              <a:ln>
                <a:noFill/>
              </a:ln>
              <a:solidFill>
                <a:schemeClr val="bg2">
                  <a:lumMod val="25000"/>
                </a:schemeClr>
              </a:solidFill>
              <a:effectLst/>
              <a:latin typeface="+mj-lt"/>
            </a:endParaRPr>
          </a:p>
          <a:p>
            <a:pPr marL="457200" marR="0" indent="-457200" algn="l" defTabSz="914400" rtl="0" eaLnBrk="0" fontAlgn="base" latinLnBrk="0" hangingPunct="0">
              <a:lnSpc>
                <a:spcPct val="100000"/>
              </a:lnSpc>
              <a:spcBef>
                <a:spcPts val="0"/>
              </a:spcBef>
              <a:spcAft>
                <a:spcPct val="0"/>
              </a:spcAft>
              <a:buClr>
                <a:srgbClr val="7030A0"/>
              </a:buClr>
              <a:buSzTx/>
              <a:buFont typeface="Arial" panose="020B0604020202020204" pitchFamily="34" charset="0"/>
              <a:buChar char="•"/>
              <a:tabLst/>
            </a:pPr>
            <a:r>
              <a:rPr lang="ru-RU" sz="2400" b="1" dirty="0" smtClean="0">
                <a:solidFill>
                  <a:schemeClr val="bg2">
                    <a:lumMod val="25000"/>
                  </a:schemeClr>
                </a:solidFill>
                <a:latin typeface="+mj-lt"/>
              </a:rPr>
              <a:t>Быстрое определение рецензентов</a:t>
            </a:r>
            <a:endParaRPr kumimoji="0" lang="en-US" sz="2400" b="1" i="0" u="none" strike="noStrike" cap="none" normalizeH="0" baseline="0" dirty="0">
              <a:ln>
                <a:noFill/>
              </a:ln>
              <a:solidFill>
                <a:schemeClr val="bg2">
                  <a:lumMod val="25000"/>
                </a:schemeClr>
              </a:solidFill>
              <a:effectLst/>
              <a:latin typeface="+mj-lt"/>
            </a:endParaRPr>
          </a:p>
        </p:txBody>
      </p:sp>
      <p:sp>
        <p:nvSpPr>
          <p:cNvPr id="13" name="Rounded Rectangle 12"/>
          <p:cNvSpPr/>
          <p:nvPr/>
        </p:nvSpPr>
        <p:spPr bwMode="auto">
          <a:xfrm>
            <a:off x="376106" y="2768132"/>
            <a:ext cx="2390363" cy="1080144"/>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ru-RU" sz="2800" b="1" i="0" u="none" strike="noStrike" cap="none" normalizeH="0" baseline="0" dirty="0" smtClean="0">
                <a:ln>
                  <a:noFill/>
                </a:ln>
                <a:solidFill>
                  <a:schemeClr val="bg1"/>
                </a:solidFill>
                <a:effectLst/>
                <a:latin typeface="+mj-lt"/>
              </a:rPr>
              <a:t>Рецензирование</a:t>
            </a:r>
            <a:endParaRPr kumimoji="0" lang="en-US" sz="2800" b="1" i="0" u="none" strike="noStrike" cap="none" normalizeH="0" baseline="0" dirty="0">
              <a:ln>
                <a:noFill/>
              </a:ln>
              <a:solidFill>
                <a:schemeClr val="bg1"/>
              </a:solidFill>
              <a:effectLst/>
              <a:latin typeface="+mj-lt"/>
            </a:endParaRPr>
          </a:p>
        </p:txBody>
      </p:sp>
      <p:sp>
        <p:nvSpPr>
          <p:cNvPr id="14" name="Rounded Rectangle 13"/>
          <p:cNvSpPr/>
          <p:nvPr/>
        </p:nvSpPr>
        <p:spPr bwMode="auto">
          <a:xfrm>
            <a:off x="2861772" y="2770473"/>
            <a:ext cx="6120816" cy="1080144"/>
          </a:xfrm>
          <a:prstGeom prst="roundRect">
            <a:avLst/>
          </a:prstGeom>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ts val="0"/>
              </a:spcBef>
              <a:spcAft>
                <a:spcPct val="0"/>
              </a:spcAft>
              <a:buClr>
                <a:schemeClr val="tx1"/>
              </a:buClr>
              <a:buSzTx/>
              <a:buFont typeface="Arial" panose="020B0604020202020204" pitchFamily="34" charset="0"/>
              <a:buChar char="•"/>
              <a:tabLst/>
            </a:pPr>
            <a:r>
              <a:rPr kumimoji="0" lang="ru-RU" sz="2400" b="1" i="0" u="none" strike="noStrike" cap="none" normalizeH="0" baseline="0" dirty="0" smtClean="0">
                <a:ln>
                  <a:noFill/>
                </a:ln>
                <a:solidFill>
                  <a:schemeClr val="bg2">
                    <a:lumMod val="25000"/>
                  </a:schemeClr>
                </a:solidFill>
                <a:effectLst/>
                <a:latin typeface="+mj-lt"/>
              </a:rPr>
              <a:t>Ускорить отчет рецензента</a:t>
            </a:r>
            <a:endParaRPr kumimoji="0" lang="en-US" sz="2400" b="1" i="0" u="none" strike="noStrike" cap="none" normalizeH="0" baseline="0" dirty="0" smtClean="0">
              <a:ln>
                <a:noFill/>
              </a:ln>
              <a:solidFill>
                <a:schemeClr val="bg2">
                  <a:lumMod val="25000"/>
                </a:schemeClr>
              </a:solidFill>
              <a:effectLst/>
              <a:latin typeface="+mj-lt"/>
            </a:endParaRPr>
          </a:p>
          <a:p>
            <a:pPr marL="457200" marR="0" indent="-457200" algn="l" defTabSz="914400" rtl="0" eaLnBrk="0" fontAlgn="base" latinLnBrk="0" hangingPunct="0">
              <a:lnSpc>
                <a:spcPct val="100000"/>
              </a:lnSpc>
              <a:spcBef>
                <a:spcPts val="0"/>
              </a:spcBef>
              <a:spcAft>
                <a:spcPct val="0"/>
              </a:spcAft>
              <a:buClr>
                <a:schemeClr val="tx1"/>
              </a:buClr>
              <a:buSzTx/>
              <a:buFont typeface="Arial" panose="020B0604020202020204" pitchFamily="34" charset="0"/>
              <a:buChar char="•"/>
              <a:tabLst/>
            </a:pPr>
            <a:r>
              <a:rPr lang="ru-RU" sz="2400" b="1" dirty="0" smtClean="0">
                <a:solidFill>
                  <a:schemeClr val="bg2">
                    <a:lumMod val="25000"/>
                  </a:schemeClr>
                </a:solidFill>
                <a:latin typeface="+mj-lt"/>
              </a:rPr>
              <a:t>Быстро уточнить вопросы/конфликты</a:t>
            </a:r>
            <a:endParaRPr kumimoji="0" lang="en-US" sz="2400" b="1" i="0" u="none" strike="noStrike" cap="none" normalizeH="0" baseline="0" dirty="0">
              <a:ln>
                <a:noFill/>
              </a:ln>
              <a:solidFill>
                <a:schemeClr val="bg2">
                  <a:lumMod val="25000"/>
                </a:schemeClr>
              </a:solidFill>
              <a:effectLst/>
              <a:latin typeface="+mj-lt"/>
            </a:endParaRPr>
          </a:p>
        </p:txBody>
      </p:sp>
      <p:sp>
        <p:nvSpPr>
          <p:cNvPr id="15" name="Rounded Rectangle 14"/>
          <p:cNvSpPr/>
          <p:nvPr/>
        </p:nvSpPr>
        <p:spPr bwMode="auto">
          <a:xfrm>
            <a:off x="376106" y="4087528"/>
            <a:ext cx="2390363" cy="108014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ru-RU" sz="2800" b="1" i="0" u="none" strike="noStrike" cap="none" normalizeH="0" baseline="0" dirty="0" smtClean="0">
                <a:ln>
                  <a:noFill/>
                </a:ln>
                <a:solidFill>
                  <a:schemeClr val="bg1"/>
                </a:solidFill>
                <a:effectLst/>
                <a:latin typeface="+mj-lt"/>
              </a:rPr>
              <a:t>Исправление</a:t>
            </a:r>
            <a:endParaRPr kumimoji="0" lang="en-US" sz="2800" b="1" i="0" u="none" strike="noStrike" cap="none" normalizeH="0" baseline="0" dirty="0">
              <a:ln>
                <a:noFill/>
              </a:ln>
              <a:solidFill>
                <a:schemeClr val="bg1"/>
              </a:solidFill>
              <a:effectLst/>
              <a:latin typeface="+mj-lt"/>
            </a:endParaRPr>
          </a:p>
        </p:txBody>
      </p:sp>
      <p:sp>
        <p:nvSpPr>
          <p:cNvPr id="16" name="Rounded Rectangle 15"/>
          <p:cNvSpPr/>
          <p:nvPr/>
        </p:nvSpPr>
        <p:spPr bwMode="auto">
          <a:xfrm>
            <a:off x="2861772" y="4089869"/>
            <a:ext cx="6120816" cy="1080144"/>
          </a:xfrm>
          <a:prstGeom prst="roundRect">
            <a:avLst/>
          </a:prstGeom>
          <a:ln>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514350" marR="0" indent="-514350" algn="l" defTabSz="914400" rtl="0" eaLnBrk="0" fontAlgn="base" latinLnBrk="0" hangingPunct="0">
              <a:lnSpc>
                <a:spcPct val="100000"/>
              </a:lnSpc>
              <a:spcBef>
                <a:spcPts val="0"/>
              </a:spcBef>
              <a:spcAft>
                <a:spcPct val="0"/>
              </a:spcAft>
              <a:buClr>
                <a:schemeClr val="accent1"/>
              </a:buClr>
              <a:buSzTx/>
              <a:buFont typeface="Arial" panose="020B0604020202020204" pitchFamily="34" charset="0"/>
              <a:buChar char="•"/>
              <a:tabLst/>
            </a:pPr>
            <a:r>
              <a:rPr kumimoji="0" lang="ru-RU" sz="2400" b="1" i="0" u="none" strike="noStrike" cap="none" normalizeH="0" baseline="0" dirty="0" smtClean="0">
                <a:ln>
                  <a:noFill/>
                </a:ln>
                <a:solidFill>
                  <a:schemeClr val="bg2">
                    <a:lumMod val="25000"/>
                  </a:schemeClr>
                </a:solidFill>
                <a:effectLst/>
                <a:latin typeface="+mj-lt"/>
              </a:rPr>
              <a:t>Письма с четким</a:t>
            </a:r>
            <a:r>
              <a:rPr kumimoji="0" lang="ru-RU" sz="2400" b="1" i="0" u="none" strike="noStrike" cap="none" normalizeH="0" dirty="0" smtClean="0">
                <a:ln>
                  <a:noFill/>
                </a:ln>
                <a:solidFill>
                  <a:schemeClr val="bg2">
                    <a:lumMod val="25000"/>
                  </a:schemeClr>
                </a:solidFill>
                <a:effectLst/>
                <a:latin typeface="+mj-lt"/>
              </a:rPr>
              <a:t> решением</a:t>
            </a:r>
            <a:endParaRPr kumimoji="0" lang="en-US" sz="2400" b="1" i="0" u="none" strike="noStrike" cap="none" normalizeH="0" baseline="0" dirty="0" smtClean="0">
              <a:ln>
                <a:noFill/>
              </a:ln>
              <a:solidFill>
                <a:schemeClr val="bg2">
                  <a:lumMod val="25000"/>
                </a:schemeClr>
              </a:solidFill>
              <a:effectLst/>
              <a:latin typeface="+mj-lt"/>
            </a:endParaRPr>
          </a:p>
          <a:p>
            <a:pPr marL="514350" marR="0" indent="-514350" algn="l" defTabSz="914400" rtl="0" eaLnBrk="0" fontAlgn="base" latinLnBrk="0" hangingPunct="0">
              <a:lnSpc>
                <a:spcPct val="100000"/>
              </a:lnSpc>
              <a:spcBef>
                <a:spcPts val="0"/>
              </a:spcBef>
              <a:spcAft>
                <a:spcPct val="0"/>
              </a:spcAft>
              <a:buClr>
                <a:schemeClr val="accent1"/>
              </a:buClr>
              <a:buSzTx/>
              <a:buFont typeface="Arial" panose="020B0604020202020204" pitchFamily="34" charset="0"/>
              <a:buChar char="•"/>
              <a:tabLst/>
            </a:pPr>
            <a:r>
              <a:rPr lang="ru-RU" sz="2400" b="1" dirty="0" smtClean="0">
                <a:solidFill>
                  <a:schemeClr val="bg2">
                    <a:lumMod val="25000"/>
                  </a:schemeClr>
                </a:solidFill>
                <a:latin typeface="+mj-lt"/>
              </a:rPr>
              <a:t>Определенные сроки</a:t>
            </a:r>
            <a:endParaRPr kumimoji="0" lang="en-US" sz="2400" b="1" i="0" u="none" strike="noStrike" cap="none" normalizeH="0" baseline="0" dirty="0">
              <a:ln>
                <a:noFill/>
              </a:ln>
              <a:solidFill>
                <a:schemeClr val="bg2">
                  <a:lumMod val="25000"/>
                </a:schemeClr>
              </a:solidFill>
              <a:effectLst/>
              <a:latin typeface="+mj-lt"/>
            </a:endParaRPr>
          </a:p>
        </p:txBody>
      </p:sp>
      <p:sp>
        <p:nvSpPr>
          <p:cNvPr id="17" name="Rounded Rectangle 16"/>
          <p:cNvSpPr/>
          <p:nvPr/>
        </p:nvSpPr>
        <p:spPr bwMode="auto">
          <a:xfrm>
            <a:off x="358079" y="5406923"/>
            <a:ext cx="2390363" cy="1080144"/>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ru-RU" sz="2800" b="1" i="0" u="none" strike="noStrike" cap="none" normalizeH="0" baseline="0" dirty="0" smtClean="0">
                <a:ln>
                  <a:noFill/>
                </a:ln>
                <a:solidFill>
                  <a:schemeClr val="bg1"/>
                </a:solidFill>
                <a:effectLst/>
                <a:latin typeface="+mj-lt"/>
              </a:rPr>
              <a:t>Публикация</a:t>
            </a:r>
            <a:endParaRPr kumimoji="0" lang="en-US" sz="2800" b="1" i="0" u="none" strike="noStrike" cap="none" normalizeH="0" baseline="0" dirty="0">
              <a:ln>
                <a:noFill/>
              </a:ln>
              <a:solidFill>
                <a:schemeClr val="bg1"/>
              </a:solidFill>
              <a:effectLst/>
              <a:latin typeface="+mj-lt"/>
            </a:endParaRPr>
          </a:p>
        </p:txBody>
      </p:sp>
      <p:sp>
        <p:nvSpPr>
          <p:cNvPr id="18" name="Rounded Rectangle 17"/>
          <p:cNvSpPr/>
          <p:nvPr/>
        </p:nvSpPr>
        <p:spPr bwMode="auto">
          <a:xfrm>
            <a:off x="2843744" y="5409264"/>
            <a:ext cx="6138843" cy="1080144"/>
          </a:xfrm>
          <a:prstGeom prst="roundRect">
            <a:avLst/>
          </a:prstGeom>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ts val="0"/>
              </a:spcBef>
              <a:spcAft>
                <a:spcPct val="0"/>
              </a:spcAft>
              <a:buClr>
                <a:schemeClr val="accent2"/>
              </a:buClr>
              <a:buSzTx/>
              <a:buFont typeface="Arial" panose="020B0604020202020204" pitchFamily="34" charset="0"/>
              <a:buChar char="•"/>
              <a:tabLst/>
            </a:pPr>
            <a:r>
              <a:rPr lang="ru-RU" sz="2400" b="1" dirty="0" smtClean="0">
                <a:solidFill>
                  <a:schemeClr val="bg2">
                    <a:lumMod val="25000"/>
                  </a:schemeClr>
                </a:solidFill>
                <a:latin typeface="+mj-lt"/>
              </a:rPr>
              <a:t>Онлайн обзор оттисков</a:t>
            </a:r>
            <a:endParaRPr kumimoji="0" lang="en-US" sz="2400" b="1" i="0" u="none" strike="noStrike" cap="none" normalizeH="0" baseline="0" dirty="0" smtClean="0">
              <a:ln>
                <a:noFill/>
              </a:ln>
              <a:solidFill>
                <a:schemeClr val="bg2">
                  <a:lumMod val="25000"/>
                </a:schemeClr>
              </a:solidFill>
              <a:effectLst/>
              <a:latin typeface="+mj-lt"/>
            </a:endParaRPr>
          </a:p>
          <a:p>
            <a:pPr marL="457200" marR="0" indent="-457200" algn="l" defTabSz="914400" rtl="0" eaLnBrk="0" fontAlgn="base" latinLnBrk="0" hangingPunct="0">
              <a:lnSpc>
                <a:spcPct val="100000"/>
              </a:lnSpc>
              <a:spcBef>
                <a:spcPts val="0"/>
              </a:spcBef>
              <a:spcAft>
                <a:spcPct val="0"/>
              </a:spcAft>
              <a:buClr>
                <a:schemeClr val="accent2"/>
              </a:buClr>
              <a:buSzTx/>
              <a:buFont typeface="Arial" panose="020B0604020202020204" pitchFamily="34" charset="0"/>
              <a:buChar char="•"/>
              <a:tabLst/>
            </a:pPr>
            <a:r>
              <a:rPr lang="ru-RU" sz="2400" b="1" dirty="0" smtClean="0">
                <a:solidFill>
                  <a:schemeClr val="bg2">
                    <a:lumMod val="25000"/>
                  </a:schemeClr>
                </a:solidFill>
                <a:latin typeface="+mj-lt"/>
              </a:rPr>
              <a:t>Онлайн первая публикация</a:t>
            </a:r>
            <a:endParaRPr kumimoji="0" lang="en-US" sz="2400" b="1" i="0" u="none" strike="noStrike" cap="none" normalizeH="0" baseline="0" dirty="0">
              <a:ln>
                <a:noFill/>
              </a:ln>
              <a:solidFill>
                <a:schemeClr val="bg2">
                  <a:lumMod val="25000"/>
                </a:schemeClr>
              </a:solidFill>
              <a:effectLst/>
              <a:latin typeface="+mj-lt"/>
            </a:endParaRPr>
          </a:p>
        </p:txBody>
      </p:sp>
    </p:spTree>
    <p:extLst>
      <p:ext uri="{BB962C8B-B14F-4D97-AF65-F5344CB8AC3E}">
        <p14:creationId xmlns:p14="http://schemas.microsoft.com/office/powerpoint/2010/main" val="23072507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017" y="534690"/>
            <a:ext cx="7991475" cy="443198"/>
          </a:xfrm>
        </p:spPr>
        <p:txBody>
          <a:bodyPr/>
          <a:lstStyle/>
          <a:p>
            <a:r>
              <a:rPr lang="ru-RU" sz="3200" dirty="0" smtClean="0">
                <a:solidFill>
                  <a:schemeClr val="bg2">
                    <a:lumMod val="25000"/>
                  </a:schemeClr>
                </a:solidFill>
              </a:rPr>
              <a:t>Советы для увеличения цитирования</a:t>
            </a:r>
            <a:endParaRPr lang="en-US" sz="3200" dirty="0">
              <a:solidFill>
                <a:schemeClr val="bg2">
                  <a:lumMod val="25000"/>
                </a:schemeClr>
              </a:solidFill>
            </a:endParaRPr>
          </a:p>
        </p:txBody>
      </p:sp>
      <p:sp>
        <p:nvSpPr>
          <p:cNvPr id="5" name="Rounded Rectangle 4"/>
          <p:cNvSpPr/>
          <p:nvPr/>
        </p:nvSpPr>
        <p:spPr bwMode="auto">
          <a:xfrm>
            <a:off x="251424" y="1358724"/>
            <a:ext cx="2410731" cy="1080144"/>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mj-lt"/>
              </a:rPr>
              <a:t>Содержание</a:t>
            </a:r>
            <a:endParaRPr kumimoji="0" lang="en-US" sz="2400" b="1" i="0" u="none" strike="noStrike" cap="none" normalizeH="0" baseline="0" dirty="0">
              <a:ln>
                <a:noFill/>
              </a:ln>
              <a:solidFill>
                <a:schemeClr val="bg1"/>
              </a:solidFill>
              <a:effectLst/>
              <a:latin typeface="+mj-lt"/>
            </a:endParaRPr>
          </a:p>
        </p:txBody>
      </p:sp>
      <p:sp>
        <p:nvSpPr>
          <p:cNvPr id="6" name="Rounded Rectangle 5"/>
          <p:cNvSpPr/>
          <p:nvPr/>
        </p:nvSpPr>
        <p:spPr bwMode="auto">
          <a:xfrm>
            <a:off x="2771760" y="1361065"/>
            <a:ext cx="6210828" cy="1080144"/>
          </a:xfrm>
          <a:prstGeom prst="roundRect">
            <a:avLst/>
          </a:prstGeom>
          <a:ln>
            <a:solidFill>
              <a:srgbClr val="7030A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ts val="0"/>
              </a:spcBef>
              <a:spcAft>
                <a:spcPct val="0"/>
              </a:spcAft>
              <a:buClr>
                <a:srgbClr val="7030A0"/>
              </a:buClr>
              <a:buSzTx/>
              <a:buFont typeface="Arial" panose="020B0604020202020204" pitchFamily="34" charset="0"/>
              <a:buChar char="•"/>
              <a:tabLst/>
            </a:pPr>
            <a:r>
              <a:rPr kumimoji="0" lang="ru-RU" sz="2400" b="1" i="0" u="none" strike="noStrike" cap="none" normalizeH="0" baseline="0" dirty="0" smtClean="0">
                <a:ln>
                  <a:noFill/>
                </a:ln>
                <a:solidFill>
                  <a:schemeClr val="bg2">
                    <a:lumMod val="25000"/>
                  </a:schemeClr>
                </a:solidFill>
                <a:effectLst/>
                <a:latin typeface="+mj-lt"/>
              </a:rPr>
              <a:t>Публиковать о последних тенденциях</a:t>
            </a:r>
            <a:endParaRPr kumimoji="0" lang="en-US" sz="2400" b="1" i="0" u="none" strike="noStrike" cap="none" normalizeH="0" baseline="0" dirty="0" smtClean="0">
              <a:ln>
                <a:noFill/>
              </a:ln>
              <a:solidFill>
                <a:schemeClr val="bg2">
                  <a:lumMod val="25000"/>
                </a:schemeClr>
              </a:solidFill>
              <a:effectLst/>
              <a:latin typeface="+mj-lt"/>
            </a:endParaRPr>
          </a:p>
          <a:p>
            <a:pPr marL="457200" marR="0" indent="-457200" algn="l" defTabSz="914400" rtl="0" eaLnBrk="0" fontAlgn="base" latinLnBrk="0" hangingPunct="0">
              <a:lnSpc>
                <a:spcPct val="100000"/>
              </a:lnSpc>
              <a:spcBef>
                <a:spcPts val="0"/>
              </a:spcBef>
              <a:spcAft>
                <a:spcPct val="0"/>
              </a:spcAft>
              <a:buClr>
                <a:srgbClr val="7030A0"/>
              </a:buClr>
              <a:buSzTx/>
              <a:buFont typeface="Arial" panose="020B0604020202020204" pitchFamily="34" charset="0"/>
              <a:buChar char="•"/>
              <a:tabLst/>
            </a:pPr>
            <a:r>
              <a:rPr kumimoji="0" lang="ru-RU" sz="2400" b="1" i="0" u="none" strike="noStrike" cap="none" normalizeH="0" baseline="0" dirty="0" smtClean="0">
                <a:ln>
                  <a:noFill/>
                </a:ln>
                <a:solidFill>
                  <a:schemeClr val="bg2">
                    <a:lumMod val="25000"/>
                  </a:schemeClr>
                </a:solidFill>
                <a:effectLst/>
                <a:latin typeface="+mj-lt"/>
              </a:rPr>
              <a:t>Высокое качество исследований и английского</a:t>
            </a:r>
            <a:endParaRPr kumimoji="0" lang="en-US" sz="2400" b="1" i="0" u="none" strike="noStrike" cap="none" normalizeH="0" baseline="0" dirty="0">
              <a:ln>
                <a:noFill/>
              </a:ln>
              <a:solidFill>
                <a:schemeClr val="bg2">
                  <a:lumMod val="25000"/>
                </a:schemeClr>
              </a:solidFill>
              <a:effectLst/>
              <a:latin typeface="+mj-lt"/>
            </a:endParaRPr>
          </a:p>
        </p:txBody>
      </p:sp>
      <p:sp>
        <p:nvSpPr>
          <p:cNvPr id="7" name="Rounded Rectangle 6"/>
          <p:cNvSpPr/>
          <p:nvPr/>
        </p:nvSpPr>
        <p:spPr bwMode="auto">
          <a:xfrm>
            <a:off x="251424" y="2528880"/>
            <a:ext cx="2390363" cy="1080144"/>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mj-lt"/>
              </a:rPr>
              <a:t>Доступность</a:t>
            </a:r>
            <a:endParaRPr kumimoji="0" lang="en-US" sz="24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2771760" y="2531221"/>
            <a:ext cx="6210828" cy="1080144"/>
          </a:xfrm>
          <a:prstGeom prst="roundRect">
            <a:avLst/>
          </a:prstGeom>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ts val="0"/>
              </a:spcBef>
              <a:spcAft>
                <a:spcPct val="0"/>
              </a:spcAft>
              <a:buClr>
                <a:schemeClr val="tx1"/>
              </a:buClr>
              <a:buSzTx/>
              <a:buFont typeface="Arial" panose="020B0604020202020204" pitchFamily="34" charset="0"/>
              <a:buChar char="•"/>
              <a:tabLst/>
            </a:pPr>
            <a:r>
              <a:rPr kumimoji="0" lang="ru-RU" sz="2400" b="1" i="0" u="none" strike="noStrike" cap="none" normalizeH="0" baseline="0" dirty="0" smtClean="0">
                <a:ln>
                  <a:noFill/>
                </a:ln>
                <a:solidFill>
                  <a:schemeClr val="bg2">
                    <a:lumMod val="25000"/>
                  </a:schemeClr>
                </a:solidFill>
                <a:effectLst/>
                <a:latin typeface="+mj-lt"/>
              </a:rPr>
              <a:t>Оптимизация поиска</a:t>
            </a:r>
            <a:endParaRPr kumimoji="0" lang="en-US" sz="2400" b="1" i="0" u="none" strike="noStrike" cap="none" normalizeH="0" baseline="0" dirty="0" smtClean="0">
              <a:ln>
                <a:noFill/>
              </a:ln>
              <a:solidFill>
                <a:schemeClr val="bg2">
                  <a:lumMod val="25000"/>
                </a:schemeClr>
              </a:solidFill>
              <a:effectLst/>
              <a:latin typeface="+mj-lt"/>
            </a:endParaRPr>
          </a:p>
          <a:p>
            <a:pPr marL="457200" marR="0" indent="-457200" algn="l" defTabSz="914400" rtl="0" eaLnBrk="0" fontAlgn="base" latinLnBrk="0" hangingPunct="0">
              <a:lnSpc>
                <a:spcPct val="100000"/>
              </a:lnSpc>
              <a:spcBef>
                <a:spcPts val="0"/>
              </a:spcBef>
              <a:spcAft>
                <a:spcPct val="0"/>
              </a:spcAft>
              <a:buClr>
                <a:schemeClr val="tx1"/>
              </a:buClr>
              <a:buSzTx/>
              <a:buFont typeface="Arial" panose="020B0604020202020204" pitchFamily="34" charset="0"/>
              <a:buChar char="•"/>
              <a:tabLst/>
            </a:pPr>
            <a:r>
              <a:rPr kumimoji="0" lang="ru-RU" sz="2400" b="1" i="0" u="none" strike="noStrike" cap="none" normalizeH="0" baseline="0" dirty="0" smtClean="0">
                <a:ln>
                  <a:noFill/>
                </a:ln>
                <a:solidFill>
                  <a:schemeClr val="bg2">
                    <a:lumMod val="25000"/>
                  </a:schemeClr>
                </a:solidFill>
                <a:effectLst/>
                <a:latin typeface="+mj-lt"/>
              </a:rPr>
              <a:t>Широкое</a:t>
            </a:r>
            <a:r>
              <a:rPr kumimoji="0" lang="ru-RU" sz="2400" b="1" i="0" u="none" strike="noStrike" cap="none" normalizeH="0" dirty="0" smtClean="0">
                <a:ln>
                  <a:noFill/>
                </a:ln>
                <a:solidFill>
                  <a:schemeClr val="bg2">
                    <a:lumMod val="25000"/>
                  </a:schemeClr>
                </a:solidFill>
                <a:effectLst/>
                <a:latin typeface="+mj-lt"/>
              </a:rPr>
              <a:t> </a:t>
            </a:r>
            <a:r>
              <a:rPr kumimoji="0" lang="ru-RU" sz="2400" b="1" i="0" u="none" strike="noStrike" cap="none" normalizeH="0" baseline="0" dirty="0" smtClean="0">
                <a:ln>
                  <a:noFill/>
                </a:ln>
                <a:solidFill>
                  <a:schemeClr val="bg2">
                    <a:lumMod val="25000"/>
                  </a:schemeClr>
                </a:solidFill>
                <a:effectLst/>
                <a:latin typeface="+mj-lt"/>
              </a:rPr>
              <a:t>индексирование</a:t>
            </a:r>
            <a:endParaRPr kumimoji="0" lang="en-US" sz="2400" b="1" i="0" u="none" strike="noStrike" cap="none" normalizeH="0" baseline="0" dirty="0">
              <a:ln>
                <a:noFill/>
              </a:ln>
              <a:solidFill>
                <a:schemeClr val="bg2">
                  <a:lumMod val="25000"/>
                </a:schemeClr>
              </a:solidFill>
              <a:effectLst/>
              <a:latin typeface="+mj-lt"/>
            </a:endParaRPr>
          </a:p>
        </p:txBody>
      </p:sp>
      <p:sp>
        <p:nvSpPr>
          <p:cNvPr id="9" name="Rounded Rectangle 8"/>
          <p:cNvSpPr/>
          <p:nvPr/>
        </p:nvSpPr>
        <p:spPr bwMode="auto">
          <a:xfrm>
            <a:off x="251424" y="3836982"/>
            <a:ext cx="2410731" cy="108014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lang="ru-RU" sz="2400" b="1" dirty="0" smtClean="0">
                <a:solidFill>
                  <a:schemeClr val="bg1"/>
                </a:solidFill>
                <a:latin typeface="+mj-lt"/>
              </a:rPr>
              <a:t>Открытый доступ</a:t>
            </a:r>
            <a:endParaRPr kumimoji="0" lang="en-US" sz="2400" b="1" i="0" u="none" strike="noStrike" cap="none" normalizeH="0" baseline="0" dirty="0">
              <a:ln>
                <a:noFill/>
              </a:ln>
              <a:solidFill>
                <a:schemeClr val="bg1"/>
              </a:solidFill>
              <a:effectLst/>
              <a:latin typeface="+mj-lt"/>
            </a:endParaRPr>
          </a:p>
        </p:txBody>
      </p:sp>
      <p:sp>
        <p:nvSpPr>
          <p:cNvPr id="10" name="Rounded Rectangle 9"/>
          <p:cNvSpPr/>
          <p:nvPr/>
        </p:nvSpPr>
        <p:spPr bwMode="auto">
          <a:xfrm>
            <a:off x="2771760" y="3701964"/>
            <a:ext cx="6210828" cy="1350180"/>
          </a:xfrm>
          <a:prstGeom prst="roundRect">
            <a:avLst/>
          </a:prstGeom>
          <a:ln>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ts val="0"/>
              </a:spcBef>
              <a:spcAft>
                <a:spcPct val="0"/>
              </a:spcAft>
              <a:buClr>
                <a:schemeClr val="accent1"/>
              </a:buClr>
              <a:buSzTx/>
              <a:buFont typeface="Arial" panose="020B0604020202020204" pitchFamily="34" charset="0"/>
              <a:buChar char="•"/>
              <a:tabLst/>
            </a:pPr>
            <a:r>
              <a:rPr kumimoji="0" lang="ru-RU" sz="2400" b="1" i="0" u="none" strike="noStrike" cap="none" normalizeH="0" baseline="0" dirty="0" smtClean="0">
                <a:ln>
                  <a:noFill/>
                </a:ln>
                <a:solidFill>
                  <a:schemeClr val="bg2">
                    <a:lumMod val="25000"/>
                  </a:schemeClr>
                </a:solidFill>
                <a:effectLst/>
                <a:latin typeface="+mj-lt"/>
              </a:rPr>
              <a:t>Повысить доступность во всем мире</a:t>
            </a:r>
            <a:endParaRPr kumimoji="0" lang="en-US" sz="2400" b="1" i="0" u="none" strike="noStrike" cap="none" normalizeH="0" baseline="0" dirty="0" smtClean="0">
              <a:ln>
                <a:noFill/>
              </a:ln>
              <a:solidFill>
                <a:schemeClr val="bg2">
                  <a:lumMod val="25000"/>
                </a:schemeClr>
              </a:solidFill>
              <a:effectLst/>
              <a:latin typeface="+mj-lt"/>
            </a:endParaRPr>
          </a:p>
          <a:p>
            <a:pPr marL="457200" marR="0" indent="-457200" algn="l" defTabSz="914400" rtl="0" eaLnBrk="0" fontAlgn="base" latinLnBrk="0" hangingPunct="0">
              <a:lnSpc>
                <a:spcPct val="100000"/>
              </a:lnSpc>
              <a:spcBef>
                <a:spcPts val="0"/>
              </a:spcBef>
              <a:spcAft>
                <a:spcPct val="0"/>
              </a:spcAft>
              <a:buClr>
                <a:schemeClr val="accent1"/>
              </a:buClr>
              <a:buSzTx/>
              <a:buFont typeface="Arial" panose="020B0604020202020204" pitchFamily="34" charset="0"/>
              <a:buChar char="•"/>
              <a:tabLst/>
            </a:pPr>
            <a:r>
              <a:rPr kumimoji="0" lang="ru-RU" sz="2400" b="1" i="0" u="none" strike="noStrike" cap="none" normalizeH="0" baseline="0" dirty="0" smtClean="0">
                <a:ln>
                  <a:noFill/>
                </a:ln>
                <a:solidFill>
                  <a:schemeClr val="bg2">
                    <a:lumMod val="25000"/>
                  </a:schemeClr>
                </a:solidFill>
                <a:effectLst/>
                <a:latin typeface="+mj-lt"/>
              </a:rPr>
              <a:t>Подписка журнала: делать статьи открытого доступа с высоким вляинием</a:t>
            </a:r>
            <a:endParaRPr kumimoji="0" lang="en-US" sz="2400" b="1" i="0" u="none" strike="noStrike" cap="none" normalizeH="0" baseline="0" dirty="0">
              <a:ln>
                <a:noFill/>
              </a:ln>
              <a:solidFill>
                <a:schemeClr val="bg2">
                  <a:lumMod val="25000"/>
                </a:schemeClr>
              </a:solidFill>
              <a:effectLst/>
              <a:latin typeface="+mj-lt"/>
            </a:endParaRPr>
          </a:p>
        </p:txBody>
      </p:sp>
      <p:sp>
        <p:nvSpPr>
          <p:cNvPr id="11" name="Rounded Rectangle 10"/>
          <p:cNvSpPr/>
          <p:nvPr/>
        </p:nvSpPr>
        <p:spPr bwMode="auto">
          <a:xfrm>
            <a:off x="251424" y="5273075"/>
            <a:ext cx="2410731" cy="1080144"/>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mj-lt"/>
              </a:rPr>
              <a:t>Дополнительно</a:t>
            </a:r>
            <a:endParaRPr kumimoji="0" lang="en-US" sz="2400" b="1" i="0" u="none" strike="noStrike" cap="none" normalizeH="0" baseline="0" dirty="0">
              <a:ln>
                <a:noFill/>
              </a:ln>
              <a:solidFill>
                <a:schemeClr val="bg1"/>
              </a:solidFill>
              <a:effectLst/>
              <a:latin typeface="+mj-lt"/>
            </a:endParaRPr>
          </a:p>
        </p:txBody>
      </p:sp>
      <p:sp>
        <p:nvSpPr>
          <p:cNvPr id="12" name="Rounded Rectangle 11"/>
          <p:cNvSpPr/>
          <p:nvPr/>
        </p:nvSpPr>
        <p:spPr bwMode="auto">
          <a:xfrm>
            <a:off x="2771760" y="5136887"/>
            <a:ext cx="6210828" cy="1352521"/>
          </a:xfrm>
          <a:prstGeom prst="roundRect">
            <a:avLst/>
          </a:prstGeom>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ts val="0"/>
              </a:spcBef>
              <a:spcAft>
                <a:spcPct val="0"/>
              </a:spcAft>
              <a:buClr>
                <a:schemeClr val="accent2"/>
              </a:buClr>
              <a:buSzTx/>
              <a:buFont typeface="Arial" panose="020B0604020202020204" pitchFamily="34" charset="0"/>
              <a:buChar char="•"/>
              <a:tabLst/>
            </a:pPr>
            <a:r>
              <a:rPr lang="ru-RU" sz="2400" b="1" dirty="0" smtClean="0">
                <a:solidFill>
                  <a:schemeClr val="bg2">
                    <a:lumMod val="25000"/>
                  </a:schemeClr>
                </a:solidFill>
                <a:latin typeface="+mj-lt"/>
              </a:rPr>
              <a:t>Публиковать обзорные статьи</a:t>
            </a:r>
            <a:endParaRPr kumimoji="0" lang="en-US" sz="2400" b="1" i="0" u="none" strike="noStrike" cap="none" normalizeH="0" baseline="0" dirty="0" smtClean="0">
              <a:ln>
                <a:noFill/>
              </a:ln>
              <a:solidFill>
                <a:schemeClr val="bg2">
                  <a:lumMod val="25000"/>
                </a:schemeClr>
              </a:solidFill>
              <a:effectLst/>
              <a:latin typeface="+mj-lt"/>
            </a:endParaRPr>
          </a:p>
          <a:p>
            <a:pPr marL="457200" marR="0" indent="-457200" algn="l" defTabSz="914400" rtl="0" eaLnBrk="0" fontAlgn="base" latinLnBrk="0" hangingPunct="0">
              <a:lnSpc>
                <a:spcPct val="100000"/>
              </a:lnSpc>
              <a:spcBef>
                <a:spcPts val="0"/>
              </a:spcBef>
              <a:spcAft>
                <a:spcPct val="0"/>
              </a:spcAft>
              <a:buClr>
                <a:schemeClr val="accent2"/>
              </a:buClr>
              <a:buSzTx/>
              <a:buFont typeface="Arial" panose="020B0604020202020204" pitchFamily="34" charset="0"/>
              <a:buChar char="•"/>
              <a:tabLst/>
            </a:pPr>
            <a:r>
              <a:rPr kumimoji="0" lang="ru-RU" sz="2400" b="1" i="0" u="none" strike="noStrike" cap="none" normalizeH="0" baseline="0" dirty="0" smtClean="0">
                <a:ln>
                  <a:noFill/>
                </a:ln>
                <a:solidFill>
                  <a:schemeClr val="bg2">
                    <a:lumMod val="25000"/>
                  </a:schemeClr>
                </a:solidFill>
                <a:effectLst/>
                <a:latin typeface="+mj-lt"/>
              </a:rPr>
              <a:t>Публиковать статьи с высоким влиянием</a:t>
            </a:r>
            <a:r>
              <a:rPr kumimoji="0" lang="ru-RU" sz="2400" b="1" i="0" u="none" strike="noStrike" cap="none" normalizeH="0" dirty="0" smtClean="0">
                <a:ln>
                  <a:noFill/>
                </a:ln>
                <a:solidFill>
                  <a:schemeClr val="bg2">
                    <a:lumMod val="25000"/>
                  </a:schemeClr>
                </a:solidFill>
                <a:effectLst/>
                <a:latin typeface="+mj-lt"/>
              </a:rPr>
              <a:t> </a:t>
            </a:r>
            <a:r>
              <a:rPr kumimoji="0" lang="ru-RU" sz="2400" b="1" i="0" u="none" strike="noStrike" cap="none" normalizeH="0" baseline="0" dirty="0" smtClean="0">
                <a:ln>
                  <a:noFill/>
                </a:ln>
                <a:solidFill>
                  <a:schemeClr val="bg2">
                    <a:lumMod val="25000"/>
                  </a:schemeClr>
                </a:solidFill>
                <a:effectLst/>
                <a:latin typeface="+mj-lt"/>
              </a:rPr>
              <a:t>в начале года</a:t>
            </a:r>
            <a:endParaRPr kumimoji="0" lang="en-US" sz="2400" b="1" i="0" u="none" strike="noStrike" cap="none" normalizeH="0" baseline="0" dirty="0">
              <a:ln>
                <a:noFill/>
              </a:ln>
              <a:solidFill>
                <a:schemeClr val="bg2">
                  <a:lumMod val="25000"/>
                </a:schemeClr>
              </a:solidFill>
              <a:effectLst/>
              <a:latin typeface="+mj-lt"/>
            </a:endParaRPr>
          </a:p>
        </p:txBody>
      </p:sp>
    </p:spTree>
    <p:extLst>
      <p:ext uri="{BB962C8B-B14F-4D97-AF65-F5344CB8AC3E}">
        <p14:creationId xmlns:p14="http://schemas.microsoft.com/office/powerpoint/2010/main" val="34191789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1" name="Rechteck 3"/>
          <p:cNvSpPr>
            <a:spLocks noChangeArrowheads="1"/>
          </p:cNvSpPr>
          <p:nvPr/>
        </p:nvSpPr>
        <p:spPr bwMode="auto">
          <a:xfrm>
            <a:off x="0" y="3417888"/>
            <a:ext cx="9144000" cy="1439862"/>
          </a:xfrm>
          <a:prstGeom prst="rect">
            <a:avLst/>
          </a:prstGeom>
          <a:solidFill>
            <a:schemeClr val="accent1"/>
          </a:solidFill>
          <a:ln w="9525" algn="ctr">
            <a:noFill/>
            <a:round/>
            <a:headEnd/>
            <a:tailEnd/>
          </a:ln>
        </p:spPr>
        <p:txBody>
          <a:bodyPr>
            <a:spAutoFit/>
          </a:bodyPr>
          <a:lstStyle/>
          <a:p>
            <a:pPr algn="ctr" eaLnBrk="0" hangingPunct="0">
              <a:spcBef>
                <a:spcPct val="50000"/>
              </a:spcBef>
              <a:defRPr/>
            </a:pPr>
            <a:endParaRPr lang="de-DE" dirty="0">
              <a:latin typeface="Arial" charset="0"/>
              <a:cs typeface="+mn-cs"/>
            </a:endParaRPr>
          </a:p>
        </p:txBody>
      </p:sp>
      <p:sp>
        <p:nvSpPr>
          <p:cNvPr id="6147" name="Textfeld 4"/>
          <p:cNvSpPr txBox="1">
            <a:spLocks noChangeArrowheads="1"/>
          </p:cNvSpPr>
          <p:nvPr/>
        </p:nvSpPr>
        <p:spPr bwMode="auto">
          <a:xfrm>
            <a:off x="341436" y="3778250"/>
            <a:ext cx="7162602" cy="646331"/>
          </a:xfrm>
          <a:prstGeom prst="rect">
            <a:avLst/>
          </a:prstGeom>
          <a:noFill/>
          <a:ln w="9525">
            <a:noFill/>
            <a:miter lim="800000"/>
            <a:headEnd/>
            <a:tailEnd/>
          </a:ln>
        </p:spPr>
        <p:txBody>
          <a:bodyPr wrap="none">
            <a:spAutoFit/>
          </a:bodyPr>
          <a:lstStyle/>
          <a:p>
            <a:pPr marL="742950" indent="-742950" algn="l" eaLnBrk="0" hangingPunct="0">
              <a:spcBef>
                <a:spcPct val="50000"/>
              </a:spcBef>
            </a:pPr>
            <a:r>
              <a:rPr lang="ru-RU" sz="3600" dirty="0" smtClean="0">
                <a:solidFill>
                  <a:schemeClr val="bg1"/>
                </a:solidFill>
              </a:rPr>
              <a:t>Привлечение успешных авторов</a:t>
            </a:r>
            <a:endParaRPr lang="en-US" sz="3600" dirty="0">
              <a:solidFill>
                <a:schemeClr val="bg1"/>
              </a:solidFill>
            </a:endParaRPr>
          </a:p>
        </p:txBody>
      </p:sp>
    </p:spTree>
    <p:extLst>
      <p:ext uri="{BB962C8B-B14F-4D97-AF65-F5344CB8AC3E}">
        <p14:creationId xmlns:p14="http://schemas.microsoft.com/office/powerpoint/2010/main" val="9977475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ru-RU" sz="3200" dirty="0" smtClean="0">
                <a:solidFill>
                  <a:schemeClr val="bg2">
                    <a:lumMod val="25000"/>
                  </a:schemeClr>
                </a:solidFill>
              </a:rPr>
              <a:t>Положительный опыт автора</a:t>
            </a:r>
            <a:endParaRPr lang="en-US" sz="3200" dirty="0">
              <a:solidFill>
                <a:schemeClr val="bg2">
                  <a:lumMod val="25000"/>
                </a:schemeClr>
              </a:solidFill>
            </a:endParaRPr>
          </a:p>
        </p:txBody>
      </p:sp>
      <p:sp>
        <p:nvSpPr>
          <p:cNvPr id="5" name="TextBox 4"/>
          <p:cNvSpPr txBox="1"/>
          <p:nvPr/>
        </p:nvSpPr>
        <p:spPr>
          <a:xfrm>
            <a:off x="271017" y="1538748"/>
            <a:ext cx="8621559" cy="2070276"/>
          </a:xfrm>
          <a:prstGeom prst="rect">
            <a:avLst/>
          </a:prstGeom>
          <a:noFill/>
        </p:spPr>
        <p:txBody>
          <a:bodyPr wrap="square" lIns="0" tIns="0" rIns="0" bIns="0" rtlCol="0">
            <a:noAutofit/>
          </a:bodyPr>
          <a:lstStyle/>
          <a:p>
            <a:pPr marL="457200" indent="-457200" algn="l">
              <a:spcBef>
                <a:spcPts val="900"/>
              </a:spcBef>
              <a:buClr>
                <a:schemeClr val="accent6"/>
              </a:buClr>
              <a:buSzPct val="100000"/>
              <a:buFont typeface="Wingdings" panose="05000000000000000000" pitchFamily="2" charset="2"/>
              <a:buChar char="ü"/>
            </a:pPr>
            <a:r>
              <a:rPr lang="ru-RU" sz="3200" dirty="0" smtClean="0">
                <a:solidFill>
                  <a:schemeClr val="bg2">
                    <a:lumMod val="25000"/>
                  </a:schemeClr>
                </a:solidFill>
                <a:latin typeface="+mn-lt"/>
              </a:rPr>
              <a:t>Увеличение материалов высокого качества</a:t>
            </a:r>
            <a:endParaRPr lang="en-US" sz="3200" dirty="0" smtClean="0">
              <a:solidFill>
                <a:schemeClr val="bg2">
                  <a:lumMod val="25000"/>
                </a:schemeClr>
              </a:solidFill>
              <a:latin typeface="+mn-lt"/>
            </a:endParaRPr>
          </a:p>
          <a:p>
            <a:pPr marL="457200" indent="-457200" algn="l">
              <a:spcBef>
                <a:spcPts val="900"/>
              </a:spcBef>
              <a:buClr>
                <a:schemeClr val="accent6"/>
              </a:buClr>
              <a:buSzPct val="100000"/>
              <a:buFont typeface="Wingdings" panose="05000000000000000000" pitchFamily="2" charset="2"/>
              <a:buChar char="ü"/>
            </a:pPr>
            <a:r>
              <a:rPr lang="ru-RU" sz="3200" dirty="0" smtClean="0">
                <a:solidFill>
                  <a:schemeClr val="bg2">
                    <a:lumMod val="25000"/>
                  </a:schemeClr>
                </a:solidFill>
                <a:latin typeface="+mn-lt"/>
              </a:rPr>
              <a:t>Увеличение возврата материалов/ строгая экспертиза</a:t>
            </a:r>
            <a:endParaRPr lang="en-US" sz="3200" dirty="0" smtClean="0">
              <a:solidFill>
                <a:schemeClr val="bg2">
                  <a:lumMod val="25000"/>
                </a:schemeClr>
              </a:solidFill>
              <a:latin typeface="+mn-lt"/>
            </a:endParaRPr>
          </a:p>
          <a:p>
            <a:pPr marL="457200" indent="-457200" algn="l">
              <a:spcBef>
                <a:spcPts val="900"/>
              </a:spcBef>
              <a:buClr>
                <a:schemeClr val="accent6"/>
              </a:buClr>
              <a:buSzPct val="100000"/>
              <a:buFont typeface="Wingdings" panose="05000000000000000000" pitchFamily="2" charset="2"/>
              <a:buChar char="ü"/>
            </a:pPr>
            <a:r>
              <a:rPr lang="ru-RU" sz="3200" dirty="0" smtClean="0">
                <a:solidFill>
                  <a:schemeClr val="bg2">
                    <a:lumMod val="25000"/>
                  </a:schemeClr>
                </a:solidFill>
                <a:latin typeface="+mn-lt"/>
              </a:rPr>
              <a:t>Построить репутацию</a:t>
            </a:r>
            <a:endParaRPr lang="en-US" sz="3200" dirty="0" smtClean="0">
              <a:solidFill>
                <a:schemeClr val="bg2">
                  <a:lumMod val="25000"/>
                </a:schemeClr>
              </a:solidFill>
              <a:latin typeface="+mn-lt"/>
            </a:endParaRPr>
          </a:p>
          <a:p>
            <a:pPr marL="457200" indent="-457200" algn="l">
              <a:spcBef>
                <a:spcPts val="900"/>
              </a:spcBef>
              <a:buClr>
                <a:schemeClr val="accent6"/>
              </a:buClr>
              <a:buSzPct val="100000"/>
              <a:buFont typeface="Wingdings" panose="05000000000000000000" pitchFamily="2" charset="2"/>
              <a:buChar char="ü"/>
            </a:pPr>
            <a:endParaRPr lang="en-US" sz="3200" dirty="0" smtClean="0">
              <a:latin typeface="+mn-lt"/>
            </a:endParaRPr>
          </a:p>
        </p:txBody>
      </p:sp>
      <p:sp>
        <p:nvSpPr>
          <p:cNvPr id="6" name="Rounded Rectangle 5"/>
          <p:cNvSpPr/>
          <p:nvPr/>
        </p:nvSpPr>
        <p:spPr bwMode="auto">
          <a:xfrm>
            <a:off x="881508" y="3699036"/>
            <a:ext cx="3708000" cy="1191816"/>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3200" b="1" i="0" u="none" strike="noStrike" cap="none" normalizeH="0" baseline="0" dirty="0" smtClean="0">
                <a:ln>
                  <a:noFill/>
                </a:ln>
                <a:solidFill>
                  <a:schemeClr val="bg1"/>
                </a:solidFill>
                <a:effectLst/>
                <a:latin typeface="+mj-lt"/>
              </a:rPr>
              <a:t>Четкие цели и область</a:t>
            </a:r>
            <a:endParaRPr kumimoji="0" lang="en-US" sz="3200" b="1" i="0" u="none" strike="noStrike" cap="none" normalizeH="0" baseline="0" dirty="0">
              <a:ln>
                <a:noFill/>
              </a:ln>
              <a:solidFill>
                <a:schemeClr val="bg1"/>
              </a:solidFill>
              <a:effectLst/>
              <a:latin typeface="+mj-lt"/>
            </a:endParaRPr>
          </a:p>
        </p:txBody>
      </p:sp>
      <p:sp>
        <p:nvSpPr>
          <p:cNvPr id="7" name="Rounded Rectangle 6"/>
          <p:cNvSpPr/>
          <p:nvPr/>
        </p:nvSpPr>
        <p:spPr bwMode="auto">
          <a:xfrm>
            <a:off x="4748220" y="3699036"/>
            <a:ext cx="3708000" cy="1191816"/>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3200" b="1" i="0" u="none" strike="noStrike" cap="none" normalizeH="0" baseline="0" dirty="0" smtClean="0">
                <a:ln>
                  <a:noFill/>
                </a:ln>
                <a:solidFill>
                  <a:schemeClr val="bg1"/>
                </a:solidFill>
                <a:effectLst/>
                <a:latin typeface="+mj-lt"/>
              </a:rPr>
              <a:t>Четкие авторские инструкции</a:t>
            </a:r>
            <a:endParaRPr kumimoji="0" lang="en-US" sz="32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2704516" y="5063396"/>
            <a:ext cx="3808128" cy="1191816"/>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3200" b="1" i="0" u="none" strike="noStrike" cap="none" normalizeH="0" baseline="0" dirty="0" smtClean="0">
                <a:ln>
                  <a:noFill/>
                </a:ln>
                <a:solidFill>
                  <a:schemeClr val="bg1"/>
                </a:solidFill>
                <a:effectLst/>
                <a:latin typeface="+mj-lt"/>
              </a:rPr>
              <a:t>Эффективный процесс подачи</a:t>
            </a:r>
            <a:endParaRPr kumimoji="0" lang="en-US" sz="3200" b="1" i="0" u="none" strike="noStrike" cap="none" normalizeH="0" baseline="0" dirty="0">
              <a:ln>
                <a:noFill/>
              </a:ln>
              <a:solidFill>
                <a:schemeClr val="bg1"/>
              </a:solidFill>
              <a:effectLst/>
              <a:latin typeface="+mj-lt"/>
            </a:endParaRPr>
          </a:p>
        </p:txBody>
      </p:sp>
    </p:spTree>
    <p:extLst>
      <p:ext uri="{BB962C8B-B14F-4D97-AF65-F5344CB8AC3E}">
        <p14:creationId xmlns:p14="http://schemas.microsoft.com/office/powerpoint/2010/main" val="2241113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Başlık 2"/>
          <p:cNvSpPr>
            <a:spLocks noGrp="1"/>
          </p:cNvSpPr>
          <p:nvPr>
            <p:ph type="title"/>
          </p:nvPr>
        </p:nvSpPr>
        <p:spPr>
          <a:xfrm>
            <a:off x="529929" y="194008"/>
            <a:ext cx="7605347" cy="648072"/>
          </a:xfrm>
        </p:spPr>
        <p:txBody>
          <a:bodyPr>
            <a:normAutofit/>
          </a:bodyPr>
          <a:lstStyle/>
          <a:p>
            <a:pPr algn="ctr"/>
            <a:r>
              <a:rPr lang="ru-RU" dirty="0" smtClean="0"/>
              <a:t>Продукты </a:t>
            </a:r>
            <a:r>
              <a:rPr lang="tr-TR" dirty="0" smtClean="0"/>
              <a:t>Springer </a:t>
            </a:r>
            <a:r>
              <a:rPr lang="tr-TR" dirty="0" smtClean="0"/>
              <a:t>Nature</a:t>
            </a:r>
            <a:endParaRPr lang="en-GB" dirty="0"/>
          </a:p>
        </p:txBody>
      </p:sp>
      <p:graphicFrame>
        <p:nvGraphicFramePr>
          <p:cNvPr id="4" name="Diagram 21"/>
          <p:cNvGraphicFramePr/>
          <p:nvPr>
            <p:extLst>
              <p:ext uri="{D42A27DB-BD31-4B8C-83A1-F6EECF244321}">
                <p14:modId xmlns:p14="http://schemas.microsoft.com/office/powerpoint/2010/main" val="2195315565"/>
              </p:ext>
            </p:extLst>
          </p:nvPr>
        </p:nvGraphicFramePr>
        <p:xfrm>
          <a:off x="208275" y="1101788"/>
          <a:ext cx="7760882" cy="5231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0" y="3428242"/>
            <a:ext cx="1600429" cy="1222624"/>
          </a:xfrm>
          <a:prstGeom prst="rect">
            <a:avLst/>
          </a:prstGeom>
          <a:noFill/>
        </p:spPr>
        <p:txBody>
          <a:bodyPr wrap="square" lIns="72000" tIns="72000" rIns="72000" bIns="72000" rtlCol="0">
            <a:spAutoFit/>
          </a:bodyPr>
          <a:lstStyle/>
          <a:p>
            <a:pPr algn="ctr"/>
            <a:r>
              <a:rPr lang="ru-RU" sz="1400" b="1" dirty="0" smtClean="0">
                <a:solidFill>
                  <a:srgbClr val="C00000"/>
                </a:solidFill>
              </a:rPr>
              <a:t>Более  3000 научных журналов, более 6 млн статей</a:t>
            </a:r>
            <a:endParaRPr lang="en-US" sz="1400" b="1" dirty="0" smtClean="0">
              <a:solidFill>
                <a:srgbClr val="C00000"/>
              </a:solidFill>
            </a:endParaRPr>
          </a:p>
        </p:txBody>
      </p:sp>
      <p:sp>
        <p:nvSpPr>
          <p:cNvPr id="5" name="TextBox 4"/>
          <p:cNvSpPr txBox="1"/>
          <p:nvPr/>
        </p:nvSpPr>
        <p:spPr>
          <a:xfrm>
            <a:off x="1330144" y="813641"/>
            <a:ext cx="2722298" cy="576293"/>
          </a:xfrm>
          <a:prstGeom prst="rect">
            <a:avLst/>
          </a:prstGeom>
          <a:noFill/>
        </p:spPr>
        <p:txBody>
          <a:bodyPr wrap="square" lIns="72000" tIns="72000" rIns="72000" bIns="72000" rtlCol="0">
            <a:spAutoFit/>
          </a:bodyPr>
          <a:lstStyle/>
          <a:p>
            <a:pPr algn="ctr"/>
            <a:r>
              <a:rPr lang="ru-RU" sz="1400" b="1" dirty="0" smtClean="0">
                <a:solidFill>
                  <a:srgbClr val="C00000"/>
                </a:solidFill>
              </a:rPr>
              <a:t>Более 240 000 научных книг по всем направлениям наук</a:t>
            </a:r>
            <a:endParaRPr lang="en-US" sz="1400" b="1" dirty="0" smtClean="0">
              <a:solidFill>
                <a:srgbClr val="C00000"/>
              </a:solidFill>
            </a:endParaRPr>
          </a:p>
        </p:txBody>
      </p:sp>
      <p:sp>
        <p:nvSpPr>
          <p:cNvPr id="6" name="TextBox 5"/>
          <p:cNvSpPr txBox="1"/>
          <p:nvPr/>
        </p:nvSpPr>
        <p:spPr>
          <a:xfrm>
            <a:off x="529929" y="1786325"/>
            <a:ext cx="1600429" cy="1438068"/>
          </a:xfrm>
          <a:prstGeom prst="rect">
            <a:avLst/>
          </a:prstGeom>
          <a:noFill/>
        </p:spPr>
        <p:txBody>
          <a:bodyPr wrap="square" lIns="72000" tIns="72000" rIns="72000" bIns="72000" rtlCol="0">
            <a:spAutoFit/>
          </a:bodyPr>
          <a:lstStyle/>
          <a:p>
            <a:pPr algn="ctr"/>
            <a:r>
              <a:rPr lang="ru-RU" sz="1400" b="1" dirty="0" smtClean="0">
                <a:solidFill>
                  <a:srgbClr val="C00000"/>
                </a:solidFill>
              </a:rPr>
              <a:t>Более  130  научных журналов, издающихся под брендом </a:t>
            </a:r>
            <a:r>
              <a:rPr lang="en-US" sz="1400" b="1" dirty="0" smtClean="0">
                <a:solidFill>
                  <a:srgbClr val="C00000"/>
                </a:solidFill>
              </a:rPr>
              <a:t>Nature</a:t>
            </a:r>
          </a:p>
        </p:txBody>
      </p:sp>
      <p:sp>
        <p:nvSpPr>
          <p:cNvPr id="7" name="Rectangle 6"/>
          <p:cNvSpPr/>
          <p:nvPr/>
        </p:nvSpPr>
        <p:spPr>
          <a:xfrm>
            <a:off x="5898088" y="957835"/>
            <a:ext cx="3051449" cy="1815882"/>
          </a:xfrm>
          <a:prstGeom prst="rect">
            <a:avLst/>
          </a:prstGeom>
        </p:spPr>
        <p:txBody>
          <a:bodyPr wrap="square">
            <a:spAutoFit/>
          </a:bodyPr>
          <a:lstStyle/>
          <a:p>
            <a:r>
              <a:rPr lang="ru-RU" sz="1400" b="1" dirty="0" smtClean="0">
                <a:solidFill>
                  <a:srgbClr val="C00000"/>
                </a:solidFill>
              </a:rPr>
              <a:t>База Протоколов научных исследований (около </a:t>
            </a:r>
            <a:r>
              <a:rPr lang="ru-RU" sz="1400" b="1" dirty="0">
                <a:solidFill>
                  <a:srgbClr val="C00000"/>
                </a:solidFill>
              </a:rPr>
              <a:t>50 000 </a:t>
            </a:r>
            <a:r>
              <a:rPr lang="ru-RU" sz="1400" b="1" dirty="0" smtClean="0">
                <a:solidFill>
                  <a:srgbClr val="C00000"/>
                </a:solidFill>
              </a:rPr>
              <a:t>документов</a:t>
            </a:r>
            <a:r>
              <a:rPr lang="ru-RU" sz="1400" b="1" dirty="0">
                <a:solidFill>
                  <a:srgbClr val="C00000"/>
                </a:solidFill>
              </a:rPr>
              <a:t>) в области: медицины, биотехнологии, биомедицины, химии, фармацевтики, микробиологии  и других наук о </a:t>
            </a:r>
            <a:r>
              <a:rPr lang="ru-RU" sz="1400" b="1" dirty="0" smtClean="0">
                <a:solidFill>
                  <a:srgbClr val="C00000"/>
                </a:solidFill>
              </a:rPr>
              <a:t>жизни</a:t>
            </a:r>
            <a:endParaRPr lang="en-US" sz="1400" b="1" dirty="0">
              <a:solidFill>
                <a:srgbClr val="C00000"/>
              </a:solidFill>
            </a:endParaRPr>
          </a:p>
        </p:txBody>
      </p:sp>
      <p:sp>
        <p:nvSpPr>
          <p:cNvPr id="8" name="Rectangle 7"/>
          <p:cNvSpPr/>
          <p:nvPr/>
        </p:nvSpPr>
        <p:spPr>
          <a:xfrm>
            <a:off x="6461407" y="3011704"/>
            <a:ext cx="2488128" cy="1815882"/>
          </a:xfrm>
          <a:prstGeom prst="rect">
            <a:avLst/>
          </a:prstGeom>
        </p:spPr>
        <p:txBody>
          <a:bodyPr wrap="square">
            <a:spAutoFit/>
          </a:bodyPr>
          <a:lstStyle/>
          <a:p>
            <a:r>
              <a:rPr lang="ru-RU" sz="1400" b="1" dirty="0" smtClean="0">
                <a:solidFill>
                  <a:srgbClr val="C00000"/>
                </a:solidFill>
              </a:rPr>
              <a:t>База по свойствам материалов (Материаловедение) более </a:t>
            </a:r>
            <a:r>
              <a:rPr lang="ru-RU" sz="1400" b="1" dirty="0">
                <a:solidFill>
                  <a:srgbClr val="C00000"/>
                </a:solidFill>
              </a:rPr>
              <a:t>100 000 онлайн-документов около </a:t>
            </a:r>
            <a:r>
              <a:rPr lang="ru-RU" sz="1400" b="1" dirty="0" smtClean="0">
                <a:solidFill>
                  <a:srgbClr val="C00000"/>
                </a:solidFill>
              </a:rPr>
              <a:t>3000  свойств 250 </a:t>
            </a:r>
            <a:r>
              <a:rPr lang="ru-RU" sz="1400" b="1" dirty="0">
                <a:solidFill>
                  <a:srgbClr val="C00000"/>
                </a:solidFill>
              </a:rPr>
              <a:t>000 материалов и химических </a:t>
            </a:r>
            <a:r>
              <a:rPr lang="ru-RU" sz="1400" b="1" dirty="0" smtClean="0">
                <a:solidFill>
                  <a:srgbClr val="C00000"/>
                </a:solidFill>
              </a:rPr>
              <a:t>систем</a:t>
            </a:r>
            <a:endParaRPr lang="en-US" sz="1400" b="1" dirty="0">
              <a:solidFill>
                <a:srgbClr val="C00000"/>
              </a:solidFill>
            </a:endParaRPr>
          </a:p>
        </p:txBody>
      </p:sp>
    </p:spTree>
    <p:extLst>
      <p:ext uri="{BB962C8B-B14F-4D97-AF65-F5344CB8AC3E}">
        <p14:creationId xmlns:p14="http://schemas.microsoft.com/office/powerpoint/2010/main" val="476085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ru-RU" sz="3200" dirty="0" smtClean="0">
                <a:solidFill>
                  <a:schemeClr val="accent2"/>
                </a:solidFill>
              </a:rPr>
              <a:t>Инструкции для авторов</a:t>
            </a:r>
            <a:endParaRPr lang="en-US" sz="3200" dirty="0">
              <a:solidFill>
                <a:schemeClr val="accent2"/>
              </a:solidFill>
            </a:endParaRPr>
          </a:p>
        </p:txBody>
      </p:sp>
      <p:sp>
        <p:nvSpPr>
          <p:cNvPr id="8" name="Rounded Rectangle 7"/>
          <p:cNvSpPr/>
          <p:nvPr/>
        </p:nvSpPr>
        <p:spPr bwMode="auto">
          <a:xfrm>
            <a:off x="611472" y="1838632"/>
            <a:ext cx="8101080" cy="4110704"/>
          </a:xfrm>
          <a:prstGeom prst="roundRect">
            <a:avLst>
              <a:gd name="adj" fmla="val 9255"/>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a:buClr>
                <a:schemeClr val="accent1"/>
              </a:buClr>
            </a:pPr>
            <a:r>
              <a:rPr lang="ru-RU" sz="3200" b="1" i="1" u="sng" dirty="0"/>
              <a:t>Совершенствуйте свои инструкции </a:t>
            </a:r>
            <a:r>
              <a:rPr lang="en-US" sz="3200" b="1" i="1" u="sng" dirty="0" smtClean="0">
                <a:solidFill>
                  <a:schemeClr val="accent1"/>
                </a:solidFill>
              </a:rPr>
              <a:t>:</a:t>
            </a:r>
            <a:endParaRPr lang="ru-RU" sz="3200" b="1" i="1" u="sng" dirty="0">
              <a:solidFill>
                <a:schemeClr val="accent1"/>
              </a:solidFill>
            </a:endParaRPr>
          </a:p>
          <a:p>
            <a:pPr marL="457200" indent="-457200" algn="l">
              <a:buClr>
                <a:schemeClr val="accent1"/>
              </a:buClr>
              <a:buFont typeface="Arial" pitchFamily="34" charset="0"/>
              <a:buChar char="•"/>
            </a:pPr>
            <a:r>
              <a:rPr lang="ru-RU" sz="2800" b="1" dirty="0" smtClean="0"/>
              <a:t>Отдельные </a:t>
            </a:r>
            <a:r>
              <a:rPr lang="ru-RU" sz="2800" b="1" dirty="0"/>
              <a:t>рубрики</a:t>
            </a:r>
          </a:p>
          <a:p>
            <a:pPr marL="457200" marR="0" indent="-457200" algn="l" defTabSz="914400" rtl="0" eaLnBrk="0" fontAlgn="base" latinLnBrk="0" hangingPunct="0">
              <a:lnSpc>
                <a:spcPct val="100000"/>
              </a:lnSpc>
              <a:spcBef>
                <a:spcPct val="50000"/>
              </a:spcBef>
              <a:spcAft>
                <a:spcPct val="0"/>
              </a:spcAft>
              <a:buClr>
                <a:schemeClr val="accent1"/>
              </a:buClr>
              <a:buSzTx/>
              <a:buFont typeface="Arial" pitchFamily="34" charset="0"/>
              <a:buChar char="•"/>
              <a:tabLst/>
            </a:pPr>
            <a:r>
              <a:rPr lang="en-US" sz="2800" b="1" dirty="0"/>
              <a:t> </a:t>
            </a:r>
            <a:r>
              <a:rPr lang="ru-RU" sz="2800" b="1" dirty="0"/>
              <a:t>Понятный и четкий английский</a:t>
            </a:r>
            <a:endParaRPr lang="en-US" sz="2800" b="1" dirty="0"/>
          </a:p>
          <a:p>
            <a:pPr marL="457200" marR="0" indent="-457200" algn="l" defTabSz="914400" rtl="0" eaLnBrk="0" fontAlgn="base" latinLnBrk="0" hangingPunct="0">
              <a:lnSpc>
                <a:spcPct val="100000"/>
              </a:lnSpc>
              <a:spcBef>
                <a:spcPct val="50000"/>
              </a:spcBef>
              <a:spcAft>
                <a:spcPct val="0"/>
              </a:spcAft>
              <a:buClr>
                <a:schemeClr val="accent1"/>
              </a:buClr>
              <a:buSzTx/>
              <a:buFont typeface="Arial" pitchFamily="34" charset="0"/>
              <a:buChar char="•"/>
              <a:tabLst/>
            </a:pPr>
            <a:r>
              <a:rPr lang="ru-RU" sz="2800" b="1" dirty="0"/>
              <a:t>Подробные инструкции и примеры</a:t>
            </a:r>
            <a:endParaRPr lang="en-US" sz="2800" b="1" dirty="0"/>
          </a:p>
          <a:p>
            <a:pPr marL="457200" marR="0" indent="-457200" algn="l" defTabSz="914400" rtl="0" eaLnBrk="0" fontAlgn="base" latinLnBrk="0" hangingPunct="0">
              <a:lnSpc>
                <a:spcPct val="100000"/>
              </a:lnSpc>
              <a:spcBef>
                <a:spcPct val="50000"/>
              </a:spcBef>
              <a:spcAft>
                <a:spcPct val="0"/>
              </a:spcAft>
              <a:buClr>
                <a:schemeClr val="accent1"/>
              </a:buClr>
              <a:buSzTx/>
              <a:buFont typeface="Arial" pitchFamily="34" charset="0"/>
              <a:buChar char="•"/>
              <a:tabLst/>
            </a:pPr>
            <a:r>
              <a:rPr lang="ru-RU" sz="2800" b="1" dirty="0"/>
              <a:t>Шаблоны </a:t>
            </a:r>
            <a:r>
              <a:rPr lang="en-US" sz="2800" b="1" dirty="0"/>
              <a:t>(</a:t>
            </a:r>
            <a:r>
              <a:rPr lang="ru-RU" sz="2800" b="1" dirty="0"/>
              <a:t>например, </a:t>
            </a:r>
            <a:r>
              <a:rPr lang="en-US" sz="2800" b="1" dirty="0"/>
              <a:t>Word)</a:t>
            </a:r>
          </a:p>
        </p:txBody>
      </p:sp>
    </p:spTree>
    <p:extLst>
      <p:ext uri="{BB962C8B-B14F-4D97-AF65-F5344CB8AC3E}">
        <p14:creationId xmlns:p14="http://schemas.microsoft.com/office/powerpoint/2010/main" val="23539677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ru-RU" sz="3200" dirty="0" smtClean="0">
                <a:solidFill>
                  <a:schemeClr val="accent2"/>
                </a:solidFill>
              </a:rPr>
              <a:t>Процесс подачи</a:t>
            </a:r>
            <a:endParaRPr lang="en-US" sz="3200" dirty="0">
              <a:solidFill>
                <a:schemeClr val="accent2"/>
              </a:solidFill>
            </a:endParaRPr>
          </a:p>
        </p:txBody>
      </p:sp>
      <p:sp>
        <p:nvSpPr>
          <p:cNvPr id="6" name="Rounded Rectangle 5"/>
          <p:cNvSpPr/>
          <p:nvPr/>
        </p:nvSpPr>
        <p:spPr bwMode="auto">
          <a:xfrm>
            <a:off x="431448" y="1358724"/>
            <a:ext cx="8371116" cy="2205118"/>
          </a:xfrm>
          <a:prstGeom prst="roundRect">
            <a:avLst>
              <a:gd name="adj" fmla="val 1469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R="0" defTabSz="914400" rtl="0" eaLnBrk="0" fontAlgn="base" latinLnBrk="0" hangingPunct="0">
              <a:lnSpc>
                <a:spcPct val="100000"/>
              </a:lnSpc>
              <a:spcBef>
                <a:spcPct val="50000"/>
              </a:spcBef>
              <a:spcAft>
                <a:spcPct val="0"/>
              </a:spcAft>
              <a:buClr>
                <a:schemeClr val="accent1"/>
              </a:buClr>
              <a:buSzTx/>
              <a:tabLst/>
            </a:pPr>
            <a:r>
              <a:rPr lang="ru-RU" sz="2800" b="1" i="1" u="sng" dirty="0" smtClean="0">
                <a:solidFill>
                  <a:schemeClr val="accent1"/>
                </a:solidFill>
                <a:latin typeface="+mj-lt"/>
              </a:rPr>
              <a:t>Время на первое решение</a:t>
            </a:r>
            <a:r>
              <a:rPr lang="en-US" sz="2800" b="1" i="1" dirty="0" smtClean="0">
                <a:solidFill>
                  <a:schemeClr val="accent1"/>
                </a:solidFill>
                <a:latin typeface="+mj-lt"/>
              </a:rPr>
              <a:t>:</a:t>
            </a:r>
          </a:p>
          <a:p>
            <a:pPr marL="457200" marR="0" indent="-4572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lang="ru-RU" sz="2800" b="1" i="1" dirty="0" smtClean="0">
                <a:solidFill>
                  <a:schemeClr val="tx2">
                    <a:lumMod val="75000"/>
                  </a:schemeClr>
                </a:solidFill>
                <a:latin typeface="+mj-lt"/>
              </a:rPr>
              <a:t>Эффективность процесса редактирования</a:t>
            </a:r>
            <a:endParaRPr lang="ru-RU" sz="2800" b="1" i="1" dirty="0">
              <a:solidFill>
                <a:schemeClr val="tx2">
                  <a:lumMod val="75000"/>
                </a:schemeClr>
              </a:solidFill>
              <a:latin typeface="+mj-lt"/>
            </a:endParaRPr>
          </a:p>
          <a:p>
            <a:pPr marL="457200" marR="0" indent="-4572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lang="ru-RU" sz="2800" b="1" i="1" dirty="0">
                <a:solidFill>
                  <a:schemeClr val="tx2">
                    <a:lumMod val="75000"/>
                  </a:schemeClr>
                </a:solidFill>
                <a:latin typeface="+mj-lt"/>
              </a:rPr>
              <a:t>Обеспечение своевременного отклика от рецензентов</a:t>
            </a:r>
          </a:p>
        </p:txBody>
      </p:sp>
      <p:sp>
        <p:nvSpPr>
          <p:cNvPr id="5" name="Rounded Rectangle 4"/>
          <p:cNvSpPr/>
          <p:nvPr/>
        </p:nvSpPr>
        <p:spPr bwMode="auto">
          <a:xfrm>
            <a:off x="431448" y="3723079"/>
            <a:ext cx="8371116" cy="2856341"/>
          </a:xfrm>
          <a:prstGeom prst="roundRect">
            <a:avLst>
              <a:gd name="adj" fmla="val 11140"/>
            </a:avLst>
          </a:prstGeom>
          <a:ln>
            <a:solidFill>
              <a:schemeClr val="accent6"/>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R="0" defTabSz="914400" rtl="0" eaLnBrk="0" fontAlgn="base" latinLnBrk="0" hangingPunct="0">
              <a:lnSpc>
                <a:spcPct val="100000"/>
              </a:lnSpc>
              <a:spcBef>
                <a:spcPct val="50000"/>
              </a:spcBef>
              <a:spcAft>
                <a:spcPct val="0"/>
              </a:spcAft>
              <a:buClr>
                <a:schemeClr val="accent1"/>
              </a:buClr>
              <a:buSzTx/>
              <a:tabLst/>
            </a:pPr>
            <a:r>
              <a:rPr lang="ru-RU" sz="2800" b="1" i="1" u="sng" dirty="0" smtClean="0">
                <a:solidFill>
                  <a:schemeClr val="accent6"/>
                </a:solidFill>
                <a:latin typeface="+mj-lt"/>
              </a:rPr>
              <a:t>Неясные редакционные решения</a:t>
            </a:r>
            <a:r>
              <a:rPr lang="en-US" sz="2800" b="1" i="1" dirty="0" smtClean="0">
                <a:solidFill>
                  <a:schemeClr val="accent6"/>
                </a:solidFill>
                <a:latin typeface="+mj-lt"/>
              </a:rPr>
              <a:t>:</a:t>
            </a:r>
          </a:p>
          <a:p>
            <a:pPr marL="457200" marR="0" indent="-457200" algn="l" defTabSz="914400" rtl="0" eaLnBrk="0" fontAlgn="base" latinLnBrk="0" hangingPunct="0">
              <a:lnSpc>
                <a:spcPct val="100000"/>
              </a:lnSpc>
              <a:spcBef>
                <a:spcPct val="50000"/>
              </a:spcBef>
              <a:spcAft>
                <a:spcPct val="0"/>
              </a:spcAft>
              <a:buClr>
                <a:schemeClr val="accent6"/>
              </a:buClr>
              <a:buSzTx/>
              <a:buFont typeface="Arial" panose="020B0604020202020204" pitchFamily="34" charset="0"/>
              <a:buChar char="•"/>
              <a:tabLst/>
            </a:pPr>
            <a:r>
              <a:rPr lang="ru-RU" sz="2800" b="1" i="1" dirty="0" smtClean="0">
                <a:solidFill>
                  <a:schemeClr val="tx2">
                    <a:lumMod val="75000"/>
                  </a:schemeClr>
                </a:solidFill>
                <a:latin typeface="+mj-lt"/>
              </a:rPr>
              <a:t>Четко определить редакционные результаты</a:t>
            </a:r>
            <a:endParaRPr lang="en-US" sz="2800" b="1" i="1" dirty="0" smtClean="0">
              <a:solidFill>
                <a:schemeClr val="tx2">
                  <a:lumMod val="75000"/>
                </a:schemeClr>
              </a:solidFill>
              <a:latin typeface="+mj-lt"/>
            </a:endParaRPr>
          </a:p>
          <a:p>
            <a:pPr marL="457200" marR="0" indent="-457200" algn="l" defTabSz="914400" rtl="0" eaLnBrk="0" fontAlgn="base" latinLnBrk="0" hangingPunct="0">
              <a:lnSpc>
                <a:spcPct val="100000"/>
              </a:lnSpc>
              <a:spcBef>
                <a:spcPct val="50000"/>
              </a:spcBef>
              <a:spcAft>
                <a:spcPct val="0"/>
              </a:spcAft>
              <a:buClr>
                <a:schemeClr val="accent6"/>
              </a:buClr>
              <a:buSzTx/>
              <a:buFont typeface="Arial" panose="020B0604020202020204" pitchFamily="34" charset="0"/>
              <a:buChar char="•"/>
              <a:tabLst/>
            </a:pPr>
            <a:r>
              <a:rPr lang="ru-RU" sz="2800" b="1" i="1" dirty="0" smtClean="0">
                <a:solidFill>
                  <a:schemeClr val="tx2">
                    <a:lumMod val="75000"/>
                  </a:schemeClr>
                </a:solidFill>
                <a:latin typeface="+mj-lt"/>
              </a:rPr>
              <a:t>Убедитесь что комментарии рецензента ясные</a:t>
            </a:r>
            <a:endParaRPr lang="en-US" sz="2800" b="1" i="1" dirty="0" smtClean="0">
              <a:solidFill>
                <a:schemeClr val="tx2">
                  <a:lumMod val="75000"/>
                </a:schemeClr>
              </a:solidFill>
              <a:latin typeface="+mj-lt"/>
            </a:endParaRPr>
          </a:p>
          <a:p>
            <a:pPr marL="457200" marR="0" indent="-457200" algn="l" defTabSz="914400" rtl="0" eaLnBrk="0" fontAlgn="base" latinLnBrk="0" hangingPunct="0">
              <a:lnSpc>
                <a:spcPct val="100000"/>
              </a:lnSpc>
              <a:spcBef>
                <a:spcPct val="50000"/>
              </a:spcBef>
              <a:spcAft>
                <a:spcPct val="0"/>
              </a:spcAft>
              <a:buClr>
                <a:schemeClr val="accent6"/>
              </a:buClr>
              <a:buSzTx/>
              <a:buFont typeface="Arial" panose="020B0604020202020204" pitchFamily="34" charset="0"/>
              <a:buChar char="•"/>
              <a:tabLst/>
            </a:pPr>
            <a:r>
              <a:rPr lang="ru-RU" sz="2800" b="1" i="1" dirty="0" smtClean="0">
                <a:solidFill>
                  <a:schemeClr val="tx2">
                    <a:lumMod val="75000"/>
                  </a:schemeClr>
                </a:solidFill>
                <a:latin typeface="+mj-lt"/>
              </a:rPr>
              <a:t>Четко определить следующие шаги</a:t>
            </a:r>
            <a:endParaRPr lang="en-US" sz="2800" b="1" i="1" dirty="0" smtClean="0">
              <a:solidFill>
                <a:schemeClr val="tx2">
                  <a:lumMod val="75000"/>
                </a:schemeClr>
              </a:solidFill>
              <a:latin typeface="+mj-lt"/>
            </a:endParaRPr>
          </a:p>
        </p:txBody>
      </p:sp>
    </p:spTree>
    <p:extLst>
      <p:ext uri="{BB962C8B-B14F-4D97-AF65-F5344CB8AC3E}">
        <p14:creationId xmlns:p14="http://schemas.microsoft.com/office/powerpoint/2010/main" val="9191992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1" name="Rechteck 3"/>
          <p:cNvSpPr>
            <a:spLocks noChangeArrowheads="1"/>
          </p:cNvSpPr>
          <p:nvPr/>
        </p:nvSpPr>
        <p:spPr bwMode="auto">
          <a:xfrm>
            <a:off x="0" y="3417888"/>
            <a:ext cx="9144000" cy="1439862"/>
          </a:xfrm>
          <a:prstGeom prst="rect">
            <a:avLst/>
          </a:prstGeom>
          <a:solidFill>
            <a:schemeClr val="accent1"/>
          </a:solidFill>
          <a:ln w="9525" algn="ctr">
            <a:noFill/>
            <a:round/>
            <a:headEnd/>
            <a:tailEnd/>
          </a:ln>
        </p:spPr>
        <p:txBody>
          <a:bodyPr>
            <a:spAutoFit/>
          </a:bodyPr>
          <a:lstStyle/>
          <a:p>
            <a:pPr algn="ctr" eaLnBrk="0" hangingPunct="0">
              <a:spcBef>
                <a:spcPct val="50000"/>
              </a:spcBef>
              <a:defRPr/>
            </a:pPr>
            <a:endParaRPr lang="de-DE" dirty="0">
              <a:latin typeface="Arial" charset="0"/>
              <a:cs typeface="+mn-cs"/>
            </a:endParaRPr>
          </a:p>
        </p:txBody>
      </p:sp>
      <p:sp>
        <p:nvSpPr>
          <p:cNvPr id="6147" name="Textfeld 4"/>
          <p:cNvSpPr txBox="1">
            <a:spLocks noChangeArrowheads="1"/>
          </p:cNvSpPr>
          <p:nvPr/>
        </p:nvSpPr>
        <p:spPr bwMode="auto">
          <a:xfrm>
            <a:off x="341436" y="3778250"/>
            <a:ext cx="7793287" cy="707886"/>
          </a:xfrm>
          <a:prstGeom prst="rect">
            <a:avLst/>
          </a:prstGeom>
          <a:noFill/>
          <a:ln w="9525">
            <a:noFill/>
            <a:miter lim="800000"/>
            <a:headEnd/>
            <a:tailEnd/>
          </a:ln>
        </p:spPr>
        <p:txBody>
          <a:bodyPr wrap="none">
            <a:spAutoFit/>
          </a:bodyPr>
          <a:lstStyle/>
          <a:p>
            <a:pPr marL="742950" indent="-742950" algn="l"/>
            <a:r>
              <a:rPr lang="ru-RU" sz="4000" dirty="0">
                <a:solidFill>
                  <a:schemeClr val="bg1"/>
                </a:solidFill>
                <a:latin typeface="+mn-lt"/>
              </a:rPr>
              <a:t>Положительный опыт </a:t>
            </a:r>
            <a:r>
              <a:rPr lang="ru-RU" sz="4000" dirty="0" smtClean="0">
                <a:solidFill>
                  <a:schemeClr val="bg1"/>
                </a:solidFill>
                <a:latin typeface="+mn-lt"/>
              </a:rPr>
              <a:t>рецензента</a:t>
            </a:r>
            <a:endParaRPr lang="en-US" sz="4000" dirty="0">
              <a:solidFill>
                <a:schemeClr val="bg1"/>
              </a:solidFill>
              <a:latin typeface="+mn-lt"/>
            </a:endParaRPr>
          </a:p>
        </p:txBody>
      </p:sp>
    </p:spTree>
    <p:extLst>
      <p:ext uri="{BB962C8B-B14F-4D97-AF65-F5344CB8AC3E}">
        <p14:creationId xmlns:p14="http://schemas.microsoft.com/office/powerpoint/2010/main" val="11267507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pPr marL="742950" indent="-742950"/>
            <a:r>
              <a:rPr lang="ru-RU" sz="3200" dirty="0">
                <a:solidFill>
                  <a:schemeClr val="accent2"/>
                </a:solidFill>
              </a:rPr>
              <a:t>Положительный опыт рецензента</a:t>
            </a:r>
            <a:endParaRPr lang="en-US" sz="3200" dirty="0">
              <a:solidFill>
                <a:schemeClr val="accent2"/>
              </a:solidFill>
            </a:endParaRPr>
          </a:p>
        </p:txBody>
      </p:sp>
      <p:sp>
        <p:nvSpPr>
          <p:cNvPr id="5" name="TextBox 4"/>
          <p:cNvSpPr txBox="1"/>
          <p:nvPr/>
        </p:nvSpPr>
        <p:spPr>
          <a:xfrm>
            <a:off x="881508" y="1538748"/>
            <a:ext cx="7470996" cy="2070276"/>
          </a:xfrm>
          <a:prstGeom prst="rect">
            <a:avLst/>
          </a:prstGeom>
          <a:noFill/>
        </p:spPr>
        <p:txBody>
          <a:bodyPr wrap="square" lIns="0" tIns="0" rIns="0" bIns="0" rtlCol="0">
            <a:noAutofit/>
          </a:bodyPr>
          <a:lstStyle/>
          <a:p>
            <a:pPr marL="457200" indent="-457200" algn="l">
              <a:buClr>
                <a:schemeClr val="accent6"/>
              </a:buClr>
              <a:buFont typeface="Wingdings" pitchFamily="2" charset="2"/>
              <a:buChar char="ü"/>
            </a:pPr>
            <a:r>
              <a:rPr lang="ru-RU" sz="3200" dirty="0">
                <a:solidFill>
                  <a:schemeClr val="tx1"/>
                </a:solidFill>
                <a:latin typeface="+mn-lt"/>
              </a:rPr>
              <a:t>Увеличить </a:t>
            </a:r>
            <a:r>
              <a:rPr lang="ru-RU" sz="3200" dirty="0" smtClean="0">
                <a:solidFill>
                  <a:schemeClr val="tx1"/>
                </a:solidFill>
                <a:latin typeface="+mn-lt"/>
              </a:rPr>
              <a:t>количество </a:t>
            </a:r>
            <a:r>
              <a:rPr lang="ru-RU" sz="3200" dirty="0">
                <a:solidFill>
                  <a:schemeClr val="tx1"/>
                </a:solidFill>
                <a:latin typeface="+mn-lt"/>
              </a:rPr>
              <a:t>рецензентов</a:t>
            </a:r>
          </a:p>
          <a:p>
            <a:pPr marL="457200" indent="-457200" algn="l">
              <a:spcBef>
                <a:spcPts val="900"/>
              </a:spcBef>
              <a:buClr>
                <a:schemeClr val="accent6"/>
              </a:buClr>
              <a:buSzPct val="100000"/>
              <a:buFont typeface="Wingdings" pitchFamily="2" charset="2"/>
              <a:buChar char="ü"/>
            </a:pPr>
            <a:r>
              <a:rPr lang="ru-RU" sz="3200" dirty="0" smtClean="0">
                <a:solidFill>
                  <a:schemeClr val="tx1"/>
                </a:solidFill>
                <a:latin typeface="+mn-lt"/>
              </a:rPr>
              <a:t>Улучшить качество рецензирования</a:t>
            </a:r>
            <a:endParaRPr lang="en-US" sz="3200" dirty="0" smtClean="0">
              <a:solidFill>
                <a:schemeClr val="tx1"/>
              </a:solidFill>
              <a:latin typeface="+mn-lt"/>
            </a:endParaRPr>
          </a:p>
          <a:p>
            <a:pPr marL="457200" indent="-457200" algn="l">
              <a:spcBef>
                <a:spcPts val="900"/>
              </a:spcBef>
              <a:buClr>
                <a:schemeClr val="accent6"/>
              </a:buClr>
              <a:buSzPct val="100000"/>
              <a:buFont typeface="Wingdings" pitchFamily="2" charset="2"/>
              <a:buChar char="ü"/>
            </a:pPr>
            <a:r>
              <a:rPr lang="ru-RU" sz="3200" dirty="0" smtClean="0">
                <a:solidFill>
                  <a:schemeClr val="tx1"/>
                </a:solidFill>
                <a:latin typeface="+mn-lt"/>
              </a:rPr>
              <a:t>Улучшить качество рукописи</a:t>
            </a:r>
            <a:endParaRPr lang="en-US" sz="3200" dirty="0" smtClean="0">
              <a:solidFill>
                <a:schemeClr val="tx1"/>
              </a:solidFill>
              <a:latin typeface="+mn-lt"/>
            </a:endParaRPr>
          </a:p>
          <a:p>
            <a:pPr marL="457200" indent="-457200" algn="l">
              <a:spcBef>
                <a:spcPts val="900"/>
              </a:spcBef>
              <a:buClr>
                <a:schemeClr val="accent6"/>
              </a:buClr>
              <a:buSzPct val="100000"/>
              <a:buFont typeface="Wingdings" pitchFamily="2" charset="2"/>
              <a:buChar char="ü"/>
            </a:pPr>
            <a:endParaRPr lang="en-US" sz="3200" dirty="0" smtClean="0">
              <a:solidFill>
                <a:schemeClr val="tx1"/>
              </a:solidFill>
              <a:latin typeface="+mn-lt"/>
            </a:endParaRPr>
          </a:p>
        </p:txBody>
      </p:sp>
      <p:sp>
        <p:nvSpPr>
          <p:cNvPr id="6" name="Rounded Rectangle 5"/>
          <p:cNvSpPr/>
          <p:nvPr/>
        </p:nvSpPr>
        <p:spPr bwMode="auto">
          <a:xfrm>
            <a:off x="701484" y="3699036"/>
            <a:ext cx="3708000" cy="919401"/>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400" b="1" i="0" u="none" strike="noStrike" cap="none" normalizeH="0" baseline="0" dirty="0" smtClean="0">
                <a:ln>
                  <a:noFill/>
                </a:ln>
                <a:solidFill>
                  <a:schemeClr val="bg1"/>
                </a:solidFill>
                <a:effectLst/>
                <a:latin typeface="+mj-lt"/>
              </a:rPr>
              <a:t>Определить правильных рецензентов</a:t>
            </a:r>
            <a:endParaRPr kumimoji="0" lang="en-US" sz="2400" b="1" i="0" u="none" strike="noStrike" cap="none" normalizeH="0" baseline="0" dirty="0">
              <a:ln>
                <a:noFill/>
              </a:ln>
              <a:solidFill>
                <a:schemeClr val="bg1"/>
              </a:solidFill>
              <a:effectLst/>
              <a:latin typeface="+mj-lt"/>
            </a:endParaRPr>
          </a:p>
        </p:txBody>
      </p:sp>
      <p:sp>
        <p:nvSpPr>
          <p:cNvPr id="7" name="Rounded Rectangle 6"/>
          <p:cNvSpPr/>
          <p:nvPr/>
        </p:nvSpPr>
        <p:spPr bwMode="auto">
          <a:xfrm>
            <a:off x="4824528" y="3699036"/>
            <a:ext cx="3708000" cy="919401"/>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400" b="1" i="0" u="none" strike="noStrike" cap="none" normalizeH="0" baseline="0" dirty="0" smtClean="0">
                <a:ln>
                  <a:noFill/>
                </a:ln>
                <a:solidFill>
                  <a:schemeClr val="bg1"/>
                </a:solidFill>
                <a:effectLst/>
                <a:latin typeface="+mj-lt"/>
              </a:rPr>
              <a:t>Четкие инструкции рецензентов</a:t>
            </a:r>
            <a:endParaRPr kumimoji="0" lang="en-US" sz="24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2718000" y="5056584"/>
            <a:ext cx="3708000" cy="919401"/>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ru-RU" sz="2400" b="1" dirty="0" smtClean="0">
                <a:solidFill>
                  <a:schemeClr val="bg1"/>
                </a:solidFill>
                <a:latin typeface="+mj-lt"/>
              </a:rPr>
              <a:t>Эффективная коммуникация</a:t>
            </a:r>
            <a:endParaRPr kumimoji="0" lang="en-US" sz="2400" b="1" i="0" u="none" strike="noStrike" cap="none" normalizeH="0" baseline="0" dirty="0">
              <a:ln>
                <a:noFill/>
              </a:ln>
              <a:solidFill>
                <a:schemeClr val="bg1"/>
              </a:solidFill>
              <a:effectLst/>
              <a:latin typeface="+mj-lt"/>
            </a:endParaRPr>
          </a:p>
        </p:txBody>
      </p:sp>
    </p:spTree>
    <p:extLst>
      <p:ext uri="{BB962C8B-B14F-4D97-AF65-F5344CB8AC3E}">
        <p14:creationId xmlns:p14="http://schemas.microsoft.com/office/powerpoint/2010/main" val="24552651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24" y="756289"/>
            <a:ext cx="7991475" cy="443198"/>
          </a:xfrm>
        </p:spPr>
        <p:txBody>
          <a:bodyPr/>
          <a:lstStyle/>
          <a:p>
            <a:r>
              <a:rPr lang="ru-RU" sz="3200" dirty="0" smtClean="0">
                <a:solidFill>
                  <a:schemeClr val="accent2"/>
                </a:solidFill>
              </a:rPr>
              <a:t>Советы по идентификации рецензентов</a:t>
            </a:r>
            <a:endParaRPr lang="en-US" sz="3200" dirty="0">
              <a:solidFill>
                <a:schemeClr val="accent2"/>
              </a:solidFill>
            </a:endParaRPr>
          </a:p>
        </p:txBody>
      </p:sp>
      <p:sp>
        <p:nvSpPr>
          <p:cNvPr id="5" name="Rounded Rectangle 4"/>
          <p:cNvSpPr/>
          <p:nvPr/>
        </p:nvSpPr>
        <p:spPr bwMode="auto">
          <a:xfrm>
            <a:off x="791496" y="1765029"/>
            <a:ext cx="3600000" cy="919401"/>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ru-RU" sz="2400" b="1" dirty="0">
                <a:solidFill>
                  <a:schemeClr val="bg1"/>
                </a:solidFill>
                <a:latin typeface="+mn-lt"/>
              </a:rPr>
              <a:t>Быть </a:t>
            </a:r>
            <a:r>
              <a:rPr lang="ru-RU" sz="2400" b="1" dirty="0" smtClean="0">
                <a:solidFill>
                  <a:schemeClr val="bg1"/>
                </a:solidFill>
                <a:latin typeface="+mn-lt"/>
              </a:rPr>
              <a:t>открытым </a:t>
            </a:r>
            <a:r>
              <a:rPr lang="ru-RU" sz="2400" b="1" dirty="0">
                <a:solidFill>
                  <a:schemeClr val="bg1"/>
                </a:solidFill>
                <a:latin typeface="+mn-lt"/>
              </a:rPr>
              <a:t>для </a:t>
            </a:r>
            <a:r>
              <a:rPr lang="ru-RU" sz="2400" b="1" dirty="0" smtClean="0">
                <a:solidFill>
                  <a:schemeClr val="bg1"/>
                </a:solidFill>
                <a:latin typeface="+mn-lt"/>
              </a:rPr>
              <a:t>незападных стран</a:t>
            </a:r>
            <a:endParaRPr lang="ru-RU" sz="2400" b="1" dirty="0">
              <a:solidFill>
                <a:schemeClr val="bg1"/>
              </a:solidFill>
              <a:effectLst/>
              <a:latin typeface="+mn-lt"/>
            </a:endParaRPr>
          </a:p>
        </p:txBody>
      </p:sp>
      <p:sp>
        <p:nvSpPr>
          <p:cNvPr id="6" name="Rounded Rectangle 5"/>
          <p:cNvSpPr/>
          <p:nvPr/>
        </p:nvSpPr>
        <p:spPr bwMode="auto">
          <a:xfrm>
            <a:off x="4842036" y="1765029"/>
            <a:ext cx="3600000" cy="919401"/>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ru-RU" sz="2400" b="1" dirty="0" smtClean="0">
                <a:solidFill>
                  <a:schemeClr val="bg1"/>
                </a:solidFill>
                <a:latin typeface="+mn-lt"/>
              </a:rPr>
              <a:t>Рецензент сам имеет статьи в </a:t>
            </a:r>
            <a:r>
              <a:rPr lang="ru-RU" sz="2400" b="1" dirty="0">
                <a:solidFill>
                  <a:schemeClr val="bg1"/>
                </a:solidFill>
                <a:latin typeface="+mn-lt"/>
              </a:rPr>
              <a:t>вашем журнале</a:t>
            </a:r>
            <a:endParaRPr lang="ru-RU" sz="2400" b="1" dirty="0">
              <a:solidFill>
                <a:schemeClr val="bg1"/>
              </a:solidFill>
              <a:effectLst/>
              <a:latin typeface="+mn-lt"/>
            </a:endParaRPr>
          </a:p>
        </p:txBody>
      </p:sp>
      <p:sp>
        <p:nvSpPr>
          <p:cNvPr id="7" name="Rounded Rectangle 6"/>
          <p:cNvSpPr/>
          <p:nvPr/>
        </p:nvSpPr>
        <p:spPr bwMode="auto">
          <a:xfrm>
            <a:off x="791496" y="3903596"/>
            <a:ext cx="3600000" cy="1080000"/>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ru-RU" sz="2400" b="1" dirty="0">
                <a:solidFill>
                  <a:schemeClr val="bg1"/>
                </a:solidFill>
                <a:latin typeface="+mn-lt"/>
              </a:rPr>
              <a:t>Имеет опыт в некоторых </a:t>
            </a:r>
            <a:r>
              <a:rPr lang="ru-RU" sz="2400" b="1" dirty="0" smtClean="0">
                <a:solidFill>
                  <a:schemeClr val="bg1"/>
                </a:solidFill>
                <a:latin typeface="+mn-lt"/>
              </a:rPr>
              <a:t>областях</a:t>
            </a:r>
            <a:endParaRPr lang="ru-RU" sz="2400" b="1" dirty="0">
              <a:solidFill>
                <a:schemeClr val="bg1"/>
              </a:solidFill>
              <a:effectLst/>
              <a:latin typeface="+mn-lt"/>
            </a:endParaRPr>
          </a:p>
        </p:txBody>
      </p:sp>
      <p:sp>
        <p:nvSpPr>
          <p:cNvPr id="8" name="Rounded Rectangle 7"/>
          <p:cNvSpPr/>
          <p:nvPr/>
        </p:nvSpPr>
        <p:spPr bwMode="auto">
          <a:xfrm>
            <a:off x="4842036" y="3903596"/>
            <a:ext cx="3600000" cy="1080000"/>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ru-RU" sz="2400" b="1" dirty="0">
                <a:solidFill>
                  <a:schemeClr val="bg1"/>
                </a:solidFill>
                <a:latin typeface="+mn-lt"/>
              </a:rPr>
              <a:t>Попросите автора предложить </a:t>
            </a:r>
            <a:r>
              <a:rPr lang="ru-RU" sz="2400" b="1" dirty="0" smtClean="0">
                <a:solidFill>
                  <a:schemeClr val="bg1"/>
                </a:solidFill>
                <a:latin typeface="+mn-lt"/>
              </a:rPr>
              <a:t>рецензента</a:t>
            </a:r>
            <a:endParaRPr lang="ru-RU" sz="2400" b="1" dirty="0">
              <a:solidFill>
                <a:schemeClr val="bg1"/>
              </a:solidFill>
              <a:effectLst/>
              <a:latin typeface="+mn-lt"/>
            </a:endParaRPr>
          </a:p>
        </p:txBody>
      </p:sp>
      <p:sp>
        <p:nvSpPr>
          <p:cNvPr id="9" name="TextBox 8"/>
          <p:cNvSpPr txBox="1"/>
          <p:nvPr/>
        </p:nvSpPr>
        <p:spPr>
          <a:xfrm>
            <a:off x="4842036" y="2910649"/>
            <a:ext cx="3870516" cy="788387"/>
          </a:xfrm>
          <a:prstGeom prst="rect">
            <a:avLst/>
          </a:prstGeom>
          <a:noFill/>
        </p:spPr>
        <p:txBody>
          <a:bodyPr wrap="square" lIns="0" tIns="0" rIns="0" bIns="0" rtlCol="0">
            <a:noAutofit/>
          </a:bodyPr>
          <a:lstStyle/>
          <a:p>
            <a:pPr marL="342900" indent="-342900" algn="l">
              <a:lnSpc>
                <a:spcPts val="2200"/>
              </a:lnSpc>
              <a:spcBef>
                <a:spcPts val="900"/>
              </a:spcBef>
              <a:buClr>
                <a:schemeClr val="tx1"/>
              </a:buClr>
              <a:buSzPct val="100000"/>
              <a:buFont typeface="Arial" panose="020B0604020202020204" pitchFamily="34" charset="0"/>
              <a:buChar char="•"/>
            </a:pPr>
            <a:r>
              <a:rPr lang="ru-RU" sz="2200" dirty="0" smtClean="0">
                <a:solidFill>
                  <a:schemeClr val="tx2">
                    <a:lumMod val="75000"/>
                  </a:schemeClr>
                </a:solidFill>
                <a:latin typeface="+mn-lt"/>
              </a:rPr>
              <a:t>Знаком с содержанием</a:t>
            </a:r>
            <a:endParaRPr lang="en-US" sz="2200" dirty="0" smtClean="0">
              <a:solidFill>
                <a:schemeClr val="tx2">
                  <a:lumMod val="75000"/>
                </a:schemeClr>
              </a:solidFill>
              <a:latin typeface="+mn-lt"/>
            </a:endParaRPr>
          </a:p>
          <a:p>
            <a:pPr marL="342900" indent="-342900" algn="l">
              <a:lnSpc>
                <a:spcPts val="2200"/>
              </a:lnSpc>
              <a:spcBef>
                <a:spcPts val="900"/>
              </a:spcBef>
              <a:buClr>
                <a:schemeClr val="tx1"/>
              </a:buClr>
              <a:buSzPct val="100000"/>
              <a:buFont typeface="Arial" panose="020B0604020202020204" pitchFamily="34" charset="0"/>
              <a:buChar char="•"/>
            </a:pPr>
            <a:r>
              <a:rPr lang="ru-RU" sz="2200" dirty="0" smtClean="0">
                <a:solidFill>
                  <a:schemeClr val="tx2">
                    <a:lumMod val="75000"/>
                  </a:schemeClr>
                </a:solidFill>
                <a:latin typeface="+mn-lt"/>
              </a:rPr>
              <a:t>Скорее примет приглашение </a:t>
            </a:r>
            <a:endParaRPr lang="en-US" sz="2200" dirty="0" smtClean="0">
              <a:solidFill>
                <a:schemeClr val="tx2">
                  <a:lumMod val="75000"/>
                </a:schemeClr>
              </a:solidFill>
              <a:latin typeface="+mn-lt"/>
            </a:endParaRPr>
          </a:p>
        </p:txBody>
      </p:sp>
      <p:sp>
        <p:nvSpPr>
          <p:cNvPr id="10" name="TextBox 9"/>
          <p:cNvSpPr txBox="1"/>
          <p:nvPr/>
        </p:nvSpPr>
        <p:spPr>
          <a:xfrm>
            <a:off x="736693" y="5139228"/>
            <a:ext cx="3870516" cy="788387"/>
          </a:xfrm>
          <a:prstGeom prst="rect">
            <a:avLst/>
          </a:prstGeom>
          <a:noFill/>
        </p:spPr>
        <p:txBody>
          <a:bodyPr wrap="square" lIns="0" tIns="0" rIns="0" bIns="0" rtlCol="0">
            <a:noAutofit/>
          </a:bodyPr>
          <a:lstStyle/>
          <a:p>
            <a:pPr marL="342900" indent="-342900" algn="l">
              <a:lnSpc>
                <a:spcPts val="2200"/>
              </a:lnSpc>
              <a:spcBef>
                <a:spcPts val="900"/>
              </a:spcBef>
              <a:buClr>
                <a:schemeClr val="accent1"/>
              </a:buClr>
              <a:buSzPct val="100000"/>
              <a:buFont typeface="Arial" panose="020B0604020202020204" pitchFamily="34" charset="0"/>
              <a:buChar char="•"/>
            </a:pPr>
            <a:r>
              <a:rPr lang="ru-RU" sz="2200" dirty="0" smtClean="0">
                <a:solidFill>
                  <a:schemeClr val="tx2">
                    <a:lumMod val="75000"/>
                  </a:schemeClr>
                </a:solidFill>
                <a:latin typeface="+mn-lt"/>
              </a:rPr>
              <a:t>Междисциплинарные исследования</a:t>
            </a:r>
            <a:endParaRPr lang="en-US" sz="2200" dirty="0" smtClean="0">
              <a:solidFill>
                <a:schemeClr val="tx2">
                  <a:lumMod val="75000"/>
                </a:schemeClr>
              </a:solidFill>
              <a:latin typeface="+mn-lt"/>
            </a:endParaRPr>
          </a:p>
          <a:p>
            <a:pPr marL="342900" indent="-342900" algn="l">
              <a:lnSpc>
                <a:spcPts val="2200"/>
              </a:lnSpc>
              <a:spcBef>
                <a:spcPts val="900"/>
              </a:spcBef>
              <a:buClr>
                <a:schemeClr val="accent1"/>
              </a:buClr>
              <a:buSzPct val="100000"/>
              <a:buFont typeface="Arial" panose="020B0604020202020204" pitchFamily="34" charset="0"/>
              <a:buChar char="•"/>
            </a:pPr>
            <a:r>
              <a:rPr lang="ru-RU" sz="2200" dirty="0" smtClean="0">
                <a:solidFill>
                  <a:schemeClr val="tx2">
                    <a:lumMod val="75000"/>
                  </a:schemeClr>
                </a:solidFill>
                <a:latin typeface="+mn-lt"/>
              </a:rPr>
              <a:t>Четко объяснить рецензенту</a:t>
            </a:r>
            <a:endParaRPr lang="en-US" sz="2200" dirty="0" smtClean="0">
              <a:solidFill>
                <a:schemeClr val="tx2">
                  <a:lumMod val="75000"/>
                </a:schemeClr>
              </a:solidFill>
              <a:latin typeface="+mn-lt"/>
            </a:endParaRPr>
          </a:p>
        </p:txBody>
      </p:sp>
      <p:sp>
        <p:nvSpPr>
          <p:cNvPr id="11" name="TextBox 10"/>
          <p:cNvSpPr txBox="1"/>
          <p:nvPr/>
        </p:nvSpPr>
        <p:spPr>
          <a:xfrm>
            <a:off x="4842036" y="5137757"/>
            <a:ext cx="3870516" cy="788387"/>
          </a:xfrm>
          <a:prstGeom prst="rect">
            <a:avLst/>
          </a:prstGeom>
          <a:noFill/>
        </p:spPr>
        <p:txBody>
          <a:bodyPr wrap="square" lIns="0" tIns="0" rIns="0" bIns="0" rtlCol="0">
            <a:noAutofit/>
          </a:bodyPr>
          <a:lstStyle/>
          <a:p>
            <a:pPr marL="342900" indent="-342900" algn="l">
              <a:lnSpc>
                <a:spcPts val="2200"/>
              </a:lnSpc>
              <a:spcBef>
                <a:spcPts val="900"/>
              </a:spcBef>
              <a:buClr>
                <a:schemeClr val="accent2"/>
              </a:buClr>
              <a:buSzPct val="100000"/>
              <a:buFont typeface="Arial" panose="020B0604020202020204" pitchFamily="34" charset="0"/>
              <a:buChar char="•"/>
            </a:pPr>
            <a:r>
              <a:rPr lang="ru-RU" sz="2200" dirty="0" smtClean="0">
                <a:solidFill>
                  <a:schemeClr val="tx2">
                    <a:lumMod val="75000"/>
                  </a:schemeClr>
                </a:solidFill>
                <a:latin typeface="+mn-lt"/>
              </a:rPr>
              <a:t>Не использовать только предлагаемых рецензентов</a:t>
            </a:r>
            <a:endParaRPr lang="en-US" sz="2200" dirty="0" smtClean="0">
              <a:solidFill>
                <a:schemeClr val="tx2">
                  <a:lumMod val="75000"/>
                </a:schemeClr>
              </a:solidFill>
              <a:latin typeface="+mn-lt"/>
            </a:endParaRPr>
          </a:p>
          <a:p>
            <a:pPr marL="342900" indent="-342900" algn="l">
              <a:lnSpc>
                <a:spcPts val="2200"/>
              </a:lnSpc>
              <a:spcBef>
                <a:spcPts val="900"/>
              </a:spcBef>
              <a:buClr>
                <a:schemeClr val="accent2"/>
              </a:buClr>
              <a:buSzPct val="100000"/>
              <a:buFont typeface="Arial" panose="020B0604020202020204" pitchFamily="34" charset="0"/>
              <a:buChar char="•"/>
            </a:pPr>
            <a:r>
              <a:rPr lang="ru-RU" sz="2200" dirty="0" smtClean="0">
                <a:solidFill>
                  <a:schemeClr val="tx2">
                    <a:lumMod val="75000"/>
                  </a:schemeClr>
                </a:solidFill>
                <a:latin typeface="+mn-lt"/>
              </a:rPr>
              <a:t>Обеспечить достоверность</a:t>
            </a:r>
            <a:endParaRPr lang="en-US" sz="2200" dirty="0" smtClean="0">
              <a:solidFill>
                <a:schemeClr val="tx2">
                  <a:lumMod val="75000"/>
                </a:schemeClr>
              </a:solidFill>
              <a:latin typeface="+mn-lt"/>
            </a:endParaRPr>
          </a:p>
        </p:txBody>
      </p:sp>
      <p:sp>
        <p:nvSpPr>
          <p:cNvPr id="12" name="TextBox 11"/>
          <p:cNvSpPr txBox="1"/>
          <p:nvPr/>
        </p:nvSpPr>
        <p:spPr>
          <a:xfrm>
            <a:off x="719104" y="2674458"/>
            <a:ext cx="3870516" cy="788387"/>
          </a:xfrm>
          <a:prstGeom prst="rect">
            <a:avLst/>
          </a:prstGeom>
          <a:noFill/>
        </p:spPr>
        <p:txBody>
          <a:bodyPr wrap="square" lIns="0" tIns="0" rIns="0" bIns="0" rtlCol="0">
            <a:noAutofit/>
          </a:bodyPr>
          <a:lstStyle/>
          <a:p>
            <a:pPr marL="342900" indent="-342900" algn="l">
              <a:lnSpc>
                <a:spcPts val="2200"/>
              </a:lnSpc>
              <a:spcBef>
                <a:spcPts val="900"/>
              </a:spcBef>
              <a:buClr>
                <a:schemeClr val="tx1"/>
              </a:buClr>
              <a:buSzPct val="100000"/>
              <a:buFont typeface="Arial" panose="020B0604020202020204" pitchFamily="34" charset="0"/>
              <a:buChar char="•"/>
            </a:pPr>
            <a:r>
              <a:rPr lang="ru-RU" sz="2200" dirty="0" smtClean="0">
                <a:solidFill>
                  <a:schemeClr val="tx2">
                    <a:lumMod val="75000"/>
                  </a:schemeClr>
                </a:solidFill>
                <a:latin typeface="+mn-lt"/>
              </a:rPr>
              <a:t>Сбалансировать нагрузку рецензента</a:t>
            </a:r>
            <a:endParaRPr lang="en-US" sz="2200" dirty="0" smtClean="0">
              <a:solidFill>
                <a:schemeClr val="tx2">
                  <a:lumMod val="75000"/>
                </a:schemeClr>
              </a:solidFill>
              <a:latin typeface="+mn-lt"/>
            </a:endParaRPr>
          </a:p>
          <a:p>
            <a:pPr marL="342900" indent="-342900" algn="l">
              <a:lnSpc>
                <a:spcPts val="2200"/>
              </a:lnSpc>
              <a:spcBef>
                <a:spcPts val="900"/>
              </a:spcBef>
              <a:buClr>
                <a:schemeClr val="tx1"/>
              </a:buClr>
              <a:buSzPct val="100000"/>
              <a:buFont typeface="Arial" panose="020B0604020202020204" pitchFamily="34" charset="0"/>
              <a:buChar char="•"/>
            </a:pPr>
            <a:r>
              <a:rPr lang="ru-RU" sz="2200" dirty="0" smtClean="0">
                <a:solidFill>
                  <a:schemeClr val="tx2">
                    <a:lumMod val="75000"/>
                  </a:schemeClr>
                </a:solidFill>
                <a:latin typeface="+mn-lt"/>
              </a:rPr>
              <a:t>Глобальное воздействие исследования</a:t>
            </a:r>
            <a:endParaRPr lang="en-US" sz="2200" dirty="0" smtClean="0">
              <a:solidFill>
                <a:schemeClr val="tx2">
                  <a:lumMod val="75000"/>
                </a:schemeClr>
              </a:solidFill>
              <a:latin typeface="+mn-lt"/>
            </a:endParaRPr>
          </a:p>
        </p:txBody>
      </p:sp>
    </p:spTree>
    <p:extLst>
      <p:ext uri="{BB962C8B-B14F-4D97-AF65-F5344CB8AC3E}">
        <p14:creationId xmlns:p14="http://schemas.microsoft.com/office/powerpoint/2010/main" val="41595091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24" y="756289"/>
            <a:ext cx="7991475" cy="443198"/>
          </a:xfrm>
        </p:spPr>
        <p:txBody>
          <a:bodyPr/>
          <a:lstStyle/>
          <a:p>
            <a:r>
              <a:rPr lang="ru-RU" sz="3200" dirty="0" smtClean="0">
                <a:solidFill>
                  <a:schemeClr val="accent2"/>
                </a:solidFill>
              </a:rPr>
              <a:t>Четкие инструкции рецензентов</a:t>
            </a:r>
            <a:endParaRPr lang="en-US" sz="3200" dirty="0">
              <a:solidFill>
                <a:schemeClr val="accent2"/>
              </a:solidFill>
            </a:endParaRPr>
          </a:p>
        </p:txBody>
      </p:sp>
      <p:sp>
        <p:nvSpPr>
          <p:cNvPr id="5" name="Rounded Rectangle 4"/>
          <p:cNvSpPr/>
          <p:nvPr/>
        </p:nvSpPr>
        <p:spPr bwMode="auto">
          <a:xfrm>
            <a:off x="791496" y="1765029"/>
            <a:ext cx="3708000" cy="1055608"/>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800" b="1" i="0" u="none" strike="noStrike" cap="none" normalizeH="0" baseline="0" dirty="0" smtClean="0">
                <a:ln>
                  <a:noFill/>
                </a:ln>
                <a:solidFill>
                  <a:schemeClr val="bg1"/>
                </a:solidFill>
                <a:effectLst/>
                <a:latin typeface="+mj-lt"/>
              </a:rPr>
              <a:t>Этические обязанности</a:t>
            </a:r>
            <a:endParaRPr kumimoji="0" lang="en-US" sz="2800" b="1" i="0" u="none" strike="noStrike" cap="none" normalizeH="0" baseline="0" dirty="0">
              <a:ln>
                <a:noFill/>
              </a:ln>
              <a:solidFill>
                <a:schemeClr val="bg1"/>
              </a:solidFill>
              <a:effectLst/>
              <a:latin typeface="+mj-lt"/>
            </a:endParaRPr>
          </a:p>
        </p:txBody>
      </p:sp>
      <p:sp>
        <p:nvSpPr>
          <p:cNvPr id="6" name="Rounded Rectangle 5"/>
          <p:cNvSpPr/>
          <p:nvPr/>
        </p:nvSpPr>
        <p:spPr bwMode="auto">
          <a:xfrm>
            <a:off x="4842036" y="1765029"/>
            <a:ext cx="3708000" cy="1055608"/>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ru-RU" sz="2800" b="1" dirty="0" smtClean="0">
                <a:solidFill>
                  <a:schemeClr val="bg1"/>
                </a:solidFill>
                <a:latin typeface="+mj-lt"/>
              </a:rPr>
              <a:t>Своевременность</a:t>
            </a:r>
            <a:endParaRPr lang="en-US" sz="2800" b="1" dirty="0" smtClean="0">
              <a:solidFill>
                <a:schemeClr val="tx1"/>
              </a:solidFill>
              <a:latin typeface="+mj-lt"/>
            </a:endParaRPr>
          </a:p>
        </p:txBody>
      </p:sp>
      <p:sp>
        <p:nvSpPr>
          <p:cNvPr id="7" name="Rounded Rectangle 6"/>
          <p:cNvSpPr/>
          <p:nvPr/>
        </p:nvSpPr>
        <p:spPr bwMode="auto">
          <a:xfrm>
            <a:off x="791496" y="3903596"/>
            <a:ext cx="3708000" cy="105560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800" b="1" i="0" u="none" strike="noStrike" cap="none" normalizeH="0" baseline="0" dirty="0" smtClean="0">
                <a:ln>
                  <a:noFill/>
                </a:ln>
                <a:solidFill>
                  <a:schemeClr val="bg1"/>
                </a:solidFill>
                <a:effectLst/>
                <a:latin typeface="+mj-lt"/>
              </a:rPr>
              <a:t>Каких факторов оценивать</a:t>
            </a:r>
            <a:endParaRPr kumimoji="0" lang="en-US" sz="28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4842036" y="3903596"/>
            <a:ext cx="3708000" cy="1044000"/>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800" b="1" i="0" u="none" strike="noStrike" cap="none" normalizeH="0" baseline="0" dirty="0" smtClean="0">
                <a:ln>
                  <a:noFill/>
                </a:ln>
                <a:solidFill>
                  <a:schemeClr val="bg1"/>
                </a:solidFill>
                <a:effectLst/>
                <a:latin typeface="+mj-lt"/>
              </a:rPr>
              <a:t>Конструктивные и четкие комментарии</a:t>
            </a:r>
            <a:endParaRPr kumimoji="0" lang="en-US" sz="2800" b="1" i="0" u="none" strike="noStrike" cap="none" normalizeH="0" baseline="0" dirty="0">
              <a:ln>
                <a:noFill/>
              </a:ln>
              <a:solidFill>
                <a:schemeClr val="bg1"/>
              </a:solidFill>
              <a:effectLst/>
              <a:latin typeface="+mj-lt"/>
            </a:endParaRPr>
          </a:p>
        </p:txBody>
      </p:sp>
      <p:sp>
        <p:nvSpPr>
          <p:cNvPr id="9" name="TextBox 8"/>
          <p:cNvSpPr txBox="1"/>
          <p:nvPr/>
        </p:nvSpPr>
        <p:spPr>
          <a:xfrm>
            <a:off x="4842036" y="2910649"/>
            <a:ext cx="3870516" cy="788387"/>
          </a:xfrm>
          <a:prstGeom prst="rect">
            <a:avLst/>
          </a:prstGeom>
          <a:noFill/>
        </p:spPr>
        <p:txBody>
          <a:bodyPr wrap="square" lIns="0" tIns="0" rIns="0" bIns="0" rtlCol="0">
            <a:noAutofit/>
          </a:bodyPr>
          <a:lstStyle/>
          <a:p>
            <a:pPr marL="342900" indent="-342900" algn="l">
              <a:lnSpc>
                <a:spcPts val="2200"/>
              </a:lnSpc>
              <a:spcBef>
                <a:spcPts val="900"/>
              </a:spcBef>
              <a:buClr>
                <a:schemeClr val="tx1"/>
              </a:buClr>
              <a:buSzPct val="100000"/>
              <a:buFont typeface="Arial" panose="020B0604020202020204" pitchFamily="34" charset="0"/>
              <a:buChar char="•"/>
            </a:pPr>
            <a:r>
              <a:rPr lang="ru-RU" sz="2200" dirty="0" smtClean="0">
                <a:solidFill>
                  <a:schemeClr val="tx2">
                    <a:lumMod val="75000"/>
                  </a:schemeClr>
                </a:solidFill>
                <a:latin typeface="+mn-lt"/>
              </a:rPr>
              <a:t>Убедитесь что у рецензента есть время</a:t>
            </a:r>
            <a:endParaRPr lang="en-US" sz="2200" dirty="0" smtClean="0">
              <a:solidFill>
                <a:schemeClr val="tx2">
                  <a:lumMod val="75000"/>
                </a:schemeClr>
              </a:solidFill>
              <a:latin typeface="+mn-lt"/>
            </a:endParaRPr>
          </a:p>
          <a:p>
            <a:pPr marL="342900" indent="-342900" algn="l">
              <a:lnSpc>
                <a:spcPts val="2200"/>
              </a:lnSpc>
              <a:spcBef>
                <a:spcPts val="900"/>
              </a:spcBef>
              <a:buClr>
                <a:schemeClr val="tx1"/>
              </a:buClr>
              <a:buSzPct val="100000"/>
              <a:buFont typeface="Arial" panose="020B0604020202020204" pitchFamily="34" charset="0"/>
              <a:buChar char="•"/>
            </a:pPr>
            <a:r>
              <a:rPr lang="ru-RU" sz="2200" dirty="0" smtClean="0">
                <a:solidFill>
                  <a:schemeClr val="tx2">
                    <a:lumMod val="75000"/>
                  </a:schemeClr>
                </a:solidFill>
                <a:latin typeface="+mn-lt"/>
              </a:rPr>
              <a:t>Сроки предоставления</a:t>
            </a:r>
            <a:endParaRPr lang="en-US" sz="2200" dirty="0" smtClean="0">
              <a:solidFill>
                <a:schemeClr val="tx2">
                  <a:lumMod val="75000"/>
                </a:schemeClr>
              </a:solidFill>
              <a:latin typeface="+mn-lt"/>
            </a:endParaRPr>
          </a:p>
        </p:txBody>
      </p:sp>
      <p:sp>
        <p:nvSpPr>
          <p:cNvPr id="10" name="TextBox 9"/>
          <p:cNvSpPr txBox="1"/>
          <p:nvPr/>
        </p:nvSpPr>
        <p:spPr>
          <a:xfrm>
            <a:off x="736693" y="5139228"/>
            <a:ext cx="3870516" cy="788387"/>
          </a:xfrm>
          <a:prstGeom prst="rect">
            <a:avLst/>
          </a:prstGeom>
          <a:noFill/>
        </p:spPr>
        <p:txBody>
          <a:bodyPr wrap="square" lIns="0" tIns="0" rIns="0" bIns="0" rtlCol="0">
            <a:noAutofit/>
          </a:bodyPr>
          <a:lstStyle/>
          <a:p>
            <a:pPr marL="342900" indent="-342900" algn="l">
              <a:lnSpc>
                <a:spcPts val="2200"/>
              </a:lnSpc>
              <a:spcBef>
                <a:spcPts val="900"/>
              </a:spcBef>
              <a:buClr>
                <a:schemeClr val="accent1"/>
              </a:buClr>
              <a:buSzPct val="100000"/>
              <a:buFont typeface="Arial" panose="020B0604020202020204" pitchFamily="34" charset="0"/>
              <a:buChar char="•"/>
            </a:pPr>
            <a:r>
              <a:rPr lang="ru-RU" sz="2200" dirty="0" smtClean="0">
                <a:solidFill>
                  <a:schemeClr val="tx2">
                    <a:lumMod val="75000"/>
                  </a:schemeClr>
                </a:solidFill>
                <a:latin typeface="+mn-lt"/>
              </a:rPr>
              <a:t>Новизна и влияние</a:t>
            </a:r>
            <a:endParaRPr lang="en-US" sz="2200" dirty="0" smtClean="0">
              <a:solidFill>
                <a:schemeClr val="tx2">
                  <a:lumMod val="75000"/>
                </a:schemeClr>
              </a:solidFill>
              <a:latin typeface="+mn-lt"/>
            </a:endParaRPr>
          </a:p>
          <a:p>
            <a:pPr marL="342900" indent="-342900" algn="l">
              <a:lnSpc>
                <a:spcPts val="2200"/>
              </a:lnSpc>
              <a:spcBef>
                <a:spcPts val="900"/>
              </a:spcBef>
              <a:buClr>
                <a:schemeClr val="accent1"/>
              </a:buClr>
              <a:buSzPct val="100000"/>
              <a:buFont typeface="Arial" panose="020B0604020202020204" pitchFamily="34" charset="0"/>
              <a:buChar char="•"/>
            </a:pPr>
            <a:r>
              <a:rPr lang="ru-RU" sz="2200" dirty="0" smtClean="0">
                <a:solidFill>
                  <a:schemeClr val="tx2">
                    <a:lumMod val="75000"/>
                  </a:schemeClr>
                </a:solidFill>
                <a:latin typeface="+mn-lt"/>
              </a:rPr>
              <a:t>Технически обоснованность</a:t>
            </a:r>
            <a:endParaRPr lang="en-US" sz="2200" dirty="0" smtClean="0">
              <a:solidFill>
                <a:schemeClr val="tx2">
                  <a:lumMod val="75000"/>
                </a:schemeClr>
              </a:solidFill>
              <a:latin typeface="+mn-lt"/>
            </a:endParaRPr>
          </a:p>
          <a:p>
            <a:pPr marL="342900" indent="-342900" algn="l">
              <a:lnSpc>
                <a:spcPts val="2200"/>
              </a:lnSpc>
              <a:spcBef>
                <a:spcPts val="900"/>
              </a:spcBef>
              <a:buClr>
                <a:schemeClr val="accent1"/>
              </a:buClr>
              <a:buSzPct val="100000"/>
              <a:buFont typeface="Arial" panose="020B0604020202020204" pitchFamily="34" charset="0"/>
              <a:buChar char="•"/>
            </a:pPr>
            <a:r>
              <a:rPr lang="ru-RU" sz="2200" dirty="0" smtClean="0">
                <a:solidFill>
                  <a:schemeClr val="tx2">
                    <a:lumMod val="75000"/>
                  </a:schemeClr>
                </a:solidFill>
                <a:latin typeface="+mn-lt"/>
              </a:rPr>
              <a:t>Ясность написания</a:t>
            </a:r>
            <a:endParaRPr lang="en-US" sz="2200" dirty="0" smtClean="0">
              <a:solidFill>
                <a:schemeClr val="tx2">
                  <a:lumMod val="75000"/>
                </a:schemeClr>
              </a:solidFill>
              <a:latin typeface="+mn-lt"/>
            </a:endParaRPr>
          </a:p>
        </p:txBody>
      </p:sp>
      <p:sp>
        <p:nvSpPr>
          <p:cNvPr id="11" name="TextBox 10"/>
          <p:cNvSpPr txBox="1"/>
          <p:nvPr/>
        </p:nvSpPr>
        <p:spPr>
          <a:xfrm>
            <a:off x="4842036" y="5137757"/>
            <a:ext cx="3870516" cy="788387"/>
          </a:xfrm>
          <a:prstGeom prst="rect">
            <a:avLst/>
          </a:prstGeom>
          <a:noFill/>
        </p:spPr>
        <p:txBody>
          <a:bodyPr wrap="square" lIns="0" tIns="0" rIns="0" bIns="0" rtlCol="0">
            <a:noAutofit/>
          </a:bodyPr>
          <a:lstStyle/>
          <a:p>
            <a:pPr marL="342900" indent="-342900" algn="l">
              <a:spcBef>
                <a:spcPts val="900"/>
              </a:spcBef>
              <a:buClr>
                <a:schemeClr val="accent2"/>
              </a:buClr>
              <a:buSzPct val="100000"/>
              <a:buFont typeface="Arial" panose="020B0604020202020204" pitchFamily="34" charset="0"/>
              <a:buChar char="•"/>
            </a:pPr>
            <a:r>
              <a:rPr lang="ru-RU" sz="2200" dirty="0" smtClean="0">
                <a:solidFill>
                  <a:schemeClr val="tx2">
                    <a:lumMod val="75000"/>
                  </a:schemeClr>
                </a:solidFill>
                <a:latin typeface="+mn-lt"/>
              </a:rPr>
              <a:t>Полезные комментарии</a:t>
            </a:r>
            <a:endParaRPr lang="en-US" sz="2200" dirty="0" smtClean="0">
              <a:solidFill>
                <a:schemeClr val="tx2">
                  <a:lumMod val="75000"/>
                </a:schemeClr>
              </a:solidFill>
              <a:latin typeface="+mn-lt"/>
            </a:endParaRPr>
          </a:p>
          <a:p>
            <a:pPr marL="342900" indent="-342900" algn="l">
              <a:spcBef>
                <a:spcPts val="900"/>
              </a:spcBef>
              <a:buClr>
                <a:schemeClr val="accent2"/>
              </a:buClr>
              <a:buSzPct val="100000"/>
              <a:buFont typeface="Arial" panose="020B0604020202020204" pitchFamily="34" charset="0"/>
              <a:buChar char="•"/>
            </a:pPr>
            <a:r>
              <a:rPr lang="ru-RU" sz="2200" dirty="0" smtClean="0">
                <a:solidFill>
                  <a:schemeClr val="tx2">
                    <a:lumMod val="75000"/>
                  </a:schemeClr>
                </a:solidFill>
                <a:latin typeface="+mn-lt"/>
              </a:rPr>
              <a:t>Ясно указать что необходимо пересмотреть</a:t>
            </a:r>
            <a:endParaRPr lang="en-US" sz="2200" dirty="0" smtClean="0">
              <a:solidFill>
                <a:schemeClr val="tx2">
                  <a:lumMod val="75000"/>
                </a:schemeClr>
              </a:solidFill>
              <a:latin typeface="+mn-lt"/>
            </a:endParaRPr>
          </a:p>
        </p:txBody>
      </p:sp>
      <p:sp>
        <p:nvSpPr>
          <p:cNvPr id="12" name="TextBox 11"/>
          <p:cNvSpPr txBox="1"/>
          <p:nvPr/>
        </p:nvSpPr>
        <p:spPr>
          <a:xfrm>
            <a:off x="736693" y="2910648"/>
            <a:ext cx="3870516" cy="788387"/>
          </a:xfrm>
          <a:prstGeom prst="rect">
            <a:avLst/>
          </a:prstGeom>
          <a:noFill/>
        </p:spPr>
        <p:txBody>
          <a:bodyPr wrap="square" lIns="0" tIns="0" rIns="0" bIns="0" rtlCol="0">
            <a:noAutofit/>
          </a:bodyPr>
          <a:lstStyle/>
          <a:p>
            <a:pPr marL="342900" indent="-342900" algn="l">
              <a:lnSpc>
                <a:spcPts val="2200"/>
              </a:lnSpc>
              <a:spcBef>
                <a:spcPts val="900"/>
              </a:spcBef>
              <a:buClr>
                <a:schemeClr val="tx1"/>
              </a:buClr>
              <a:buSzPct val="100000"/>
              <a:buFont typeface="Arial" panose="020B0604020202020204" pitchFamily="34" charset="0"/>
              <a:buChar char="•"/>
            </a:pPr>
            <a:r>
              <a:rPr lang="ru-RU" sz="2200" dirty="0" smtClean="0">
                <a:solidFill>
                  <a:schemeClr val="tx2">
                    <a:lumMod val="75000"/>
                  </a:schemeClr>
                </a:solidFill>
                <a:latin typeface="+mn-lt"/>
              </a:rPr>
              <a:t>Конфликты интересов</a:t>
            </a:r>
            <a:endParaRPr lang="en-US" sz="2200" dirty="0" smtClean="0">
              <a:solidFill>
                <a:schemeClr val="tx2">
                  <a:lumMod val="75000"/>
                </a:schemeClr>
              </a:solidFill>
              <a:latin typeface="+mn-lt"/>
            </a:endParaRPr>
          </a:p>
          <a:p>
            <a:pPr marL="342900" indent="-342900" algn="l">
              <a:lnSpc>
                <a:spcPts val="2200"/>
              </a:lnSpc>
              <a:spcBef>
                <a:spcPts val="900"/>
              </a:spcBef>
              <a:buClr>
                <a:schemeClr val="tx1"/>
              </a:buClr>
              <a:buSzPct val="100000"/>
              <a:buFont typeface="Arial" panose="020B0604020202020204" pitchFamily="34" charset="0"/>
              <a:buChar char="•"/>
            </a:pPr>
            <a:r>
              <a:rPr lang="ru-RU" sz="2200" dirty="0" smtClean="0">
                <a:solidFill>
                  <a:schemeClr val="tx2">
                    <a:lumMod val="75000"/>
                  </a:schemeClr>
                </a:solidFill>
                <a:latin typeface="+mn-lt"/>
              </a:rPr>
              <a:t>Конфиденциальность</a:t>
            </a:r>
            <a:endParaRPr lang="en-US" sz="2200" dirty="0" smtClean="0">
              <a:solidFill>
                <a:schemeClr val="tx2">
                  <a:lumMod val="75000"/>
                </a:schemeClr>
              </a:solidFill>
              <a:latin typeface="+mn-lt"/>
            </a:endParaRPr>
          </a:p>
        </p:txBody>
      </p:sp>
    </p:spTree>
    <p:extLst>
      <p:ext uri="{BB962C8B-B14F-4D97-AF65-F5344CB8AC3E}">
        <p14:creationId xmlns:p14="http://schemas.microsoft.com/office/powerpoint/2010/main" val="2632675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1" name="Rechteck 3"/>
          <p:cNvSpPr>
            <a:spLocks noChangeArrowheads="1"/>
          </p:cNvSpPr>
          <p:nvPr/>
        </p:nvSpPr>
        <p:spPr bwMode="auto">
          <a:xfrm>
            <a:off x="0" y="3417888"/>
            <a:ext cx="9144000" cy="1439862"/>
          </a:xfrm>
          <a:prstGeom prst="rect">
            <a:avLst/>
          </a:prstGeom>
          <a:solidFill>
            <a:schemeClr val="accent1"/>
          </a:solidFill>
          <a:ln w="9525" algn="ctr">
            <a:noFill/>
            <a:round/>
            <a:headEnd/>
            <a:tailEnd/>
          </a:ln>
        </p:spPr>
        <p:txBody>
          <a:bodyPr>
            <a:spAutoFit/>
          </a:bodyPr>
          <a:lstStyle/>
          <a:p>
            <a:pPr algn="ctr" eaLnBrk="0" hangingPunct="0">
              <a:spcBef>
                <a:spcPct val="50000"/>
              </a:spcBef>
              <a:defRPr/>
            </a:pPr>
            <a:endParaRPr lang="de-DE" dirty="0">
              <a:latin typeface="Arial" charset="0"/>
              <a:cs typeface="+mn-cs"/>
            </a:endParaRPr>
          </a:p>
        </p:txBody>
      </p:sp>
      <p:sp>
        <p:nvSpPr>
          <p:cNvPr id="6147" name="Textfeld 4"/>
          <p:cNvSpPr txBox="1">
            <a:spLocks noChangeArrowheads="1"/>
          </p:cNvSpPr>
          <p:nvPr/>
        </p:nvSpPr>
        <p:spPr bwMode="auto">
          <a:xfrm>
            <a:off x="341436" y="3778250"/>
            <a:ext cx="7340407" cy="646331"/>
          </a:xfrm>
          <a:prstGeom prst="rect">
            <a:avLst/>
          </a:prstGeom>
          <a:noFill/>
          <a:ln w="9525">
            <a:noFill/>
            <a:miter lim="800000"/>
            <a:headEnd/>
            <a:tailEnd/>
          </a:ln>
        </p:spPr>
        <p:txBody>
          <a:bodyPr wrap="none">
            <a:spAutoFit/>
          </a:bodyPr>
          <a:lstStyle/>
          <a:p>
            <a:pPr marL="742950" indent="-742950" algn="l" eaLnBrk="0" hangingPunct="0">
              <a:spcBef>
                <a:spcPct val="50000"/>
              </a:spcBef>
            </a:pPr>
            <a:r>
              <a:rPr lang="ru-RU" sz="3600" dirty="0" smtClean="0">
                <a:solidFill>
                  <a:schemeClr val="bg1"/>
                </a:solidFill>
              </a:rPr>
              <a:t>Улучшение доступности журнала</a:t>
            </a:r>
            <a:endParaRPr lang="en-US" sz="3600" dirty="0">
              <a:solidFill>
                <a:schemeClr val="bg1"/>
              </a:solidFill>
            </a:endParaRPr>
          </a:p>
        </p:txBody>
      </p:sp>
    </p:spTree>
    <p:extLst>
      <p:ext uri="{BB962C8B-B14F-4D97-AF65-F5344CB8AC3E}">
        <p14:creationId xmlns:p14="http://schemas.microsoft.com/office/powerpoint/2010/main" val="33879333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ru-RU" sz="3200" dirty="0" smtClean="0">
                <a:solidFill>
                  <a:schemeClr val="accent2"/>
                </a:solidFill>
              </a:rPr>
              <a:t>Как улучшить доступность</a:t>
            </a:r>
            <a:r>
              <a:rPr lang="en-US" sz="3200" dirty="0" smtClean="0">
                <a:solidFill>
                  <a:schemeClr val="accent2"/>
                </a:solidFill>
              </a:rPr>
              <a:t>?</a:t>
            </a:r>
            <a:endParaRPr lang="en-US" sz="3200" dirty="0">
              <a:solidFill>
                <a:schemeClr val="accent2"/>
              </a:solidFill>
            </a:endParaRPr>
          </a:p>
        </p:txBody>
      </p:sp>
      <p:sp>
        <p:nvSpPr>
          <p:cNvPr id="5" name="Rounded Rectangle 4"/>
          <p:cNvSpPr/>
          <p:nvPr/>
        </p:nvSpPr>
        <p:spPr bwMode="auto">
          <a:xfrm>
            <a:off x="1241556" y="1900085"/>
            <a:ext cx="6750900" cy="4509611"/>
          </a:xfrm>
          <a:prstGeom prst="roundRect">
            <a:avLst>
              <a:gd name="adj" fmla="val 1347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457200" marR="0" indent="-457200" algn="l" defTabSz="914400" rtl="0" eaLnBrk="0" fontAlgn="base" latinLnBrk="0" hangingPunct="0">
              <a:lnSpc>
                <a:spcPct val="150000"/>
              </a:lnSpc>
              <a:spcBef>
                <a:spcPct val="50000"/>
              </a:spcBef>
              <a:spcAft>
                <a:spcPct val="0"/>
              </a:spcAft>
              <a:buClr>
                <a:schemeClr val="accent1"/>
              </a:buClr>
              <a:buSzTx/>
              <a:buFont typeface="Wingdings" panose="05000000000000000000" pitchFamily="2" charset="2"/>
              <a:buChar char="ü"/>
              <a:tabLst/>
            </a:pPr>
            <a:r>
              <a:rPr lang="ru-RU" sz="2800" dirty="0" smtClean="0">
                <a:solidFill>
                  <a:schemeClr val="accent2"/>
                </a:solidFill>
                <a:latin typeface="+mj-lt"/>
              </a:rPr>
              <a:t>Эффективный сайт журнала</a:t>
            </a:r>
          </a:p>
          <a:p>
            <a:pPr marL="457200" marR="0" indent="-457200" algn="l" defTabSz="914400" rtl="0" eaLnBrk="0" fontAlgn="base" latinLnBrk="0" hangingPunct="0">
              <a:lnSpc>
                <a:spcPct val="150000"/>
              </a:lnSpc>
              <a:spcBef>
                <a:spcPct val="50000"/>
              </a:spcBef>
              <a:spcAft>
                <a:spcPct val="0"/>
              </a:spcAft>
              <a:buClr>
                <a:schemeClr val="accent1"/>
              </a:buClr>
              <a:buSzTx/>
              <a:buFont typeface="Wingdings" panose="05000000000000000000" pitchFamily="2" charset="2"/>
              <a:buChar char="ü"/>
              <a:tabLst/>
            </a:pPr>
            <a:r>
              <a:rPr kumimoji="0" lang="ru-RU" sz="2800" b="0" i="0" u="none" strike="noStrike" cap="none" normalizeH="0" baseline="0" dirty="0" smtClean="0">
                <a:ln>
                  <a:noFill/>
                </a:ln>
                <a:solidFill>
                  <a:schemeClr val="accent2"/>
                </a:solidFill>
                <a:effectLst/>
                <a:latin typeface="+mj-lt"/>
              </a:rPr>
              <a:t>Индексация в базах данных</a:t>
            </a:r>
            <a:endParaRPr kumimoji="0" lang="en-US" sz="2800" b="0" i="0" u="none" strike="noStrike" cap="none" normalizeH="0" dirty="0" smtClean="0">
              <a:ln>
                <a:noFill/>
              </a:ln>
              <a:solidFill>
                <a:schemeClr val="accent2"/>
              </a:solidFill>
              <a:effectLst/>
              <a:latin typeface="+mj-lt"/>
            </a:endParaRPr>
          </a:p>
          <a:p>
            <a:pPr marL="457200" marR="0" indent="-457200" algn="l" defTabSz="914400" rtl="0" eaLnBrk="0" fontAlgn="base" latinLnBrk="0" hangingPunct="0">
              <a:lnSpc>
                <a:spcPct val="150000"/>
              </a:lnSpc>
              <a:spcBef>
                <a:spcPct val="50000"/>
              </a:spcBef>
              <a:spcAft>
                <a:spcPct val="0"/>
              </a:spcAft>
              <a:buClr>
                <a:schemeClr val="accent1"/>
              </a:buClr>
              <a:buSzTx/>
              <a:buFont typeface="Wingdings" panose="05000000000000000000" pitchFamily="2" charset="2"/>
              <a:buChar char="ü"/>
              <a:tabLst/>
            </a:pPr>
            <a:r>
              <a:rPr lang="ru-RU" sz="2800" dirty="0" smtClean="0">
                <a:solidFill>
                  <a:schemeClr val="accent2"/>
                </a:solidFill>
                <a:latin typeface="+mj-lt"/>
              </a:rPr>
              <a:t>Будьте </a:t>
            </a:r>
            <a:r>
              <a:rPr lang="ru-RU" sz="2800" dirty="0" err="1" smtClean="0">
                <a:solidFill>
                  <a:schemeClr val="accent2"/>
                </a:solidFill>
                <a:latin typeface="+mj-lt"/>
              </a:rPr>
              <a:t>хабом</a:t>
            </a:r>
            <a:r>
              <a:rPr lang="ru-RU" sz="2800" dirty="0" smtClean="0">
                <a:solidFill>
                  <a:schemeClr val="accent2"/>
                </a:solidFill>
                <a:latin typeface="+mj-lt"/>
              </a:rPr>
              <a:t> для вашей сферы</a:t>
            </a:r>
            <a:endParaRPr lang="en-US" sz="2800" dirty="0" smtClean="0">
              <a:solidFill>
                <a:schemeClr val="accent2"/>
              </a:solidFill>
              <a:latin typeface="+mj-lt"/>
            </a:endParaRPr>
          </a:p>
          <a:p>
            <a:pPr marL="457200" marR="0" indent="-457200" algn="l" defTabSz="914400" rtl="0" eaLnBrk="0" fontAlgn="base" latinLnBrk="0" hangingPunct="0">
              <a:lnSpc>
                <a:spcPct val="150000"/>
              </a:lnSpc>
              <a:spcBef>
                <a:spcPct val="50000"/>
              </a:spcBef>
              <a:spcAft>
                <a:spcPct val="0"/>
              </a:spcAft>
              <a:buClr>
                <a:schemeClr val="accent1"/>
              </a:buClr>
              <a:buSzTx/>
              <a:buFont typeface="Wingdings" panose="05000000000000000000" pitchFamily="2" charset="2"/>
              <a:buChar char="ü"/>
              <a:tabLst/>
            </a:pPr>
            <a:r>
              <a:rPr kumimoji="0" lang="ru-RU" sz="2800" b="0" i="0" u="none" strike="noStrike" cap="none" normalizeH="0" baseline="0" dirty="0" smtClean="0">
                <a:ln>
                  <a:noFill/>
                </a:ln>
                <a:solidFill>
                  <a:schemeClr val="accent2"/>
                </a:solidFill>
                <a:effectLst/>
                <a:latin typeface="+mj-lt"/>
              </a:rPr>
              <a:t>Конференции</a:t>
            </a:r>
            <a:endParaRPr kumimoji="0" lang="en-US" sz="2800" b="0" i="0" u="none" strike="noStrike" cap="none" normalizeH="0" baseline="0" dirty="0" smtClean="0">
              <a:ln>
                <a:noFill/>
              </a:ln>
              <a:solidFill>
                <a:schemeClr val="accent2"/>
              </a:solidFill>
              <a:effectLst/>
              <a:latin typeface="+mj-lt"/>
            </a:endParaRPr>
          </a:p>
          <a:p>
            <a:pPr marL="457200" marR="0" indent="-457200" algn="l" defTabSz="914400" rtl="0" eaLnBrk="0" fontAlgn="base" latinLnBrk="0" hangingPunct="0">
              <a:lnSpc>
                <a:spcPct val="150000"/>
              </a:lnSpc>
              <a:spcBef>
                <a:spcPct val="50000"/>
              </a:spcBef>
              <a:spcAft>
                <a:spcPct val="0"/>
              </a:spcAft>
              <a:buClr>
                <a:schemeClr val="accent1"/>
              </a:buClr>
              <a:buSzTx/>
              <a:buFont typeface="Wingdings" panose="05000000000000000000" pitchFamily="2" charset="2"/>
              <a:buChar char="ü"/>
              <a:tabLst/>
            </a:pPr>
            <a:r>
              <a:rPr lang="ru-RU" sz="2800" dirty="0" smtClean="0">
                <a:solidFill>
                  <a:schemeClr val="accent2"/>
                </a:solidFill>
                <a:latin typeface="+mj-lt"/>
              </a:rPr>
              <a:t>Социальные медиа </a:t>
            </a:r>
            <a:endParaRPr kumimoji="0" lang="en-US" sz="2800" b="0" i="0" u="none" strike="noStrike" cap="none" normalizeH="0" baseline="0" dirty="0">
              <a:ln>
                <a:noFill/>
              </a:ln>
              <a:solidFill>
                <a:schemeClr val="accent2"/>
              </a:solidFill>
              <a:effectLst/>
              <a:latin typeface="+mj-lt"/>
            </a:endParaRPr>
          </a:p>
        </p:txBody>
      </p:sp>
    </p:spTree>
    <p:extLst>
      <p:ext uri="{BB962C8B-B14F-4D97-AF65-F5344CB8AC3E}">
        <p14:creationId xmlns:p14="http://schemas.microsoft.com/office/powerpoint/2010/main" val="35564305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ru-RU" sz="3200" dirty="0" smtClean="0">
                <a:solidFill>
                  <a:schemeClr val="accent2"/>
                </a:solidFill>
              </a:rPr>
              <a:t>Службы реферирования и индексирования</a:t>
            </a:r>
            <a:endParaRPr lang="en-US" sz="3200" dirty="0">
              <a:solidFill>
                <a:schemeClr val="accent2"/>
              </a:solidFill>
            </a:endParaRPr>
          </a:p>
        </p:txBody>
      </p:sp>
      <p:pic>
        <p:nvPicPr>
          <p:cNvPr id="1026" name="Picture 2" descr="http://misis.ru/Portals/0/EasyDNNnews/2889/2889Web-of-Science.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29117"/>
          <a:stretch/>
        </p:blipFill>
        <p:spPr bwMode="auto">
          <a:xfrm>
            <a:off x="521460" y="1178700"/>
            <a:ext cx="5130684" cy="13983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en/archive/9/91/20130909101259!Scopus_type_logo.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1484" y="2299051"/>
            <a:ext cx="2520336" cy="7699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f/fb/US-NLM-PubMed-Logo.svg/720px-US-NLM-PubMed-Logo.svg.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1485" y="3248976"/>
            <a:ext cx="2622706" cy="9325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32168" y="2528880"/>
            <a:ext cx="2880384" cy="630084"/>
          </a:xfrm>
          <a:prstGeom prst="rect">
            <a:avLst/>
          </a:prstGeom>
          <a:noFill/>
        </p:spPr>
        <p:txBody>
          <a:bodyPr wrap="square" lIns="0" tIns="0" rIns="0" bIns="0" rtlCol="0">
            <a:noAutofit/>
          </a:bodyPr>
          <a:lstStyle/>
          <a:p>
            <a:pPr algn="r">
              <a:lnSpc>
                <a:spcPts val="2200"/>
              </a:lnSpc>
              <a:spcBef>
                <a:spcPts val="900"/>
              </a:spcBef>
              <a:buClr>
                <a:schemeClr val="accent2"/>
              </a:buClr>
              <a:buSzPct val="100000"/>
            </a:pPr>
            <a:r>
              <a:rPr lang="en-US" sz="2800" b="1" dirty="0" smtClean="0">
                <a:solidFill>
                  <a:srgbClr val="016370"/>
                </a:solidFill>
                <a:latin typeface="+mn-lt"/>
              </a:rPr>
              <a:t>~21,000 </a:t>
            </a:r>
            <a:r>
              <a:rPr lang="ru-RU" sz="2800" b="1" dirty="0" smtClean="0">
                <a:solidFill>
                  <a:srgbClr val="016370"/>
                </a:solidFill>
                <a:latin typeface="+mn-lt"/>
              </a:rPr>
              <a:t>журналов</a:t>
            </a:r>
            <a:endParaRPr lang="en-US" sz="2800" b="1" dirty="0" smtClean="0">
              <a:solidFill>
                <a:srgbClr val="016370"/>
              </a:solidFill>
              <a:latin typeface="+mn-lt"/>
            </a:endParaRPr>
          </a:p>
        </p:txBody>
      </p:sp>
      <p:sp>
        <p:nvSpPr>
          <p:cNvPr id="9" name="TextBox 8"/>
          <p:cNvSpPr txBox="1"/>
          <p:nvPr/>
        </p:nvSpPr>
        <p:spPr>
          <a:xfrm>
            <a:off x="5832168" y="3609024"/>
            <a:ext cx="2880384" cy="630084"/>
          </a:xfrm>
          <a:prstGeom prst="rect">
            <a:avLst/>
          </a:prstGeom>
          <a:noFill/>
        </p:spPr>
        <p:txBody>
          <a:bodyPr wrap="square" lIns="0" tIns="0" rIns="0" bIns="0" rtlCol="0">
            <a:noAutofit/>
          </a:bodyPr>
          <a:lstStyle/>
          <a:p>
            <a:pPr algn="r">
              <a:lnSpc>
                <a:spcPts val="2200"/>
              </a:lnSpc>
              <a:spcBef>
                <a:spcPts val="900"/>
              </a:spcBef>
              <a:buClr>
                <a:schemeClr val="accent2"/>
              </a:buClr>
              <a:buSzPct val="100000"/>
            </a:pPr>
            <a:r>
              <a:rPr lang="en-US" sz="2800" b="1" dirty="0" smtClean="0">
                <a:solidFill>
                  <a:srgbClr val="3978AD"/>
                </a:solidFill>
                <a:latin typeface="+mn-lt"/>
              </a:rPr>
              <a:t>~5,000 </a:t>
            </a:r>
            <a:r>
              <a:rPr lang="ru-RU" sz="2800" b="1" dirty="0" smtClean="0">
                <a:solidFill>
                  <a:srgbClr val="3978AD"/>
                </a:solidFill>
                <a:latin typeface="+mn-lt"/>
              </a:rPr>
              <a:t>журналов</a:t>
            </a:r>
            <a:endParaRPr lang="en-US" sz="2800" b="1" dirty="0" smtClean="0">
              <a:solidFill>
                <a:srgbClr val="3978AD"/>
              </a:solidFill>
              <a:latin typeface="+mn-lt"/>
            </a:endParaRPr>
          </a:p>
        </p:txBody>
      </p:sp>
      <p:sp>
        <p:nvSpPr>
          <p:cNvPr id="10" name="TextBox 9"/>
          <p:cNvSpPr txBox="1"/>
          <p:nvPr/>
        </p:nvSpPr>
        <p:spPr>
          <a:xfrm>
            <a:off x="5832168" y="1628760"/>
            <a:ext cx="2880384" cy="630084"/>
          </a:xfrm>
          <a:prstGeom prst="rect">
            <a:avLst/>
          </a:prstGeom>
          <a:noFill/>
        </p:spPr>
        <p:txBody>
          <a:bodyPr wrap="square" lIns="0" tIns="0" rIns="0" bIns="0" rtlCol="0">
            <a:noAutofit/>
          </a:bodyPr>
          <a:lstStyle/>
          <a:p>
            <a:pPr algn="r">
              <a:lnSpc>
                <a:spcPts val="2200"/>
              </a:lnSpc>
              <a:spcBef>
                <a:spcPts val="900"/>
              </a:spcBef>
              <a:buClr>
                <a:schemeClr val="accent2"/>
              </a:buClr>
              <a:buSzPct val="100000"/>
            </a:pPr>
            <a:r>
              <a:rPr lang="en-US" sz="2800" b="1" dirty="0" smtClean="0">
                <a:solidFill>
                  <a:srgbClr val="FD8000"/>
                </a:solidFill>
                <a:latin typeface="+mn-lt"/>
              </a:rPr>
              <a:t>~1</a:t>
            </a:r>
            <a:r>
              <a:rPr lang="ru-RU" sz="2800" b="1" dirty="0" smtClean="0">
                <a:solidFill>
                  <a:srgbClr val="FD8000"/>
                </a:solidFill>
                <a:latin typeface="+mn-lt"/>
              </a:rPr>
              <a:t>2</a:t>
            </a:r>
            <a:r>
              <a:rPr lang="en-US" sz="2800" b="1" dirty="0" smtClean="0">
                <a:solidFill>
                  <a:srgbClr val="FD8000"/>
                </a:solidFill>
                <a:latin typeface="+mn-lt"/>
              </a:rPr>
              <a:t>,000 </a:t>
            </a:r>
            <a:r>
              <a:rPr lang="ru-RU" sz="2800" b="1" dirty="0" smtClean="0">
                <a:solidFill>
                  <a:srgbClr val="FD8000"/>
                </a:solidFill>
                <a:latin typeface="+mn-lt"/>
              </a:rPr>
              <a:t>журналов</a:t>
            </a:r>
            <a:endParaRPr lang="en-US" sz="2800" b="1" dirty="0" smtClean="0">
              <a:solidFill>
                <a:srgbClr val="FD8000"/>
              </a:solidFill>
              <a:latin typeface="+mn-lt"/>
            </a:endParaRPr>
          </a:p>
        </p:txBody>
      </p:sp>
      <p:sp>
        <p:nvSpPr>
          <p:cNvPr id="6" name="Rounded Rectangle 5"/>
          <p:cNvSpPr/>
          <p:nvPr/>
        </p:nvSpPr>
        <p:spPr bwMode="auto">
          <a:xfrm>
            <a:off x="271017" y="4149096"/>
            <a:ext cx="8621559" cy="2621994"/>
          </a:xfrm>
          <a:prstGeom prst="roundRect">
            <a:avLst/>
          </a:prstGeom>
          <a:ln>
            <a:solidFill>
              <a:srgbClr val="C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ru-RU" sz="2400" b="1" i="1" dirty="0" smtClean="0">
                <a:solidFill>
                  <a:srgbClr val="C00000"/>
                </a:solidFill>
                <a:latin typeface="+mj-lt"/>
              </a:rPr>
              <a:t>Почему вы хотите быть </a:t>
            </a:r>
            <a:r>
              <a:rPr lang="ru-RU" sz="2400" b="1" i="1" dirty="0" err="1" smtClean="0">
                <a:solidFill>
                  <a:srgbClr val="C00000"/>
                </a:solidFill>
                <a:latin typeface="+mj-lt"/>
              </a:rPr>
              <a:t>проиндексированны</a:t>
            </a:r>
            <a:r>
              <a:rPr lang="en-US" sz="2400" b="1" i="1" dirty="0" smtClean="0">
                <a:solidFill>
                  <a:srgbClr val="C00000"/>
                </a:solidFill>
                <a:latin typeface="+mj-lt"/>
              </a:rPr>
              <a:t>?</a:t>
            </a:r>
          </a:p>
          <a:p>
            <a:pPr marL="285750" marR="0" indent="-285750" algn="l" defTabSz="914400" rtl="0" eaLnBrk="0" fontAlgn="base" latinLnBrk="0" hangingPunct="0">
              <a:lnSpc>
                <a:spcPct val="100000"/>
              </a:lnSpc>
              <a:spcBef>
                <a:spcPct val="50000"/>
              </a:spcBef>
              <a:spcAft>
                <a:spcPct val="0"/>
              </a:spcAft>
              <a:buClr>
                <a:srgbClr val="C00000"/>
              </a:buClr>
              <a:buSzTx/>
              <a:buFont typeface="Arial" panose="020B0604020202020204" pitchFamily="34" charset="0"/>
              <a:buChar char="•"/>
              <a:tabLst/>
            </a:pPr>
            <a:r>
              <a:rPr kumimoji="0" lang="ru-RU" sz="2400" b="0" i="0" u="none" strike="noStrike" cap="none" normalizeH="0" baseline="0" dirty="0" smtClean="0">
                <a:ln>
                  <a:noFill/>
                </a:ln>
                <a:solidFill>
                  <a:schemeClr val="tx2">
                    <a:lumMod val="75000"/>
                  </a:schemeClr>
                </a:solidFill>
                <a:effectLst/>
                <a:latin typeface="+mj-lt"/>
              </a:rPr>
              <a:t>Увеличение возможности доступности среди исследователей</a:t>
            </a:r>
            <a:endParaRPr lang="en-US" sz="2400" dirty="0" smtClean="0">
              <a:solidFill>
                <a:schemeClr val="tx2">
                  <a:lumMod val="75000"/>
                </a:schemeClr>
              </a:solidFill>
              <a:latin typeface="+mj-lt"/>
            </a:endParaRPr>
          </a:p>
          <a:p>
            <a:pPr marL="285750" marR="0" indent="-285750" algn="l" defTabSz="914400" rtl="0" eaLnBrk="0" fontAlgn="base" latinLnBrk="0" hangingPunct="0">
              <a:lnSpc>
                <a:spcPct val="100000"/>
              </a:lnSpc>
              <a:spcBef>
                <a:spcPct val="50000"/>
              </a:spcBef>
              <a:spcAft>
                <a:spcPct val="0"/>
              </a:spcAft>
              <a:buClr>
                <a:srgbClr val="C00000"/>
              </a:buClr>
              <a:buSzTx/>
              <a:buFont typeface="Arial" panose="020B0604020202020204" pitchFamily="34" charset="0"/>
              <a:buChar char="•"/>
              <a:tabLst/>
            </a:pPr>
            <a:r>
              <a:rPr kumimoji="0" lang="ru-RU" sz="2400" b="0" i="0" u="none" strike="noStrike" cap="none" normalizeH="0" baseline="0" dirty="0" smtClean="0">
                <a:ln>
                  <a:noFill/>
                </a:ln>
                <a:solidFill>
                  <a:schemeClr val="tx2">
                    <a:lumMod val="75000"/>
                  </a:schemeClr>
                </a:solidFill>
                <a:effectLst/>
                <a:latin typeface="+mj-lt"/>
              </a:rPr>
              <a:t>Сравнительная оценка производительности по сравнению с другими журналами</a:t>
            </a:r>
            <a:endParaRPr kumimoji="0" lang="en-US" sz="2400" b="0" i="0" u="none" strike="noStrike" cap="none" normalizeH="0" baseline="0" dirty="0">
              <a:ln>
                <a:noFill/>
              </a:ln>
              <a:solidFill>
                <a:schemeClr val="tx2">
                  <a:lumMod val="75000"/>
                </a:schemeClr>
              </a:solidFill>
              <a:effectLst/>
              <a:latin typeface="+mj-lt"/>
            </a:endParaRPr>
          </a:p>
        </p:txBody>
      </p:sp>
      <p:pic>
        <p:nvPicPr>
          <p:cNvPr id="3"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761892" y="1783838"/>
            <a:ext cx="2250300" cy="101735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81898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ru-RU" sz="3200" dirty="0" smtClean="0">
                <a:solidFill>
                  <a:schemeClr val="accent2"/>
                </a:solidFill>
              </a:rPr>
              <a:t>Прозрачность</a:t>
            </a:r>
            <a:endParaRPr lang="en-US" sz="3200" dirty="0">
              <a:solidFill>
                <a:schemeClr val="accent2"/>
              </a:solidFill>
            </a:endParaRPr>
          </a:p>
        </p:txBody>
      </p:sp>
      <p:sp>
        <p:nvSpPr>
          <p:cNvPr id="7" name="Rounded Rectangle 6"/>
          <p:cNvSpPr/>
          <p:nvPr/>
        </p:nvSpPr>
        <p:spPr bwMode="auto">
          <a:xfrm>
            <a:off x="521460" y="1268712"/>
            <a:ext cx="8101080" cy="5310708"/>
          </a:xfrm>
          <a:prstGeom prst="roundRect">
            <a:avLst>
              <a:gd name="adj" fmla="val 6738"/>
            </a:avLst>
          </a:prstGeom>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R="0" defTabSz="914400" rtl="0" eaLnBrk="0" fontAlgn="base" latinLnBrk="0" hangingPunct="0">
              <a:lnSpc>
                <a:spcPct val="150000"/>
              </a:lnSpc>
              <a:spcBef>
                <a:spcPts val="0"/>
              </a:spcBef>
              <a:spcAft>
                <a:spcPct val="0"/>
              </a:spcAft>
              <a:buClr>
                <a:schemeClr val="accent2"/>
              </a:buClr>
              <a:buSzTx/>
              <a:tabLst/>
            </a:pPr>
            <a:r>
              <a:rPr lang="ru-RU" sz="2800" b="1" i="1" u="sng" dirty="0" smtClean="0">
                <a:solidFill>
                  <a:schemeClr val="accent2"/>
                </a:solidFill>
                <a:latin typeface="+mj-lt"/>
              </a:rPr>
              <a:t>Сайт должен включать</a:t>
            </a:r>
            <a:r>
              <a:rPr lang="en-US" sz="2800" b="1" i="1" dirty="0" smtClean="0">
                <a:solidFill>
                  <a:schemeClr val="accent2"/>
                </a:solidFill>
                <a:latin typeface="+mj-lt"/>
              </a:rPr>
              <a:t>:</a:t>
            </a:r>
          </a:p>
          <a:p>
            <a:pPr marL="457200" marR="0" indent="-457200" algn="l" defTabSz="914400" rtl="0" eaLnBrk="0" fontAlgn="base" latinLnBrk="0" hangingPunct="0">
              <a:lnSpc>
                <a:spcPct val="150000"/>
              </a:lnSpc>
              <a:spcBef>
                <a:spcPts val="0"/>
              </a:spcBef>
              <a:spcAft>
                <a:spcPct val="0"/>
              </a:spcAft>
              <a:buClr>
                <a:schemeClr val="accent2"/>
              </a:buClr>
              <a:buSzTx/>
              <a:buFont typeface="Wingdings" panose="05000000000000000000" pitchFamily="2" charset="2"/>
              <a:buChar char="ü"/>
              <a:tabLst/>
            </a:pPr>
            <a:r>
              <a:rPr lang="ru-RU" sz="2400" b="1" dirty="0" smtClean="0">
                <a:solidFill>
                  <a:schemeClr val="tx2">
                    <a:lumMod val="75000"/>
                  </a:schemeClr>
                </a:solidFill>
                <a:latin typeface="+mj-lt"/>
              </a:rPr>
              <a:t>Редакторов и членов редакционного совета</a:t>
            </a:r>
            <a:endParaRPr lang="en-US" sz="2400" b="1" dirty="0" smtClean="0">
              <a:solidFill>
                <a:schemeClr val="tx2">
                  <a:lumMod val="75000"/>
                </a:schemeClr>
              </a:solidFill>
              <a:latin typeface="+mj-lt"/>
            </a:endParaRPr>
          </a:p>
          <a:p>
            <a:pPr marL="457200" marR="0" indent="-457200" algn="l" defTabSz="914400" rtl="0" eaLnBrk="0" fontAlgn="base" latinLnBrk="0" hangingPunct="0">
              <a:lnSpc>
                <a:spcPct val="150000"/>
              </a:lnSpc>
              <a:spcBef>
                <a:spcPts val="0"/>
              </a:spcBef>
              <a:spcAft>
                <a:spcPct val="0"/>
              </a:spcAft>
              <a:buClr>
                <a:schemeClr val="accent2"/>
              </a:buClr>
              <a:buSzTx/>
              <a:buFont typeface="Wingdings" panose="05000000000000000000" pitchFamily="2" charset="2"/>
              <a:buChar char="ü"/>
              <a:tabLst/>
            </a:pPr>
            <a:r>
              <a:rPr lang="ru-RU" sz="2400" b="1" dirty="0" smtClean="0">
                <a:solidFill>
                  <a:schemeClr val="tx2">
                    <a:lumMod val="75000"/>
                  </a:schemeClr>
                </a:solidFill>
                <a:latin typeface="+mj-lt"/>
              </a:rPr>
              <a:t>Цели и задачи</a:t>
            </a:r>
            <a:endParaRPr lang="en-US" sz="2400" b="1" dirty="0" smtClean="0">
              <a:solidFill>
                <a:schemeClr val="tx2">
                  <a:lumMod val="75000"/>
                </a:schemeClr>
              </a:solidFill>
              <a:latin typeface="+mj-lt"/>
            </a:endParaRPr>
          </a:p>
          <a:p>
            <a:pPr marL="457200" marR="0" indent="-457200" algn="l" defTabSz="914400" rtl="0" eaLnBrk="0" fontAlgn="base" latinLnBrk="0" hangingPunct="0">
              <a:lnSpc>
                <a:spcPct val="150000"/>
              </a:lnSpc>
              <a:spcBef>
                <a:spcPts val="0"/>
              </a:spcBef>
              <a:spcAft>
                <a:spcPct val="0"/>
              </a:spcAft>
              <a:buClr>
                <a:schemeClr val="accent2"/>
              </a:buClr>
              <a:buSzTx/>
              <a:buFont typeface="Wingdings" panose="05000000000000000000" pitchFamily="2" charset="2"/>
              <a:buChar char="ü"/>
              <a:tabLst/>
            </a:pPr>
            <a:r>
              <a:rPr lang="ru-RU" sz="2400" b="1" dirty="0" smtClean="0">
                <a:solidFill>
                  <a:schemeClr val="tx2">
                    <a:lumMod val="75000"/>
                  </a:schemeClr>
                </a:solidFill>
                <a:latin typeface="+mj-lt"/>
              </a:rPr>
              <a:t>Руководство для авторов</a:t>
            </a:r>
            <a:endParaRPr lang="en-US" sz="2400" b="1" dirty="0">
              <a:solidFill>
                <a:schemeClr val="tx2">
                  <a:lumMod val="75000"/>
                </a:schemeClr>
              </a:solidFill>
              <a:latin typeface="+mj-lt"/>
            </a:endParaRPr>
          </a:p>
          <a:p>
            <a:pPr marL="457200" marR="0" indent="-457200" algn="l" defTabSz="914400" rtl="0" eaLnBrk="0" fontAlgn="base" latinLnBrk="0" hangingPunct="0">
              <a:lnSpc>
                <a:spcPct val="150000"/>
              </a:lnSpc>
              <a:spcBef>
                <a:spcPts val="0"/>
              </a:spcBef>
              <a:spcAft>
                <a:spcPct val="0"/>
              </a:spcAft>
              <a:buClr>
                <a:schemeClr val="accent2"/>
              </a:buClr>
              <a:buSzTx/>
              <a:buFont typeface="Wingdings" panose="05000000000000000000" pitchFamily="2" charset="2"/>
              <a:buChar char="ü"/>
              <a:tabLst/>
            </a:pPr>
            <a:r>
              <a:rPr lang="ru-RU" sz="2400" b="1" dirty="0" smtClean="0">
                <a:solidFill>
                  <a:schemeClr val="tx2">
                    <a:lumMod val="75000"/>
                  </a:schemeClr>
                </a:solidFill>
                <a:latin typeface="+mj-lt"/>
              </a:rPr>
              <a:t>Процесс рецензирования</a:t>
            </a:r>
            <a:endParaRPr lang="en-US" sz="2400" b="1" dirty="0" smtClean="0">
              <a:solidFill>
                <a:schemeClr val="tx2">
                  <a:lumMod val="75000"/>
                </a:schemeClr>
              </a:solidFill>
              <a:latin typeface="+mj-lt"/>
            </a:endParaRPr>
          </a:p>
          <a:p>
            <a:pPr marL="457200" marR="0" indent="-457200" algn="l" defTabSz="914400" rtl="0" eaLnBrk="0" fontAlgn="base" latinLnBrk="0" hangingPunct="0">
              <a:lnSpc>
                <a:spcPct val="150000"/>
              </a:lnSpc>
              <a:spcBef>
                <a:spcPts val="0"/>
              </a:spcBef>
              <a:spcAft>
                <a:spcPct val="0"/>
              </a:spcAft>
              <a:buClr>
                <a:schemeClr val="accent2"/>
              </a:buClr>
              <a:buSzTx/>
              <a:buFont typeface="Wingdings" panose="05000000000000000000" pitchFamily="2" charset="2"/>
              <a:buChar char="ü"/>
              <a:tabLst/>
            </a:pPr>
            <a:r>
              <a:rPr lang="ru-RU" sz="2400" b="1" dirty="0" smtClean="0">
                <a:solidFill>
                  <a:schemeClr val="tx2">
                    <a:lumMod val="75000"/>
                  </a:schemeClr>
                </a:solidFill>
                <a:latin typeface="+mj-lt"/>
              </a:rPr>
              <a:t>Информативное письмо об этике публикации</a:t>
            </a:r>
            <a:endParaRPr lang="en-US" sz="2400" b="1" dirty="0" smtClean="0">
              <a:solidFill>
                <a:schemeClr val="tx2">
                  <a:lumMod val="75000"/>
                </a:schemeClr>
              </a:solidFill>
              <a:latin typeface="+mj-lt"/>
            </a:endParaRPr>
          </a:p>
          <a:p>
            <a:pPr marL="457200" marR="0" indent="-457200" algn="l" defTabSz="914400" rtl="0" eaLnBrk="0" fontAlgn="base" latinLnBrk="0" hangingPunct="0">
              <a:lnSpc>
                <a:spcPct val="150000"/>
              </a:lnSpc>
              <a:spcBef>
                <a:spcPts val="0"/>
              </a:spcBef>
              <a:spcAft>
                <a:spcPct val="0"/>
              </a:spcAft>
              <a:buClr>
                <a:schemeClr val="accent2"/>
              </a:buClr>
              <a:buSzTx/>
              <a:buFont typeface="Wingdings" panose="05000000000000000000" pitchFamily="2" charset="2"/>
              <a:buChar char="ü"/>
              <a:tabLst/>
            </a:pPr>
            <a:r>
              <a:rPr lang="ru-RU" sz="2400" b="1" dirty="0" smtClean="0">
                <a:solidFill>
                  <a:schemeClr val="tx2">
                    <a:lumMod val="75000"/>
                  </a:schemeClr>
                </a:solidFill>
                <a:latin typeface="+mj-lt"/>
              </a:rPr>
              <a:t>Открытый доступ – информация о цене</a:t>
            </a:r>
            <a:endParaRPr lang="en-US" sz="2400" b="1" dirty="0" smtClean="0">
              <a:solidFill>
                <a:schemeClr val="tx2">
                  <a:lumMod val="75000"/>
                </a:schemeClr>
              </a:solidFill>
              <a:latin typeface="+mj-lt"/>
            </a:endParaRPr>
          </a:p>
          <a:p>
            <a:pPr marL="457200" marR="0" indent="-457200" algn="l" defTabSz="914400" rtl="0" eaLnBrk="0" fontAlgn="base" latinLnBrk="0" hangingPunct="0">
              <a:lnSpc>
                <a:spcPct val="150000"/>
              </a:lnSpc>
              <a:spcBef>
                <a:spcPts val="0"/>
              </a:spcBef>
              <a:spcAft>
                <a:spcPct val="0"/>
              </a:spcAft>
              <a:buClr>
                <a:schemeClr val="accent2"/>
              </a:buClr>
              <a:buSzTx/>
              <a:buFont typeface="Wingdings" panose="05000000000000000000" pitchFamily="2" charset="2"/>
              <a:buChar char="ü"/>
              <a:tabLst/>
            </a:pPr>
            <a:r>
              <a:rPr lang="ru-RU" sz="2400" b="1" dirty="0" smtClean="0">
                <a:solidFill>
                  <a:schemeClr val="tx2">
                    <a:lumMod val="75000"/>
                  </a:schemeClr>
                </a:solidFill>
                <a:latin typeface="+mj-lt"/>
              </a:rPr>
              <a:t>Как получить доступ к полнотекстовым статьям</a:t>
            </a:r>
            <a:endParaRPr lang="en-US" sz="2400" b="1" dirty="0" smtClean="0">
              <a:solidFill>
                <a:schemeClr val="tx2">
                  <a:lumMod val="75000"/>
                </a:schemeClr>
              </a:solidFill>
              <a:latin typeface="+mj-lt"/>
            </a:endParaRPr>
          </a:p>
        </p:txBody>
      </p:sp>
    </p:spTree>
    <p:extLst>
      <p:ext uri="{BB962C8B-B14F-4D97-AF65-F5344CB8AC3E}">
        <p14:creationId xmlns:p14="http://schemas.microsoft.com/office/powerpoint/2010/main" val="39207090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478972"/>
            <a:ext cx="9035924" cy="6379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91098" y="837365"/>
            <a:ext cx="4053728" cy="1438068"/>
          </a:xfrm>
          <a:prstGeom prst="rect">
            <a:avLst/>
          </a:prstGeom>
          <a:solidFill>
            <a:schemeClr val="bg1"/>
          </a:solidFill>
        </p:spPr>
        <p:txBody>
          <a:bodyPr wrap="square" lIns="72000" tIns="72000" rIns="72000" bIns="72000" rtlCol="0">
            <a:spAutoFit/>
          </a:bodyPr>
          <a:lstStyle/>
          <a:p>
            <a:pPr algn="ctr"/>
            <a:r>
              <a:rPr lang="ru-RU" sz="2800" b="1" dirty="0">
                <a:solidFill>
                  <a:srgbClr val="1F497D">
                    <a:lumMod val="75000"/>
                  </a:srgbClr>
                </a:solidFill>
              </a:rPr>
              <a:t>Перидическая таблица продуктов </a:t>
            </a:r>
            <a:r>
              <a:rPr lang="en-US" sz="2800" b="1" dirty="0">
                <a:solidFill>
                  <a:srgbClr val="1F497D">
                    <a:lumMod val="75000"/>
                  </a:srgbClr>
                </a:solidFill>
              </a:rPr>
              <a:t>Springer Nature</a:t>
            </a:r>
          </a:p>
        </p:txBody>
      </p:sp>
    </p:spTree>
    <p:extLst>
      <p:ext uri="{BB962C8B-B14F-4D97-AF65-F5344CB8AC3E}">
        <p14:creationId xmlns:p14="http://schemas.microsoft.com/office/powerpoint/2010/main" val="4041693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ru-RU" sz="3200" dirty="0" smtClean="0">
                <a:solidFill>
                  <a:schemeClr val="accent2"/>
                </a:solidFill>
              </a:rPr>
              <a:t>Пресс-релизы</a:t>
            </a:r>
            <a:endParaRPr lang="en-US" sz="3200" dirty="0">
              <a:solidFill>
                <a:schemeClr val="accent2"/>
              </a:solidFill>
            </a:endParaRPr>
          </a:p>
        </p:txBody>
      </p:sp>
      <p:sp>
        <p:nvSpPr>
          <p:cNvPr id="4" name="Rounded Rectangle 3"/>
          <p:cNvSpPr/>
          <p:nvPr/>
        </p:nvSpPr>
        <p:spPr bwMode="auto">
          <a:xfrm>
            <a:off x="341436" y="2150308"/>
            <a:ext cx="2700360" cy="901737"/>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ru-RU" sz="3200" b="1" dirty="0" smtClean="0">
                <a:solidFill>
                  <a:schemeClr val="bg1"/>
                </a:solidFill>
                <a:latin typeface="+mj-lt"/>
              </a:rPr>
              <a:t>Темы</a:t>
            </a:r>
            <a:endParaRPr kumimoji="0" lang="en-US" sz="3200" b="1" i="0" u="none" strike="noStrike" cap="none" normalizeH="0" baseline="0" dirty="0">
              <a:ln>
                <a:noFill/>
              </a:ln>
              <a:solidFill>
                <a:schemeClr val="bg1"/>
              </a:solidFill>
              <a:effectLst/>
              <a:latin typeface="+mj-lt"/>
            </a:endParaRPr>
          </a:p>
        </p:txBody>
      </p:sp>
      <p:sp>
        <p:nvSpPr>
          <p:cNvPr id="5" name="Rounded Rectangle 4"/>
          <p:cNvSpPr/>
          <p:nvPr/>
        </p:nvSpPr>
        <p:spPr bwMode="auto">
          <a:xfrm>
            <a:off x="3221820" y="1898796"/>
            <a:ext cx="5670756" cy="1404763"/>
          </a:xfrm>
          <a:prstGeom prst="roundRect">
            <a:avLst/>
          </a:prstGeom>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0"/>
              </a:spcBef>
              <a:spcAft>
                <a:spcPct val="0"/>
              </a:spcAft>
              <a:buClr>
                <a:schemeClr val="accent1"/>
              </a:buClr>
              <a:buSzTx/>
              <a:buFont typeface="Arial" panose="020B0604020202020204" pitchFamily="34" charset="0"/>
              <a:buChar char="•"/>
              <a:tabLst/>
            </a:pPr>
            <a:r>
              <a:rPr kumimoji="0" lang="ru-RU" sz="2000" b="1" i="0" u="none" strike="noStrike" cap="none" normalizeH="0" baseline="0" dirty="0" smtClean="0">
                <a:ln>
                  <a:noFill/>
                </a:ln>
                <a:solidFill>
                  <a:schemeClr val="accent2"/>
                </a:solidFill>
                <a:effectLst/>
                <a:latin typeface="+mj-lt"/>
              </a:rPr>
              <a:t>Человеческий интерес </a:t>
            </a:r>
            <a:r>
              <a:rPr kumimoji="0" lang="en-US" sz="2000" b="1" i="0" u="none" strike="noStrike" cap="none" normalizeH="0" baseline="0" dirty="0" smtClean="0">
                <a:ln>
                  <a:noFill/>
                </a:ln>
                <a:solidFill>
                  <a:schemeClr val="accent2"/>
                </a:solidFill>
                <a:effectLst/>
                <a:latin typeface="+mj-lt"/>
              </a:rPr>
              <a:t>(</a:t>
            </a:r>
            <a:r>
              <a:rPr kumimoji="0" lang="ru-RU" sz="2000" b="1" i="0" u="none" strike="noStrike" cap="none" normalizeH="0" baseline="0" dirty="0" smtClean="0">
                <a:ln>
                  <a:noFill/>
                </a:ln>
                <a:solidFill>
                  <a:schemeClr val="accent2"/>
                </a:solidFill>
                <a:effectLst/>
                <a:latin typeface="+mj-lt"/>
              </a:rPr>
              <a:t>например, психология</a:t>
            </a:r>
            <a:r>
              <a:rPr kumimoji="0" lang="en-US" sz="2000" b="1" i="0" u="none" strike="noStrike" cap="none" normalizeH="0" dirty="0" smtClean="0">
                <a:ln>
                  <a:noFill/>
                </a:ln>
                <a:solidFill>
                  <a:schemeClr val="accent2"/>
                </a:solidFill>
                <a:effectLst/>
                <a:latin typeface="+mj-lt"/>
              </a:rPr>
              <a:t>)</a:t>
            </a:r>
            <a:endParaRPr kumimoji="0" lang="en-US" sz="2000" b="1" i="0" u="none" strike="noStrike" cap="none" normalizeH="0" baseline="0" dirty="0" smtClean="0">
              <a:ln>
                <a:noFill/>
              </a:ln>
              <a:solidFill>
                <a:schemeClr val="accent2"/>
              </a:solidFill>
              <a:effectLst/>
              <a:latin typeface="+mj-lt"/>
            </a:endParaRPr>
          </a:p>
          <a:p>
            <a:pPr marL="290513" marR="0" indent="-290513" algn="l" defTabSz="914400" rtl="0" eaLnBrk="0" fontAlgn="base" latinLnBrk="0" hangingPunct="0">
              <a:lnSpc>
                <a:spcPct val="100000"/>
              </a:lnSpc>
              <a:spcBef>
                <a:spcPts val="0"/>
              </a:spcBef>
              <a:spcAft>
                <a:spcPct val="0"/>
              </a:spcAft>
              <a:buClr>
                <a:schemeClr val="accent1"/>
              </a:buClr>
              <a:buSzTx/>
              <a:buFont typeface="Arial" panose="020B0604020202020204" pitchFamily="34" charset="0"/>
              <a:buChar char="•"/>
              <a:tabLst/>
            </a:pPr>
            <a:r>
              <a:rPr lang="ru-RU" sz="2000" b="1" dirty="0" smtClean="0">
                <a:solidFill>
                  <a:schemeClr val="accent2"/>
                </a:solidFill>
                <a:latin typeface="+mj-lt"/>
              </a:rPr>
              <a:t>Новое открытие </a:t>
            </a:r>
            <a:r>
              <a:rPr lang="en-US" sz="2000" b="1" dirty="0" smtClean="0">
                <a:solidFill>
                  <a:schemeClr val="accent2"/>
                </a:solidFill>
                <a:latin typeface="+mj-lt"/>
              </a:rPr>
              <a:t>(</a:t>
            </a:r>
            <a:r>
              <a:rPr lang="ru-RU" sz="2000" b="1" dirty="0" smtClean="0">
                <a:solidFill>
                  <a:schemeClr val="accent2"/>
                </a:solidFill>
                <a:latin typeface="+mj-lt"/>
              </a:rPr>
              <a:t>медицина</a:t>
            </a:r>
            <a:r>
              <a:rPr lang="en-US" sz="2000" b="1" dirty="0" smtClean="0">
                <a:solidFill>
                  <a:schemeClr val="accent2"/>
                </a:solidFill>
                <a:latin typeface="+mj-lt"/>
              </a:rPr>
              <a:t>/</a:t>
            </a:r>
            <a:r>
              <a:rPr lang="ru-RU" sz="2000" b="1" dirty="0" smtClean="0">
                <a:solidFill>
                  <a:schemeClr val="accent2"/>
                </a:solidFill>
                <a:latin typeface="+mj-lt"/>
              </a:rPr>
              <a:t>наука</a:t>
            </a:r>
            <a:r>
              <a:rPr lang="en-US" sz="2000" b="1" dirty="0" smtClean="0">
                <a:solidFill>
                  <a:schemeClr val="accent2"/>
                </a:solidFill>
                <a:latin typeface="+mj-lt"/>
              </a:rPr>
              <a:t>)</a:t>
            </a:r>
          </a:p>
          <a:p>
            <a:pPr marL="290513" marR="0" indent="-290513" algn="l" defTabSz="914400" rtl="0" eaLnBrk="0" fontAlgn="base" latinLnBrk="0" hangingPunct="0">
              <a:lnSpc>
                <a:spcPct val="100000"/>
              </a:lnSpc>
              <a:spcBef>
                <a:spcPts val="0"/>
              </a:spcBef>
              <a:spcAft>
                <a:spcPct val="0"/>
              </a:spcAft>
              <a:buClr>
                <a:schemeClr val="accent1"/>
              </a:buClr>
              <a:buSzTx/>
              <a:buFont typeface="Arial" panose="020B0604020202020204" pitchFamily="34" charset="0"/>
              <a:buChar char="•"/>
              <a:tabLst/>
            </a:pPr>
            <a:r>
              <a:rPr lang="ru-RU" sz="2000" b="1" dirty="0" smtClean="0">
                <a:solidFill>
                  <a:schemeClr val="accent2"/>
                </a:solidFill>
                <a:latin typeface="+mj-lt"/>
              </a:rPr>
              <a:t>Тема которое в настоящее время в новостях</a:t>
            </a:r>
            <a:endParaRPr lang="en-US" sz="2000" b="1" dirty="0" smtClean="0">
              <a:solidFill>
                <a:schemeClr val="accent2"/>
              </a:solidFill>
              <a:latin typeface="+mj-lt"/>
            </a:endParaRPr>
          </a:p>
        </p:txBody>
      </p:sp>
      <p:sp>
        <p:nvSpPr>
          <p:cNvPr id="6" name="Rounded Rectangle 5"/>
          <p:cNvSpPr/>
          <p:nvPr/>
        </p:nvSpPr>
        <p:spPr bwMode="auto">
          <a:xfrm>
            <a:off x="341436" y="3500490"/>
            <a:ext cx="2700360" cy="901736"/>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3200" b="1" i="0" u="none" strike="noStrike" cap="none" normalizeH="0" baseline="0" dirty="0" smtClean="0">
                <a:ln>
                  <a:noFill/>
                </a:ln>
                <a:solidFill>
                  <a:schemeClr val="bg1"/>
                </a:solidFill>
                <a:effectLst/>
                <a:latin typeface="+mj-lt"/>
              </a:rPr>
              <a:t>Что делать</a:t>
            </a:r>
            <a:endParaRPr kumimoji="0" lang="en-US" sz="3200" b="1" i="0" u="none" strike="noStrike" cap="none" normalizeH="0" baseline="0" dirty="0">
              <a:ln>
                <a:noFill/>
              </a:ln>
              <a:solidFill>
                <a:schemeClr val="bg1"/>
              </a:solidFill>
              <a:effectLst/>
              <a:latin typeface="+mj-lt"/>
            </a:endParaRPr>
          </a:p>
        </p:txBody>
      </p:sp>
      <p:sp>
        <p:nvSpPr>
          <p:cNvPr id="7" name="Rounded Rectangle 6"/>
          <p:cNvSpPr/>
          <p:nvPr/>
        </p:nvSpPr>
        <p:spPr bwMode="auto">
          <a:xfrm>
            <a:off x="3221820" y="3448010"/>
            <a:ext cx="5670756" cy="1006696"/>
          </a:xfrm>
          <a:prstGeom prst="roundRect">
            <a:avLst/>
          </a:prstGeom>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0"/>
              </a:spcBef>
              <a:spcAft>
                <a:spcPct val="0"/>
              </a:spcAft>
              <a:buClr>
                <a:schemeClr val="accent2"/>
              </a:buClr>
              <a:buSzTx/>
              <a:buFont typeface="Arial" panose="020B0604020202020204" pitchFamily="34" charset="0"/>
              <a:buChar char="•"/>
              <a:tabLst/>
            </a:pPr>
            <a:r>
              <a:rPr lang="ru-RU" sz="2000" b="1" dirty="0" smtClean="0">
                <a:solidFill>
                  <a:schemeClr val="accent2"/>
                </a:solidFill>
                <a:latin typeface="+mj-lt"/>
              </a:rPr>
              <a:t>Свяжитесь и издательством/институтом</a:t>
            </a:r>
            <a:endParaRPr kumimoji="0" lang="en-US" sz="2000" b="1" i="0" u="none" strike="noStrike" cap="none" normalizeH="0" baseline="0" dirty="0" smtClean="0">
              <a:ln>
                <a:noFill/>
              </a:ln>
              <a:solidFill>
                <a:schemeClr val="accent2"/>
              </a:solidFill>
              <a:effectLst/>
              <a:latin typeface="+mj-lt"/>
            </a:endParaRPr>
          </a:p>
          <a:p>
            <a:pPr marL="290513" marR="0" indent="-290513" algn="l" defTabSz="914400" rtl="0" eaLnBrk="0" fontAlgn="base" latinLnBrk="0" hangingPunct="0">
              <a:lnSpc>
                <a:spcPct val="100000"/>
              </a:lnSpc>
              <a:spcBef>
                <a:spcPts val="0"/>
              </a:spcBef>
              <a:spcAft>
                <a:spcPct val="0"/>
              </a:spcAft>
              <a:buClr>
                <a:schemeClr val="accent2"/>
              </a:buClr>
              <a:buSzTx/>
              <a:buFont typeface="Arial" panose="020B0604020202020204" pitchFamily="34" charset="0"/>
              <a:buChar char="•"/>
              <a:tabLst/>
            </a:pPr>
            <a:r>
              <a:rPr lang="ru-RU" sz="2000" b="1" dirty="0" smtClean="0">
                <a:solidFill>
                  <a:schemeClr val="accent2"/>
                </a:solidFill>
                <a:latin typeface="+mj-lt"/>
              </a:rPr>
              <a:t>Подготовьте пресс-релиз</a:t>
            </a:r>
            <a:endParaRPr kumimoji="0" lang="en-US" sz="2000" b="1" i="0" u="none" strike="noStrike" cap="none" normalizeH="0" baseline="0" dirty="0">
              <a:ln>
                <a:noFill/>
              </a:ln>
              <a:solidFill>
                <a:schemeClr val="accent2"/>
              </a:solidFill>
              <a:effectLst/>
              <a:latin typeface="+mj-lt"/>
            </a:endParaRPr>
          </a:p>
        </p:txBody>
      </p:sp>
      <p:sp>
        <p:nvSpPr>
          <p:cNvPr id="3" name="TextBox 2"/>
          <p:cNvSpPr txBox="1"/>
          <p:nvPr/>
        </p:nvSpPr>
        <p:spPr>
          <a:xfrm>
            <a:off x="341436" y="1469523"/>
            <a:ext cx="8551140" cy="699309"/>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ru-RU" sz="3200" b="1" i="1" dirty="0" smtClean="0">
                <a:solidFill>
                  <a:srgbClr val="C00000"/>
                </a:solidFill>
                <a:latin typeface="+mn-lt"/>
              </a:rPr>
              <a:t>Привлечь широкое внимание к журналу</a:t>
            </a:r>
            <a:r>
              <a:rPr lang="en-US" sz="3200" b="1" i="1" dirty="0" smtClean="0">
                <a:solidFill>
                  <a:srgbClr val="C00000"/>
                </a:solidFill>
                <a:latin typeface="+mn-lt"/>
              </a:rPr>
              <a:t>!</a:t>
            </a:r>
          </a:p>
        </p:txBody>
      </p:sp>
      <p:pic>
        <p:nvPicPr>
          <p:cNvPr id="1026" name="Picture 2" descr="http://www.prsa.org/bin/n/n/eurekalert%20300%20cmyk.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4300" y="4726203"/>
            <a:ext cx="2657520" cy="16920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401844" y="4903151"/>
            <a:ext cx="5490732" cy="1586257"/>
          </a:xfrm>
          <a:prstGeom prst="rect">
            <a:avLst/>
          </a:prstGeom>
          <a:noFill/>
        </p:spPr>
        <p:txBody>
          <a:bodyPr wrap="square" lIns="0" tIns="0" rIns="0" bIns="0" rtlCol="0">
            <a:noAutofit/>
          </a:bodyPr>
          <a:lstStyle/>
          <a:p>
            <a:pPr marL="347663" indent="-347663" algn="l">
              <a:spcBef>
                <a:spcPts val="900"/>
              </a:spcBef>
              <a:buClr>
                <a:srgbClr val="C00000"/>
              </a:buClr>
              <a:buSzPct val="100000"/>
              <a:buFont typeface="Arial" panose="020B0604020202020204" pitchFamily="34" charset="0"/>
              <a:buChar char="•"/>
            </a:pPr>
            <a:r>
              <a:rPr lang="ru-RU" sz="2400" dirty="0" smtClean="0">
                <a:solidFill>
                  <a:schemeClr val="accent2"/>
                </a:solidFill>
                <a:latin typeface="+mn-lt"/>
              </a:rPr>
              <a:t>Рекламировать журнал в различных индексах и сервисах!</a:t>
            </a:r>
            <a:endParaRPr lang="en-US" sz="2400" dirty="0" smtClean="0">
              <a:solidFill>
                <a:schemeClr val="accent2"/>
              </a:solidFill>
              <a:latin typeface="+mn-lt"/>
            </a:endParaRPr>
          </a:p>
          <a:p>
            <a:pPr marL="347663" indent="-347663" algn="l">
              <a:spcBef>
                <a:spcPts val="900"/>
              </a:spcBef>
              <a:buClr>
                <a:srgbClr val="C00000"/>
              </a:buClr>
              <a:buSzPct val="100000"/>
              <a:buFont typeface="Arial" panose="020B0604020202020204" pitchFamily="34" charset="0"/>
              <a:buChar char="•"/>
            </a:pPr>
            <a:r>
              <a:rPr lang="ru-RU" sz="2400" dirty="0" smtClean="0">
                <a:solidFill>
                  <a:schemeClr val="accent2"/>
                </a:solidFill>
                <a:latin typeface="+mn-lt"/>
              </a:rPr>
              <a:t>Доступно 10000 зарегистрированным журналистам из 75 стран мира</a:t>
            </a:r>
            <a:endParaRPr lang="en-US" sz="2400" dirty="0" smtClean="0">
              <a:solidFill>
                <a:schemeClr val="accent2"/>
              </a:solidFill>
              <a:latin typeface="+mn-lt"/>
            </a:endParaRPr>
          </a:p>
        </p:txBody>
      </p:sp>
    </p:spTree>
    <p:extLst>
      <p:ext uri="{BB962C8B-B14F-4D97-AF65-F5344CB8AC3E}">
        <p14:creationId xmlns:p14="http://schemas.microsoft.com/office/powerpoint/2010/main" val="14288341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ru-RU" sz="3200" dirty="0" smtClean="0">
                <a:solidFill>
                  <a:schemeClr val="accent2"/>
                </a:solidFill>
              </a:rPr>
              <a:t>Онлайн продвижение</a:t>
            </a:r>
            <a:endParaRPr lang="en-US" sz="3200" dirty="0">
              <a:solidFill>
                <a:schemeClr val="accent2"/>
              </a:solidFill>
            </a:endParaRPr>
          </a:p>
        </p:txBody>
      </p:sp>
      <p:sp>
        <p:nvSpPr>
          <p:cNvPr id="3" name="TextBox 2"/>
          <p:cNvSpPr txBox="1"/>
          <p:nvPr/>
        </p:nvSpPr>
        <p:spPr>
          <a:xfrm>
            <a:off x="0" y="1268712"/>
            <a:ext cx="9144000" cy="900120"/>
          </a:xfrm>
          <a:prstGeom prst="rect">
            <a:avLst/>
          </a:prstGeom>
          <a:noFill/>
        </p:spPr>
        <p:txBody>
          <a:bodyPr wrap="square" lIns="0" tIns="0" rIns="0" bIns="0" rtlCol="0">
            <a:noAutofit/>
          </a:bodyPr>
          <a:lstStyle/>
          <a:p>
            <a:pPr>
              <a:spcBef>
                <a:spcPts val="0"/>
              </a:spcBef>
              <a:buClr>
                <a:schemeClr val="accent2"/>
              </a:buClr>
              <a:buSzPct val="100000"/>
            </a:pPr>
            <a:r>
              <a:rPr lang="ru-RU" sz="3200" b="1" i="1" dirty="0" smtClean="0">
                <a:solidFill>
                  <a:srgbClr val="C00000"/>
                </a:solidFill>
                <a:latin typeface="+mn-lt"/>
              </a:rPr>
              <a:t>Используйте социальные сети для продвижения журнала и статей</a:t>
            </a:r>
            <a:r>
              <a:rPr lang="en-US" sz="3200" b="1" i="1" dirty="0" smtClean="0">
                <a:solidFill>
                  <a:srgbClr val="C00000"/>
                </a:solidFill>
                <a:latin typeface="+mn-lt"/>
              </a:rPr>
              <a:t>!</a:t>
            </a:r>
          </a:p>
        </p:txBody>
      </p:sp>
      <p:pic>
        <p:nvPicPr>
          <p:cNvPr id="4" name="Picture 3"/>
          <p:cNvPicPr>
            <a:picLocks noChangeAspect="1"/>
          </p:cNvPicPr>
          <p:nvPr/>
        </p:nvPicPr>
        <p:blipFill>
          <a:blip r:embed="rId4"/>
          <a:stretch>
            <a:fillRect/>
          </a:stretch>
        </p:blipFill>
        <p:spPr>
          <a:xfrm>
            <a:off x="425101" y="2708904"/>
            <a:ext cx="2616695" cy="2916041"/>
          </a:xfrm>
          <a:prstGeom prst="rect">
            <a:avLst/>
          </a:prstGeom>
        </p:spPr>
      </p:pic>
      <p:pic>
        <p:nvPicPr>
          <p:cNvPr id="5" name="Picture 4"/>
          <p:cNvPicPr>
            <a:picLocks noChangeAspect="1"/>
          </p:cNvPicPr>
          <p:nvPr/>
        </p:nvPicPr>
        <p:blipFill>
          <a:blip r:embed="rId5"/>
          <a:stretch>
            <a:fillRect/>
          </a:stretch>
        </p:blipFill>
        <p:spPr>
          <a:xfrm>
            <a:off x="2525017" y="2462375"/>
            <a:ext cx="4199026" cy="2473322"/>
          </a:xfrm>
          <a:prstGeom prst="rect">
            <a:avLst/>
          </a:prstGeom>
        </p:spPr>
      </p:pic>
      <p:pic>
        <p:nvPicPr>
          <p:cNvPr id="6" name="Picture 5"/>
          <p:cNvPicPr>
            <a:picLocks noChangeAspect="1"/>
          </p:cNvPicPr>
          <p:nvPr/>
        </p:nvPicPr>
        <p:blipFill>
          <a:blip r:embed="rId6"/>
          <a:stretch>
            <a:fillRect/>
          </a:stretch>
        </p:blipFill>
        <p:spPr>
          <a:xfrm>
            <a:off x="3694094" y="4624999"/>
            <a:ext cx="5164980" cy="1759638"/>
          </a:xfrm>
          <a:prstGeom prst="rect">
            <a:avLst/>
          </a:prstGeom>
        </p:spPr>
      </p:pic>
      <p:sp>
        <p:nvSpPr>
          <p:cNvPr id="7" name="TextBox 6"/>
          <p:cNvSpPr txBox="1"/>
          <p:nvPr/>
        </p:nvSpPr>
        <p:spPr>
          <a:xfrm>
            <a:off x="696323" y="5891280"/>
            <a:ext cx="2255461" cy="360048"/>
          </a:xfrm>
          <a:prstGeom prst="rect">
            <a:avLst/>
          </a:prstGeom>
          <a:noFill/>
        </p:spPr>
        <p:txBody>
          <a:bodyPr wrap="square" lIns="0" tIns="0" rIns="0" bIns="0" rtlCol="0" anchor="ctr" anchorCtr="0">
            <a:noAutofit/>
          </a:bodyPr>
          <a:lstStyle/>
          <a:p>
            <a:pPr>
              <a:lnSpc>
                <a:spcPts val="2200"/>
              </a:lnSpc>
              <a:spcBef>
                <a:spcPts val="900"/>
              </a:spcBef>
              <a:buClr>
                <a:schemeClr val="accent2"/>
              </a:buClr>
              <a:buSzPct val="100000"/>
            </a:pPr>
            <a:r>
              <a:rPr lang="en-US" sz="3200" b="1" dirty="0" smtClean="0">
                <a:solidFill>
                  <a:srgbClr val="44619D"/>
                </a:solidFill>
                <a:latin typeface="+mn-lt"/>
              </a:rPr>
              <a:t>Facebook</a:t>
            </a:r>
          </a:p>
        </p:txBody>
      </p:sp>
      <p:sp>
        <p:nvSpPr>
          <p:cNvPr id="9" name="TextBox 8"/>
          <p:cNvSpPr txBox="1"/>
          <p:nvPr/>
        </p:nvSpPr>
        <p:spPr>
          <a:xfrm>
            <a:off x="6277067" y="2780468"/>
            <a:ext cx="2255461" cy="360048"/>
          </a:xfrm>
          <a:prstGeom prst="rect">
            <a:avLst/>
          </a:prstGeom>
          <a:noFill/>
        </p:spPr>
        <p:txBody>
          <a:bodyPr wrap="square" lIns="0" tIns="0" rIns="0" bIns="0" rtlCol="0" anchor="ctr" anchorCtr="0">
            <a:noAutofit/>
          </a:bodyPr>
          <a:lstStyle/>
          <a:p>
            <a:pPr>
              <a:lnSpc>
                <a:spcPts val="2200"/>
              </a:lnSpc>
              <a:spcBef>
                <a:spcPts val="900"/>
              </a:spcBef>
              <a:buClr>
                <a:schemeClr val="accent2"/>
              </a:buClr>
              <a:buSzPct val="100000"/>
            </a:pPr>
            <a:r>
              <a:rPr lang="en-US" sz="3200" b="1" dirty="0" smtClean="0">
                <a:solidFill>
                  <a:srgbClr val="4596D4"/>
                </a:solidFill>
                <a:latin typeface="+mn-lt"/>
              </a:rPr>
              <a:t>Twitter</a:t>
            </a:r>
          </a:p>
        </p:txBody>
      </p:sp>
      <p:pic>
        <p:nvPicPr>
          <p:cNvPr id="1028" name="Picture 4" descr="https://lh3.ggpht.com/lSLM0xhCA1RZOwaQcjhlwmsvaIQYaP3c5qbDKCgLALhydrgExnaSKZdGa8S3YtRuVA=w300"/>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192215" y="2618892"/>
            <a:ext cx="546341" cy="5463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3.googleusercontent.com/ZZPdzvlpK9r_Df9C3M7j1rNRi7hhHRvPhlklJ3lfi5jk86Jd1s0Y5wcQ1QgbVaAP5Q=w300"/>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85150" y="5736166"/>
            <a:ext cx="475321" cy="4753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thumb/0/01/LinkedIn_Logo.svg/1280px-LinkedIn_Logo.svg.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912312" y="6171197"/>
            <a:ext cx="1725861" cy="46787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bwMode="auto">
          <a:xfrm>
            <a:off x="5835096" y="4032666"/>
            <a:ext cx="2936894" cy="1736646"/>
          </a:xfrm>
          <a:prstGeom prst="round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400" b="1" i="1" u="none" strike="noStrike" cap="none" normalizeH="0" baseline="0" dirty="0" smtClean="0">
                <a:ln>
                  <a:noFill/>
                </a:ln>
                <a:solidFill>
                  <a:schemeClr val="bg1"/>
                </a:solidFill>
                <a:effectLst/>
                <a:latin typeface="+mj-lt"/>
              </a:rPr>
              <a:t>Активно </a:t>
            </a:r>
            <a:r>
              <a:rPr kumimoji="0" lang="ru-RU" sz="2400" u="none" strike="noStrike" cap="none" normalizeH="0" baseline="0" dirty="0" smtClean="0">
                <a:ln>
                  <a:noFill/>
                </a:ln>
                <a:solidFill>
                  <a:schemeClr val="bg1"/>
                </a:solidFill>
                <a:effectLst/>
                <a:latin typeface="+mj-lt"/>
              </a:rPr>
              <a:t>участвовать в тематических обсуждениях</a:t>
            </a:r>
            <a:endParaRPr kumimoji="0" lang="en-US" sz="2400" u="none" strike="noStrike" cap="none" normalizeH="0" baseline="0" dirty="0">
              <a:ln>
                <a:noFill/>
              </a:ln>
              <a:solidFill>
                <a:schemeClr val="bg1"/>
              </a:solidFill>
              <a:effectLst/>
              <a:latin typeface="+mj-lt"/>
            </a:endParaRPr>
          </a:p>
        </p:txBody>
      </p:sp>
    </p:spTree>
    <p:extLst>
      <p:ext uri="{BB962C8B-B14F-4D97-AF65-F5344CB8AC3E}">
        <p14:creationId xmlns:p14="http://schemas.microsoft.com/office/powerpoint/2010/main" val="17553340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7" y="538174"/>
            <a:ext cx="7605347" cy="514573"/>
          </a:xfrm>
        </p:spPr>
        <p:txBody>
          <a:bodyPr/>
          <a:lstStyle/>
          <a:p>
            <a:r>
              <a:rPr lang="ru-RU" sz="3600" b="1" dirty="0">
                <a:solidFill>
                  <a:srgbClr val="C00000"/>
                </a:solidFill>
              </a:rPr>
              <a:t>Рекомендации по улучшению журналов</a:t>
            </a:r>
            <a:endParaRPr lang="en-GB" dirty="0"/>
          </a:p>
        </p:txBody>
      </p:sp>
    </p:spTree>
    <p:extLst>
      <p:ext uri="{BB962C8B-B14F-4D97-AF65-F5344CB8AC3E}">
        <p14:creationId xmlns:p14="http://schemas.microsoft.com/office/powerpoint/2010/main" val="21684214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472" y="352884"/>
            <a:ext cx="7605347" cy="370558"/>
          </a:xfrm>
        </p:spPr>
        <p:txBody>
          <a:bodyPr/>
          <a:lstStyle/>
          <a:p>
            <a:r>
              <a:rPr lang="ru-RU" sz="1600" b="1" cap="all" dirty="0" smtClean="0">
                <a:solidFill>
                  <a:schemeClr val="accent3"/>
                </a:solidFill>
                <a:latin typeface="Roboto"/>
                <a:ea typeface="ＭＳ Ｐゴシック" charset="0"/>
                <a:cs typeface="ＭＳ Ｐゴシック" charset="0"/>
              </a:rPr>
              <a:t>1. Название </a:t>
            </a:r>
            <a:r>
              <a:rPr lang="ru-RU" sz="1600" b="1" cap="all" dirty="0">
                <a:solidFill>
                  <a:schemeClr val="accent3"/>
                </a:solidFill>
                <a:latin typeface="Roboto"/>
                <a:ea typeface="ＭＳ Ｐゴシック" charset="0"/>
                <a:cs typeface="ＭＳ Ｐゴシック" charset="0"/>
              </a:rPr>
              <a:t>и Тематика журнала: </a:t>
            </a:r>
            <a:r>
              <a:rPr lang="en-US" sz="1600" b="1" cap="all" dirty="0" smtClean="0">
                <a:solidFill>
                  <a:schemeClr val="accent3"/>
                </a:solidFill>
                <a:latin typeface="Roboto"/>
                <a:ea typeface="ＭＳ Ｐゴシック" charset="0"/>
                <a:cs typeface="ＭＳ Ｐゴシック" charset="0"/>
              </a:rPr>
              <a:t>TITEL, Description</a:t>
            </a:r>
            <a:r>
              <a:rPr lang="en-US" sz="1600" b="1" cap="all" dirty="0">
                <a:solidFill>
                  <a:schemeClr val="accent3"/>
                </a:solidFill>
                <a:latin typeface="Roboto"/>
                <a:ea typeface="ＭＳ Ｐゴシック" charset="0"/>
                <a:cs typeface="ＭＳ Ｐゴシック" charset="0"/>
              </a:rPr>
              <a:t>, Aims and Scope</a:t>
            </a:r>
          </a:p>
        </p:txBody>
      </p:sp>
      <p:sp>
        <p:nvSpPr>
          <p:cNvPr id="3" name="Rectangle 2"/>
          <p:cNvSpPr/>
          <p:nvPr/>
        </p:nvSpPr>
        <p:spPr>
          <a:xfrm>
            <a:off x="238092" y="908664"/>
            <a:ext cx="8641152" cy="5262979"/>
          </a:xfrm>
          <a:prstGeom prst="rect">
            <a:avLst/>
          </a:prstGeom>
        </p:spPr>
        <p:txBody>
          <a:bodyPr wrap="square">
            <a:spAutoFit/>
          </a:bodyPr>
          <a:lstStyle/>
          <a:p>
            <a:pPr algn="just"/>
            <a:r>
              <a:rPr lang="ru-RU" b="1" dirty="0" smtClean="0">
                <a:solidFill>
                  <a:schemeClr val="tx1">
                    <a:lumMod val="50000"/>
                  </a:schemeClr>
                </a:solidFill>
              </a:rPr>
              <a:t>Реалии: </a:t>
            </a:r>
            <a:r>
              <a:rPr lang="ru-RU" dirty="0" smtClean="0">
                <a:solidFill>
                  <a:schemeClr val="tx1">
                    <a:lumMod val="50000"/>
                  </a:schemeClr>
                </a:solidFill>
              </a:rPr>
              <a:t>Обычно </a:t>
            </a:r>
            <a:r>
              <a:rPr lang="ru-RU" dirty="0">
                <a:solidFill>
                  <a:schemeClr val="tx1">
                    <a:lumMod val="50000"/>
                  </a:schemeClr>
                </a:solidFill>
              </a:rPr>
              <a:t>это очень краткая информация о тематике журнала</a:t>
            </a:r>
            <a:r>
              <a:rPr lang="ru-RU" dirty="0" smtClean="0">
                <a:solidFill>
                  <a:schemeClr val="tx1">
                    <a:lumMod val="50000"/>
                  </a:schemeClr>
                </a:solidFill>
              </a:rPr>
              <a:t>.</a:t>
            </a:r>
          </a:p>
          <a:p>
            <a:pPr algn="just"/>
            <a:r>
              <a:rPr lang="ru-RU" b="1" dirty="0" smtClean="0">
                <a:solidFill>
                  <a:schemeClr val="tx1">
                    <a:lumMod val="50000"/>
                  </a:schemeClr>
                </a:solidFill>
              </a:rPr>
              <a:t>Рекомендации:</a:t>
            </a:r>
          </a:p>
          <a:p>
            <a:pPr algn="just"/>
            <a:r>
              <a:rPr lang="ru-RU" dirty="0" smtClean="0">
                <a:solidFill>
                  <a:schemeClr val="tx1">
                    <a:lumMod val="50000"/>
                  </a:schemeClr>
                </a:solidFill>
              </a:rPr>
              <a:t>Чтобы </a:t>
            </a:r>
            <a:r>
              <a:rPr lang="ru-RU" dirty="0">
                <a:solidFill>
                  <a:schemeClr val="tx1">
                    <a:lumMod val="50000"/>
                  </a:schemeClr>
                </a:solidFill>
              </a:rPr>
              <a:t>успешно продвигать журнал, эта информация должна быть несколько более подробной (1-2 страницы текста). Тогда вероятность положительного решения относительно включения журнала в ту или иную индексную базу данных повышается</a:t>
            </a:r>
            <a:r>
              <a:rPr lang="ru-RU" dirty="0" smtClean="0">
                <a:solidFill>
                  <a:schemeClr val="tx1">
                    <a:lumMod val="50000"/>
                  </a:schemeClr>
                </a:solidFill>
              </a:rPr>
              <a:t>.</a:t>
            </a:r>
          </a:p>
          <a:p>
            <a:pPr algn="just"/>
            <a:r>
              <a:rPr lang="ru-RU" dirty="0">
                <a:solidFill>
                  <a:schemeClr val="tx1">
                    <a:lumMod val="50000"/>
                  </a:schemeClr>
                </a:solidFill>
              </a:rPr>
              <a:t>Эта информация должна содержать следующее: (1) чему посвящен журнал и какие тематики охватывает, (2) какие у журнала задачи и цели, (3) какие есть особенности у журнала (например, печатает ли он или нет обзорные статьи, тематические номера, спецвыпуски, практикует ли приглашенные статьи, строгий ли отбор статей, является ли он основным форумом для каких-либо известных во всем мире учреждений науки и образования и т.д.), (4) что отличает журнал от его прямых конкурентов, (5) любая информация, которая делает журнал привлекательным.</a:t>
            </a:r>
            <a:endParaRPr lang="en-US" dirty="0">
              <a:solidFill>
                <a:schemeClr val="tx1">
                  <a:lumMod val="50000"/>
                </a:schemeClr>
              </a:solidFill>
            </a:endParaRPr>
          </a:p>
          <a:p>
            <a:pPr algn="just"/>
            <a:r>
              <a:rPr lang="ru-RU" dirty="0" smtClean="0">
                <a:solidFill>
                  <a:schemeClr val="tx1">
                    <a:lumMod val="50000"/>
                  </a:schemeClr>
                </a:solidFill>
              </a:rPr>
              <a:t>Хотим </a:t>
            </a:r>
            <a:r>
              <a:rPr lang="ru-RU" dirty="0">
                <a:solidFill>
                  <a:schemeClr val="tx1">
                    <a:lumMod val="50000"/>
                  </a:schemeClr>
                </a:solidFill>
              </a:rPr>
              <a:t>обратить Ваше внимание на то, что публикация в журнале информации о событиях, конференциях, персоналиях, исторические обзоры, статьи без ссылок на литературу, вводные статьи от редакции, а также публикации по материалам большинства (но не всех) конференций, не украшают журнал, снижают вероятность его вхождения в индексные базы данных и всегда уменьшают импакт-фактор. Кроме того, в большинстве случаев короткие сообщения снижают, а обзорные работы повышают вероятность вхождения журнала в индексные базы данных и импакт-фактор.</a:t>
            </a:r>
            <a:endParaRPr lang="en-US" dirty="0">
              <a:solidFill>
                <a:schemeClr val="tx1">
                  <a:lumMod val="50000"/>
                </a:schemeClr>
              </a:solidFill>
            </a:endParaRPr>
          </a:p>
        </p:txBody>
      </p:sp>
    </p:spTree>
    <p:extLst>
      <p:ext uri="{BB962C8B-B14F-4D97-AF65-F5344CB8AC3E}">
        <p14:creationId xmlns:p14="http://schemas.microsoft.com/office/powerpoint/2010/main" val="38440647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24" y="54591"/>
            <a:ext cx="8551140" cy="6986528"/>
          </a:xfrm>
          <a:prstGeom prst="rect">
            <a:avLst/>
          </a:prstGeom>
        </p:spPr>
        <p:txBody>
          <a:bodyPr wrap="square">
            <a:spAutoFit/>
          </a:bodyPr>
          <a:lstStyle/>
          <a:p>
            <a:pPr algn="just">
              <a:spcBef>
                <a:spcPts val="0"/>
              </a:spcBef>
            </a:pPr>
            <a:r>
              <a:rPr lang="en-US" b="1" cap="all" dirty="0" smtClean="0">
                <a:solidFill>
                  <a:schemeClr val="accent3"/>
                </a:solidFill>
                <a:latin typeface="Roboto"/>
              </a:rPr>
              <a:t>2</a:t>
            </a:r>
            <a:r>
              <a:rPr lang="ru-RU" b="1" cap="all" dirty="0" smtClean="0">
                <a:solidFill>
                  <a:schemeClr val="accent3"/>
                </a:solidFill>
                <a:latin typeface="Roboto"/>
              </a:rPr>
              <a:t>. КАЧЕСТВО/АВТОРСТВО ПУБЛИКАЦИЙ</a:t>
            </a:r>
          </a:p>
          <a:p>
            <a:pPr algn="just">
              <a:spcBef>
                <a:spcPts val="0"/>
              </a:spcBef>
            </a:pPr>
            <a:r>
              <a:rPr lang="ru-RU" cap="all" dirty="0" smtClean="0">
                <a:solidFill>
                  <a:srgbClr val="337AB7"/>
                </a:solidFill>
                <a:latin typeface="Roboto"/>
              </a:rPr>
              <a:t>ЗАДАЧИ</a:t>
            </a:r>
          </a:p>
          <a:p>
            <a:pPr algn="just">
              <a:spcBef>
                <a:spcPts val="0"/>
              </a:spcBef>
              <a:buFont typeface="Arial"/>
              <a:buChar char="•"/>
            </a:pPr>
            <a:r>
              <a:rPr lang="ru-RU" dirty="0">
                <a:solidFill>
                  <a:srgbClr val="000000"/>
                </a:solidFill>
                <a:latin typeface="Roboto"/>
              </a:rPr>
              <a:t>у</a:t>
            </a:r>
            <a:r>
              <a:rPr lang="ru-RU" dirty="0" smtClean="0">
                <a:solidFill>
                  <a:srgbClr val="000000"/>
                </a:solidFill>
                <a:latin typeface="Roboto"/>
              </a:rPr>
              <a:t>лучшить качество публикаций</a:t>
            </a:r>
          </a:p>
          <a:p>
            <a:pPr algn="just">
              <a:spcBef>
                <a:spcPts val="0"/>
              </a:spcBef>
              <a:buFont typeface="Arial"/>
              <a:buChar char="•"/>
            </a:pPr>
            <a:r>
              <a:rPr lang="ru-RU" dirty="0" smtClean="0">
                <a:solidFill>
                  <a:srgbClr val="000000"/>
                </a:solidFill>
                <a:latin typeface="Roboto"/>
              </a:rPr>
              <a:t>увеличить долю публикаций иностранных авторов</a:t>
            </a:r>
          </a:p>
          <a:p>
            <a:pPr algn="just">
              <a:spcBef>
                <a:spcPts val="0"/>
              </a:spcBef>
              <a:buFont typeface="Arial"/>
              <a:buChar char="•"/>
            </a:pPr>
            <a:r>
              <a:rPr lang="ru-RU" dirty="0" smtClean="0">
                <a:solidFill>
                  <a:srgbClr val="000000"/>
                </a:solidFill>
                <a:latin typeface="Roboto"/>
              </a:rPr>
              <a:t>достигнуть более высоких значений показателей цитируемости</a:t>
            </a:r>
          </a:p>
          <a:p>
            <a:pPr algn="just">
              <a:spcBef>
                <a:spcPts val="0"/>
              </a:spcBef>
            </a:pPr>
            <a:r>
              <a:rPr lang="ru-RU" cap="all" dirty="0" smtClean="0">
                <a:solidFill>
                  <a:srgbClr val="337AB7"/>
                </a:solidFill>
                <a:latin typeface="Roboto"/>
              </a:rPr>
              <a:t>РЕКОМЕНДАЦИИ</a:t>
            </a:r>
          </a:p>
          <a:p>
            <a:pPr lvl="0" algn="just">
              <a:spcBef>
                <a:spcPts val="0"/>
              </a:spcBef>
              <a:buFont typeface="Arial"/>
              <a:buChar char="•"/>
            </a:pPr>
            <a:r>
              <a:rPr lang="ru-RU" dirty="0" smtClean="0">
                <a:solidFill>
                  <a:srgbClr val="000000"/>
                </a:solidFill>
                <a:latin typeface="Roboto"/>
              </a:rPr>
              <a:t> провести </a:t>
            </a:r>
            <a:r>
              <a:rPr lang="ru-RU" dirty="0" smtClean="0">
                <a:solidFill>
                  <a:schemeClr val="tx1">
                    <a:lumMod val="50000"/>
                  </a:schemeClr>
                </a:solidFill>
              </a:rPr>
              <a:t>внутренний мониторинг на </a:t>
            </a:r>
            <a:r>
              <a:rPr lang="ru-RU" dirty="0">
                <a:solidFill>
                  <a:schemeClr val="tx1">
                    <a:lumMod val="50000"/>
                  </a:schemeClr>
                </a:solidFill>
              </a:rPr>
              <a:t>выявление соотвествия\несоотвествия журналов критериям международных наукометрических баз Web of Science </a:t>
            </a:r>
            <a:r>
              <a:rPr lang="en-US" dirty="0" err="1">
                <a:solidFill>
                  <a:schemeClr val="tx1">
                    <a:lumMod val="50000"/>
                  </a:schemeClr>
                </a:solidFill>
              </a:rPr>
              <a:t>Clarivate</a:t>
            </a:r>
            <a:r>
              <a:rPr lang="en-US" dirty="0">
                <a:solidFill>
                  <a:schemeClr val="tx1">
                    <a:lumMod val="50000"/>
                  </a:schemeClr>
                </a:solidFill>
              </a:rPr>
              <a:t> Analytics </a:t>
            </a:r>
            <a:r>
              <a:rPr lang="ru-RU" dirty="0">
                <a:solidFill>
                  <a:schemeClr val="tx1">
                    <a:lumMod val="50000"/>
                  </a:schemeClr>
                </a:solidFill>
              </a:rPr>
              <a:t>и </a:t>
            </a:r>
            <a:r>
              <a:rPr lang="en-US" dirty="0">
                <a:solidFill>
                  <a:schemeClr val="tx1">
                    <a:lumMod val="50000"/>
                  </a:schemeClr>
                </a:solidFill>
              </a:rPr>
              <a:t>Scopus</a:t>
            </a:r>
            <a:r>
              <a:rPr lang="ru-RU" dirty="0">
                <a:solidFill>
                  <a:schemeClr val="tx1">
                    <a:lumMod val="50000"/>
                  </a:schemeClr>
                </a:solidFill>
              </a:rPr>
              <a:t>. На основе проведённого мониторинга разработать Пошаговый план по устранению выявленных несоотвествий.</a:t>
            </a:r>
          </a:p>
          <a:p>
            <a:pPr algn="just">
              <a:spcBef>
                <a:spcPts val="0"/>
              </a:spcBef>
              <a:buFont typeface="Arial"/>
              <a:buChar char="•"/>
            </a:pPr>
            <a:r>
              <a:rPr lang="ru-RU" dirty="0" smtClean="0">
                <a:solidFill>
                  <a:srgbClr val="000000"/>
                </a:solidFill>
                <a:latin typeface="Roboto"/>
              </a:rPr>
              <a:t> разработать </a:t>
            </a:r>
            <a:r>
              <a:rPr lang="ru-RU" dirty="0">
                <a:solidFill>
                  <a:srgbClr val="000000"/>
                </a:solidFill>
                <a:latin typeface="Roboto"/>
              </a:rPr>
              <a:t>и внедрить в соотвествии с международными требованиями и стандартами: Инструкции для авторов. Инструкции для редакторов/экспертов журнала. Регламент рецензирования </a:t>
            </a:r>
            <a:r>
              <a:rPr lang="ru-RU" dirty="0" smtClean="0">
                <a:solidFill>
                  <a:srgbClr val="000000"/>
                </a:solidFill>
                <a:latin typeface="Roboto"/>
              </a:rPr>
              <a:t>статей, исключение </a:t>
            </a:r>
            <a:r>
              <a:rPr lang="ru-RU" dirty="0">
                <a:solidFill>
                  <a:srgbClr val="000000"/>
                </a:solidFill>
                <a:latin typeface="Roboto"/>
              </a:rPr>
              <a:t>конфликта </a:t>
            </a:r>
            <a:r>
              <a:rPr lang="ru-RU" dirty="0" smtClean="0">
                <a:solidFill>
                  <a:srgbClr val="000000"/>
                </a:solidFill>
                <a:latin typeface="Roboto"/>
              </a:rPr>
              <a:t>интересов. </a:t>
            </a:r>
            <a:r>
              <a:rPr lang="ru-RU" dirty="0">
                <a:solidFill>
                  <a:srgbClr val="000000"/>
                </a:solidFill>
                <a:latin typeface="Roboto"/>
              </a:rPr>
              <a:t>Процедуру проверки статей на плагиат</a:t>
            </a:r>
            <a:r>
              <a:rPr lang="ru-RU" dirty="0" smtClean="0">
                <a:solidFill>
                  <a:srgbClr val="000000"/>
                </a:solidFill>
                <a:latin typeface="Roboto"/>
              </a:rPr>
              <a:t>.</a:t>
            </a:r>
          </a:p>
          <a:p>
            <a:pPr algn="just">
              <a:spcBef>
                <a:spcPts val="0"/>
              </a:spcBef>
              <a:buFont typeface="Arial"/>
              <a:buChar char="•"/>
            </a:pPr>
            <a:r>
              <a:rPr lang="ru-RU" dirty="0">
                <a:solidFill>
                  <a:srgbClr val="000000"/>
                </a:solidFill>
                <a:latin typeface="Roboto"/>
              </a:rPr>
              <a:t> </a:t>
            </a:r>
            <a:r>
              <a:rPr lang="ru-RU" dirty="0" smtClean="0">
                <a:solidFill>
                  <a:srgbClr val="000000"/>
                </a:solidFill>
                <a:latin typeface="Roboto"/>
              </a:rPr>
              <a:t>активно приглашать, </a:t>
            </a:r>
            <a:r>
              <a:rPr lang="ru-RU" dirty="0">
                <a:solidFill>
                  <a:srgbClr val="000000"/>
                </a:solidFill>
                <a:latin typeface="Roboto"/>
              </a:rPr>
              <a:t>оперативно </a:t>
            </a:r>
            <a:r>
              <a:rPr lang="ru-RU" dirty="0" smtClean="0">
                <a:solidFill>
                  <a:srgbClr val="000000"/>
                </a:solidFill>
                <a:latin typeface="Roboto"/>
              </a:rPr>
              <a:t>взаимодействовать с авторами из-за рубежа;</a:t>
            </a:r>
          </a:p>
          <a:p>
            <a:pPr algn="just">
              <a:spcBef>
                <a:spcPts val="0"/>
              </a:spcBef>
              <a:buFont typeface="Arial"/>
              <a:buChar char="•"/>
            </a:pPr>
            <a:r>
              <a:rPr lang="ru-RU" dirty="0" smtClean="0">
                <a:solidFill>
                  <a:srgbClr val="000000"/>
                </a:solidFill>
                <a:latin typeface="Roboto"/>
              </a:rPr>
              <a:t> внедрить в редколлегии журналов активных работающих иностранных членов, в том числе региональных редакторов, которые будут получать рукописи, за пределами страны;</a:t>
            </a:r>
          </a:p>
          <a:p>
            <a:pPr algn="just">
              <a:spcBef>
                <a:spcPts val="0"/>
              </a:spcBef>
              <a:buFont typeface="Arial"/>
              <a:buChar char="•"/>
            </a:pPr>
            <a:r>
              <a:rPr lang="ru-RU" dirty="0" smtClean="0">
                <a:solidFill>
                  <a:srgbClr val="000000"/>
                </a:solidFill>
                <a:latin typeface="Roboto"/>
              </a:rPr>
              <a:t> активно использовать технические инструменты, предоставляемые международными библиографическими базами данных (Web of Science, Scopus и т.д.) для анализа текущего положения журнала, определения областей перспективного развития, перспективных авторов;</a:t>
            </a:r>
          </a:p>
          <a:p>
            <a:pPr algn="just">
              <a:spcBef>
                <a:spcPts val="0"/>
              </a:spcBef>
              <a:buFont typeface="Arial"/>
              <a:buChar char="•"/>
            </a:pPr>
            <a:r>
              <a:rPr lang="ru-RU" dirty="0" smtClean="0">
                <a:solidFill>
                  <a:srgbClr val="000000"/>
                </a:solidFill>
                <a:latin typeface="Roboto"/>
              </a:rPr>
              <a:t> привлекать зарубежных рецензентов для рецензирования статей, присланных на английском языке;</a:t>
            </a:r>
          </a:p>
          <a:p>
            <a:pPr algn="just">
              <a:spcBef>
                <a:spcPts val="0"/>
              </a:spcBef>
              <a:buFont typeface="Arial"/>
              <a:buChar char="•"/>
            </a:pPr>
            <a:r>
              <a:rPr lang="ru-RU" dirty="0" smtClean="0">
                <a:solidFill>
                  <a:srgbClr val="000000"/>
                </a:solidFill>
                <a:latin typeface="Roboto"/>
              </a:rPr>
              <a:t> постоянно анализировать нецитируемые или низкоцитируемые публикации с целью выявления общих тенденций (например, предметные области), снижать долю таких статей за счет привлечения более цитируемых авторов и предметных областей </a:t>
            </a:r>
          </a:p>
        </p:txBody>
      </p:sp>
    </p:spTree>
    <p:extLst>
      <p:ext uri="{BB962C8B-B14F-4D97-AF65-F5344CB8AC3E}">
        <p14:creationId xmlns:p14="http://schemas.microsoft.com/office/powerpoint/2010/main" val="6495103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2606" y="638628"/>
            <a:ext cx="8011068" cy="4939814"/>
          </a:xfrm>
          <a:prstGeom prst="rect">
            <a:avLst/>
          </a:prstGeom>
        </p:spPr>
        <p:txBody>
          <a:bodyPr wrap="square">
            <a:spAutoFit/>
          </a:bodyPr>
          <a:lstStyle/>
          <a:p>
            <a:pPr algn="l"/>
            <a:r>
              <a:rPr lang="en-US" sz="1800" b="1" cap="all" dirty="0">
                <a:solidFill>
                  <a:schemeClr val="accent3"/>
                </a:solidFill>
                <a:latin typeface="Roboto"/>
              </a:rPr>
              <a:t>3</a:t>
            </a:r>
            <a:r>
              <a:rPr lang="ru-RU" sz="1800" b="1" cap="all" dirty="0" smtClean="0">
                <a:solidFill>
                  <a:schemeClr val="accent3"/>
                </a:solidFill>
                <a:latin typeface="Roboto"/>
              </a:rPr>
              <a:t>. </a:t>
            </a:r>
            <a:r>
              <a:rPr lang="ru-RU" sz="1800" b="1" cap="all" dirty="0">
                <a:solidFill>
                  <a:schemeClr val="accent3"/>
                </a:solidFill>
                <a:latin typeface="Roboto"/>
              </a:rPr>
              <a:t>ФОРМИРОВАНИЕ СОДЕРЖАНИЯ</a:t>
            </a:r>
          </a:p>
          <a:p>
            <a:pPr algn="l"/>
            <a:r>
              <a:rPr lang="ru-RU" sz="1800" cap="all" dirty="0">
                <a:solidFill>
                  <a:srgbClr val="337AB7"/>
                </a:solidFill>
                <a:latin typeface="Roboto"/>
              </a:rPr>
              <a:t>ЗАДАЧИ</a:t>
            </a:r>
          </a:p>
          <a:p>
            <a:pPr algn="l">
              <a:buFont typeface="Arial"/>
              <a:buChar char="•"/>
            </a:pPr>
            <a:r>
              <a:rPr lang="ru-RU" sz="1800" dirty="0">
                <a:solidFill>
                  <a:srgbClr val="000000"/>
                </a:solidFill>
                <a:latin typeface="Roboto"/>
              </a:rPr>
              <a:t>увеличивать объем публикаций и частоту выпуска за счет привлечения качественных статей из-за рубежа;</a:t>
            </a:r>
          </a:p>
          <a:p>
            <a:pPr algn="l">
              <a:buFont typeface="Arial"/>
              <a:buChar char="•"/>
            </a:pPr>
            <a:r>
              <a:rPr lang="ru-RU" sz="1800" dirty="0">
                <a:solidFill>
                  <a:srgbClr val="000000"/>
                </a:solidFill>
                <a:latin typeface="Roboto"/>
              </a:rPr>
              <a:t>определить сбалансированное соотношение между оригинальными статьями, обзорами и короткими сообщениями.</a:t>
            </a:r>
          </a:p>
          <a:p>
            <a:pPr algn="l"/>
            <a:r>
              <a:rPr lang="ru-RU" sz="1800" cap="all" dirty="0">
                <a:solidFill>
                  <a:srgbClr val="337AB7"/>
                </a:solidFill>
                <a:latin typeface="Roboto"/>
              </a:rPr>
              <a:t>РЕКОМЕНДАЦИИ</a:t>
            </a:r>
          </a:p>
          <a:p>
            <a:pPr algn="l">
              <a:buFont typeface="Arial"/>
              <a:buChar char="•"/>
            </a:pPr>
            <a:r>
              <a:rPr lang="ru-RU" sz="1800" dirty="0" smtClean="0">
                <a:solidFill>
                  <a:srgbClr val="000000"/>
                </a:solidFill>
                <a:latin typeface="Roboto"/>
              </a:rPr>
              <a:t> в </a:t>
            </a:r>
            <a:r>
              <a:rPr lang="ru-RU" sz="1800" dirty="0">
                <a:solidFill>
                  <a:srgbClr val="000000"/>
                </a:solidFill>
                <a:latin typeface="Roboto"/>
              </a:rPr>
              <a:t>соответствии с результатами анализа наиболее цитируемых и скачиваемых статей увеличивать поток статей в тех областях, которые вызывают наибольший интерес у читателя в рамках предмета журнала;</a:t>
            </a:r>
          </a:p>
          <a:p>
            <a:pPr algn="l">
              <a:buFont typeface="Arial"/>
              <a:buChar char="•"/>
            </a:pPr>
            <a:r>
              <a:rPr lang="ru-RU" sz="1800" dirty="0" smtClean="0">
                <a:solidFill>
                  <a:srgbClr val="000000"/>
                </a:solidFill>
                <a:latin typeface="Roboto"/>
              </a:rPr>
              <a:t> организовывать </a:t>
            </a:r>
            <a:r>
              <a:rPr lang="ru-RU" sz="1800" dirty="0">
                <a:solidFill>
                  <a:srgbClr val="000000"/>
                </a:solidFill>
                <a:latin typeface="Roboto"/>
              </a:rPr>
              <a:t>специальные и тематические выпуски на актуальные темы;</a:t>
            </a:r>
          </a:p>
          <a:p>
            <a:pPr algn="l">
              <a:buFont typeface="Arial"/>
              <a:buChar char="•"/>
            </a:pPr>
            <a:r>
              <a:rPr lang="ru-RU" sz="1800" dirty="0" smtClean="0">
                <a:solidFill>
                  <a:srgbClr val="000000"/>
                </a:solidFill>
                <a:latin typeface="Roboto"/>
              </a:rPr>
              <a:t> расссмотреть возможность открытого доступа к статьям, </a:t>
            </a:r>
            <a:r>
              <a:rPr lang="ru-RU" sz="1800" dirty="0">
                <a:solidFill>
                  <a:srgbClr val="000000"/>
                </a:solidFill>
                <a:latin typeface="Roboto"/>
              </a:rPr>
              <a:t>а не только подписчикам.</a:t>
            </a:r>
          </a:p>
        </p:txBody>
      </p:sp>
    </p:spTree>
    <p:extLst>
      <p:ext uri="{BB962C8B-B14F-4D97-AF65-F5344CB8AC3E}">
        <p14:creationId xmlns:p14="http://schemas.microsoft.com/office/powerpoint/2010/main" val="24231036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0242" y="548616"/>
            <a:ext cx="8432321" cy="5570756"/>
          </a:xfrm>
          <a:prstGeom prst="rect">
            <a:avLst/>
          </a:prstGeom>
        </p:spPr>
        <p:txBody>
          <a:bodyPr wrap="square">
            <a:spAutoFit/>
          </a:bodyPr>
          <a:lstStyle/>
          <a:p>
            <a:pPr algn="l"/>
            <a:r>
              <a:rPr lang="en-US" sz="1800" b="1" cap="all" dirty="0">
                <a:solidFill>
                  <a:schemeClr val="accent3"/>
                </a:solidFill>
                <a:latin typeface="Roboto"/>
              </a:rPr>
              <a:t>4</a:t>
            </a:r>
            <a:r>
              <a:rPr lang="ru-RU" sz="1800" b="1" cap="all" dirty="0" smtClean="0">
                <a:solidFill>
                  <a:schemeClr val="accent3"/>
                </a:solidFill>
                <a:latin typeface="Roboto"/>
              </a:rPr>
              <a:t>. </a:t>
            </a:r>
            <a:r>
              <a:rPr lang="ru-RU" sz="1800" b="1" cap="all" dirty="0">
                <a:solidFill>
                  <a:schemeClr val="accent3"/>
                </a:solidFill>
                <a:latin typeface="Roboto"/>
              </a:rPr>
              <a:t>ПРИСУТСТВИЕ В РЕФЕРАТИВНЫХ И ПОИСКОВЫХ СИСТЕМАХ/БАЗАХ ДАННЫХ</a:t>
            </a:r>
          </a:p>
          <a:p>
            <a:pPr algn="l"/>
            <a:r>
              <a:rPr lang="ru-RU" cap="all" dirty="0">
                <a:solidFill>
                  <a:srgbClr val="337AB7"/>
                </a:solidFill>
                <a:latin typeface="Roboto"/>
              </a:rPr>
              <a:t>ЗАДАЧИ</a:t>
            </a:r>
          </a:p>
          <a:p>
            <a:pPr algn="l">
              <a:buFont typeface="Arial"/>
              <a:buChar char="•"/>
            </a:pPr>
            <a:r>
              <a:rPr lang="ru-RU" dirty="0" smtClean="0">
                <a:solidFill>
                  <a:srgbClr val="000000"/>
                </a:solidFill>
                <a:latin typeface="Roboto"/>
              </a:rPr>
              <a:t> расширять </a:t>
            </a:r>
            <a:r>
              <a:rPr lang="ru-RU" dirty="0">
                <a:solidFill>
                  <a:srgbClr val="000000"/>
                </a:solidFill>
                <a:latin typeface="Roboto"/>
              </a:rPr>
              <a:t>присутствие в международных библиографических базах данных, в том числе в базах данных, размещаемых на платформе Web of Science</a:t>
            </a:r>
            <a:r>
              <a:rPr lang="ru-RU" dirty="0" smtClean="0">
                <a:solidFill>
                  <a:srgbClr val="000000"/>
                </a:solidFill>
                <a:latin typeface="Roboto"/>
              </a:rPr>
              <a:t>.</a:t>
            </a:r>
            <a:endParaRPr lang="ru-RU" dirty="0">
              <a:solidFill>
                <a:srgbClr val="000000"/>
              </a:solidFill>
              <a:latin typeface="Roboto"/>
            </a:endParaRPr>
          </a:p>
          <a:p>
            <a:pPr algn="l"/>
            <a:r>
              <a:rPr lang="ru-RU" cap="all" dirty="0">
                <a:solidFill>
                  <a:srgbClr val="337AB7"/>
                </a:solidFill>
                <a:latin typeface="Roboto"/>
              </a:rPr>
              <a:t>РЕКОМЕНДАЦИИ</a:t>
            </a:r>
          </a:p>
          <a:p>
            <a:pPr algn="l">
              <a:buFont typeface="Arial"/>
              <a:buChar char="•"/>
            </a:pPr>
            <a:r>
              <a:rPr lang="en-US" dirty="0" smtClean="0">
                <a:solidFill>
                  <a:srgbClr val="000000"/>
                </a:solidFill>
                <a:latin typeface="Roboto"/>
              </a:rPr>
              <a:t> </a:t>
            </a:r>
            <a:r>
              <a:rPr lang="ru-RU" dirty="0" smtClean="0">
                <a:solidFill>
                  <a:srgbClr val="000000"/>
                </a:solidFill>
                <a:latin typeface="Roboto"/>
              </a:rPr>
              <a:t>разработать </a:t>
            </a:r>
            <a:r>
              <a:rPr lang="ru-RU" dirty="0">
                <a:solidFill>
                  <a:srgbClr val="000000"/>
                </a:solidFill>
                <a:latin typeface="Roboto"/>
              </a:rPr>
              <a:t>и реализовать план мероприятий по включению журнала в ведущие международные библиографические базы данных (Web of Science, Scopus и т.д.) с учетом предъявляемых требований и стандартов соответствия (для тех журналов, которые еще не включены в ведущие мировые библиографические базы данных);</a:t>
            </a:r>
          </a:p>
          <a:p>
            <a:pPr algn="l">
              <a:buFont typeface="Arial"/>
              <a:buChar char="•"/>
            </a:pPr>
            <a:r>
              <a:rPr lang="en-US" dirty="0" smtClean="0">
                <a:solidFill>
                  <a:srgbClr val="000000"/>
                </a:solidFill>
                <a:latin typeface="Roboto"/>
              </a:rPr>
              <a:t> </a:t>
            </a:r>
            <a:r>
              <a:rPr lang="ru-RU" dirty="0" smtClean="0">
                <a:solidFill>
                  <a:srgbClr val="000000"/>
                </a:solidFill>
                <a:latin typeface="Roboto"/>
              </a:rPr>
              <a:t>самостоятельно </a:t>
            </a:r>
            <a:r>
              <a:rPr lang="ru-RU" dirty="0">
                <a:solidFill>
                  <a:srgbClr val="000000"/>
                </a:solidFill>
                <a:latin typeface="Roboto"/>
              </a:rPr>
              <a:t>подавать заявки в эти базы данных о включении в них журнала;</a:t>
            </a:r>
          </a:p>
          <a:p>
            <a:pPr algn="l">
              <a:buFont typeface="Arial"/>
              <a:buChar char="•"/>
            </a:pPr>
            <a:r>
              <a:rPr lang="en-US" dirty="0" smtClean="0">
                <a:solidFill>
                  <a:srgbClr val="000000"/>
                </a:solidFill>
                <a:latin typeface="Roboto"/>
              </a:rPr>
              <a:t> </a:t>
            </a:r>
            <a:r>
              <a:rPr lang="ru-RU" dirty="0" smtClean="0">
                <a:solidFill>
                  <a:srgbClr val="000000"/>
                </a:solidFill>
                <a:latin typeface="Roboto"/>
              </a:rPr>
              <a:t>не </a:t>
            </a:r>
            <a:r>
              <a:rPr lang="ru-RU" dirty="0">
                <a:solidFill>
                  <a:srgbClr val="000000"/>
                </a:solidFill>
                <a:latin typeface="Roboto"/>
              </a:rPr>
              <a:t>использовать недобросовестные тактики искусственного повышения импакт-фактора и других наукометрических показателей (например, посредством самоцитирования), что является одной из основных причин дисквалификации журналов международными библиографическими базами данных;</a:t>
            </a:r>
          </a:p>
          <a:p>
            <a:pPr algn="l">
              <a:buFont typeface="Arial"/>
              <a:buChar char="•"/>
            </a:pPr>
            <a:r>
              <a:rPr lang="en-US" dirty="0" smtClean="0">
                <a:solidFill>
                  <a:srgbClr val="000000"/>
                </a:solidFill>
                <a:latin typeface="Roboto"/>
              </a:rPr>
              <a:t> </a:t>
            </a:r>
            <a:r>
              <a:rPr lang="ru-RU" dirty="0" smtClean="0">
                <a:solidFill>
                  <a:srgbClr val="000000"/>
                </a:solidFill>
                <a:latin typeface="Roboto"/>
              </a:rPr>
              <a:t>стимулировать </a:t>
            </a:r>
            <a:r>
              <a:rPr lang="ru-RU" dirty="0">
                <a:solidFill>
                  <a:srgbClr val="000000"/>
                </a:solidFill>
                <a:latin typeface="Roboto"/>
              </a:rPr>
              <a:t>авторов к цитированию современных (опубликованных за последние 1-3 года и еще неопубликованных) статей из международных журналов.</a:t>
            </a:r>
          </a:p>
          <a:p>
            <a:pPr algn="l"/>
            <a:r>
              <a:rPr lang="ru-RU" dirty="0">
                <a:solidFill>
                  <a:srgbClr val="000000"/>
                </a:solidFill>
                <a:latin typeface="Roboto"/>
              </a:rPr>
              <a:t>.</a:t>
            </a:r>
          </a:p>
        </p:txBody>
      </p:sp>
    </p:spTree>
    <p:extLst>
      <p:ext uri="{BB962C8B-B14F-4D97-AF65-F5344CB8AC3E}">
        <p14:creationId xmlns:p14="http://schemas.microsoft.com/office/powerpoint/2010/main" val="38064004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7730" y="548616"/>
            <a:ext cx="8474833" cy="6032421"/>
          </a:xfrm>
          <a:prstGeom prst="rect">
            <a:avLst/>
          </a:prstGeom>
        </p:spPr>
        <p:txBody>
          <a:bodyPr wrap="square">
            <a:spAutoFit/>
          </a:bodyPr>
          <a:lstStyle/>
          <a:p>
            <a:pPr lvl="0" algn="just"/>
            <a:r>
              <a:rPr lang="en-US" sz="1800" b="1" cap="all" dirty="0">
                <a:solidFill>
                  <a:schemeClr val="accent3"/>
                </a:solidFill>
                <a:latin typeface="Roboto"/>
              </a:rPr>
              <a:t>5</a:t>
            </a:r>
            <a:r>
              <a:rPr lang="ru-RU" sz="1800" b="1" cap="all" dirty="0" smtClean="0">
                <a:solidFill>
                  <a:schemeClr val="accent3"/>
                </a:solidFill>
                <a:latin typeface="Roboto"/>
              </a:rPr>
              <a:t>. </a:t>
            </a:r>
            <a:r>
              <a:rPr lang="ru-RU" sz="1800" b="1" cap="all" dirty="0">
                <a:solidFill>
                  <a:schemeClr val="accent3"/>
                </a:solidFill>
                <a:latin typeface="Roboto"/>
              </a:rPr>
              <a:t>ПРОЦЕСС РЕЦЕНЗИРОВАНИЯ</a:t>
            </a:r>
          </a:p>
          <a:p>
            <a:pPr lvl="0" algn="just"/>
            <a:r>
              <a:rPr lang="ru-RU" cap="all" dirty="0">
                <a:solidFill>
                  <a:srgbClr val="337AB7"/>
                </a:solidFill>
                <a:latin typeface="Roboto"/>
              </a:rPr>
              <a:t>ЗАДАЧИ</a:t>
            </a:r>
          </a:p>
          <a:p>
            <a:pPr lvl="0" algn="just">
              <a:buFont typeface="Arial"/>
              <a:buChar char="•"/>
            </a:pPr>
            <a:r>
              <a:rPr lang="ru-RU" dirty="0">
                <a:solidFill>
                  <a:srgbClr val="000000"/>
                </a:solidFill>
                <a:latin typeface="Roboto"/>
              </a:rPr>
              <a:t>разработать и внедрить регламент рецензирования и практики, направленные на исключение конфликта интересов (между рецензентом и автором рецензируемого материала);</a:t>
            </a:r>
          </a:p>
          <a:p>
            <a:pPr lvl="0" algn="just">
              <a:buFont typeface="Arial"/>
              <a:buChar char="•"/>
            </a:pPr>
            <a:r>
              <a:rPr lang="ru-RU" dirty="0">
                <a:solidFill>
                  <a:srgbClr val="000000"/>
                </a:solidFill>
                <a:latin typeface="Roboto"/>
              </a:rPr>
              <a:t>стимулировать рецензентов к поддержанию конструктивной обратной связи с авторами.</a:t>
            </a:r>
          </a:p>
          <a:p>
            <a:pPr lvl="0" algn="just"/>
            <a:r>
              <a:rPr lang="ru-RU" cap="all" dirty="0">
                <a:solidFill>
                  <a:srgbClr val="337AB7"/>
                </a:solidFill>
                <a:latin typeface="Roboto"/>
              </a:rPr>
              <a:t>РЕКОМЕНДАЦИИ</a:t>
            </a:r>
          </a:p>
          <a:p>
            <a:pPr lvl="0" algn="just">
              <a:buFont typeface="Arial"/>
              <a:buChar char="•"/>
            </a:pPr>
            <a:r>
              <a:rPr lang="en-US" dirty="0" smtClean="0">
                <a:solidFill>
                  <a:srgbClr val="000000"/>
                </a:solidFill>
                <a:latin typeface="Roboto"/>
              </a:rPr>
              <a:t> </a:t>
            </a:r>
            <a:r>
              <a:rPr lang="ru-RU" dirty="0" smtClean="0">
                <a:solidFill>
                  <a:srgbClr val="000000"/>
                </a:solidFill>
                <a:latin typeface="Roboto"/>
              </a:rPr>
              <a:t>последовательно </a:t>
            </a:r>
            <a:r>
              <a:rPr lang="ru-RU" dirty="0">
                <a:solidFill>
                  <a:srgbClr val="000000"/>
                </a:solidFill>
                <a:latin typeface="Roboto"/>
              </a:rPr>
              <a:t>переходить к использованию иностранных рецензентов;</a:t>
            </a:r>
          </a:p>
          <a:p>
            <a:pPr lvl="0" algn="just">
              <a:buFont typeface="Arial"/>
              <a:buChar char="•"/>
            </a:pPr>
            <a:r>
              <a:rPr lang="en-US" dirty="0" smtClean="0">
                <a:solidFill>
                  <a:srgbClr val="000000"/>
                </a:solidFill>
                <a:latin typeface="Roboto"/>
              </a:rPr>
              <a:t> </a:t>
            </a:r>
            <a:r>
              <a:rPr lang="ru-RU" dirty="0" smtClean="0">
                <a:solidFill>
                  <a:srgbClr val="000000"/>
                </a:solidFill>
                <a:latin typeface="Roboto"/>
              </a:rPr>
              <a:t>рассмотреть </a:t>
            </a:r>
            <a:r>
              <a:rPr lang="ru-RU" dirty="0">
                <a:solidFill>
                  <a:srgbClr val="000000"/>
                </a:solidFill>
                <a:latin typeface="Roboto"/>
              </a:rPr>
              <a:t>возможность введения контроля качества работы рецензентов;</a:t>
            </a:r>
          </a:p>
          <a:p>
            <a:pPr lvl="0" algn="just">
              <a:buFont typeface="Arial"/>
              <a:buChar char="•"/>
            </a:pPr>
            <a:r>
              <a:rPr lang="en-US" dirty="0" smtClean="0">
                <a:solidFill>
                  <a:srgbClr val="000000"/>
                </a:solidFill>
                <a:latin typeface="Roboto"/>
              </a:rPr>
              <a:t> </a:t>
            </a:r>
            <a:r>
              <a:rPr lang="ru-RU" dirty="0" smtClean="0">
                <a:solidFill>
                  <a:srgbClr val="000000"/>
                </a:solidFill>
                <a:latin typeface="Roboto"/>
              </a:rPr>
              <a:t>внедрить </a:t>
            </a:r>
            <a:r>
              <a:rPr lang="ru-RU" dirty="0">
                <a:solidFill>
                  <a:srgbClr val="000000"/>
                </a:solidFill>
                <a:latin typeface="Roboto"/>
              </a:rPr>
              <a:t>процедуру оценки (рейтингования) редакторами обзоров рецензентов и хранения этих рейтингов в базе данных рецензентов в рамках редакционно-издательской системы;</a:t>
            </a:r>
          </a:p>
          <a:p>
            <a:pPr lvl="0" algn="just">
              <a:buFont typeface="Arial"/>
              <a:buChar char="•"/>
            </a:pPr>
            <a:r>
              <a:rPr lang="en-US" dirty="0" smtClean="0">
                <a:solidFill>
                  <a:srgbClr val="000000"/>
                </a:solidFill>
                <a:latin typeface="Roboto"/>
              </a:rPr>
              <a:t> </a:t>
            </a:r>
            <a:r>
              <a:rPr lang="ru-RU" dirty="0" smtClean="0">
                <a:solidFill>
                  <a:srgbClr val="000000"/>
                </a:solidFill>
                <a:latin typeface="Roboto"/>
              </a:rPr>
              <a:t>постоянно </a:t>
            </a:r>
            <a:r>
              <a:rPr lang="ru-RU" dirty="0">
                <a:solidFill>
                  <a:srgbClr val="000000"/>
                </a:solidFill>
                <a:latin typeface="Roboto"/>
              </a:rPr>
              <a:t>поддерживать обратную связь с рецензентами по их обзорам;</a:t>
            </a:r>
          </a:p>
          <a:p>
            <a:pPr lvl="0" algn="just">
              <a:buFont typeface="Arial"/>
              <a:buChar char="•"/>
            </a:pPr>
            <a:r>
              <a:rPr lang="en-US" dirty="0" smtClean="0">
                <a:solidFill>
                  <a:srgbClr val="000000"/>
                </a:solidFill>
                <a:latin typeface="Roboto"/>
              </a:rPr>
              <a:t> </a:t>
            </a:r>
            <a:r>
              <a:rPr lang="ru-RU" dirty="0" smtClean="0">
                <a:solidFill>
                  <a:srgbClr val="000000"/>
                </a:solidFill>
                <a:latin typeface="Roboto"/>
              </a:rPr>
              <a:t>внедрить </a:t>
            </a:r>
            <a:r>
              <a:rPr lang="ru-RU" dirty="0">
                <a:solidFill>
                  <a:srgbClr val="000000"/>
                </a:solidFill>
                <a:latin typeface="Roboto"/>
              </a:rPr>
              <a:t>письменные инструкции/рекомендации для рецензентов;</a:t>
            </a:r>
          </a:p>
          <a:p>
            <a:pPr lvl="0" algn="just">
              <a:buFont typeface="Arial"/>
              <a:buChar char="•"/>
            </a:pPr>
            <a:r>
              <a:rPr lang="en-US" dirty="0" smtClean="0">
                <a:solidFill>
                  <a:srgbClr val="000000"/>
                </a:solidFill>
                <a:latin typeface="Roboto"/>
              </a:rPr>
              <a:t> </a:t>
            </a:r>
            <a:r>
              <a:rPr lang="ru-RU" dirty="0" smtClean="0">
                <a:solidFill>
                  <a:srgbClr val="000000"/>
                </a:solidFill>
                <a:latin typeface="Roboto"/>
              </a:rPr>
              <a:t>рассмотреть </a:t>
            </a:r>
            <a:r>
              <a:rPr lang="ru-RU" dirty="0">
                <a:solidFill>
                  <a:srgbClr val="000000"/>
                </a:solidFill>
                <a:latin typeface="Roboto"/>
              </a:rPr>
              <a:t>возможность членства в Комитете по публикационной этике (Committee on Publication Ethics), который предоставляет широкий спектр передовых методологий и инструментов в области </a:t>
            </a:r>
            <a:r>
              <a:rPr lang="ru-RU" dirty="0" smtClean="0">
                <a:solidFill>
                  <a:srgbClr val="000000"/>
                </a:solidFill>
                <a:latin typeface="Roboto"/>
              </a:rPr>
              <a:t>рецензирования.</a:t>
            </a:r>
            <a:r>
              <a:rPr lang="en-US" dirty="0">
                <a:solidFill>
                  <a:srgbClr val="000000"/>
                </a:solidFill>
                <a:latin typeface="Roboto"/>
              </a:rPr>
              <a:t> </a:t>
            </a:r>
            <a:r>
              <a:rPr lang="ru-RU" dirty="0" smtClean="0">
                <a:solidFill>
                  <a:srgbClr val="000000"/>
                </a:solidFill>
                <a:latin typeface="Roboto"/>
              </a:rPr>
              <a:t>Практическое </a:t>
            </a:r>
            <a:r>
              <a:rPr lang="ru-RU" dirty="0">
                <a:solidFill>
                  <a:srgbClr val="000000"/>
                </a:solidFill>
                <a:latin typeface="Roboto"/>
              </a:rPr>
              <a:t>руководство для редакторов журнала на веб - сайте COPE: www.publicationethics.org</a:t>
            </a:r>
            <a:r>
              <a:rPr lang="ru-RU" dirty="0" smtClean="0">
                <a:solidFill>
                  <a:srgbClr val="000000"/>
                </a:solidFill>
                <a:latin typeface="Roboto"/>
              </a:rPr>
              <a:t>.</a:t>
            </a:r>
            <a:endParaRPr lang="en-US" dirty="0" smtClean="0">
              <a:solidFill>
                <a:srgbClr val="000000"/>
              </a:solidFill>
              <a:latin typeface="Roboto"/>
            </a:endParaRPr>
          </a:p>
        </p:txBody>
      </p:sp>
    </p:spTree>
    <p:extLst>
      <p:ext uri="{BB962C8B-B14F-4D97-AF65-F5344CB8AC3E}">
        <p14:creationId xmlns:p14="http://schemas.microsoft.com/office/powerpoint/2010/main" val="32574983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4570" y="368592"/>
            <a:ext cx="8281104" cy="5632311"/>
          </a:xfrm>
          <a:prstGeom prst="rect">
            <a:avLst/>
          </a:prstGeom>
        </p:spPr>
        <p:txBody>
          <a:bodyPr wrap="square">
            <a:spAutoFit/>
          </a:bodyPr>
          <a:lstStyle/>
          <a:p>
            <a:pPr lvl="0" algn="l"/>
            <a:endParaRPr lang="ru-RU" dirty="0">
              <a:solidFill>
                <a:srgbClr val="000000"/>
              </a:solidFill>
              <a:latin typeface="Roboto"/>
            </a:endParaRPr>
          </a:p>
          <a:p>
            <a:pPr lvl="0" algn="l"/>
            <a:r>
              <a:rPr lang="en-US" sz="1800" b="1" cap="all" dirty="0" smtClean="0">
                <a:solidFill>
                  <a:schemeClr val="accent3"/>
                </a:solidFill>
                <a:latin typeface="Roboto"/>
              </a:rPr>
              <a:t>6</a:t>
            </a:r>
            <a:r>
              <a:rPr lang="ru-RU" sz="1800" b="1" cap="all" dirty="0" smtClean="0">
                <a:solidFill>
                  <a:schemeClr val="accent3"/>
                </a:solidFill>
                <a:latin typeface="Roboto"/>
              </a:rPr>
              <a:t>. </a:t>
            </a:r>
            <a:r>
              <a:rPr lang="ru-RU" sz="1800" b="1" cap="all" dirty="0">
                <a:solidFill>
                  <a:schemeClr val="accent3"/>
                </a:solidFill>
                <a:latin typeface="Roboto"/>
              </a:rPr>
              <a:t>ЧИТАТЕЛЬСКАЯ АУДИТОРИЯ</a:t>
            </a:r>
          </a:p>
          <a:p>
            <a:pPr lvl="0" algn="l"/>
            <a:r>
              <a:rPr lang="ru-RU" cap="all" dirty="0">
                <a:solidFill>
                  <a:srgbClr val="337AB7"/>
                </a:solidFill>
                <a:latin typeface="Roboto"/>
              </a:rPr>
              <a:t>ЗАДАЧИ</a:t>
            </a:r>
          </a:p>
          <a:p>
            <a:pPr lvl="0" algn="l">
              <a:buFont typeface="Arial"/>
              <a:buChar char="•"/>
            </a:pPr>
            <a:r>
              <a:rPr lang="ru-RU" dirty="0">
                <a:solidFill>
                  <a:srgbClr val="000000"/>
                </a:solidFill>
                <a:latin typeface="Roboto"/>
              </a:rPr>
              <a:t>расширять читательскую онлайн-аудиторию;</a:t>
            </a:r>
          </a:p>
          <a:p>
            <a:pPr lvl="0" algn="l">
              <a:buFont typeface="Arial"/>
              <a:buChar char="•"/>
            </a:pPr>
            <a:r>
              <a:rPr lang="ru-RU" dirty="0">
                <a:solidFill>
                  <a:srgbClr val="000000"/>
                </a:solidFill>
                <a:latin typeface="Roboto"/>
              </a:rPr>
              <a:t>внедрять инструменты мониторинга и анализа степени удовлетворенности читательской аудитории.</a:t>
            </a:r>
          </a:p>
          <a:p>
            <a:pPr lvl="0" algn="l"/>
            <a:r>
              <a:rPr lang="ru-RU" cap="all" dirty="0">
                <a:solidFill>
                  <a:srgbClr val="337AB7"/>
                </a:solidFill>
                <a:latin typeface="Roboto"/>
              </a:rPr>
              <a:t>РЕКОМЕНДАЦИИ</a:t>
            </a:r>
          </a:p>
          <a:p>
            <a:pPr lvl="0" algn="l">
              <a:buFont typeface="Arial"/>
              <a:buChar char="•"/>
            </a:pPr>
            <a:r>
              <a:rPr lang="en-US" dirty="0" smtClean="0">
                <a:solidFill>
                  <a:srgbClr val="000000"/>
                </a:solidFill>
                <a:latin typeface="Roboto"/>
              </a:rPr>
              <a:t> </a:t>
            </a:r>
            <a:r>
              <a:rPr lang="ru-RU" dirty="0" smtClean="0">
                <a:solidFill>
                  <a:srgbClr val="000000"/>
                </a:solidFill>
                <a:latin typeface="Roboto"/>
              </a:rPr>
              <a:t>взаимодействовать </a:t>
            </a:r>
            <a:r>
              <a:rPr lang="ru-RU" dirty="0">
                <a:solidFill>
                  <a:srgbClr val="000000"/>
                </a:solidFill>
                <a:latin typeface="Roboto"/>
              </a:rPr>
              <a:t>с издателем и распространителем по внедрению инструментов сбора и анализа информации по просмотру/скачиванию онлайн-контента с целью лучшего понимания структуры скачиваемого контента, а также факторов, влияющих на частоту, качественные и количественные показатели использования контента;</a:t>
            </a:r>
          </a:p>
          <a:p>
            <a:pPr lvl="0" algn="l">
              <a:buFont typeface="Arial"/>
              <a:buChar char="•"/>
            </a:pPr>
            <a:r>
              <a:rPr lang="en-US" dirty="0" smtClean="0">
                <a:solidFill>
                  <a:srgbClr val="000000"/>
                </a:solidFill>
                <a:latin typeface="Roboto"/>
              </a:rPr>
              <a:t> </a:t>
            </a:r>
            <a:r>
              <a:rPr lang="ru-RU" dirty="0" smtClean="0">
                <a:solidFill>
                  <a:srgbClr val="000000"/>
                </a:solidFill>
                <a:latin typeface="Roboto"/>
              </a:rPr>
              <a:t>широко </a:t>
            </a:r>
            <a:r>
              <a:rPr lang="ru-RU" dirty="0">
                <a:solidFill>
                  <a:srgbClr val="000000"/>
                </a:solidFill>
                <a:latin typeface="Roboto"/>
              </a:rPr>
              <a:t>применять маркетинговые инструменты Интернета и социальных сетей, что потенциально позволит увеличить использование контента;</a:t>
            </a:r>
          </a:p>
          <a:p>
            <a:pPr lvl="0" algn="l">
              <a:buFont typeface="Arial"/>
              <a:buChar char="•"/>
            </a:pPr>
            <a:r>
              <a:rPr lang="en-US" dirty="0" smtClean="0">
                <a:solidFill>
                  <a:srgbClr val="000000"/>
                </a:solidFill>
                <a:latin typeface="Roboto"/>
              </a:rPr>
              <a:t> </a:t>
            </a:r>
            <a:r>
              <a:rPr lang="ru-RU" dirty="0" smtClean="0">
                <a:solidFill>
                  <a:srgbClr val="000000"/>
                </a:solidFill>
                <a:latin typeface="Roboto"/>
              </a:rPr>
              <a:t>обсуждать </a:t>
            </a:r>
            <a:r>
              <a:rPr lang="ru-RU" dirty="0">
                <a:solidFill>
                  <a:srgbClr val="000000"/>
                </a:solidFill>
                <a:latin typeface="Roboto"/>
              </a:rPr>
              <a:t>и внедрять совместно с издателем и распространителем возможность предоставления открытого (open access) или бесплатного доступа (free access) к некоторым </a:t>
            </a:r>
            <a:r>
              <a:rPr lang="ru-RU" dirty="0" smtClean="0">
                <a:solidFill>
                  <a:srgbClr val="000000"/>
                </a:solidFill>
                <a:latin typeface="Roboto"/>
              </a:rPr>
              <a:t>публикациям;</a:t>
            </a:r>
            <a:endParaRPr lang="ru-RU" dirty="0">
              <a:solidFill>
                <a:srgbClr val="000000"/>
              </a:solidFill>
              <a:latin typeface="Roboto"/>
            </a:endParaRPr>
          </a:p>
          <a:p>
            <a:pPr lvl="0" algn="l">
              <a:buFont typeface="Arial"/>
              <a:buChar char="•"/>
            </a:pPr>
            <a:r>
              <a:rPr lang="en-US" dirty="0" smtClean="0">
                <a:solidFill>
                  <a:srgbClr val="000000"/>
                </a:solidFill>
                <a:latin typeface="Roboto"/>
              </a:rPr>
              <a:t> </a:t>
            </a:r>
            <a:r>
              <a:rPr lang="ru-RU" dirty="0" smtClean="0">
                <a:solidFill>
                  <a:srgbClr val="000000"/>
                </a:solidFill>
                <a:latin typeface="Roboto"/>
              </a:rPr>
              <a:t>при </a:t>
            </a:r>
            <a:r>
              <a:rPr lang="ru-RU" dirty="0">
                <a:solidFill>
                  <a:srgbClr val="000000"/>
                </a:solidFill>
                <a:latin typeface="Roboto"/>
              </a:rPr>
              <a:t>высоких показателях загрузок статей сообщать авторам соответствующую информацию</a:t>
            </a:r>
            <a:endParaRPr lang="en-US" dirty="0"/>
          </a:p>
        </p:txBody>
      </p:sp>
    </p:spTree>
    <p:extLst>
      <p:ext uri="{BB962C8B-B14F-4D97-AF65-F5344CB8AC3E}">
        <p14:creationId xmlns:p14="http://schemas.microsoft.com/office/powerpoint/2010/main" val="6090423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1448" y="638628"/>
            <a:ext cx="8101080" cy="5909310"/>
          </a:xfrm>
          <a:prstGeom prst="rect">
            <a:avLst/>
          </a:prstGeom>
        </p:spPr>
        <p:txBody>
          <a:bodyPr wrap="square">
            <a:spAutoFit/>
          </a:bodyPr>
          <a:lstStyle/>
          <a:p>
            <a:pPr algn="l"/>
            <a:r>
              <a:rPr lang="en-US" sz="1800" b="1" cap="all" dirty="0">
                <a:solidFill>
                  <a:schemeClr val="accent3"/>
                </a:solidFill>
                <a:latin typeface="Roboto"/>
              </a:rPr>
              <a:t>7</a:t>
            </a:r>
            <a:r>
              <a:rPr lang="ru-RU" sz="1800" b="1" cap="all" dirty="0" smtClean="0">
                <a:solidFill>
                  <a:schemeClr val="accent3"/>
                </a:solidFill>
                <a:latin typeface="Roboto"/>
              </a:rPr>
              <a:t>. </a:t>
            </a:r>
            <a:r>
              <a:rPr lang="ru-RU" sz="1800" b="1" cap="all" dirty="0">
                <a:solidFill>
                  <a:schemeClr val="accent3"/>
                </a:solidFill>
                <a:latin typeface="Roboto"/>
              </a:rPr>
              <a:t>УЗНАВАЕМОСТЬ</a:t>
            </a:r>
          </a:p>
          <a:p>
            <a:pPr algn="l"/>
            <a:r>
              <a:rPr lang="ru-RU" sz="1800" cap="all" dirty="0">
                <a:solidFill>
                  <a:srgbClr val="337AB7"/>
                </a:solidFill>
                <a:latin typeface="Roboto"/>
              </a:rPr>
              <a:t>ЗАДАЧИ</a:t>
            </a:r>
          </a:p>
          <a:p>
            <a:pPr algn="l">
              <a:buFont typeface="Arial"/>
              <a:buChar char="•"/>
            </a:pPr>
            <a:r>
              <a:rPr lang="ru-RU" sz="1800" dirty="0">
                <a:solidFill>
                  <a:srgbClr val="000000"/>
                </a:solidFill>
                <a:latin typeface="Roboto"/>
              </a:rPr>
              <a:t>практиковать мониторинг узнаваемости журнала в поисковых системах общего пользования и научной направленности</a:t>
            </a:r>
            <a:r>
              <a:rPr lang="ru-RU" sz="1800" dirty="0" smtClean="0">
                <a:solidFill>
                  <a:srgbClr val="000000"/>
                </a:solidFill>
                <a:latin typeface="Roboto"/>
              </a:rPr>
              <a:t>;</a:t>
            </a:r>
            <a:endParaRPr lang="en-US" sz="1800" dirty="0" smtClean="0">
              <a:solidFill>
                <a:srgbClr val="000000"/>
              </a:solidFill>
              <a:latin typeface="Roboto"/>
            </a:endParaRPr>
          </a:p>
          <a:p>
            <a:pPr algn="l">
              <a:buFont typeface="Arial"/>
              <a:buChar char="•"/>
            </a:pPr>
            <a:r>
              <a:rPr lang="en-US" sz="1800" dirty="0" smtClean="0">
                <a:solidFill>
                  <a:schemeClr val="accent2"/>
                </a:solidFill>
              </a:rPr>
              <a:t> </a:t>
            </a:r>
            <a:r>
              <a:rPr lang="ru-RU" sz="1800" dirty="0" smtClean="0">
                <a:solidFill>
                  <a:schemeClr val="accent2"/>
                </a:solidFill>
              </a:rPr>
              <a:t>подавать заявки от журнала в различные службы </a:t>
            </a:r>
            <a:r>
              <a:rPr lang="ru-RU" sz="1800" dirty="0">
                <a:solidFill>
                  <a:schemeClr val="accent2"/>
                </a:solidFill>
              </a:rPr>
              <a:t>реферирования и индексирования</a:t>
            </a:r>
            <a:endParaRPr lang="ru-RU" sz="1800" dirty="0">
              <a:solidFill>
                <a:srgbClr val="000000"/>
              </a:solidFill>
              <a:latin typeface="Roboto"/>
            </a:endParaRPr>
          </a:p>
          <a:p>
            <a:pPr algn="l">
              <a:buFont typeface="Arial"/>
              <a:buChar char="•"/>
            </a:pPr>
            <a:r>
              <a:rPr lang="ru-RU" sz="1800" dirty="0">
                <a:solidFill>
                  <a:srgbClr val="000000"/>
                </a:solidFill>
                <a:latin typeface="Roboto"/>
              </a:rPr>
              <a:t>присваивать статьям устойчивые цифровые идентификаторы, предпочтительно DOI.</a:t>
            </a:r>
          </a:p>
          <a:p>
            <a:pPr algn="l"/>
            <a:r>
              <a:rPr lang="ru-RU" sz="1800" cap="all" dirty="0">
                <a:solidFill>
                  <a:srgbClr val="337AB7"/>
                </a:solidFill>
                <a:latin typeface="Roboto"/>
              </a:rPr>
              <a:t>РЕКОМЕНДАЦИИ</a:t>
            </a:r>
          </a:p>
          <a:p>
            <a:pPr algn="l">
              <a:buFont typeface="Arial"/>
              <a:buChar char="•"/>
            </a:pPr>
            <a:r>
              <a:rPr lang="en-US" sz="1800" dirty="0" smtClean="0">
                <a:solidFill>
                  <a:srgbClr val="000000"/>
                </a:solidFill>
                <a:latin typeface="Roboto"/>
              </a:rPr>
              <a:t> </a:t>
            </a:r>
            <a:r>
              <a:rPr lang="ru-RU" sz="1800" dirty="0" smtClean="0">
                <a:solidFill>
                  <a:srgbClr val="000000"/>
                </a:solidFill>
                <a:latin typeface="Roboto"/>
              </a:rPr>
              <a:t>расширять </a:t>
            </a:r>
            <a:r>
              <a:rPr lang="ru-RU" sz="1800" dirty="0">
                <a:solidFill>
                  <a:srgbClr val="000000"/>
                </a:solidFill>
                <a:latin typeface="Roboto"/>
              </a:rPr>
              <a:t>использование доступных механизмов индексации для повышения узнаваемости журнала в поисковых системах общего пользования и научной направленности;</a:t>
            </a:r>
          </a:p>
          <a:p>
            <a:pPr algn="l">
              <a:buFont typeface="Arial"/>
              <a:buChar char="•"/>
            </a:pPr>
            <a:r>
              <a:rPr lang="en-US" sz="1800" dirty="0" smtClean="0">
                <a:solidFill>
                  <a:srgbClr val="000000"/>
                </a:solidFill>
                <a:latin typeface="Roboto"/>
              </a:rPr>
              <a:t> </a:t>
            </a:r>
            <a:r>
              <a:rPr lang="ru-RU" sz="1800" dirty="0" smtClean="0">
                <a:solidFill>
                  <a:srgbClr val="000000"/>
                </a:solidFill>
                <a:latin typeface="Roboto"/>
              </a:rPr>
              <a:t>присваивать </a:t>
            </a:r>
            <a:r>
              <a:rPr lang="ru-RU" sz="1800" dirty="0">
                <a:solidFill>
                  <a:srgbClr val="000000"/>
                </a:solidFill>
                <a:latin typeface="Roboto"/>
              </a:rPr>
              <a:t>статьям цифровые идентификаторы.</a:t>
            </a:r>
          </a:p>
          <a:p>
            <a:pPr algn="l"/>
            <a:r>
              <a:rPr lang="ru-RU" sz="1800" b="1" cap="all" dirty="0">
                <a:solidFill>
                  <a:schemeClr val="accent3"/>
                </a:solidFill>
                <a:latin typeface="Roboto"/>
              </a:rPr>
              <a:t>7. СОЗДАНИЕ/ИЗМЕНЕНИЕ ДИЗАЙНА</a:t>
            </a:r>
          </a:p>
          <a:p>
            <a:pPr algn="l"/>
            <a:r>
              <a:rPr lang="ru-RU" sz="1800" cap="all" dirty="0">
                <a:solidFill>
                  <a:srgbClr val="337AB7"/>
                </a:solidFill>
                <a:latin typeface="Roboto"/>
              </a:rPr>
              <a:t>РЕКОМЕНДАЦИИ</a:t>
            </a:r>
          </a:p>
          <a:p>
            <a:pPr algn="l">
              <a:buFont typeface="Arial"/>
              <a:buChar char="•"/>
            </a:pPr>
            <a:r>
              <a:rPr lang="ru-RU" sz="1800" dirty="0" smtClean="0">
                <a:solidFill>
                  <a:srgbClr val="000000"/>
                </a:solidFill>
                <a:latin typeface="Roboto"/>
              </a:rPr>
              <a:t> работать над совершенствованием сайта, </a:t>
            </a:r>
            <a:r>
              <a:rPr lang="ru-RU" sz="1800" dirty="0">
                <a:solidFill>
                  <a:srgbClr val="000000"/>
                </a:solidFill>
                <a:latin typeface="Roboto"/>
              </a:rPr>
              <a:t>дизайна журнала.</a:t>
            </a:r>
          </a:p>
        </p:txBody>
      </p:sp>
    </p:spTree>
    <p:extLst>
      <p:ext uri="{BB962C8B-B14F-4D97-AF65-F5344CB8AC3E}">
        <p14:creationId xmlns:p14="http://schemas.microsoft.com/office/powerpoint/2010/main" val="806693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2818444476"/>
              </p:ext>
            </p:extLst>
          </p:nvPr>
        </p:nvGraphicFramePr>
        <p:xfrm>
          <a:off x="4418135" y="1688817"/>
          <a:ext cx="3924301" cy="4213509"/>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Group 9"/>
          <p:cNvGrpSpPr>
            <a:grpSpLocks/>
          </p:cNvGrpSpPr>
          <p:nvPr/>
        </p:nvGrpSpPr>
        <p:grpSpPr bwMode="auto">
          <a:xfrm>
            <a:off x="4418135" y="1416049"/>
            <a:ext cx="3958003" cy="4256089"/>
            <a:chOff x="3233" y="1149"/>
            <a:chExt cx="2530" cy="2906"/>
          </a:xfrm>
        </p:grpSpPr>
        <p:sp>
          <p:nvSpPr>
            <p:cNvPr id="308234" name="Text Box 10"/>
            <p:cNvSpPr txBox="1">
              <a:spLocks noChangeArrowheads="1"/>
            </p:cNvSpPr>
            <p:nvPr/>
          </p:nvSpPr>
          <p:spPr bwMode="auto">
            <a:xfrm>
              <a:off x="3233" y="1149"/>
              <a:ext cx="2530" cy="315"/>
            </a:xfrm>
            <a:prstGeom prst="rect">
              <a:avLst/>
            </a:prstGeom>
            <a:solidFill>
              <a:schemeClr val="accent1"/>
            </a:solidFill>
            <a:ln w="12700">
              <a:solidFill>
                <a:schemeClr val="accent1"/>
              </a:solidFill>
              <a:miter lim="800000"/>
              <a:headEnd/>
              <a:tailEnd/>
            </a:ln>
            <a:effectLst/>
          </p:spPr>
          <p:txBody>
            <a:bodyPr wrap="square">
              <a:spAutoFit/>
            </a:bodyPr>
            <a:lstStyle/>
            <a:p>
              <a:pPr algn="ctr">
                <a:spcBef>
                  <a:spcPct val="0"/>
                </a:spcBef>
              </a:pPr>
              <a:r>
                <a:rPr lang="en-US" sz="1200" b="1" dirty="0" smtClean="0">
                  <a:solidFill>
                    <a:schemeClr val="bg1"/>
                  </a:solidFill>
                </a:rPr>
                <a:t>Number of </a:t>
              </a:r>
              <a:r>
                <a:rPr lang="en-US" sz="1200" b="1" dirty="0" err="1" smtClean="0">
                  <a:solidFill>
                    <a:schemeClr val="bg1"/>
                  </a:solidFill>
                </a:rPr>
                <a:t>SpringerNature</a:t>
              </a:r>
              <a:r>
                <a:rPr lang="en-US" sz="1200" b="1" dirty="0" smtClean="0">
                  <a:solidFill>
                    <a:schemeClr val="bg1"/>
                  </a:solidFill>
                </a:rPr>
                <a:t> Journals with Impact Factors 2005-14</a:t>
              </a:r>
            </a:p>
          </p:txBody>
        </p:sp>
        <p:sp>
          <p:nvSpPr>
            <p:cNvPr id="308235" name="Rectangle 11"/>
            <p:cNvSpPr>
              <a:spLocks noChangeArrowheads="1"/>
            </p:cNvSpPr>
            <p:nvPr/>
          </p:nvSpPr>
          <p:spPr bwMode="auto">
            <a:xfrm>
              <a:off x="3233" y="1149"/>
              <a:ext cx="2530" cy="2906"/>
            </a:xfrm>
            <a:prstGeom prst="rect">
              <a:avLst/>
            </a:prstGeom>
            <a:noFill/>
            <a:ln w="12700">
              <a:solidFill>
                <a:schemeClr val="accent1"/>
              </a:solidFill>
              <a:miter lim="800000"/>
              <a:headEnd/>
              <a:tailEnd/>
            </a:ln>
            <a:effectLst/>
          </p:spPr>
          <p:txBody>
            <a:bodyPr wrap="none" anchor="ctr"/>
            <a:lstStyle/>
            <a:p>
              <a:endParaRPr lang="en-US"/>
            </a:p>
          </p:txBody>
        </p:sp>
      </p:grpSp>
      <p:sp>
        <p:nvSpPr>
          <p:cNvPr id="8" name="TextBox 7"/>
          <p:cNvSpPr txBox="1"/>
          <p:nvPr/>
        </p:nvSpPr>
        <p:spPr>
          <a:xfrm>
            <a:off x="5500538" y="2167460"/>
            <a:ext cx="936475" cy="276999"/>
          </a:xfrm>
          <a:prstGeom prst="rect">
            <a:avLst/>
          </a:prstGeom>
          <a:noFill/>
        </p:spPr>
        <p:txBody>
          <a:bodyPr wrap="none" rtlCol="0">
            <a:spAutoFit/>
          </a:bodyPr>
          <a:lstStyle/>
          <a:p>
            <a:r>
              <a:rPr lang="en-US" sz="1200" dirty="0" smtClean="0">
                <a:solidFill>
                  <a:srgbClr val="000066"/>
                </a:solidFill>
              </a:rPr>
              <a:t>CAGR</a:t>
            </a:r>
            <a:r>
              <a:rPr lang="en-US" sz="1200" smtClean="0">
                <a:solidFill>
                  <a:srgbClr val="000066"/>
                </a:solidFill>
              </a:rPr>
              <a:t>: 8%</a:t>
            </a:r>
            <a:endParaRPr lang="en-US" sz="1200" dirty="0">
              <a:solidFill>
                <a:srgbClr val="000066"/>
              </a:solidFill>
            </a:endParaRPr>
          </a:p>
        </p:txBody>
      </p:sp>
      <p:sp>
        <p:nvSpPr>
          <p:cNvPr id="11" name="Rectangle 2"/>
          <p:cNvSpPr>
            <a:spLocks noGrp="1" noChangeArrowheads="1"/>
          </p:cNvSpPr>
          <p:nvPr>
            <p:ph type="title"/>
          </p:nvPr>
        </p:nvSpPr>
        <p:spPr>
          <a:xfrm>
            <a:off x="281855" y="98556"/>
            <a:ext cx="7800614" cy="738664"/>
          </a:xfrm>
          <a:noFill/>
          <a:ln>
            <a:noFill/>
          </a:ln>
        </p:spPr>
        <p:txBody>
          <a:bodyPr vert="horz" wrap="square" lIns="0" tIns="0" rIns="0" bIns="0" numCol="1" anchor="t" anchorCtr="0" compatLnSpc="1">
            <a:prstTxWarp prst="textNoShape">
              <a:avLst/>
            </a:prstTxWarp>
            <a:spAutoFit/>
          </a:bodyPr>
          <a:lstStyle/>
          <a:p>
            <a:r>
              <a:rPr lang="en-US" sz="2400" dirty="0" smtClean="0"/>
              <a:t>Springer Nature </a:t>
            </a:r>
            <a:r>
              <a:rPr lang="ru-RU" sz="2400" dirty="0" smtClean="0"/>
              <a:t>журналы, преимущества и позиции в рейтингах </a:t>
            </a:r>
            <a:endParaRPr lang="en-US" sz="2400" dirty="0" smtClean="0"/>
          </a:p>
        </p:txBody>
      </p:sp>
      <p:sp>
        <p:nvSpPr>
          <p:cNvPr id="10" name="Rectangle 5"/>
          <p:cNvSpPr>
            <a:spLocks noGrp="1" noChangeArrowheads="1"/>
          </p:cNvSpPr>
          <p:nvPr>
            <p:ph idx="1"/>
          </p:nvPr>
        </p:nvSpPr>
        <p:spPr>
          <a:xfrm>
            <a:off x="240465" y="1031008"/>
            <a:ext cx="4143068" cy="1308050"/>
          </a:xfrm>
          <a:noFill/>
          <a:ln/>
        </p:spPr>
        <p:txBody>
          <a:bodyPr/>
          <a:lstStyle/>
          <a:p>
            <a:r>
              <a:rPr lang="ru-RU" sz="1600" b="0" dirty="0" smtClean="0">
                <a:latin typeface="Arial" panose="020B0604020202020204" pitchFamily="34" charset="0"/>
                <a:cs typeface="Arial" panose="020B0604020202020204" pitchFamily="34" charset="0"/>
              </a:rPr>
              <a:t>В </a:t>
            </a:r>
            <a:r>
              <a:rPr lang="de-DE" sz="1600" b="0" dirty="0" smtClean="0">
                <a:latin typeface="Arial" panose="020B0604020202020204" pitchFamily="34" charset="0"/>
                <a:cs typeface="Arial" panose="020B0604020202020204" pitchFamily="34" charset="0"/>
              </a:rPr>
              <a:t>201</a:t>
            </a:r>
            <a:r>
              <a:rPr lang="en-US" sz="1600" b="0" dirty="0">
                <a:latin typeface="Arial" panose="020B0604020202020204" pitchFamily="34" charset="0"/>
                <a:cs typeface="Arial" panose="020B0604020202020204" pitchFamily="34" charset="0"/>
              </a:rPr>
              <a:t>6</a:t>
            </a:r>
            <a:r>
              <a:rPr lang="de-DE" sz="1600" b="0" dirty="0" smtClean="0">
                <a:latin typeface="Arial" panose="020B0604020202020204" pitchFamily="34" charset="0"/>
                <a:cs typeface="Arial" panose="020B0604020202020204" pitchFamily="34" charset="0"/>
              </a:rPr>
              <a:t> </a:t>
            </a:r>
            <a:r>
              <a:rPr lang="ru-RU" sz="1600" b="0" dirty="0" smtClean="0">
                <a:latin typeface="Arial" panose="020B0604020202020204" pitchFamily="34" charset="0"/>
                <a:cs typeface="Arial" panose="020B0604020202020204" pitchFamily="34" charset="0"/>
              </a:rPr>
              <a:t>году согласно </a:t>
            </a:r>
            <a:r>
              <a:rPr lang="de-DE" sz="1600" b="0" dirty="0" smtClean="0">
                <a:latin typeface="Arial" panose="020B0604020202020204" pitchFamily="34" charset="0"/>
                <a:cs typeface="Arial" panose="020B0604020202020204" pitchFamily="34" charset="0"/>
              </a:rPr>
              <a:t>Journal Citation Reports </a:t>
            </a:r>
            <a:r>
              <a:rPr lang="ru-RU" sz="1600" b="0" dirty="0" smtClean="0">
                <a:latin typeface="Arial" panose="020B0604020202020204" pitchFamily="34" charset="0"/>
                <a:cs typeface="Arial" panose="020B0604020202020204" pitchFamily="34" charset="0"/>
              </a:rPr>
              <a:t>у издательства </a:t>
            </a:r>
            <a:r>
              <a:rPr lang="en-US" sz="1600" b="0" dirty="0" smtClean="0">
                <a:latin typeface="Arial" panose="020B0604020202020204" pitchFamily="34" charset="0"/>
                <a:cs typeface="Arial" panose="020B0604020202020204" pitchFamily="34" charset="0"/>
              </a:rPr>
              <a:t>Springer</a:t>
            </a:r>
            <a:r>
              <a:rPr lang="ru-RU" sz="1600" b="0" dirty="0" smtClean="0">
                <a:latin typeface="Arial" panose="020B0604020202020204" pitchFamily="34" charset="0"/>
                <a:cs typeface="Arial" panose="020B0604020202020204" pitchFamily="34" charset="0"/>
              </a:rPr>
              <a:t> </a:t>
            </a:r>
            <a:r>
              <a:rPr lang="en-US" sz="1600" b="0" dirty="0" smtClean="0">
                <a:latin typeface="Arial" panose="020B0604020202020204" pitchFamily="34" charset="0"/>
                <a:cs typeface="Arial" panose="020B0604020202020204" pitchFamily="34" charset="0"/>
              </a:rPr>
              <a:t>Nature</a:t>
            </a:r>
            <a:r>
              <a:rPr lang="ru-RU" sz="1600" b="0" dirty="0" smtClean="0">
                <a:latin typeface="Arial" panose="020B0604020202020204" pitchFamily="34" charset="0"/>
                <a:cs typeface="Arial" panose="020B0604020202020204" pitchFamily="34" charset="0"/>
              </a:rPr>
              <a:t> </a:t>
            </a:r>
            <a:r>
              <a:rPr lang="ru-RU" sz="1600" b="1" dirty="0" smtClean="0">
                <a:solidFill>
                  <a:schemeClr val="accent3"/>
                </a:solidFill>
                <a:latin typeface="Arial" panose="020B0604020202020204" pitchFamily="34" charset="0"/>
                <a:cs typeface="Arial" panose="020B0604020202020204" pitchFamily="34" charset="0"/>
              </a:rPr>
              <a:t>импакт-фатор получили </a:t>
            </a:r>
            <a:r>
              <a:rPr lang="en-US" sz="1600" b="1" dirty="0" smtClean="0">
                <a:solidFill>
                  <a:schemeClr val="accent3"/>
                </a:solidFill>
                <a:latin typeface="Arial" panose="020B0604020202020204" pitchFamily="34" charset="0"/>
                <a:cs typeface="Arial" panose="020B0604020202020204" pitchFamily="34" charset="0"/>
              </a:rPr>
              <a:t>1,800 </a:t>
            </a:r>
            <a:r>
              <a:rPr lang="ru-RU" sz="1600" b="1" dirty="0" smtClean="0">
                <a:solidFill>
                  <a:schemeClr val="accent3"/>
                </a:solidFill>
                <a:latin typeface="Arial" panose="020B0604020202020204" pitchFamily="34" charset="0"/>
                <a:cs typeface="Arial" panose="020B0604020202020204" pitchFamily="34" charset="0"/>
              </a:rPr>
              <a:t>журналов</a:t>
            </a:r>
            <a:r>
              <a:rPr lang="ru-RU" sz="1600" dirty="0" smtClean="0">
                <a:solidFill>
                  <a:schemeClr val="accent3">
                    <a:lumMod val="50000"/>
                  </a:schemeClr>
                </a:solidFill>
                <a:latin typeface="Arial" panose="020B0604020202020204" pitchFamily="34" charset="0"/>
                <a:cs typeface="Arial" panose="020B0604020202020204" pitchFamily="34" charset="0"/>
              </a:rPr>
              <a:t>.</a:t>
            </a:r>
          </a:p>
          <a:p>
            <a:r>
              <a:rPr lang="ru-RU" sz="1600" b="0" dirty="0" smtClean="0">
                <a:latin typeface="Arial" panose="020B0604020202020204" pitchFamily="34" charset="0"/>
                <a:cs typeface="Arial" panose="020B0604020202020204" pitchFamily="34" charset="0"/>
              </a:rPr>
              <a:t>В </a:t>
            </a:r>
            <a:r>
              <a:rPr lang="en-US" sz="1600" b="0" dirty="0" smtClean="0">
                <a:latin typeface="Arial" panose="020B0604020202020204" pitchFamily="34" charset="0"/>
                <a:cs typeface="Arial" panose="020B0604020202020204" pitchFamily="34" charset="0"/>
              </a:rPr>
              <a:t>Scopus </a:t>
            </a:r>
            <a:r>
              <a:rPr lang="ru-RU" sz="1600" b="0" dirty="0" smtClean="0">
                <a:latin typeface="Arial" panose="020B0604020202020204" pitchFamily="34" charset="0"/>
                <a:cs typeface="Arial" panose="020B0604020202020204" pitchFamily="34" charset="0"/>
              </a:rPr>
              <a:t>индексируется </a:t>
            </a:r>
            <a:r>
              <a:rPr lang="ru-RU" sz="1600" b="1" dirty="0" smtClean="0">
                <a:solidFill>
                  <a:schemeClr val="accent3"/>
                </a:solidFill>
                <a:latin typeface="Arial" panose="020B0604020202020204" pitchFamily="34" charset="0"/>
                <a:cs typeface="Arial" panose="020B0604020202020204" pitchFamily="34" charset="0"/>
              </a:rPr>
              <a:t>2</a:t>
            </a:r>
            <a:r>
              <a:rPr lang="en-US" sz="1600" b="1" dirty="0" smtClean="0">
                <a:solidFill>
                  <a:schemeClr val="accent3"/>
                </a:solidFill>
                <a:latin typeface="Arial" panose="020B0604020202020204" pitchFamily="34" charset="0"/>
                <a:cs typeface="Arial" panose="020B0604020202020204" pitchFamily="34" charset="0"/>
              </a:rPr>
              <a:t>454</a:t>
            </a:r>
            <a:r>
              <a:rPr lang="ru-RU" sz="1600" b="1" dirty="0" smtClean="0">
                <a:solidFill>
                  <a:schemeClr val="accent3"/>
                </a:solidFill>
                <a:latin typeface="Arial" panose="020B0604020202020204" pitchFamily="34" charset="0"/>
                <a:cs typeface="Arial" panose="020B0604020202020204" pitchFamily="34" charset="0"/>
              </a:rPr>
              <a:t> журнала </a:t>
            </a:r>
            <a:r>
              <a:rPr lang="en-US" sz="1600" b="1" dirty="0" smtClean="0">
                <a:solidFill>
                  <a:schemeClr val="accent3"/>
                </a:solidFill>
                <a:latin typeface="Arial" panose="020B0604020202020204" pitchFamily="34" charset="0"/>
                <a:cs typeface="Arial" panose="020B0604020202020204" pitchFamily="34" charset="0"/>
              </a:rPr>
              <a:t>Springer </a:t>
            </a:r>
            <a:r>
              <a:rPr lang="en-US" sz="1600" b="1" dirty="0">
                <a:solidFill>
                  <a:schemeClr val="accent3"/>
                </a:solidFill>
                <a:latin typeface="Arial" panose="020B0604020202020204" pitchFamily="34" charset="0"/>
                <a:cs typeface="Arial" panose="020B0604020202020204" pitchFamily="34" charset="0"/>
              </a:rPr>
              <a:t>Nature</a:t>
            </a:r>
            <a:endParaRPr lang="de-DE" sz="1600" b="1" dirty="0">
              <a:solidFill>
                <a:schemeClr val="accent3"/>
              </a:solidFill>
              <a:latin typeface="Arial" panose="020B0604020202020204" pitchFamily="34" charset="0"/>
              <a:cs typeface="Arial" panose="020B0604020202020204" pitchFamily="34" charset="0"/>
            </a:endParaRPr>
          </a:p>
        </p:txBody>
      </p:sp>
      <p:sp>
        <p:nvSpPr>
          <p:cNvPr id="13" name="Rectangle 12"/>
          <p:cNvSpPr/>
          <p:nvPr/>
        </p:nvSpPr>
        <p:spPr>
          <a:xfrm>
            <a:off x="742619" y="3367140"/>
            <a:ext cx="3155412" cy="7531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en-GB" sz="2000" b="1" dirty="0" smtClean="0">
                <a:solidFill>
                  <a:srgbClr val="FF0000"/>
                </a:solidFill>
              </a:rPr>
              <a:t>28</a:t>
            </a:r>
            <a:r>
              <a:rPr lang="en-GB" sz="2000" b="1" dirty="0" smtClean="0"/>
              <a:t> </a:t>
            </a:r>
            <a:r>
              <a:rPr lang="ru-RU" sz="1600" b="1" dirty="0">
                <a:solidFill>
                  <a:schemeClr val="bg1"/>
                </a:solidFill>
              </a:rPr>
              <a:t>категорий </a:t>
            </a:r>
            <a:r>
              <a:rPr lang="ru-RU" sz="1600" b="1" dirty="0" smtClean="0">
                <a:solidFill>
                  <a:schemeClr val="bg1"/>
                </a:solidFill>
              </a:rPr>
              <a:t> по которым наши журналы лидирущие в рейтингах</a:t>
            </a:r>
            <a:endParaRPr lang="en-GB" sz="1600" b="1" dirty="0">
              <a:solidFill>
                <a:schemeClr val="bg1"/>
              </a:solidFill>
            </a:endParaRPr>
          </a:p>
        </p:txBody>
      </p:sp>
      <p:sp>
        <p:nvSpPr>
          <p:cNvPr id="14" name="Rectangle 13"/>
          <p:cNvSpPr/>
          <p:nvPr/>
        </p:nvSpPr>
        <p:spPr>
          <a:xfrm>
            <a:off x="734293" y="4200079"/>
            <a:ext cx="3155412" cy="735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en-GB" sz="2000" b="1" dirty="0" smtClean="0">
                <a:solidFill>
                  <a:srgbClr val="FF0000"/>
                </a:solidFill>
              </a:rPr>
              <a:t>79</a:t>
            </a:r>
            <a:r>
              <a:rPr lang="en-GB" sz="2000" b="1" dirty="0" smtClean="0"/>
              <a:t> </a:t>
            </a:r>
            <a:r>
              <a:rPr lang="ru-RU" sz="1600" b="1" dirty="0" smtClean="0"/>
              <a:t>категорий в которых журналы </a:t>
            </a:r>
            <a:r>
              <a:rPr lang="en-GB" sz="1600" b="1" dirty="0" err="1" smtClean="0"/>
              <a:t>SpringerNature</a:t>
            </a:r>
            <a:r>
              <a:rPr lang="en-GB" sz="1600" b="1" dirty="0" smtClean="0"/>
              <a:t> </a:t>
            </a:r>
            <a:r>
              <a:rPr lang="ru-RU" sz="1600" b="1" dirty="0" smtClean="0"/>
              <a:t>входят в топ 3 рейтингов</a:t>
            </a:r>
            <a:endParaRPr lang="en-GB" sz="1600" b="1" dirty="0" smtClean="0"/>
          </a:p>
        </p:txBody>
      </p:sp>
      <p:sp>
        <p:nvSpPr>
          <p:cNvPr id="15" name="Rectangle 14"/>
          <p:cNvSpPr/>
          <p:nvPr/>
        </p:nvSpPr>
        <p:spPr>
          <a:xfrm>
            <a:off x="734294" y="5033020"/>
            <a:ext cx="3155412" cy="627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r>
              <a:rPr lang="en-GB" sz="2000" b="1" dirty="0" smtClean="0">
                <a:solidFill>
                  <a:srgbClr val="FF0000"/>
                </a:solidFill>
              </a:rPr>
              <a:t>155</a:t>
            </a:r>
            <a:r>
              <a:rPr lang="en-GB" sz="2000" b="1" dirty="0" smtClean="0"/>
              <a:t> </a:t>
            </a:r>
            <a:r>
              <a:rPr lang="ru-RU" sz="1600" b="1" dirty="0" smtClean="0"/>
              <a:t>журналов, которые входят в топ 1\4 рейтингов</a:t>
            </a:r>
            <a:endParaRPr lang="en-GB" sz="1600" b="1" dirty="0" smtClean="0"/>
          </a:p>
        </p:txBody>
      </p:sp>
      <p:sp>
        <p:nvSpPr>
          <p:cNvPr id="16" name="Rectangle 15"/>
          <p:cNvSpPr/>
          <p:nvPr/>
        </p:nvSpPr>
        <p:spPr>
          <a:xfrm>
            <a:off x="737498" y="2521980"/>
            <a:ext cx="3155412" cy="7500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72000" rIns="45720" bIns="72000" rtlCol="0" anchor="ctr" anchorCtr="0"/>
          <a:lstStyle/>
          <a:p>
            <a:pPr algn="ctr"/>
            <a:r>
              <a:rPr lang="ru-RU" sz="1600" b="1" dirty="0" smtClean="0">
                <a:solidFill>
                  <a:schemeClr val="bg1"/>
                </a:solidFill>
              </a:rPr>
              <a:t>Журналы </a:t>
            </a:r>
            <a:r>
              <a:rPr lang="de-DE" sz="1600" b="1" dirty="0" smtClean="0">
                <a:solidFill>
                  <a:schemeClr val="bg1"/>
                </a:solidFill>
              </a:rPr>
              <a:t>SpringerNature </a:t>
            </a:r>
            <a:r>
              <a:rPr lang="ru-RU" sz="1600" b="1" dirty="0" smtClean="0">
                <a:solidFill>
                  <a:schemeClr val="bg1"/>
                </a:solidFill>
              </a:rPr>
              <a:t>согласно </a:t>
            </a:r>
            <a:r>
              <a:rPr lang="en-US" sz="1600" b="1" dirty="0" smtClean="0">
                <a:solidFill>
                  <a:schemeClr val="bg1"/>
                </a:solidFill>
              </a:rPr>
              <a:t>JCR </a:t>
            </a:r>
            <a:r>
              <a:rPr lang="ru-RU" sz="1600" b="1" dirty="0" smtClean="0">
                <a:solidFill>
                  <a:schemeClr val="bg1"/>
                </a:solidFill>
              </a:rPr>
              <a:t>лидируют по многим научным сферам</a:t>
            </a:r>
            <a:r>
              <a:rPr lang="de-DE" sz="1600" b="1" dirty="0" smtClean="0">
                <a:solidFill>
                  <a:schemeClr val="bg1"/>
                </a:solidFill>
              </a:rPr>
              <a:t>:</a:t>
            </a:r>
            <a:endParaRPr lang="de-DE" sz="1600" b="1" dirty="0">
              <a:solidFill>
                <a:schemeClr val="bg1"/>
              </a:solidFill>
            </a:endParaRPr>
          </a:p>
        </p:txBody>
      </p:sp>
      <p:sp>
        <p:nvSpPr>
          <p:cNvPr id="17" name="TextBox 16"/>
          <p:cNvSpPr txBox="1"/>
          <p:nvPr/>
        </p:nvSpPr>
        <p:spPr>
          <a:xfrm>
            <a:off x="4244714" y="5976444"/>
            <a:ext cx="2346797" cy="123111"/>
          </a:xfrm>
          <a:prstGeom prst="rect">
            <a:avLst/>
          </a:prstGeom>
          <a:noFill/>
        </p:spPr>
        <p:txBody>
          <a:bodyPr wrap="none" lIns="0" tIns="0" rIns="0" bIns="0" rtlCol="0">
            <a:spAutoFit/>
          </a:bodyPr>
          <a:lstStyle/>
          <a:p>
            <a:pPr>
              <a:spcBef>
                <a:spcPts val="600"/>
              </a:spcBef>
              <a:buClr>
                <a:srgbClr val="0176C3"/>
              </a:buClr>
              <a:buSzPct val="100000"/>
            </a:pPr>
            <a:r>
              <a:rPr lang="en-US" sz="800" dirty="0" smtClean="0">
                <a:solidFill>
                  <a:srgbClr val="5F5F5F"/>
                </a:solidFill>
                <a:latin typeface="Calibri"/>
              </a:rPr>
              <a:t>Source</a:t>
            </a:r>
            <a:r>
              <a:rPr lang="en-US" sz="800" smtClean="0">
                <a:solidFill>
                  <a:srgbClr val="5F5F5F"/>
                </a:solidFill>
                <a:latin typeface="Calibri"/>
              </a:rPr>
              <a:t>: </a:t>
            </a:r>
            <a:r>
              <a:rPr lang="en-US" sz="800"/>
              <a:t>Thomson Reuters / Journal Citation Reports</a:t>
            </a:r>
            <a:endParaRPr lang="en-US" sz="800" dirty="0" smtClean="0">
              <a:solidFill>
                <a:srgbClr val="5F5F5F"/>
              </a:solidFill>
              <a:latin typeface="Calibri"/>
            </a:endParaRPr>
          </a:p>
        </p:txBody>
      </p:sp>
    </p:spTree>
    <p:extLst>
      <p:ext uri="{BB962C8B-B14F-4D97-AF65-F5344CB8AC3E}">
        <p14:creationId xmlns:p14="http://schemas.microsoft.com/office/powerpoint/2010/main" val="3348684984"/>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50</a:t>
            </a:fld>
            <a:endParaRPr lang="ru-RU">
              <a:solidFill>
                <a:prstClr val="black">
                  <a:tint val="75000"/>
                </a:prstClr>
              </a:solidFill>
            </a:endParaRPr>
          </a:p>
        </p:txBody>
      </p:sp>
      <p:sp>
        <p:nvSpPr>
          <p:cNvPr id="4" name="Заголовок 1"/>
          <p:cNvSpPr txBox="1">
            <a:spLocks/>
          </p:cNvSpPr>
          <p:nvPr/>
        </p:nvSpPr>
        <p:spPr>
          <a:xfrm>
            <a:off x="2501724" y="548616"/>
            <a:ext cx="468062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ru-RU" b="1" dirty="0" smtClean="0">
                <a:solidFill>
                  <a:schemeClr val="accent2"/>
                </a:solidFill>
              </a:rPr>
              <a:t>Спасибо!</a:t>
            </a:r>
            <a:endParaRPr lang="ru-RU" b="1" dirty="0">
              <a:solidFill>
                <a:schemeClr val="accent2"/>
              </a:solidFill>
            </a:endParaRPr>
          </a:p>
        </p:txBody>
      </p:sp>
      <p:sp>
        <p:nvSpPr>
          <p:cNvPr id="5" name="Заголовок 1"/>
          <p:cNvSpPr txBox="1">
            <a:spLocks/>
          </p:cNvSpPr>
          <p:nvPr/>
        </p:nvSpPr>
        <p:spPr>
          <a:xfrm>
            <a:off x="167440" y="1448736"/>
            <a:ext cx="8733656" cy="4907632"/>
          </a:xfrm>
          <a:prstGeom prst="rect">
            <a:avLst/>
          </a:prstGeom>
        </p:spPr>
        <p:txBody>
          <a:bodyPr vert="horz" lIns="91440" tIns="45720" rIns="91440" bIns="45720" rtlCol="0" anchor="ctr">
            <a:noAutofit/>
          </a:bodyPr>
          <a:lstStyle/>
          <a:p>
            <a:pPr algn="just" defTabSz="872722">
              <a:spcBef>
                <a:spcPts val="0"/>
              </a:spcBef>
            </a:pPr>
            <a:r>
              <a:rPr lang="ru-RU" sz="1800" b="1" u="sng" dirty="0" smtClean="0">
                <a:solidFill>
                  <a:schemeClr val="tx1"/>
                </a:solidFill>
                <a:latin typeface="Times New Roman" pitchFamily="18" charset="0"/>
                <a:ea typeface="+mn-ea"/>
                <a:cs typeface="Times New Roman" pitchFamily="18" charset="0"/>
              </a:rPr>
              <a:t>По </a:t>
            </a:r>
            <a:r>
              <a:rPr lang="ru-RU" sz="1800" b="1" u="sng" dirty="0">
                <a:solidFill>
                  <a:schemeClr val="tx1"/>
                </a:solidFill>
                <a:latin typeface="Times New Roman" pitchFamily="18" charset="0"/>
                <a:ea typeface="+mn-ea"/>
                <a:cs typeface="Times New Roman" pitchFamily="18" charset="0"/>
              </a:rPr>
              <a:t>вопросам проведения </a:t>
            </a:r>
            <a:r>
              <a:rPr lang="ru-RU" sz="1800" b="1" u="sng" dirty="0" smtClean="0">
                <a:solidFill>
                  <a:schemeClr val="tx1"/>
                </a:solidFill>
                <a:latin typeface="Times New Roman" pitchFamily="18" charset="0"/>
                <a:ea typeface="+mn-ea"/>
                <a:cs typeface="Times New Roman" pitchFamily="18" charset="0"/>
              </a:rPr>
              <a:t>бесплатных семинаров </a:t>
            </a:r>
            <a:r>
              <a:rPr lang="ru-RU" sz="1800" dirty="0" smtClean="0">
                <a:solidFill>
                  <a:schemeClr val="tx1"/>
                </a:solidFill>
                <a:latin typeface="Times New Roman" pitchFamily="18" charset="0"/>
                <a:ea typeface="+mn-ea"/>
                <a:cs typeface="Times New Roman" pitchFamily="18" charset="0"/>
              </a:rPr>
              <a:t>«Использование </a:t>
            </a:r>
            <a:r>
              <a:rPr lang="ru-RU" sz="1800" dirty="0">
                <a:solidFill>
                  <a:schemeClr val="tx1"/>
                </a:solidFill>
                <a:latin typeface="Times New Roman" pitchFamily="18" charset="0"/>
                <a:ea typeface="+mn-ea"/>
                <a:cs typeface="Times New Roman" pitchFamily="18" charset="0"/>
              </a:rPr>
              <a:t>ресурсов </a:t>
            </a:r>
            <a:r>
              <a:rPr lang="en-US" sz="1800" dirty="0">
                <a:solidFill>
                  <a:schemeClr val="tx1"/>
                </a:solidFill>
                <a:latin typeface="Times New Roman" pitchFamily="18" charset="0"/>
                <a:ea typeface="+mn-ea"/>
                <a:cs typeface="Times New Roman" pitchFamily="18" charset="0"/>
              </a:rPr>
              <a:t>Springer</a:t>
            </a:r>
            <a:r>
              <a:rPr lang="ru-RU" sz="1800" dirty="0" smtClean="0">
                <a:solidFill>
                  <a:schemeClr val="tx1"/>
                </a:solidFill>
                <a:latin typeface="Times New Roman" pitchFamily="18" charset="0"/>
                <a:ea typeface="+mn-ea"/>
                <a:cs typeface="Times New Roman" pitchFamily="18" charset="0"/>
              </a:rPr>
              <a:t>», «Как подготовить и опубликовать </a:t>
            </a:r>
            <a:r>
              <a:rPr lang="ru-RU" sz="1800" dirty="0">
                <a:solidFill>
                  <a:schemeClr val="tx1"/>
                </a:solidFill>
                <a:latin typeface="Times New Roman" pitchFamily="18" charset="0"/>
                <a:ea typeface="+mn-ea"/>
                <a:cs typeface="Times New Roman" pitchFamily="18" charset="0"/>
              </a:rPr>
              <a:t>статью в рейтинговых зарубежных журналах</a:t>
            </a:r>
            <a:r>
              <a:rPr lang="ru-RU" sz="1800" dirty="0" smtClean="0">
                <a:solidFill>
                  <a:schemeClr val="tx1"/>
                </a:solidFill>
                <a:latin typeface="Times New Roman" pitchFamily="18" charset="0"/>
                <a:ea typeface="+mn-ea"/>
                <a:cs typeface="Times New Roman" pitchFamily="18" charset="0"/>
              </a:rPr>
              <a:t>», обращайтесь:</a:t>
            </a:r>
          </a:p>
          <a:p>
            <a:pPr algn="just" defTabSz="872722">
              <a:spcBef>
                <a:spcPts val="0"/>
              </a:spcBef>
            </a:pPr>
            <a:endParaRPr lang="ru-RU" sz="1800" dirty="0" smtClean="0">
              <a:solidFill>
                <a:schemeClr val="tx1"/>
              </a:solidFill>
              <a:latin typeface="Times New Roman" pitchFamily="18" charset="0"/>
              <a:ea typeface="+mn-ea"/>
              <a:cs typeface="Times New Roman" pitchFamily="18" charset="0"/>
            </a:endParaRPr>
          </a:p>
          <a:p>
            <a:pPr algn="just" defTabSz="872722">
              <a:spcBef>
                <a:spcPts val="0"/>
              </a:spcBef>
            </a:pPr>
            <a:r>
              <a:rPr lang="ru-RU" sz="1800" b="1" dirty="0" smtClean="0">
                <a:solidFill>
                  <a:schemeClr val="accent3"/>
                </a:solidFill>
                <a:latin typeface="Times New Roman" pitchFamily="18" charset="0"/>
                <a:ea typeface="+mn-ea"/>
                <a:cs typeface="Times New Roman" pitchFamily="18" charset="0"/>
              </a:rPr>
              <a:t>Ирина </a:t>
            </a:r>
            <a:r>
              <a:rPr lang="ru-RU" sz="1800" b="1" dirty="0">
                <a:solidFill>
                  <a:schemeClr val="accent3"/>
                </a:solidFill>
                <a:latin typeface="Times New Roman" pitchFamily="18" charset="0"/>
                <a:ea typeface="+mn-ea"/>
                <a:cs typeface="Times New Roman" pitchFamily="18" charset="0"/>
              </a:rPr>
              <a:t>Александрова</a:t>
            </a:r>
            <a:r>
              <a:rPr lang="ru-RU" sz="1800" b="1" dirty="0">
                <a:solidFill>
                  <a:schemeClr val="tx1"/>
                </a:solidFill>
                <a:latin typeface="Times New Roman" pitchFamily="18" charset="0"/>
                <a:ea typeface="+mn-ea"/>
                <a:cs typeface="Times New Roman" pitchFamily="18" charset="0"/>
              </a:rPr>
              <a:t> </a:t>
            </a:r>
            <a:r>
              <a:rPr lang="ru-RU" sz="1800" b="1" dirty="0" smtClean="0">
                <a:solidFill>
                  <a:schemeClr val="tx1"/>
                </a:solidFill>
                <a:latin typeface="Times New Roman" pitchFamily="18" charset="0"/>
                <a:ea typeface="+mn-ea"/>
                <a:cs typeface="Times New Roman" pitchFamily="18" charset="0"/>
              </a:rPr>
              <a:t>- Региональный </a:t>
            </a:r>
            <a:r>
              <a:rPr lang="ru-RU" sz="1800" b="1" dirty="0">
                <a:solidFill>
                  <a:schemeClr val="tx1"/>
                </a:solidFill>
                <a:latin typeface="Times New Roman" pitchFamily="18" charset="0"/>
                <a:ea typeface="+mn-ea"/>
                <a:cs typeface="Times New Roman" pitchFamily="18" charset="0"/>
              </a:rPr>
              <a:t>представитель в странах Центральной Азии</a:t>
            </a:r>
          </a:p>
          <a:p>
            <a:pPr algn="l" defTabSz="872722" eaLnBrk="1" fontAlgn="auto" hangingPunct="1">
              <a:spcBef>
                <a:spcPts val="0"/>
              </a:spcBef>
              <a:spcAft>
                <a:spcPts val="0"/>
              </a:spcAft>
            </a:pPr>
            <a:r>
              <a:rPr lang="en-US" sz="1800" b="1" dirty="0" smtClean="0">
                <a:solidFill>
                  <a:schemeClr val="tx1"/>
                </a:solidFill>
                <a:latin typeface="Times New Roman" pitchFamily="18" charset="0"/>
                <a:ea typeface="+mn-ea"/>
                <a:cs typeface="Times New Roman" pitchFamily="18" charset="0"/>
              </a:rPr>
              <a:t>Mob</a:t>
            </a:r>
            <a:r>
              <a:rPr lang="en-US" sz="1800" b="1" dirty="0">
                <a:solidFill>
                  <a:schemeClr val="tx1"/>
                </a:solidFill>
                <a:latin typeface="Times New Roman" pitchFamily="18" charset="0"/>
                <a:ea typeface="+mn-ea"/>
                <a:cs typeface="Times New Roman" pitchFamily="18" charset="0"/>
              </a:rPr>
              <a:t>. + 7 </a:t>
            </a:r>
            <a:r>
              <a:rPr lang="en-US" sz="1800" b="1" dirty="0" smtClean="0">
                <a:solidFill>
                  <a:schemeClr val="tx1"/>
                </a:solidFill>
                <a:latin typeface="Times New Roman" pitchFamily="18" charset="0"/>
                <a:ea typeface="+mn-ea"/>
                <a:cs typeface="Times New Roman" pitchFamily="18" charset="0"/>
              </a:rPr>
              <a:t>7017431444</a:t>
            </a:r>
            <a:endParaRPr lang="ru-RU" sz="1800" b="1" dirty="0" smtClean="0">
              <a:solidFill>
                <a:schemeClr val="tx1"/>
              </a:solidFill>
              <a:latin typeface="Times New Roman" pitchFamily="18" charset="0"/>
              <a:ea typeface="+mn-ea"/>
              <a:cs typeface="Times New Roman" pitchFamily="18" charset="0"/>
            </a:endParaRPr>
          </a:p>
          <a:p>
            <a:pPr algn="l" defTabSz="872722" eaLnBrk="1" fontAlgn="auto" hangingPunct="1">
              <a:spcBef>
                <a:spcPts val="0"/>
              </a:spcBef>
              <a:spcAft>
                <a:spcPts val="0"/>
              </a:spcAft>
            </a:pPr>
            <a:r>
              <a:rPr lang="en-US" sz="1800" b="1" dirty="0" smtClean="0">
                <a:solidFill>
                  <a:schemeClr val="tx1"/>
                </a:solidFill>
                <a:latin typeface="Times New Roman" pitchFamily="18" charset="0"/>
                <a:ea typeface="+mn-ea"/>
                <a:cs typeface="Times New Roman" pitchFamily="18" charset="0"/>
              </a:rPr>
              <a:t>email: </a:t>
            </a:r>
            <a:r>
              <a:rPr lang="en-US" sz="1800" b="1" dirty="0" smtClean="0">
                <a:solidFill>
                  <a:schemeClr val="tx1"/>
                </a:solidFill>
                <a:latin typeface="Times New Roman" pitchFamily="18" charset="0"/>
                <a:ea typeface="+mn-ea"/>
                <a:cs typeface="Times New Roman" pitchFamily="18" charset="0"/>
                <a:hlinkClick r:id="rId3"/>
              </a:rPr>
              <a:t>irina.alexandrova@springernature.com</a:t>
            </a:r>
            <a:endParaRPr lang="ru-RU" sz="1800" b="1" dirty="0" smtClean="0">
              <a:solidFill>
                <a:schemeClr val="tx1"/>
              </a:solidFill>
              <a:latin typeface="Times New Roman" pitchFamily="18" charset="0"/>
              <a:ea typeface="+mn-ea"/>
              <a:cs typeface="Times New Roman" pitchFamily="18" charset="0"/>
            </a:endParaRPr>
          </a:p>
          <a:p>
            <a:pPr lvl="0" algn="l">
              <a:lnSpc>
                <a:spcPts val="2200"/>
              </a:lnSpc>
              <a:spcBef>
                <a:spcPts val="900"/>
              </a:spcBef>
              <a:buClr>
                <a:srgbClr val="183642"/>
              </a:buClr>
              <a:buSzPct val="100000"/>
            </a:pPr>
            <a:endParaRPr lang="en-US" sz="1800" b="1" dirty="0">
              <a:solidFill>
                <a:schemeClr val="tx1"/>
              </a:solidFill>
              <a:latin typeface="Times New Roman" pitchFamily="18" charset="0"/>
              <a:ea typeface="+mn-ea"/>
              <a:cs typeface="Times New Roman" pitchFamily="18" charset="0"/>
            </a:endParaRPr>
          </a:p>
          <a:p>
            <a:pPr algn="just" defTabSz="872722">
              <a:spcBef>
                <a:spcPct val="0"/>
              </a:spcBef>
            </a:pPr>
            <a:endParaRPr lang="ru-RU" sz="1800" dirty="0">
              <a:solidFill>
                <a:schemeClr val="tx1"/>
              </a:solidFill>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9674487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37063" y="838200"/>
            <a:ext cx="1981200" cy="5924699"/>
          </a:xfrm>
        </p:spPr>
        <p:txBody>
          <a:bodyPr/>
          <a:lstStyle/>
          <a:p>
            <a:pPr marL="285750" indent="-285750">
              <a:buFont typeface="Wingdings" panose="05000000000000000000" pitchFamily="2" charset="2"/>
              <a:buChar char="ü"/>
            </a:pPr>
            <a:r>
              <a:rPr lang="ru-RU" dirty="0" smtClean="0">
                <a:solidFill>
                  <a:srgbClr val="C00000"/>
                </a:solidFill>
              </a:rPr>
              <a:t>В год издаётся более </a:t>
            </a:r>
            <a:r>
              <a:rPr lang="en-US" dirty="0" smtClean="0">
                <a:solidFill>
                  <a:srgbClr val="C00000"/>
                </a:solidFill>
              </a:rPr>
              <a:t>2,900</a:t>
            </a:r>
            <a:r>
              <a:rPr lang="ru-RU" dirty="0" smtClean="0">
                <a:solidFill>
                  <a:srgbClr val="C00000"/>
                </a:solidFill>
              </a:rPr>
              <a:t> </a:t>
            </a:r>
            <a:r>
              <a:rPr lang="en-US" dirty="0" smtClean="0">
                <a:solidFill>
                  <a:srgbClr val="C00000"/>
                </a:solidFill>
              </a:rPr>
              <a:t>+ </a:t>
            </a:r>
            <a:r>
              <a:rPr lang="ru-RU" dirty="0" smtClean="0">
                <a:solidFill>
                  <a:srgbClr val="C00000"/>
                </a:solidFill>
              </a:rPr>
              <a:t>Журналов на английском</a:t>
            </a:r>
            <a:endParaRPr lang="en-US" dirty="0" smtClean="0">
              <a:solidFill>
                <a:srgbClr val="C00000"/>
              </a:solidFill>
            </a:endParaRPr>
          </a:p>
          <a:p>
            <a:pPr marL="285750" indent="-285750">
              <a:buFont typeface="Wingdings" panose="05000000000000000000" pitchFamily="2" charset="2"/>
              <a:buChar char="ü"/>
            </a:pPr>
            <a:r>
              <a:rPr lang="en-US" dirty="0" smtClean="0">
                <a:solidFill>
                  <a:srgbClr val="C00000"/>
                </a:solidFill>
              </a:rPr>
              <a:t>150 </a:t>
            </a:r>
            <a:r>
              <a:rPr lang="ru-RU" dirty="0" smtClean="0">
                <a:solidFill>
                  <a:srgbClr val="C00000"/>
                </a:solidFill>
              </a:rPr>
              <a:t>Журналов на немецком </a:t>
            </a:r>
            <a:endParaRPr lang="en-US" dirty="0" smtClean="0">
              <a:solidFill>
                <a:srgbClr val="C00000"/>
              </a:solidFill>
            </a:endParaRPr>
          </a:p>
          <a:p>
            <a:pPr marL="285750" indent="-285750">
              <a:buFont typeface="Wingdings" panose="05000000000000000000" pitchFamily="2" charset="2"/>
              <a:buChar char="ü"/>
            </a:pPr>
            <a:r>
              <a:rPr lang="ru-RU" dirty="0" smtClean="0">
                <a:solidFill>
                  <a:srgbClr val="C00000"/>
                </a:solidFill>
              </a:rPr>
              <a:t>11 предметных направлений по всем направлениям наук</a:t>
            </a:r>
            <a:endParaRPr lang="it-IT" dirty="0">
              <a:solidFill>
                <a:srgbClr val="C00000"/>
              </a:solidFill>
            </a:endParaRPr>
          </a:p>
          <a:p>
            <a:pPr marL="285750" indent="-285750">
              <a:buFont typeface="Wingdings" panose="05000000000000000000" pitchFamily="2" charset="2"/>
              <a:buChar char="ü"/>
            </a:pPr>
            <a:r>
              <a:rPr lang="ru-RU" dirty="0" smtClean="0">
                <a:solidFill>
                  <a:srgbClr val="C00000"/>
                </a:solidFill>
              </a:rPr>
              <a:t>Все журналы рецензируемые</a:t>
            </a:r>
          </a:p>
          <a:p>
            <a:pPr marL="285750" indent="-285750">
              <a:buFont typeface="Wingdings" panose="05000000000000000000" pitchFamily="2" charset="2"/>
              <a:buChar char="ü"/>
            </a:pPr>
            <a:r>
              <a:rPr lang="ru-RU" dirty="0" smtClean="0">
                <a:solidFill>
                  <a:srgbClr val="C00000"/>
                </a:solidFill>
              </a:rPr>
              <a:t>Высокая репутация</a:t>
            </a:r>
            <a:r>
              <a:rPr lang="en-US" dirty="0" smtClean="0">
                <a:solidFill>
                  <a:srgbClr val="C00000"/>
                </a:solidFill>
              </a:rPr>
              <a:t> </a:t>
            </a:r>
          </a:p>
          <a:p>
            <a:pPr marL="285750" indent="-285750">
              <a:buFont typeface="Wingdings" panose="05000000000000000000" pitchFamily="2" charset="2"/>
              <a:buChar char="ü"/>
            </a:pPr>
            <a:r>
              <a:rPr lang="ru-RU" dirty="0" smtClean="0">
                <a:solidFill>
                  <a:srgbClr val="C00000"/>
                </a:solidFill>
              </a:rPr>
              <a:t>Авторы и редакторы всемирно известные учёные</a:t>
            </a:r>
            <a:endParaRPr lang="en-US" dirty="0" smtClean="0">
              <a:solidFill>
                <a:srgbClr val="C00000"/>
              </a:solidFill>
            </a:endParaRPr>
          </a:p>
        </p:txBody>
      </p:sp>
      <p:sp>
        <p:nvSpPr>
          <p:cNvPr id="3" name="Title 2"/>
          <p:cNvSpPr>
            <a:spLocks noGrp="1"/>
          </p:cNvSpPr>
          <p:nvPr>
            <p:ph type="title"/>
          </p:nvPr>
        </p:nvSpPr>
        <p:spPr>
          <a:xfrm>
            <a:off x="161412" y="228600"/>
            <a:ext cx="8532315" cy="370558"/>
          </a:xfrm>
        </p:spPr>
        <p:txBody>
          <a:bodyPr/>
          <a:lstStyle/>
          <a:p>
            <a:r>
              <a:rPr lang="ru-RU" dirty="0" smtClean="0"/>
              <a:t>Журналы на </a:t>
            </a:r>
            <a:r>
              <a:rPr lang="en-US" dirty="0" smtClean="0">
                <a:hlinkClick r:id="rId3"/>
              </a:rPr>
              <a:t>www.springerlink.com</a:t>
            </a:r>
            <a:r>
              <a:rPr lang="ru-RU" dirty="0" smtClean="0"/>
              <a:t> и на </a:t>
            </a:r>
            <a:r>
              <a:rPr lang="en-US" dirty="0" smtClean="0">
                <a:hlinkClick r:id="rId4"/>
              </a:rPr>
              <a:t>www.nature.com</a:t>
            </a:r>
            <a:r>
              <a:rPr lang="en-US" dirty="0" smtClean="0"/>
              <a:t/>
            </a:r>
            <a:br>
              <a:rPr lang="en-US" dirty="0" smtClean="0"/>
            </a:br>
            <a:endParaRPr lang="en-US" dirty="0"/>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61261" y="832148"/>
            <a:ext cx="4594049" cy="3649102"/>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344926" y="3717556"/>
            <a:ext cx="3885997" cy="3074470"/>
          </a:xfrm>
          <a:prstGeom prst="rect">
            <a:avLst/>
          </a:prstGeom>
          <a:noFill/>
          <a:ln w="9525">
            <a:solidFill>
              <a:sysClr val="windowText" lastClr="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7498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7991475" cy="720080"/>
          </a:xfrm>
        </p:spPr>
        <p:txBody>
          <a:bodyPr>
            <a:noAutofit/>
          </a:bodyPr>
          <a:lstStyle/>
          <a:p>
            <a:r>
              <a:rPr lang="ru-RU" b="1" dirty="0">
                <a:solidFill>
                  <a:prstClr val="black"/>
                </a:solidFill>
              </a:rPr>
              <a:t>Центральная Азия в сравнении</a:t>
            </a:r>
            <a:r>
              <a:rPr lang="en-US" b="1" dirty="0">
                <a:solidFill>
                  <a:prstClr val="black"/>
                </a:solidFill>
              </a:rPr>
              <a:t>: </a:t>
            </a:r>
            <a:r>
              <a:rPr lang="ru-RU" b="1" dirty="0">
                <a:solidFill>
                  <a:prstClr val="black"/>
                </a:solidFill>
              </a:rPr>
              <a:t>количество публикаций с 2010 по 2017 (Сентябрь) </a:t>
            </a:r>
            <a:endParaRPr lang="en-US" b="1" dirty="0">
              <a:solidFill>
                <a:prstClr val="black"/>
              </a:solidFill>
            </a:endParaRPr>
          </a:p>
        </p:txBody>
      </p:sp>
      <p:pic>
        <p:nvPicPr>
          <p:cNvPr id="1026" name="Picture 2"/>
          <p:cNvPicPr>
            <a:picLocks noGrp="1" noChangeAspect="1" noChangeArrowheads="1"/>
          </p:cNvPicPr>
          <p:nvPr>
            <p:ph idx="11"/>
          </p:nvPr>
        </p:nvPicPr>
        <p:blipFill>
          <a:blip r:embed="rId3" cstate="email">
            <a:extLst>
              <a:ext uri="{28A0092B-C50C-407E-A947-70E740481C1C}">
                <a14:useLocalDpi xmlns:a14="http://schemas.microsoft.com/office/drawing/2010/main" val="0"/>
              </a:ext>
            </a:extLst>
          </a:blip>
          <a:srcRect/>
          <a:stretch>
            <a:fillRect/>
          </a:stretch>
        </p:blipFill>
        <p:spPr bwMode="auto">
          <a:xfrm>
            <a:off x="323528" y="908720"/>
            <a:ext cx="4248472"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0" y="908720"/>
            <a:ext cx="4346575"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23528" y="3850933"/>
            <a:ext cx="4245757"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569285" y="3850933"/>
            <a:ext cx="4346575" cy="284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lded Corner 6"/>
          <p:cNvSpPr/>
          <p:nvPr/>
        </p:nvSpPr>
        <p:spPr bwMode="auto">
          <a:xfrm>
            <a:off x="5335624" y="1735651"/>
            <a:ext cx="2813895" cy="4230564"/>
          </a:xfrm>
          <a:prstGeom prst="foldedCorner">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noAutofit/>
          </a:bodyPr>
          <a:lstStyle/>
          <a:p>
            <a:endParaRPr lang="ru-RU" dirty="0" smtClean="0">
              <a:solidFill>
                <a:schemeClr val="tx1"/>
              </a:solidFill>
            </a:endParaRPr>
          </a:p>
          <a:p>
            <a:r>
              <a:rPr lang="ru-RU" sz="1700" b="1" dirty="0" smtClean="0">
                <a:solidFill>
                  <a:schemeClr val="accent3">
                    <a:lumMod val="75000"/>
                  </a:schemeClr>
                </a:solidFill>
                <a:latin typeface="Times New Roman"/>
                <a:ea typeface="Times New Roman"/>
              </a:rPr>
              <a:t>С 20</a:t>
            </a:r>
            <a:r>
              <a:rPr lang="en-US" sz="1700" b="1" dirty="0" smtClean="0">
                <a:solidFill>
                  <a:schemeClr val="accent3">
                    <a:lumMod val="75000"/>
                  </a:schemeClr>
                </a:solidFill>
                <a:latin typeface="Times New Roman"/>
                <a:ea typeface="Times New Roman"/>
              </a:rPr>
              <a:t>10</a:t>
            </a:r>
            <a:r>
              <a:rPr lang="ru-RU" sz="1700" b="1" dirty="0" smtClean="0">
                <a:solidFill>
                  <a:schemeClr val="accent3">
                    <a:lumMod val="75000"/>
                  </a:schemeClr>
                </a:solidFill>
                <a:latin typeface="Times New Roman"/>
                <a:ea typeface="Times New Roman"/>
              </a:rPr>
              <a:t> </a:t>
            </a:r>
            <a:r>
              <a:rPr lang="ru-RU" sz="1700" b="1" dirty="0">
                <a:solidFill>
                  <a:schemeClr val="accent3">
                    <a:lumMod val="75000"/>
                  </a:schemeClr>
                </a:solidFill>
                <a:latin typeface="Times New Roman"/>
                <a:ea typeface="Times New Roman"/>
              </a:rPr>
              <a:t>по </a:t>
            </a:r>
            <a:r>
              <a:rPr lang="ru-RU" sz="1700" b="1" dirty="0" smtClean="0">
                <a:solidFill>
                  <a:schemeClr val="accent3">
                    <a:lumMod val="75000"/>
                  </a:schemeClr>
                </a:solidFill>
                <a:latin typeface="Times New Roman"/>
                <a:ea typeface="Times New Roman"/>
              </a:rPr>
              <a:t>201</a:t>
            </a:r>
            <a:r>
              <a:rPr lang="en-US" sz="1700" b="1" dirty="0" smtClean="0">
                <a:solidFill>
                  <a:schemeClr val="accent3">
                    <a:lumMod val="75000"/>
                  </a:schemeClr>
                </a:solidFill>
                <a:latin typeface="Times New Roman"/>
                <a:ea typeface="Times New Roman"/>
              </a:rPr>
              <a:t>7</a:t>
            </a:r>
            <a:r>
              <a:rPr lang="ru-RU" sz="1700" b="1" dirty="0" smtClean="0">
                <a:solidFill>
                  <a:schemeClr val="accent3">
                    <a:lumMod val="75000"/>
                  </a:schemeClr>
                </a:solidFill>
                <a:latin typeface="Times New Roman"/>
                <a:ea typeface="Times New Roman"/>
              </a:rPr>
              <a:t> </a:t>
            </a:r>
            <a:r>
              <a:rPr lang="ru-RU" sz="1700" b="1" dirty="0">
                <a:solidFill>
                  <a:schemeClr val="accent3">
                    <a:lumMod val="75000"/>
                  </a:schemeClr>
                </a:solidFill>
                <a:latin typeface="Times New Roman"/>
                <a:ea typeface="Times New Roman"/>
              </a:rPr>
              <a:t>год </a:t>
            </a:r>
            <a:r>
              <a:rPr lang="ru-RU" sz="1700" b="1" dirty="0" smtClean="0">
                <a:solidFill>
                  <a:schemeClr val="accent3">
                    <a:lumMod val="75000"/>
                  </a:schemeClr>
                </a:solidFill>
                <a:latin typeface="Times New Roman"/>
                <a:ea typeface="Times New Roman"/>
              </a:rPr>
              <a:t>учёные Казахстана </a:t>
            </a:r>
            <a:r>
              <a:rPr lang="ru-RU" sz="1700" b="1" dirty="0">
                <a:solidFill>
                  <a:schemeClr val="accent3">
                    <a:lumMod val="75000"/>
                  </a:schemeClr>
                </a:solidFill>
                <a:latin typeface="Times New Roman"/>
                <a:ea typeface="Times New Roman"/>
              </a:rPr>
              <a:t>опубликовали </a:t>
            </a:r>
            <a:endParaRPr lang="ru-RU" sz="1700" b="1" dirty="0" smtClean="0">
              <a:solidFill>
                <a:schemeClr val="accent3">
                  <a:lumMod val="75000"/>
                </a:schemeClr>
              </a:solidFill>
              <a:latin typeface="Times New Roman"/>
              <a:ea typeface="Times New Roman"/>
            </a:endParaRPr>
          </a:p>
          <a:p>
            <a:r>
              <a:rPr lang="ru-RU" sz="1700" b="1" dirty="0" smtClean="0">
                <a:solidFill>
                  <a:schemeClr val="accent3">
                    <a:lumMod val="75000"/>
                  </a:schemeClr>
                </a:solidFill>
                <a:latin typeface="Times New Roman"/>
                <a:ea typeface="Times New Roman"/>
              </a:rPr>
              <a:t>2 </a:t>
            </a:r>
            <a:r>
              <a:rPr lang="en-US" sz="1700" b="1" dirty="0" smtClean="0">
                <a:solidFill>
                  <a:schemeClr val="accent3">
                    <a:lumMod val="75000"/>
                  </a:schemeClr>
                </a:solidFill>
                <a:latin typeface="Times New Roman"/>
                <a:ea typeface="Times New Roman"/>
              </a:rPr>
              <a:t>347 </a:t>
            </a:r>
            <a:r>
              <a:rPr lang="ru-RU" sz="1700" b="1" dirty="0" smtClean="0">
                <a:solidFill>
                  <a:schemeClr val="accent3">
                    <a:lumMod val="75000"/>
                  </a:schemeClr>
                </a:solidFill>
                <a:latin typeface="Times New Roman"/>
                <a:ea typeface="Times New Roman"/>
              </a:rPr>
              <a:t>публикаций </a:t>
            </a:r>
            <a:r>
              <a:rPr lang="ru-RU" sz="1700" b="1" dirty="0" smtClean="0">
                <a:solidFill>
                  <a:schemeClr val="accent3">
                    <a:lumMod val="75000"/>
                  </a:schemeClr>
                </a:solidFill>
                <a:latin typeface="Times New Roman"/>
                <a:ea typeface="Times New Roman"/>
              </a:rPr>
              <a:t>в </a:t>
            </a:r>
            <a:r>
              <a:rPr lang="en-US" sz="1700" b="1" dirty="0" smtClean="0">
                <a:solidFill>
                  <a:schemeClr val="accent3">
                    <a:lumMod val="75000"/>
                  </a:schemeClr>
                </a:solidFill>
                <a:latin typeface="Times New Roman"/>
                <a:ea typeface="Times New Roman"/>
              </a:rPr>
              <a:t>Springer</a:t>
            </a:r>
            <a:r>
              <a:rPr lang="ru-RU" sz="1700" b="1" dirty="0" smtClean="0">
                <a:solidFill>
                  <a:schemeClr val="accent3">
                    <a:lumMod val="75000"/>
                  </a:schemeClr>
                </a:solidFill>
                <a:latin typeface="Times New Roman"/>
                <a:ea typeface="Times New Roman"/>
              </a:rPr>
              <a:t> </a:t>
            </a:r>
            <a:r>
              <a:rPr lang="en-US" sz="1700" b="1" dirty="0" smtClean="0">
                <a:solidFill>
                  <a:schemeClr val="accent3">
                    <a:lumMod val="75000"/>
                  </a:schemeClr>
                </a:solidFill>
                <a:latin typeface="Times New Roman"/>
                <a:ea typeface="Times New Roman"/>
              </a:rPr>
              <a:t>Nature.</a:t>
            </a:r>
            <a:endParaRPr lang="ru-RU" sz="1700" b="1" dirty="0" smtClean="0">
              <a:solidFill>
                <a:schemeClr val="accent3">
                  <a:lumMod val="75000"/>
                </a:schemeClr>
              </a:solidFill>
              <a:latin typeface="Times New Roman"/>
              <a:ea typeface="Times New Roman"/>
            </a:endParaRPr>
          </a:p>
          <a:p>
            <a:endParaRPr lang="ru-RU" sz="1700" b="1" dirty="0">
              <a:solidFill>
                <a:schemeClr val="accent3">
                  <a:lumMod val="75000"/>
                </a:schemeClr>
              </a:solidFill>
              <a:latin typeface="Times New Roman"/>
              <a:ea typeface="Times New Roman"/>
            </a:endParaRPr>
          </a:p>
          <a:p>
            <a:r>
              <a:rPr lang="ru-RU" sz="1700" b="1" dirty="0" smtClean="0">
                <a:solidFill>
                  <a:schemeClr val="accent3">
                    <a:lumMod val="75000"/>
                  </a:schemeClr>
                </a:solidFill>
                <a:latin typeface="Times New Roman"/>
                <a:ea typeface="Times New Roman"/>
              </a:rPr>
              <a:t>Таким </a:t>
            </a:r>
            <a:r>
              <a:rPr lang="ru-RU" sz="1700" b="1" dirty="0">
                <a:solidFill>
                  <a:schemeClr val="accent3">
                    <a:lumMod val="75000"/>
                  </a:schemeClr>
                </a:solidFill>
                <a:latin typeface="Times New Roman"/>
                <a:ea typeface="Times New Roman"/>
              </a:rPr>
              <a:t>образом </a:t>
            </a:r>
            <a:r>
              <a:rPr lang="ru-RU" sz="1700" b="1" dirty="0" smtClean="0">
                <a:solidFill>
                  <a:schemeClr val="accent3">
                    <a:lumMod val="75000"/>
                  </a:schemeClr>
                </a:solidFill>
                <a:latin typeface="Times New Roman"/>
                <a:ea typeface="Times New Roman"/>
              </a:rPr>
              <a:t>ежегодно </a:t>
            </a:r>
            <a:r>
              <a:rPr lang="ru-RU" sz="1700" b="1" dirty="0">
                <a:solidFill>
                  <a:schemeClr val="accent3">
                    <a:lumMod val="75000"/>
                  </a:schemeClr>
                </a:solidFill>
                <a:latin typeface="Times New Roman"/>
                <a:ea typeface="Times New Roman"/>
              </a:rPr>
              <a:t>учёные Казахстана публикуют </a:t>
            </a:r>
            <a:r>
              <a:rPr lang="ru-RU" sz="1700" b="1" dirty="0" smtClean="0">
                <a:solidFill>
                  <a:schemeClr val="accent3">
                    <a:lumMod val="75000"/>
                  </a:schemeClr>
                </a:solidFill>
                <a:latin typeface="Times New Roman"/>
                <a:ea typeface="Times New Roman"/>
              </a:rPr>
              <a:t>в </a:t>
            </a:r>
            <a:r>
              <a:rPr lang="en-US" sz="1700" b="1" dirty="0" smtClean="0">
                <a:solidFill>
                  <a:schemeClr val="accent3">
                    <a:lumMod val="75000"/>
                  </a:schemeClr>
                </a:solidFill>
                <a:latin typeface="Times New Roman"/>
                <a:ea typeface="Times New Roman"/>
              </a:rPr>
              <a:t>Springer Nature </a:t>
            </a:r>
            <a:r>
              <a:rPr lang="ru-RU" sz="1700" b="1" dirty="0" smtClean="0">
                <a:solidFill>
                  <a:schemeClr val="accent3">
                    <a:lumMod val="75000"/>
                  </a:schemeClr>
                </a:solidFill>
                <a:latin typeface="Times New Roman"/>
                <a:ea typeface="Times New Roman"/>
              </a:rPr>
              <a:t>более 3</a:t>
            </a:r>
            <a:r>
              <a:rPr lang="en-US" sz="1700" b="1" dirty="0" smtClean="0">
                <a:solidFill>
                  <a:schemeClr val="accent3">
                    <a:lumMod val="75000"/>
                  </a:schemeClr>
                </a:solidFill>
                <a:latin typeface="Times New Roman"/>
                <a:ea typeface="Times New Roman"/>
              </a:rPr>
              <a:t>90</a:t>
            </a:r>
            <a:r>
              <a:rPr lang="ru-RU" sz="1700" b="1" dirty="0" smtClean="0">
                <a:solidFill>
                  <a:schemeClr val="accent3">
                    <a:lumMod val="75000"/>
                  </a:schemeClr>
                </a:solidFill>
                <a:latin typeface="Times New Roman"/>
                <a:ea typeface="Times New Roman"/>
              </a:rPr>
              <a:t> публикаций, </a:t>
            </a:r>
            <a:r>
              <a:rPr lang="ru-RU" sz="1700" b="1" dirty="0">
                <a:solidFill>
                  <a:schemeClr val="accent3">
                    <a:lumMod val="75000"/>
                  </a:schemeClr>
                </a:solidFill>
                <a:latin typeface="Times New Roman"/>
                <a:ea typeface="Times New Roman"/>
              </a:rPr>
              <a:t>что составляет около 15% </a:t>
            </a:r>
            <a:r>
              <a:rPr lang="ru-RU" sz="1700" b="1" dirty="0" smtClean="0">
                <a:solidFill>
                  <a:schemeClr val="accent3">
                    <a:lumMod val="75000"/>
                  </a:schemeClr>
                </a:solidFill>
                <a:latin typeface="Times New Roman"/>
                <a:ea typeface="Times New Roman"/>
              </a:rPr>
              <a:t>от общего количества публикуемых </a:t>
            </a:r>
            <a:r>
              <a:rPr lang="ru-RU" sz="1700" b="1" dirty="0">
                <a:solidFill>
                  <a:schemeClr val="accent3">
                    <a:lumMod val="75000"/>
                  </a:schemeClr>
                </a:solidFill>
                <a:latin typeface="Times New Roman"/>
                <a:ea typeface="Times New Roman"/>
              </a:rPr>
              <a:t>зарубежом.</a:t>
            </a:r>
            <a:endParaRPr lang="en-US" sz="1700" b="1" dirty="0">
              <a:solidFill>
                <a:schemeClr val="accent3">
                  <a:lumMod val="75000"/>
                </a:schemeClr>
              </a:solidFill>
              <a:latin typeface="Times New Roman"/>
              <a:ea typeface="Times New Roman"/>
            </a:endParaRPr>
          </a:p>
        </p:txBody>
      </p:sp>
    </p:spTree>
    <p:extLst>
      <p:ext uri="{BB962C8B-B14F-4D97-AF65-F5344CB8AC3E}">
        <p14:creationId xmlns:p14="http://schemas.microsoft.com/office/powerpoint/2010/main" val="3205669870"/>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7211" y="352884"/>
            <a:ext cx="7605347" cy="370558"/>
          </a:xfrm>
        </p:spPr>
        <p:txBody>
          <a:bodyPr/>
          <a:lstStyle/>
          <a:p>
            <a:r>
              <a:rPr lang="ru-RU" dirty="0" smtClean="0"/>
              <a:t>Журналы на </a:t>
            </a:r>
            <a:r>
              <a:rPr lang="en-US" dirty="0" err="1" smtClean="0"/>
              <a:t>Springerlink</a:t>
            </a:r>
            <a:endParaRPr lang="en-US" dirty="0"/>
          </a:p>
        </p:txBody>
      </p:sp>
      <p:sp>
        <p:nvSpPr>
          <p:cNvPr id="6" name="Rectangle 5"/>
          <p:cNvSpPr/>
          <p:nvPr/>
        </p:nvSpPr>
        <p:spPr>
          <a:xfrm>
            <a:off x="0" y="985808"/>
            <a:ext cx="4572000" cy="1631216"/>
          </a:xfrm>
          <a:prstGeom prst="rect">
            <a:avLst/>
          </a:prstGeom>
        </p:spPr>
        <p:txBody>
          <a:bodyPr>
            <a:spAutoFit/>
          </a:bodyPr>
          <a:lstStyle/>
          <a:p>
            <a:pPr marL="285750" lvl="0" indent="-285750" algn="l" defTabSz="872722" eaLnBrk="1" fontAlgn="auto" hangingPunct="1">
              <a:spcBef>
                <a:spcPts val="0"/>
              </a:spcBef>
              <a:spcAft>
                <a:spcPts val="600"/>
              </a:spcAft>
              <a:buClr>
                <a:srgbClr val="58595B"/>
              </a:buClr>
              <a:buFont typeface="Wingdings" panose="05000000000000000000" pitchFamily="2" charset="2"/>
              <a:buChar char="ü"/>
            </a:pPr>
            <a:r>
              <a:rPr lang="ru-RU" sz="1800" b="1" dirty="0" smtClean="0">
                <a:solidFill>
                  <a:srgbClr val="C00000"/>
                </a:solidFill>
                <a:latin typeface="Calibri"/>
                <a:ea typeface="+mn-ea"/>
                <a:cs typeface="+mn-cs"/>
              </a:rPr>
              <a:t>Из более чем </a:t>
            </a:r>
            <a:r>
              <a:rPr lang="en-US" sz="1800" b="1" dirty="0" smtClean="0">
                <a:solidFill>
                  <a:srgbClr val="C00000"/>
                </a:solidFill>
                <a:latin typeface="Calibri"/>
                <a:ea typeface="+mn-ea"/>
                <a:cs typeface="+mn-cs"/>
              </a:rPr>
              <a:t>2,900</a:t>
            </a:r>
            <a:r>
              <a:rPr lang="ru-RU" sz="1800" b="1" dirty="0" smtClean="0">
                <a:solidFill>
                  <a:srgbClr val="C00000"/>
                </a:solidFill>
                <a:latin typeface="Calibri"/>
                <a:ea typeface="+mn-ea"/>
                <a:cs typeface="+mn-cs"/>
              </a:rPr>
              <a:t> </a:t>
            </a:r>
            <a:r>
              <a:rPr lang="en-US" sz="1800" b="1" dirty="0">
                <a:solidFill>
                  <a:srgbClr val="C00000"/>
                </a:solidFill>
                <a:latin typeface="Calibri"/>
                <a:ea typeface="+mn-ea"/>
                <a:cs typeface="+mn-cs"/>
              </a:rPr>
              <a:t>+ </a:t>
            </a:r>
            <a:r>
              <a:rPr lang="ru-RU" sz="1800" b="1" dirty="0" smtClean="0">
                <a:solidFill>
                  <a:srgbClr val="C00000"/>
                </a:solidFill>
                <a:latin typeface="Calibri"/>
                <a:ea typeface="+mn-ea"/>
                <a:cs typeface="+mn-cs"/>
              </a:rPr>
              <a:t>Журналов – журналы со всего мира</a:t>
            </a:r>
          </a:p>
          <a:p>
            <a:pPr marL="285750" lvl="0" indent="-285750" algn="l" defTabSz="872722" eaLnBrk="1" fontAlgn="auto" hangingPunct="1">
              <a:spcBef>
                <a:spcPts val="0"/>
              </a:spcBef>
              <a:spcAft>
                <a:spcPts val="600"/>
              </a:spcAft>
              <a:buClr>
                <a:srgbClr val="58595B"/>
              </a:buClr>
              <a:buFont typeface="Wingdings" panose="05000000000000000000" pitchFamily="2" charset="2"/>
              <a:buChar char="ü"/>
            </a:pPr>
            <a:r>
              <a:rPr lang="ru-RU" sz="1800" b="1" dirty="0" smtClean="0">
                <a:solidFill>
                  <a:srgbClr val="C00000"/>
                </a:solidFill>
                <a:latin typeface="Calibri"/>
                <a:ea typeface="+mn-ea"/>
                <a:cs typeface="+mn-cs"/>
              </a:rPr>
              <a:t>В том числе: </a:t>
            </a:r>
          </a:p>
          <a:p>
            <a:pPr marL="285750" lvl="0" indent="-285750" algn="l" defTabSz="872722" eaLnBrk="1" fontAlgn="auto" hangingPunct="1">
              <a:spcBef>
                <a:spcPts val="0"/>
              </a:spcBef>
              <a:spcAft>
                <a:spcPts val="600"/>
              </a:spcAft>
              <a:buClr>
                <a:srgbClr val="58595B"/>
              </a:buClr>
              <a:buFont typeface="Wingdings" panose="05000000000000000000" pitchFamily="2" charset="2"/>
              <a:buChar char="ü"/>
            </a:pPr>
            <a:r>
              <a:rPr lang="ru-RU" sz="1800" b="1" dirty="0" smtClean="0">
                <a:solidFill>
                  <a:srgbClr val="C00000"/>
                </a:solidFill>
                <a:latin typeface="Calibri"/>
                <a:ea typeface="+mn-ea"/>
                <a:cs typeface="+mn-cs"/>
              </a:rPr>
              <a:t>1</a:t>
            </a:r>
            <a:r>
              <a:rPr lang="en-US" sz="1800" b="1" dirty="0" smtClean="0">
                <a:solidFill>
                  <a:srgbClr val="C00000"/>
                </a:solidFill>
                <a:latin typeface="Calibri"/>
                <a:ea typeface="+mn-ea"/>
                <a:cs typeface="+mn-cs"/>
              </a:rPr>
              <a:t>74</a:t>
            </a:r>
            <a:r>
              <a:rPr lang="ru-RU" sz="1800" b="1" dirty="0" smtClean="0">
                <a:solidFill>
                  <a:srgbClr val="C00000"/>
                </a:solidFill>
                <a:latin typeface="Calibri"/>
                <a:ea typeface="+mn-ea"/>
                <a:cs typeface="+mn-cs"/>
              </a:rPr>
              <a:t> журналов из России и </a:t>
            </a:r>
            <a:r>
              <a:rPr lang="ru-RU" sz="1800" b="1" dirty="0" smtClean="0">
                <a:solidFill>
                  <a:srgbClr val="C00000"/>
                </a:solidFill>
                <a:latin typeface="Calibri"/>
                <a:ea typeface="+mn-ea"/>
                <a:cs typeface="+mn-cs"/>
              </a:rPr>
              <a:t>СНГ (из них 12 СНГ)</a:t>
            </a:r>
            <a:endParaRPr lang="en-US" dirty="0"/>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475" y="723442"/>
            <a:ext cx="2295525"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924" y="3819525"/>
            <a:ext cx="2714625"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5631" y="521425"/>
            <a:ext cx="2266369" cy="3159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06873"/>
            <a:ext cx="2185889" cy="238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t="6766"/>
          <a:stretch/>
        </p:blipFill>
        <p:spPr bwMode="auto">
          <a:xfrm>
            <a:off x="4276724" y="3993363"/>
            <a:ext cx="2362200" cy="269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l="71739" t="15740" r="5925" b="31331"/>
          <a:stretch/>
        </p:blipFill>
        <p:spPr bwMode="auto">
          <a:xfrm>
            <a:off x="1124419" y="4632415"/>
            <a:ext cx="2122939" cy="2319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l="68909" t="8882" r="7652" b="29271"/>
          <a:stretch/>
        </p:blipFill>
        <p:spPr bwMode="auto">
          <a:xfrm>
            <a:off x="2406891" y="2663930"/>
            <a:ext cx="2081883" cy="3016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2784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412" y="188568"/>
            <a:ext cx="8821176" cy="720153"/>
          </a:xfrm>
        </p:spPr>
        <p:txBody>
          <a:bodyPr/>
          <a:lstStyle/>
          <a:p>
            <a:r>
              <a:rPr lang="ru-RU" dirty="0" smtClean="0">
                <a:solidFill>
                  <a:srgbClr val="C00000"/>
                </a:solidFill>
              </a:rPr>
              <a:t>Публикация казахстанских журналов в издательстве </a:t>
            </a:r>
            <a:r>
              <a:rPr lang="en-US" dirty="0" smtClean="0">
                <a:solidFill>
                  <a:srgbClr val="C00000"/>
                </a:solidFill>
              </a:rPr>
              <a:t>Springer Nature </a:t>
            </a:r>
            <a:endParaRPr lang="en-US" dirty="0">
              <a:solidFill>
                <a:srgbClr val="C00000"/>
              </a:solidFill>
            </a:endParaRPr>
          </a:p>
        </p:txBody>
      </p:sp>
      <p:sp>
        <p:nvSpPr>
          <p:cNvPr id="3" name="Rectangle 2"/>
          <p:cNvSpPr/>
          <p:nvPr/>
        </p:nvSpPr>
        <p:spPr>
          <a:xfrm>
            <a:off x="124020" y="1178700"/>
            <a:ext cx="8641152" cy="5016758"/>
          </a:xfrm>
          <a:prstGeom prst="rect">
            <a:avLst/>
          </a:prstGeom>
        </p:spPr>
        <p:txBody>
          <a:bodyPr wrap="square">
            <a:spAutoFit/>
          </a:bodyPr>
          <a:lstStyle/>
          <a:p>
            <a:pPr algn="just">
              <a:spcBef>
                <a:spcPts val="0"/>
              </a:spcBef>
            </a:pPr>
            <a:r>
              <a:rPr lang="ru-RU" b="1" dirty="0" smtClean="0">
                <a:solidFill>
                  <a:schemeClr val="tx1">
                    <a:lumMod val="50000"/>
                  </a:schemeClr>
                </a:solidFill>
              </a:rPr>
              <a:t>Согласно Соглашению между </a:t>
            </a:r>
            <a:r>
              <a:rPr lang="en-US" b="1" dirty="0" smtClean="0">
                <a:solidFill>
                  <a:schemeClr val="tx1">
                    <a:lumMod val="50000"/>
                  </a:schemeClr>
                </a:solidFill>
              </a:rPr>
              <a:t>Springer Nature </a:t>
            </a:r>
            <a:r>
              <a:rPr lang="ru-RU" b="1" dirty="0">
                <a:solidFill>
                  <a:schemeClr val="tx1">
                    <a:lumMod val="50000"/>
                  </a:schemeClr>
                </a:solidFill>
              </a:rPr>
              <a:t>и</a:t>
            </a:r>
            <a:r>
              <a:rPr lang="ru-RU" b="1" dirty="0" smtClean="0">
                <a:solidFill>
                  <a:schemeClr val="tx1">
                    <a:lumMod val="50000"/>
                  </a:schemeClr>
                </a:solidFill>
              </a:rPr>
              <a:t> компанией</a:t>
            </a:r>
            <a:r>
              <a:rPr lang="en-US" b="1" dirty="0" smtClean="0">
                <a:solidFill>
                  <a:schemeClr val="tx1">
                    <a:lumMod val="50000"/>
                  </a:schemeClr>
                </a:solidFill>
              </a:rPr>
              <a:t> Pleiades</a:t>
            </a:r>
            <a:r>
              <a:rPr lang="ru-RU" b="1" dirty="0" smtClean="0">
                <a:solidFill>
                  <a:schemeClr val="tx1">
                    <a:lumMod val="50000"/>
                  </a:schemeClr>
                </a:solidFill>
              </a:rPr>
              <a:t> осуществляется </a:t>
            </a:r>
            <a:r>
              <a:rPr lang="en-US" b="1" dirty="0" err="1" smtClean="0">
                <a:solidFill>
                  <a:schemeClr val="tx1">
                    <a:lumMod val="50000"/>
                  </a:schemeClr>
                </a:solidFill>
              </a:rPr>
              <a:t>издание</a:t>
            </a:r>
            <a:r>
              <a:rPr lang="en-US" b="1" dirty="0" smtClean="0">
                <a:solidFill>
                  <a:schemeClr val="tx1">
                    <a:lumMod val="50000"/>
                  </a:schemeClr>
                </a:solidFill>
              </a:rPr>
              <a:t> </a:t>
            </a:r>
            <a:r>
              <a:rPr lang="en-US" b="1" dirty="0" err="1" smtClean="0">
                <a:solidFill>
                  <a:schemeClr val="tx1">
                    <a:lumMod val="50000"/>
                  </a:schemeClr>
                </a:solidFill>
              </a:rPr>
              <a:t>журналов</a:t>
            </a:r>
            <a:r>
              <a:rPr lang="ru-RU" b="1" dirty="0" smtClean="0">
                <a:solidFill>
                  <a:schemeClr val="tx1">
                    <a:lumMod val="50000"/>
                  </a:schemeClr>
                </a:solidFill>
              </a:rPr>
              <a:t> с</a:t>
            </a:r>
            <a:r>
              <a:rPr lang="en-US" b="1" dirty="0" smtClean="0">
                <a:solidFill>
                  <a:schemeClr val="tx1">
                    <a:lumMod val="50000"/>
                  </a:schemeClr>
                </a:solidFill>
              </a:rPr>
              <a:t> </a:t>
            </a:r>
            <a:r>
              <a:rPr lang="en-US" b="1" dirty="0" err="1">
                <a:solidFill>
                  <a:schemeClr val="tx1">
                    <a:lumMod val="50000"/>
                  </a:schemeClr>
                </a:solidFill>
              </a:rPr>
              <a:t>территории</a:t>
            </a:r>
            <a:r>
              <a:rPr lang="en-US" b="1" dirty="0">
                <a:solidFill>
                  <a:schemeClr val="tx1">
                    <a:lumMod val="50000"/>
                  </a:schemeClr>
                </a:solidFill>
              </a:rPr>
              <a:t> </a:t>
            </a:r>
            <a:r>
              <a:rPr lang="en-US" b="1" dirty="0" err="1">
                <a:solidFill>
                  <a:schemeClr val="tx1">
                    <a:lumMod val="50000"/>
                  </a:schemeClr>
                </a:solidFill>
              </a:rPr>
              <a:t>стран</a:t>
            </a:r>
            <a:r>
              <a:rPr lang="en-US" b="1" dirty="0">
                <a:solidFill>
                  <a:schemeClr val="tx1">
                    <a:lumMod val="50000"/>
                  </a:schemeClr>
                </a:solidFill>
              </a:rPr>
              <a:t> </a:t>
            </a:r>
            <a:r>
              <a:rPr lang="en-US" b="1" dirty="0" smtClean="0">
                <a:solidFill>
                  <a:schemeClr val="tx1">
                    <a:lumMod val="50000"/>
                  </a:schemeClr>
                </a:solidFill>
              </a:rPr>
              <a:t>СНГ.</a:t>
            </a:r>
            <a:endParaRPr lang="ru-RU" b="1" dirty="0" smtClean="0">
              <a:solidFill>
                <a:schemeClr val="tx1">
                  <a:lumMod val="50000"/>
                </a:schemeClr>
              </a:solidFill>
            </a:endParaRPr>
          </a:p>
          <a:p>
            <a:pPr algn="just">
              <a:spcBef>
                <a:spcPts val="0"/>
              </a:spcBef>
            </a:pPr>
            <a:r>
              <a:rPr lang="ru-RU" dirty="0" smtClean="0">
                <a:solidFill>
                  <a:schemeClr val="tx1">
                    <a:lumMod val="50000"/>
                  </a:schemeClr>
                </a:solidFill>
              </a:rPr>
              <a:t>Варианты издания для журналов Казахстана: </a:t>
            </a:r>
          </a:p>
          <a:p>
            <a:pPr algn="just">
              <a:spcBef>
                <a:spcPts val="0"/>
              </a:spcBef>
            </a:pPr>
            <a:r>
              <a:rPr lang="ru-RU" dirty="0">
                <a:solidFill>
                  <a:schemeClr val="tx1">
                    <a:lumMod val="50000"/>
                  </a:schemeClr>
                </a:solidFill>
              </a:rPr>
              <a:t>1</a:t>
            </a:r>
            <a:r>
              <a:rPr lang="en-US" dirty="0" smtClean="0">
                <a:solidFill>
                  <a:schemeClr val="tx1">
                    <a:lumMod val="50000"/>
                  </a:schemeClr>
                </a:solidFill>
              </a:rPr>
              <a:t>) </a:t>
            </a:r>
            <a:r>
              <a:rPr lang="en-US" dirty="0" err="1">
                <a:solidFill>
                  <a:schemeClr val="tx1">
                    <a:lumMod val="50000"/>
                  </a:schemeClr>
                </a:solidFill>
              </a:rPr>
              <a:t>если</a:t>
            </a:r>
            <a:r>
              <a:rPr lang="en-US" dirty="0">
                <a:solidFill>
                  <a:schemeClr val="tx1">
                    <a:lumMod val="50000"/>
                  </a:schemeClr>
                </a:solidFill>
              </a:rPr>
              <a:t> </a:t>
            </a:r>
            <a:r>
              <a:rPr lang="en-US" dirty="0" err="1">
                <a:solidFill>
                  <a:schemeClr val="tx1">
                    <a:lumMod val="50000"/>
                  </a:schemeClr>
                </a:solidFill>
              </a:rPr>
              <a:t>предлагаемые</a:t>
            </a:r>
            <a:r>
              <a:rPr lang="en-US" dirty="0">
                <a:solidFill>
                  <a:schemeClr val="tx1">
                    <a:lumMod val="50000"/>
                  </a:schemeClr>
                </a:solidFill>
              </a:rPr>
              <a:t> </a:t>
            </a:r>
            <a:r>
              <a:rPr lang="en-US" dirty="0" err="1">
                <a:solidFill>
                  <a:schemeClr val="tx1">
                    <a:lumMod val="50000"/>
                  </a:schemeClr>
                </a:solidFill>
              </a:rPr>
              <a:t>журналы</a:t>
            </a:r>
            <a:r>
              <a:rPr lang="en-US" dirty="0">
                <a:solidFill>
                  <a:schemeClr val="tx1">
                    <a:lumMod val="50000"/>
                  </a:schemeClr>
                </a:solidFill>
              </a:rPr>
              <a:t> </a:t>
            </a:r>
            <a:r>
              <a:rPr lang="en-US" dirty="0" err="1" smtClean="0">
                <a:solidFill>
                  <a:schemeClr val="tx1">
                    <a:lumMod val="50000"/>
                  </a:schemeClr>
                </a:solidFill>
              </a:rPr>
              <a:t>уже</a:t>
            </a:r>
            <a:r>
              <a:rPr lang="en-US" dirty="0" smtClean="0">
                <a:solidFill>
                  <a:schemeClr val="tx1">
                    <a:lumMod val="50000"/>
                  </a:schemeClr>
                </a:solidFill>
              </a:rPr>
              <a:t> </a:t>
            </a:r>
            <a:r>
              <a:rPr lang="en-US" dirty="0" err="1">
                <a:solidFill>
                  <a:schemeClr val="tx1">
                    <a:lumMod val="50000"/>
                  </a:schemeClr>
                </a:solidFill>
              </a:rPr>
              <a:t>существуют</a:t>
            </a:r>
            <a:r>
              <a:rPr lang="en-US" dirty="0">
                <a:solidFill>
                  <a:schemeClr val="tx1">
                    <a:lumMod val="50000"/>
                  </a:schemeClr>
                </a:solidFill>
              </a:rPr>
              <a:t> </a:t>
            </a:r>
            <a:r>
              <a:rPr lang="en-US" dirty="0" err="1">
                <a:solidFill>
                  <a:schemeClr val="tx1">
                    <a:lumMod val="50000"/>
                  </a:schemeClr>
                </a:solidFill>
              </a:rPr>
              <a:t>на</a:t>
            </a:r>
            <a:r>
              <a:rPr lang="en-US" dirty="0">
                <a:solidFill>
                  <a:schemeClr val="tx1">
                    <a:lumMod val="50000"/>
                  </a:schemeClr>
                </a:solidFill>
              </a:rPr>
              <a:t> </a:t>
            </a:r>
            <a:r>
              <a:rPr lang="en-US" dirty="0" err="1">
                <a:solidFill>
                  <a:schemeClr val="tx1">
                    <a:lumMod val="50000"/>
                  </a:schemeClr>
                </a:solidFill>
              </a:rPr>
              <a:t>рынке</a:t>
            </a:r>
            <a:r>
              <a:rPr lang="en-US" dirty="0">
                <a:solidFill>
                  <a:schemeClr val="tx1">
                    <a:lumMod val="50000"/>
                  </a:schemeClr>
                </a:solidFill>
              </a:rPr>
              <a:t>, </a:t>
            </a:r>
            <a:r>
              <a:rPr lang="en-US" dirty="0" err="1">
                <a:solidFill>
                  <a:schemeClr val="tx1">
                    <a:lumMod val="50000"/>
                  </a:schemeClr>
                </a:solidFill>
              </a:rPr>
              <a:t>но</a:t>
            </a:r>
            <a:r>
              <a:rPr lang="en-US" dirty="0">
                <a:solidFill>
                  <a:schemeClr val="tx1">
                    <a:lumMod val="50000"/>
                  </a:schemeClr>
                </a:solidFill>
              </a:rPr>
              <a:t> </a:t>
            </a:r>
            <a:r>
              <a:rPr lang="en-US" dirty="0" err="1">
                <a:solidFill>
                  <a:schemeClr val="tx1">
                    <a:lumMod val="50000"/>
                  </a:schemeClr>
                </a:solidFill>
              </a:rPr>
              <a:t>хотят</a:t>
            </a:r>
            <a:r>
              <a:rPr lang="en-US" dirty="0">
                <a:solidFill>
                  <a:schemeClr val="tx1">
                    <a:lumMod val="50000"/>
                  </a:schemeClr>
                </a:solidFill>
              </a:rPr>
              <a:t>, </a:t>
            </a:r>
            <a:r>
              <a:rPr lang="en-US" dirty="0" err="1">
                <a:solidFill>
                  <a:schemeClr val="tx1">
                    <a:lumMod val="50000"/>
                  </a:schemeClr>
                </a:solidFill>
              </a:rPr>
              <a:t>чтобы</a:t>
            </a:r>
            <a:r>
              <a:rPr lang="en-US" dirty="0">
                <a:solidFill>
                  <a:schemeClr val="tx1">
                    <a:lumMod val="50000"/>
                  </a:schemeClr>
                </a:solidFill>
              </a:rPr>
              <a:t> </a:t>
            </a:r>
            <a:r>
              <a:rPr lang="en-US" dirty="0" err="1">
                <a:solidFill>
                  <a:schemeClr val="tx1">
                    <a:lumMod val="50000"/>
                  </a:schemeClr>
                </a:solidFill>
              </a:rPr>
              <a:t>их</a:t>
            </a:r>
            <a:r>
              <a:rPr lang="en-US" dirty="0">
                <a:solidFill>
                  <a:schemeClr val="tx1">
                    <a:lumMod val="50000"/>
                  </a:schemeClr>
                </a:solidFill>
              </a:rPr>
              <a:t> </a:t>
            </a:r>
            <a:r>
              <a:rPr lang="ru-RU" dirty="0" smtClean="0">
                <a:solidFill>
                  <a:schemeClr val="tx1">
                    <a:lumMod val="50000"/>
                  </a:schemeClr>
                </a:solidFill>
              </a:rPr>
              <a:t>англоязычную версию издавала компания </a:t>
            </a:r>
            <a:r>
              <a:rPr lang="en-US" dirty="0" smtClean="0">
                <a:solidFill>
                  <a:schemeClr val="tx1">
                    <a:lumMod val="50000"/>
                  </a:schemeClr>
                </a:solidFill>
              </a:rPr>
              <a:t>Springer Nature, </a:t>
            </a:r>
            <a:r>
              <a:rPr lang="en-US" dirty="0" err="1">
                <a:solidFill>
                  <a:schemeClr val="tx1">
                    <a:lumMod val="50000"/>
                  </a:schemeClr>
                </a:solidFill>
              </a:rPr>
              <a:t>то</a:t>
            </a:r>
            <a:r>
              <a:rPr lang="en-US" dirty="0">
                <a:solidFill>
                  <a:schemeClr val="tx1">
                    <a:lumMod val="50000"/>
                  </a:schemeClr>
                </a:solidFill>
              </a:rPr>
              <a:t> </a:t>
            </a:r>
            <a:r>
              <a:rPr lang="en-US" dirty="0" err="1">
                <a:solidFill>
                  <a:schemeClr val="tx1">
                    <a:lumMod val="50000"/>
                  </a:schemeClr>
                </a:solidFill>
              </a:rPr>
              <a:t>они</a:t>
            </a:r>
            <a:r>
              <a:rPr lang="en-US" dirty="0">
                <a:solidFill>
                  <a:schemeClr val="tx1">
                    <a:lumMod val="50000"/>
                  </a:schemeClr>
                </a:solidFill>
              </a:rPr>
              <a:t> </a:t>
            </a:r>
            <a:r>
              <a:rPr lang="en-US" dirty="0" err="1">
                <a:solidFill>
                  <a:schemeClr val="tx1">
                    <a:lumMod val="50000"/>
                  </a:schemeClr>
                </a:solidFill>
              </a:rPr>
              <a:t>заключают</a:t>
            </a:r>
            <a:r>
              <a:rPr lang="en-US" dirty="0">
                <a:solidFill>
                  <a:schemeClr val="tx1">
                    <a:lumMod val="50000"/>
                  </a:schemeClr>
                </a:solidFill>
              </a:rPr>
              <a:t> </a:t>
            </a:r>
            <a:r>
              <a:rPr lang="en-US" dirty="0" err="1">
                <a:solidFill>
                  <a:schemeClr val="tx1">
                    <a:lumMod val="50000"/>
                  </a:schemeClr>
                </a:solidFill>
              </a:rPr>
              <a:t>договор</a:t>
            </a:r>
            <a:r>
              <a:rPr lang="en-US" dirty="0">
                <a:solidFill>
                  <a:schemeClr val="tx1">
                    <a:lumMod val="50000"/>
                  </a:schemeClr>
                </a:solidFill>
              </a:rPr>
              <a:t> с </a:t>
            </a:r>
            <a:r>
              <a:rPr lang="en-US" dirty="0" err="1">
                <a:solidFill>
                  <a:schemeClr val="tx1">
                    <a:lumMod val="50000"/>
                  </a:schemeClr>
                </a:solidFill>
              </a:rPr>
              <a:t>команией</a:t>
            </a:r>
            <a:r>
              <a:rPr lang="en-US" dirty="0">
                <a:solidFill>
                  <a:schemeClr val="tx1">
                    <a:lumMod val="50000"/>
                  </a:schemeClr>
                </a:solidFill>
              </a:rPr>
              <a:t> Pleiades. В </a:t>
            </a:r>
            <a:r>
              <a:rPr lang="en-US" dirty="0" err="1">
                <a:solidFill>
                  <a:schemeClr val="tx1">
                    <a:lumMod val="50000"/>
                  </a:schemeClr>
                </a:solidFill>
              </a:rPr>
              <a:t>этом</a:t>
            </a:r>
            <a:r>
              <a:rPr lang="en-US" dirty="0">
                <a:solidFill>
                  <a:schemeClr val="tx1">
                    <a:lumMod val="50000"/>
                  </a:schemeClr>
                </a:solidFill>
              </a:rPr>
              <a:t> </a:t>
            </a:r>
            <a:r>
              <a:rPr lang="en-US" dirty="0" err="1" smtClean="0">
                <a:solidFill>
                  <a:schemeClr val="tx1">
                    <a:lumMod val="50000"/>
                  </a:schemeClr>
                </a:solidFill>
              </a:rPr>
              <a:t>случае</a:t>
            </a:r>
            <a:r>
              <a:rPr lang="en-US" dirty="0" smtClean="0">
                <a:solidFill>
                  <a:schemeClr val="tx1">
                    <a:lumMod val="50000"/>
                  </a:schemeClr>
                </a:solidFill>
              </a:rPr>
              <a:t>, </a:t>
            </a:r>
            <a:r>
              <a:rPr lang="en-US" dirty="0" err="1">
                <a:solidFill>
                  <a:schemeClr val="tx1">
                    <a:lumMod val="50000"/>
                  </a:schemeClr>
                </a:solidFill>
              </a:rPr>
              <a:t>как</a:t>
            </a:r>
            <a:r>
              <a:rPr lang="en-US" dirty="0">
                <a:solidFill>
                  <a:schemeClr val="tx1">
                    <a:lumMod val="50000"/>
                  </a:schemeClr>
                </a:solidFill>
              </a:rPr>
              <a:t> </a:t>
            </a:r>
            <a:r>
              <a:rPr lang="en-US" dirty="0" err="1">
                <a:solidFill>
                  <a:schemeClr val="tx1">
                    <a:lumMod val="50000"/>
                  </a:schemeClr>
                </a:solidFill>
              </a:rPr>
              <a:t>правило</a:t>
            </a:r>
            <a:r>
              <a:rPr lang="en-US" dirty="0">
                <a:solidFill>
                  <a:schemeClr val="tx1">
                    <a:lumMod val="50000"/>
                  </a:schemeClr>
                </a:solidFill>
              </a:rPr>
              <a:t>, </a:t>
            </a:r>
            <a:r>
              <a:rPr lang="en-US" dirty="0" err="1" smtClean="0">
                <a:solidFill>
                  <a:schemeClr val="tx1">
                    <a:lumMod val="50000"/>
                  </a:schemeClr>
                </a:solidFill>
              </a:rPr>
              <a:t>сохраня</a:t>
            </a:r>
            <a:r>
              <a:rPr lang="ru-RU" dirty="0" smtClean="0">
                <a:solidFill>
                  <a:schemeClr val="tx1">
                    <a:lumMod val="50000"/>
                  </a:schemeClr>
                </a:solidFill>
              </a:rPr>
              <a:t>ются и улучшаются</a:t>
            </a:r>
            <a:r>
              <a:rPr lang="en-US" dirty="0" smtClean="0">
                <a:solidFill>
                  <a:schemeClr val="tx1">
                    <a:lumMod val="50000"/>
                  </a:schemeClr>
                </a:solidFill>
              </a:rPr>
              <a:t> </a:t>
            </a:r>
            <a:r>
              <a:rPr lang="en-US" dirty="0" err="1">
                <a:solidFill>
                  <a:schemeClr val="tx1">
                    <a:lumMod val="50000"/>
                  </a:schemeClr>
                </a:solidFill>
              </a:rPr>
              <a:t>условия</a:t>
            </a:r>
            <a:r>
              <a:rPr lang="en-US" dirty="0">
                <a:solidFill>
                  <a:schemeClr val="tx1">
                    <a:lumMod val="50000"/>
                  </a:schemeClr>
                </a:solidFill>
              </a:rPr>
              <a:t> </a:t>
            </a:r>
            <a:r>
              <a:rPr lang="ru-RU" dirty="0" smtClean="0">
                <a:solidFill>
                  <a:schemeClr val="tx1">
                    <a:lumMod val="50000"/>
                  </a:schemeClr>
                </a:solidFill>
              </a:rPr>
              <a:t>и</a:t>
            </a:r>
            <a:r>
              <a:rPr lang="en-US" dirty="0" err="1" smtClean="0">
                <a:solidFill>
                  <a:schemeClr val="tx1">
                    <a:lumMod val="50000"/>
                  </a:schemeClr>
                </a:solidFill>
              </a:rPr>
              <a:t>здателя</a:t>
            </a:r>
            <a:r>
              <a:rPr lang="ru-RU" dirty="0" smtClean="0">
                <a:solidFill>
                  <a:schemeClr val="tx1">
                    <a:lumMod val="50000"/>
                  </a:schemeClr>
                </a:solidFill>
              </a:rPr>
              <a:t>.</a:t>
            </a:r>
            <a:endParaRPr lang="en-US" dirty="0">
              <a:solidFill>
                <a:schemeClr val="tx1">
                  <a:lumMod val="50000"/>
                </a:schemeClr>
              </a:solidFill>
            </a:endParaRPr>
          </a:p>
          <a:p>
            <a:pPr algn="just">
              <a:spcBef>
                <a:spcPts val="0"/>
              </a:spcBef>
            </a:pPr>
            <a:r>
              <a:rPr lang="en-US" dirty="0">
                <a:solidFill>
                  <a:schemeClr val="tx1">
                    <a:lumMod val="50000"/>
                  </a:schemeClr>
                </a:solidFill>
              </a:rPr>
              <a:t> б) </a:t>
            </a:r>
            <a:r>
              <a:rPr lang="en-US" dirty="0" err="1">
                <a:solidFill>
                  <a:schemeClr val="tx1">
                    <a:lumMod val="50000"/>
                  </a:schemeClr>
                </a:solidFill>
              </a:rPr>
              <a:t>если</a:t>
            </a:r>
            <a:r>
              <a:rPr lang="en-US" dirty="0">
                <a:solidFill>
                  <a:schemeClr val="tx1">
                    <a:lumMod val="50000"/>
                  </a:schemeClr>
                </a:solidFill>
              </a:rPr>
              <a:t> </a:t>
            </a:r>
            <a:r>
              <a:rPr lang="en-US" dirty="0" err="1">
                <a:solidFill>
                  <a:schemeClr val="tx1">
                    <a:lumMod val="50000"/>
                  </a:schemeClr>
                </a:solidFill>
              </a:rPr>
              <a:t>отдельные</a:t>
            </a:r>
            <a:r>
              <a:rPr lang="en-US" dirty="0">
                <a:solidFill>
                  <a:schemeClr val="tx1">
                    <a:lumMod val="50000"/>
                  </a:schemeClr>
                </a:solidFill>
              </a:rPr>
              <a:t> </a:t>
            </a:r>
            <a:r>
              <a:rPr lang="en-US" dirty="0" err="1">
                <a:solidFill>
                  <a:schemeClr val="tx1">
                    <a:lumMod val="50000"/>
                  </a:schemeClr>
                </a:solidFill>
              </a:rPr>
              <a:t>материалы</a:t>
            </a:r>
            <a:r>
              <a:rPr lang="en-US" dirty="0">
                <a:solidFill>
                  <a:schemeClr val="tx1">
                    <a:lumMod val="50000"/>
                  </a:schemeClr>
                </a:solidFill>
              </a:rPr>
              <a:t> </a:t>
            </a:r>
            <a:r>
              <a:rPr lang="en-US" dirty="0" err="1">
                <a:solidFill>
                  <a:schemeClr val="tx1">
                    <a:lumMod val="50000"/>
                  </a:schemeClr>
                </a:solidFill>
              </a:rPr>
              <a:t>журнала</a:t>
            </a:r>
            <a:r>
              <a:rPr lang="en-US" dirty="0">
                <a:solidFill>
                  <a:schemeClr val="tx1">
                    <a:lumMod val="50000"/>
                  </a:schemeClr>
                </a:solidFill>
              </a:rPr>
              <a:t> </a:t>
            </a:r>
            <a:r>
              <a:rPr lang="en-US" dirty="0" err="1">
                <a:solidFill>
                  <a:schemeClr val="tx1">
                    <a:lumMod val="50000"/>
                  </a:schemeClr>
                </a:solidFill>
              </a:rPr>
              <a:t>могут</a:t>
            </a:r>
            <a:r>
              <a:rPr lang="en-US" dirty="0">
                <a:solidFill>
                  <a:schemeClr val="tx1">
                    <a:lumMod val="50000"/>
                  </a:schemeClr>
                </a:solidFill>
              </a:rPr>
              <a:t> </a:t>
            </a:r>
            <a:r>
              <a:rPr lang="en-US" dirty="0" err="1">
                <a:solidFill>
                  <a:schemeClr val="tx1">
                    <a:lumMod val="50000"/>
                  </a:schemeClr>
                </a:solidFill>
              </a:rPr>
              <a:t>быть</a:t>
            </a:r>
            <a:r>
              <a:rPr lang="en-US" dirty="0">
                <a:solidFill>
                  <a:schemeClr val="tx1">
                    <a:lumMod val="50000"/>
                  </a:schemeClr>
                </a:solidFill>
              </a:rPr>
              <a:t> </a:t>
            </a:r>
            <a:r>
              <a:rPr lang="en-US" dirty="0" err="1">
                <a:solidFill>
                  <a:schemeClr val="tx1">
                    <a:lumMod val="50000"/>
                  </a:schemeClr>
                </a:solidFill>
              </a:rPr>
              <a:t>присоединены</a:t>
            </a:r>
            <a:r>
              <a:rPr lang="en-US" dirty="0">
                <a:solidFill>
                  <a:schemeClr val="tx1">
                    <a:lumMod val="50000"/>
                  </a:schemeClr>
                </a:solidFill>
              </a:rPr>
              <a:t> к </a:t>
            </a:r>
            <a:r>
              <a:rPr lang="en-US" dirty="0" err="1">
                <a:solidFill>
                  <a:schemeClr val="tx1">
                    <a:lumMod val="50000"/>
                  </a:schemeClr>
                </a:solidFill>
              </a:rPr>
              <a:t>существующим</a:t>
            </a:r>
            <a:r>
              <a:rPr lang="en-US" dirty="0">
                <a:solidFill>
                  <a:schemeClr val="tx1">
                    <a:lumMod val="50000"/>
                  </a:schemeClr>
                </a:solidFill>
              </a:rPr>
              <a:t> </a:t>
            </a:r>
            <a:r>
              <a:rPr lang="en-US" dirty="0" err="1">
                <a:solidFill>
                  <a:schemeClr val="tx1">
                    <a:lumMod val="50000"/>
                  </a:schemeClr>
                </a:solidFill>
              </a:rPr>
              <a:t>журналам</a:t>
            </a:r>
            <a:r>
              <a:rPr lang="en-US" dirty="0">
                <a:solidFill>
                  <a:schemeClr val="tx1">
                    <a:lumMod val="50000"/>
                  </a:schemeClr>
                </a:solidFill>
              </a:rPr>
              <a:t> </a:t>
            </a:r>
            <a:r>
              <a:rPr lang="en-US" dirty="0" err="1">
                <a:solidFill>
                  <a:schemeClr val="tx1">
                    <a:lumMod val="50000"/>
                  </a:schemeClr>
                </a:solidFill>
              </a:rPr>
              <a:t>программы</a:t>
            </a:r>
            <a:r>
              <a:rPr lang="en-US" dirty="0">
                <a:solidFill>
                  <a:schemeClr val="tx1">
                    <a:lumMod val="50000"/>
                  </a:schemeClr>
                </a:solidFill>
              </a:rPr>
              <a:t> Pleiades </a:t>
            </a:r>
            <a:r>
              <a:rPr lang="ru-RU" dirty="0" smtClean="0">
                <a:solidFill>
                  <a:schemeClr val="tx1">
                    <a:lumMod val="50000"/>
                  </a:schemeClr>
                </a:solidFill>
              </a:rPr>
              <a:t>«</a:t>
            </a:r>
            <a:r>
              <a:rPr lang="en-US" dirty="0" smtClean="0">
                <a:solidFill>
                  <a:schemeClr val="tx1">
                    <a:lumMod val="50000"/>
                  </a:schemeClr>
                </a:solidFill>
              </a:rPr>
              <a:t>Russian </a:t>
            </a:r>
            <a:r>
              <a:rPr lang="en-US" dirty="0">
                <a:solidFill>
                  <a:schemeClr val="tx1">
                    <a:lumMod val="50000"/>
                  </a:schemeClr>
                </a:solidFill>
              </a:rPr>
              <a:t>library of </a:t>
            </a:r>
            <a:r>
              <a:rPr lang="en-US" dirty="0" smtClean="0">
                <a:solidFill>
                  <a:schemeClr val="tx1">
                    <a:lumMod val="50000"/>
                  </a:schemeClr>
                </a:solidFill>
              </a:rPr>
              <a:t>science</a:t>
            </a:r>
            <a:r>
              <a:rPr lang="ru-RU" dirty="0" smtClean="0">
                <a:solidFill>
                  <a:schemeClr val="tx1">
                    <a:lumMod val="50000"/>
                  </a:schemeClr>
                </a:solidFill>
              </a:rPr>
              <a:t>», </a:t>
            </a:r>
            <a:r>
              <a:rPr lang="en-US" dirty="0" err="1" smtClean="0">
                <a:solidFill>
                  <a:schemeClr val="tx1">
                    <a:lumMod val="50000"/>
                  </a:schemeClr>
                </a:solidFill>
              </a:rPr>
              <a:t>стран</a:t>
            </a:r>
            <a:r>
              <a:rPr lang="en-US" dirty="0" smtClean="0">
                <a:solidFill>
                  <a:schemeClr val="tx1">
                    <a:lumMod val="50000"/>
                  </a:schemeClr>
                </a:solidFill>
              </a:rPr>
              <a:t> СНГ</a:t>
            </a:r>
            <a:r>
              <a:rPr lang="ru-RU" dirty="0" smtClean="0">
                <a:solidFill>
                  <a:schemeClr val="tx1">
                    <a:lumMod val="50000"/>
                  </a:schemeClr>
                </a:solidFill>
              </a:rPr>
              <a:t>. </a:t>
            </a:r>
            <a:r>
              <a:rPr lang="en-US" dirty="0" smtClean="0">
                <a:solidFill>
                  <a:schemeClr val="tx1">
                    <a:lumMod val="50000"/>
                  </a:schemeClr>
                </a:solidFill>
              </a:rPr>
              <a:t>В </a:t>
            </a:r>
            <a:r>
              <a:rPr lang="en-US" dirty="0" err="1">
                <a:solidFill>
                  <a:schemeClr val="tx1">
                    <a:lumMod val="50000"/>
                  </a:schemeClr>
                </a:solidFill>
              </a:rPr>
              <a:t>случае</a:t>
            </a:r>
            <a:r>
              <a:rPr lang="en-US" dirty="0">
                <a:solidFill>
                  <a:schemeClr val="tx1">
                    <a:lumMod val="50000"/>
                  </a:schemeClr>
                </a:solidFill>
              </a:rPr>
              <a:t> </a:t>
            </a:r>
            <a:r>
              <a:rPr lang="en-US" dirty="0" err="1">
                <a:solidFill>
                  <a:schemeClr val="tx1">
                    <a:lumMod val="50000"/>
                  </a:schemeClr>
                </a:solidFill>
              </a:rPr>
              <a:t>положительного</a:t>
            </a:r>
            <a:r>
              <a:rPr lang="en-US" dirty="0">
                <a:solidFill>
                  <a:schemeClr val="tx1">
                    <a:lumMod val="50000"/>
                  </a:schemeClr>
                </a:solidFill>
              </a:rPr>
              <a:t> </a:t>
            </a:r>
            <a:r>
              <a:rPr lang="en-US" dirty="0" err="1">
                <a:solidFill>
                  <a:schemeClr val="tx1">
                    <a:lumMod val="50000"/>
                  </a:schemeClr>
                </a:solidFill>
              </a:rPr>
              <a:t>решения</a:t>
            </a:r>
            <a:r>
              <a:rPr lang="en-US" dirty="0">
                <a:solidFill>
                  <a:schemeClr val="tx1">
                    <a:lumMod val="50000"/>
                  </a:schemeClr>
                </a:solidFill>
              </a:rPr>
              <a:t>, </a:t>
            </a:r>
            <a:r>
              <a:rPr lang="en-US" dirty="0" err="1">
                <a:solidFill>
                  <a:schemeClr val="tx1">
                    <a:lumMod val="50000"/>
                  </a:schemeClr>
                </a:solidFill>
              </a:rPr>
              <a:t>которое</a:t>
            </a:r>
            <a:r>
              <a:rPr lang="en-US" dirty="0">
                <a:solidFill>
                  <a:schemeClr val="tx1">
                    <a:lumMod val="50000"/>
                  </a:schemeClr>
                </a:solidFill>
              </a:rPr>
              <a:t> </a:t>
            </a:r>
            <a:r>
              <a:rPr lang="en-US" dirty="0" smtClean="0">
                <a:solidFill>
                  <a:schemeClr val="tx1">
                    <a:lumMod val="50000"/>
                  </a:schemeClr>
                </a:solidFill>
              </a:rPr>
              <a:t>Pleiades</a:t>
            </a:r>
            <a:r>
              <a:rPr lang="ru-RU" dirty="0" smtClean="0">
                <a:solidFill>
                  <a:schemeClr val="tx1">
                    <a:lumMod val="50000"/>
                  </a:schemeClr>
                </a:solidFill>
              </a:rPr>
              <a:t> г</a:t>
            </a:r>
            <a:r>
              <a:rPr lang="en-US" dirty="0" err="1" smtClean="0">
                <a:solidFill>
                  <a:schemeClr val="tx1">
                    <a:lumMod val="50000"/>
                  </a:schemeClr>
                </a:solidFill>
              </a:rPr>
              <a:t>отови</a:t>
            </a:r>
            <a:r>
              <a:rPr lang="ru-RU" dirty="0" smtClean="0">
                <a:solidFill>
                  <a:schemeClr val="tx1">
                    <a:lumMod val="50000"/>
                  </a:schemeClr>
                </a:solidFill>
              </a:rPr>
              <a:t>т совместно</a:t>
            </a:r>
            <a:r>
              <a:rPr lang="en-US" dirty="0" smtClean="0">
                <a:solidFill>
                  <a:schemeClr val="tx1">
                    <a:lumMod val="50000"/>
                  </a:schemeClr>
                </a:solidFill>
              </a:rPr>
              <a:t> </a:t>
            </a:r>
            <a:r>
              <a:rPr lang="en-US" dirty="0">
                <a:solidFill>
                  <a:schemeClr val="tx1">
                    <a:lumMod val="50000"/>
                  </a:schemeClr>
                </a:solidFill>
              </a:rPr>
              <a:t>с </a:t>
            </a:r>
            <a:r>
              <a:rPr lang="en-US" dirty="0" err="1">
                <a:solidFill>
                  <a:schemeClr val="tx1">
                    <a:lumMod val="50000"/>
                  </a:schemeClr>
                </a:solidFill>
              </a:rPr>
              <a:t>главными</a:t>
            </a:r>
            <a:r>
              <a:rPr lang="en-US" dirty="0">
                <a:solidFill>
                  <a:schemeClr val="tx1">
                    <a:lumMod val="50000"/>
                  </a:schemeClr>
                </a:solidFill>
              </a:rPr>
              <a:t> </a:t>
            </a:r>
            <a:r>
              <a:rPr lang="en-US" dirty="0" err="1">
                <a:solidFill>
                  <a:schemeClr val="tx1">
                    <a:lumMod val="50000"/>
                  </a:schemeClr>
                </a:solidFill>
              </a:rPr>
              <a:t>редакторами</a:t>
            </a:r>
            <a:r>
              <a:rPr lang="en-US" dirty="0">
                <a:solidFill>
                  <a:schemeClr val="tx1">
                    <a:lumMod val="50000"/>
                  </a:schemeClr>
                </a:solidFill>
              </a:rPr>
              <a:t> и </a:t>
            </a:r>
            <a:r>
              <a:rPr lang="en-US" dirty="0" err="1">
                <a:solidFill>
                  <a:schemeClr val="tx1">
                    <a:lumMod val="50000"/>
                  </a:schemeClr>
                </a:solidFill>
              </a:rPr>
              <a:t>учредителями</a:t>
            </a:r>
            <a:r>
              <a:rPr lang="en-US" dirty="0">
                <a:solidFill>
                  <a:schemeClr val="tx1">
                    <a:lumMod val="50000"/>
                  </a:schemeClr>
                </a:solidFill>
              </a:rPr>
              <a:t> </a:t>
            </a:r>
            <a:r>
              <a:rPr lang="en-US" dirty="0" err="1" smtClean="0">
                <a:solidFill>
                  <a:schemeClr val="tx1">
                    <a:lumMod val="50000"/>
                  </a:schemeClr>
                </a:solidFill>
              </a:rPr>
              <a:t>журналов</a:t>
            </a:r>
            <a:r>
              <a:rPr lang="en-US" dirty="0" smtClean="0">
                <a:solidFill>
                  <a:schemeClr val="tx1">
                    <a:lumMod val="50000"/>
                  </a:schemeClr>
                </a:solidFill>
              </a:rPr>
              <a:t> </a:t>
            </a:r>
            <a:r>
              <a:rPr lang="en-US" dirty="0">
                <a:solidFill>
                  <a:schemeClr val="tx1">
                    <a:lumMod val="50000"/>
                  </a:schemeClr>
                </a:solidFill>
              </a:rPr>
              <a:t>и </a:t>
            </a:r>
            <a:r>
              <a:rPr lang="en-US" dirty="0" err="1">
                <a:solidFill>
                  <a:schemeClr val="tx1">
                    <a:lumMod val="50000"/>
                  </a:schemeClr>
                </a:solidFill>
              </a:rPr>
              <a:t>журналов</a:t>
            </a:r>
            <a:r>
              <a:rPr lang="en-US" dirty="0">
                <a:solidFill>
                  <a:schemeClr val="tx1">
                    <a:lumMod val="50000"/>
                  </a:schemeClr>
                </a:solidFill>
              </a:rPr>
              <a:t> </a:t>
            </a:r>
            <a:r>
              <a:rPr lang="en-US" dirty="0" err="1">
                <a:solidFill>
                  <a:schemeClr val="tx1">
                    <a:lumMod val="50000"/>
                  </a:schemeClr>
                </a:solidFill>
              </a:rPr>
              <a:t>программы</a:t>
            </a:r>
            <a:r>
              <a:rPr lang="en-US" dirty="0" smtClean="0">
                <a:solidFill>
                  <a:schemeClr val="tx1">
                    <a:lumMod val="50000"/>
                  </a:schemeClr>
                </a:solidFill>
              </a:rPr>
              <a:t>,</a:t>
            </a:r>
            <a:r>
              <a:rPr lang="ru-RU" dirty="0" smtClean="0">
                <a:solidFill>
                  <a:schemeClr val="tx1">
                    <a:lumMod val="50000"/>
                  </a:schemeClr>
                </a:solidFill>
              </a:rPr>
              <a:t> </a:t>
            </a:r>
            <a:r>
              <a:rPr lang="en-US" dirty="0" err="1" smtClean="0">
                <a:solidFill>
                  <a:schemeClr val="tx1">
                    <a:lumMod val="50000"/>
                  </a:schemeClr>
                </a:solidFill>
              </a:rPr>
              <a:t>затем</a:t>
            </a:r>
            <a:r>
              <a:rPr lang="en-US" dirty="0" smtClean="0">
                <a:solidFill>
                  <a:schemeClr val="tx1">
                    <a:lumMod val="50000"/>
                  </a:schemeClr>
                </a:solidFill>
              </a:rPr>
              <a:t>  </a:t>
            </a:r>
            <a:r>
              <a:rPr lang="en-US" dirty="0" err="1" smtClean="0">
                <a:solidFill>
                  <a:schemeClr val="tx1">
                    <a:lumMod val="50000"/>
                  </a:schemeClr>
                </a:solidFill>
              </a:rPr>
              <a:t>согласовывае</a:t>
            </a:r>
            <a:r>
              <a:rPr lang="ru-RU" dirty="0" smtClean="0">
                <a:solidFill>
                  <a:schemeClr val="tx1">
                    <a:lumMod val="50000"/>
                  </a:schemeClr>
                </a:solidFill>
              </a:rPr>
              <a:t>т </a:t>
            </a:r>
            <a:r>
              <a:rPr lang="en-US" dirty="0" smtClean="0">
                <a:solidFill>
                  <a:schemeClr val="tx1">
                    <a:lumMod val="50000"/>
                  </a:schemeClr>
                </a:solidFill>
              </a:rPr>
              <a:t>с </a:t>
            </a:r>
            <a:r>
              <a:rPr lang="en-US" dirty="0" err="1">
                <a:solidFill>
                  <a:schemeClr val="tx1">
                    <a:lumMod val="50000"/>
                  </a:schemeClr>
                </a:solidFill>
              </a:rPr>
              <a:t>экспертами</a:t>
            </a:r>
            <a:r>
              <a:rPr lang="en-US" dirty="0">
                <a:solidFill>
                  <a:schemeClr val="tx1">
                    <a:lumMod val="50000"/>
                  </a:schemeClr>
                </a:solidFill>
              </a:rPr>
              <a:t> </a:t>
            </a:r>
            <a:r>
              <a:rPr lang="en-US" dirty="0" smtClean="0">
                <a:solidFill>
                  <a:schemeClr val="tx1">
                    <a:lumMod val="50000"/>
                  </a:schemeClr>
                </a:solidFill>
              </a:rPr>
              <a:t>Springer Nature.</a:t>
            </a:r>
            <a:r>
              <a:rPr lang="ru-RU" dirty="0" smtClean="0">
                <a:solidFill>
                  <a:schemeClr val="tx1">
                    <a:lumMod val="50000"/>
                  </a:schemeClr>
                </a:solidFill>
              </a:rPr>
              <a:t> Затем </a:t>
            </a:r>
            <a:r>
              <a:rPr lang="en-US" dirty="0" smtClean="0">
                <a:solidFill>
                  <a:schemeClr val="tx1">
                    <a:lumMod val="50000"/>
                  </a:schemeClr>
                </a:solidFill>
              </a:rPr>
              <a:t>Pleiades </a:t>
            </a:r>
            <a:r>
              <a:rPr lang="en-US" dirty="0" err="1">
                <a:solidFill>
                  <a:schemeClr val="tx1">
                    <a:lumMod val="50000"/>
                  </a:schemeClr>
                </a:solidFill>
              </a:rPr>
              <a:t>заключает</a:t>
            </a:r>
            <a:r>
              <a:rPr lang="en-US" dirty="0">
                <a:solidFill>
                  <a:schemeClr val="tx1">
                    <a:lumMod val="50000"/>
                  </a:schemeClr>
                </a:solidFill>
              </a:rPr>
              <a:t> </a:t>
            </a:r>
            <a:r>
              <a:rPr lang="en-US" dirty="0" err="1">
                <a:solidFill>
                  <a:schemeClr val="tx1">
                    <a:lumMod val="50000"/>
                  </a:schemeClr>
                </a:solidFill>
              </a:rPr>
              <a:t>соответствующие</a:t>
            </a:r>
            <a:r>
              <a:rPr lang="en-US" dirty="0">
                <a:solidFill>
                  <a:schemeClr val="tx1">
                    <a:lumMod val="50000"/>
                  </a:schemeClr>
                </a:solidFill>
              </a:rPr>
              <a:t> </a:t>
            </a:r>
            <a:r>
              <a:rPr lang="en-US" dirty="0" err="1">
                <a:solidFill>
                  <a:schemeClr val="tx1">
                    <a:lumMod val="50000"/>
                  </a:schemeClr>
                </a:solidFill>
              </a:rPr>
              <a:t>договоры</a:t>
            </a:r>
            <a:r>
              <a:rPr lang="en-US" dirty="0">
                <a:solidFill>
                  <a:schemeClr val="tx1">
                    <a:lumMod val="50000"/>
                  </a:schemeClr>
                </a:solidFill>
              </a:rPr>
              <a:t> с </a:t>
            </a:r>
            <a:r>
              <a:rPr lang="en-US" dirty="0" err="1">
                <a:solidFill>
                  <a:schemeClr val="tx1">
                    <a:lumMod val="50000"/>
                  </a:schemeClr>
                </a:solidFill>
              </a:rPr>
              <a:t>учредителями</a:t>
            </a:r>
            <a:r>
              <a:rPr lang="en-US" dirty="0">
                <a:solidFill>
                  <a:schemeClr val="tx1">
                    <a:lumMod val="50000"/>
                  </a:schemeClr>
                </a:solidFill>
              </a:rPr>
              <a:t>, </a:t>
            </a:r>
            <a:r>
              <a:rPr lang="en-US" dirty="0" err="1">
                <a:solidFill>
                  <a:schemeClr val="tx1">
                    <a:lumMod val="50000"/>
                  </a:schemeClr>
                </a:solidFill>
              </a:rPr>
              <a:t>главными</a:t>
            </a:r>
            <a:r>
              <a:rPr lang="en-US" dirty="0">
                <a:solidFill>
                  <a:schemeClr val="tx1">
                    <a:lumMod val="50000"/>
                  </a:schemeClr>
                </a:solidFill>
              </a:rPr>
              <a:t> </a:t>
            </a:r>
            <a:r>
              <a:rPr lang="en-US" dirty="0" err="1">
                <a:solidFill>
                  <a:schemeClr val="tx1">
                    <a:lumMod val="50000"/>
                  </a:schemeClr>
                </a:solidFill>
              </a:rPr>
              <a:t>редакторами</a:t>
            </a:r>
            <a:r>
              <a:rPr lang="en-US" dirty="0">
                <a:solidFill>
                  <a:schemeClr val="tx1">
                    <a:lumMod val="50000"/>
                  </a:schemeClr>
                </a:solidFill>
              </a:rPr>
              <a:t> и </a:t>
            </a:r>
            <a:r>
              <a:rPr lang="en-US" dirty="0" err="1">
                <a:solidFill>
                  <a:schemeClr val="tx1">
                    <a:lumMod val="50000"/>
                  </a:schemeClr>
                </a:solidFill>
              </a:rPr>
              <a:t>авторами</a:t>
            </a:r>
            <a:r>
              <a:rPr lang="en-US" dirty="0" smtClean="0">
                <a:solidFill>
                  <a:schemeClr val="tx1">
                    <a:lumMod val="50000"/>
                  </a:schemeClr>
                </a:solidFill>
              </a:rPr>
              <a:t>.</a:t>
            </a:r>
            <a:r>
              <a:rPr lang="ru-RU" dirty="0" smtClean="0">
                <a:solidFill>
                  <a:schemeClr val="tx1">
                    <a:lumMod val="50000"/>
                  </a:schemeClr>
                </a:solidFill>
              </a:rPr>
              <a:t> </a:t>
            </a:r>
            <a:r>
              <a:rPr lang="en-US" dirty="0" smtClean="0">
                <a:solidFill>
                  <a:schemeClr val="tx1">
                    <a:lumMod val="50000"/>
                  </a:schemeClr>
                </a:solidFill>
              </a:rPr>
              <a:t>В </a:t>
            </a:r>
            <a:r>
              <a:rPr lang="en-US" dirty="0" err="1">
                <a:solidFill>
                  <a:schemeClr val="tx1">
                    <a:lumMod val="50000"/>
                  </a:schemeClr>
                </a:solidFill>
              </a:rPr>
              <a:t>этом</a:t>
            </a:r>
            <a:r>
              <a:rPr lang="en-US" dirty="0">
                <a:solidFill>
                  <a:schemeClr val="tx1">
                    <a:lumMod val="50000"/>
                  </a:schemeClr>
                </a:solidFill>
              </a:rPr>
              <a:t> </a:t>
            </a:r>
            <a:r>
              <a:rPr lang="en-US" dirty="0" err="1">
                <a:solidFill>
                  <a:schemeClr val="tx1">
                    <a:lumMod val="50000"/>
                  </a:schemeClr>
                </a:solidFill>
              </a:rPr>
              <a:t>случае</a:t>
            </a:r>
            <a:r>
              <a:rPr lang="en-US" dirty="0">
                <a:solidFill>
                  <a:schemeClr val="tx1">
                    <a:lumMod val="50000"/>
                  </a:schemeClr>
                </a:solidFill>
              </a:rPr>
              <a:t> </a:t>
            </a:r>
            <a:r>
              <a:rPr lang="ru-RU" dirty="0" smtClean="0">
                <a:solidFill>
                  <a:schemeClr val="tx1">
                    <a:lumMod val="50000"/>
                  </a:schemeClr>
                </a:solidFill>
              </a:rPr>
              <a:t>оплата с журналов не взымается</a:t>
            </a:r>
            <a:r>
              <a:rPr lang="en-US" dirty="0" smtClean="0">
                <a:solidFill>
                  <a:schemeClr val="tx1">
                    <a:lumMod val="50000"/>
                  </a:schemeClr>
                </a:solidFill>
              </a:rPr>
              <a:t>.</a:t>
            </a:r>
            <a:endParaRPr lang="en-US" dirty="0">
              <a:solidFill>
                <a:schemeClr val="tx1">
                  <a:lumMod val="50000"/>
                </a:schemeClr>
              </a:solidFill>
            </a:endParaRPr>
          </a:p>
          <a:p>
            <a:pPr algn="just">
              <a:spcBef>
                <a:spcPts val="0"/>
              </a:spcBef>
            </a:pPr>
            <a:r>
              <a:rPr lang="en-US" dirty="0">
                <a:solidFill>
                  <a:schemeClr val="tx1">
                    <a:lumMod val="50000"/>
                  </a:schemeClr>
                </a:solidFill>
              </a:rPr>
              <a:t> в)  </a:t>
            </a:r>
            <a:r>
              <a:rPr lang="ru-RU" dirty="0" smtClean="0">
                <a:solidFill>
                  <a:schemeClr val="tx1">
                    <a:lumMod val="50000"/>
                  </a:schemeClr>
                </a:solidFill>
              </a:rPr>
              <a:t>П</a:t>
            </a:r>
            <a:r>
              <a:rPr lang="en-US" dirty="0" err="1" smtClean="0">
                <a:solidFill>
                  <a:schemeClr val="tx1">
                    <a:lumMod val="50000"/>
                  </a:schemeClr>
                </a:solidFill>
              </a:rPr>
              <a:t>убликация</a:t>
            </a:r>
            <a:r>
              <a:rPr lang="en-US" dirty="0" smtClean="0">
                <a:solidFill>
                  <a:schemeClr val="tx1">
                    <a:lumMod val="50000"/>
                  </a:schemeClr>
                </a:solidFill>
              </a:rPr>
              <a:t>  </a:t>
            </a:r>
            <a:r>
              <a:rPr lang="en-US" dirty="0" err="1" smtClean="0">
                <a:solidFill>
                  <a:schemeClr val="tx1">
                    <a:lumMod val="50000"/>
                  </a:schemeClr>
                </a:solidFill>
              </a:rPr>
              <a:t>журналов</a:t>
            </a:r>
            <a:r>
              <a:rPr lang="en-US" dirty="0" smtClean="0">
                <a:solidFill>
                  <a:schemeClr val="tx1">
                    <a:lumMod val="50000"/>
                  </a:schemeClr>
                </a:solidFill>
              </a:rPr>
              <a:t> </a:t>
            </a:r>
            <a:r>
              <a:rPr lang="en-US" dirty="0">
                <a:solidFill>
                  <a:schemeClr val="tx1">
                    <a:lumMod val="50000"/>
                  </a:schemeClr>
                </a:solidFill>
              </a:rPr>
              <a:t>в </a:t>
            </a:r>
            <a:r>
              <a:rPr lang="en-US" dirty="0" err="1">
                <a:solidFill>
                  <a:schemeClr val="tx1">
                    <a:lumMod val="50000"/>
                  </a:schemeClr>
                </a:solidFill>
              </a:rPr>
              <a:t>режиме</a:t>
            </a:r>
            <a:r>
              <a:rPr lang="en-US" dirty="0">
                <a:solidFill>
                  <a:schemeClr val="tx1">
                    <a:lumMod val="50000"/>
                  </a:schemeClr>
                </a:solidFill>
              </a:rPr>
              <a:t> Open Access. </a:t>
            </a:r>
            <a:r>
              <a:rPr lang="en-US" dirty="0" err="1">
                <a:solidFill>
                  <a:schemeClr val="tx1">
                    <a:lumMod val="50000"/>
                  </a:schemeClr>
                </a:solidFill>
              </a:rPr>
              <a:t>Как</a:t>
            </a:r>
            <a:r>
              <a:rPr lang="en-US" dirty="0">
                <a:solidFill>
                  <a:schemeClr val="tx1">
                    <a:lumMod val="50000"/>
                  </a:schemeClr>
                </a:solidFill>
              </a:rPr>
              <a:t> </a:t>
            </a:r>
            <a:r>
              <a:rPr lang="en-US" dirty="0" err="1">
                <a:solidFill>
                  <a:schemeClr val="tx1">
                    <a:lumMod val="50000"/>
                  </a:schemeClr>
                </a:solidFill>
              </a:rPr>
              <a:t>правило</a:t>
            </a:r>
            <a:r>
              <a:rPr lang="en-US" dirty="0">
                <a:solidFill>
                  <a:schemeClr val="tx1">
                    <a:lumMod val="50000"/>
                  </a:schemeClr>
                </a:solidFill>
              </a:rPr>
              <a:t>, </a:t>
            </a:r>
            <a:r>
              <a:rPr lang="en-US" dirty="0" err="1">
                <a:solidFill>
                  <a:schemeClr val="tx1">
                    <a:lumMod val="50000"/>
                  </a:schemeClr>
                </a:solidFill>
              </a:rPr>
              <a:t>это</a:t>
            </a:r>
            <a:r>
              <a:rPr lang="en-US" dirty="0">
                <a:solidFill>
                  <a:schemeClr val="tx1">
                    <a:lumMod val="50000"/>
                  </a:schemeClr>
                </a:solidFill>
              </a:rPr>
              <a:t> </a:t>
            </a:r>
            <a:r>
              <a:rPr lang="en-US" dirty="0" err="1">
                <a:solidFill>
                  <a:schemeClr val="tx1">
                    <a:lumMod val="50000"/>
                  </a:schemeClr>
                </a:solidFill>
              </a:rPr>
              <a:t>увеличивает</a:t>
            </a:r>
            <a:r>
              <a:rPr lang="en-US" dirty="0">
                <a:solidFill>
                  <a:schemeClr val="tx1">
                    <a:lumMod val="50000"/>
                  </a:schemeClr>
                </a:solidFill>
              </a:rPr>
              <a:t> </a:t>
            </a:r>
            <a:r>
              <a:rPr lang="en-US" dirty="0" err="1">
                <a:solidFill>
                  <a:schemeClr val="tx1">
                    <a:lumMod val="50000"/>
                  </a:schemeClr>
                </a:solidFill>
              </a:rPr>
              <a:t>востребованность</a:t>
            </a:r>
            <a:r>
              <a:rPr lang="en-US" dirty="0">
                <a:solidFill>
                  <a:schemeClr val="tx1">
                    <a:lumMod val="50000"/>
                  </a:schemeClr>
                </a:solidFill>
              </a:rPr>
              <a:t> </a:t>
            </a:r>
            <a:r>
              <a:rPr lang="en-US" dirty="0" err="1">
                <a:solidFill>
                  <a:schemeClr val="tx1">
                    <a:lumMod val="50000"/>
                  </a:schemeClr>
                </a:solidFill>
              </a:rPr>
              <a:t>материалов</a:t>
            </a:r>
            <a:r>
              <a:rPr lang="en-US" dirty="0">
                <a:solidFill>
                  <a:schemeClr val="tx1">
                    <a:lumMod val="50000"/>
                  </a:schemeClr>
                </a:solidFill>
              </a:rPr>
              <a:t> и </a:t>
            </a:r>
            <a:r>
              <a:rPr lang="en-US" dirty="0" err="1">
                <a:solidFill>
                  <a:schemeClr val="tx1">
                    <a:lumMod val="50000"/>
                  </a:schemeClr>
                </a:solidFill>
              </a:rPr>
              <a:t>их</a:t>
            </a:r>
            <a:r>
              <a:rPr lang="en-US" dirty="0">
                <a:solidFill>
                  <a:schemeClr val="tx1">
                    <a:lumMod val="50000"/>
                  </a:schemeClr>
                </a:solidFill>
              </a:rPr>
              <a:t> </a:t>
            </a:r>
            <a:r>
              <a:rPr lang="en-US" dirty="0" err="1">
                <a:solidFill>
                  <a:schemeClr val="tx1">
                    <a:lumMod val="50000"/>
                  </a:schemeClr>
                </a:solidFill>
              </a:rPr>
              <a:t>цитируемость</a:t>
            </a:r>
            <a:r>
              <a:rPr lang="en-US" dirty="0">
                <a:solidFill>
                  <a:schemeClr val="tx1">
                    <a:lumMod val="50000"/>
                  </a:schemeClr>
                </a:solidFill>
              </a:rPr>
              <a:t> в </a:t>
            </a:r>
            <a:r>
              <a:rPr lang="en-US" dirty="0" err="1">
                <a:solidFill>
                  <a:schemeClr val="tx1">
                    <a:lumMod val="50000"/>
                  </a:schemeClr>
                </a:solidFill>
              </a:rPr>
              <a:t>несколько</a:t>
            </a:r>
            <a:r>
              <a:rPr lang="en-US" dirty="0">
                <a:solidFill>
                  <a:schemeClr val="tx1">
                    <a:lumMod val="50000"/>
                  </a:schemeClr>
                </a:solidFill>
              </a:rPr>
              <a:t> </a:t>
            </a:r>
            <a:r>
              <a:rPr lang="en-US" dirty="0" err="1">
                <a:solidFill>
                  <a:schemeClr val="tx1">
                    <a:lumMod val="50000"/>
                  </a:schemeClr>
                </a:solidFill>
              </a:rPr>
              <a:t>раз</a:t>
            </a:r>
            <a:r>
              <a:rPr lang="en-US" dirty="0">
                <a:solidFill>
                  <a:schemeClr val="tx1">
                    <a:lumMod val="50000"/>
                  </a:schemeClr>
                </a:solidFill>
              </a:rPr>
              <a:t>. В </a:t>
            </a:r>
            <a:r>
              <a:rPr lang="en-US" dirty="0" err="1">
                <a:solidFill>
                  <a:schemeClr val="tx1">
                    <a:lumMod val="50000"/>
                  </a:schemeClr>
                </a:solidFill>
              </a:rPr>
              <a:t>этом</a:t>
            </a:r>
            <a:r>
              <a:rPr lang="en-US" dirty="0">
                <a:solidFill>
                  <a:schemeClr val="tx1">
                    <a:lumMod val="50000"/>
                  </a:schemeClr>
                </a:solidFill>
              </a:rPr>
              <a:t> </a:t>
            </a:r>
            <a:r>
              <a:rPr lang="en-US" dirty="0" err="1">
                <a:solidFill>
                  <a:schemeClr val="tx1">
                    <a:lumMod val="50000"/>
                  </a:schemeClr>
                </a:solidFill>
              </a:rPr>
              <a:t>случае</a:t>
            </a:r>
            <a:r>
              <a:rPr lang="en-US" dirty="0">
                <a:solidFill>
                  <a:schemeClr val="tx1">
                    <a:lumMod val="50000"/>
                  </a:schemeClr>
                </a:solidFill>
              </a:rPr>
              <a:t> </a:t>
            </a:r>
            <a:r>
              <a:rPr lang="en-US" dirty="0" err="1">
                <a:solidFill>
                  <a:schemeClr val="tx1">
                    <a:lumMod val="50000"/>
                  </a:schemeClr>
                </a:solidFill>
              </a:rPr>
              <a:t>заключается</a:t>
            </a:r>
            <a:r>
              <a:rPr lang="en-US" dirty="0">
                <a:solidFill>
                  <a:schemeClr val="tx1">
                    <a:lumMod val="50000"/>
                  </a:schemeClr>
                </a:solidFill>
              </a:rPr>
              <a:t> </a:t>
            </a:r>
            <a:r>
              <a:rPr lang="en-US" dirty="0" err="1">
                <a:solidFill>
                  <a:schemeClr val="tx1">
                    <a:lumMod val="50000"/>
                  </a:schemeClr>
                </a:solidFill>
              </a:rPr>
              <a:t>договор</a:t>
            </a:r>
            <a:r>
              <a:rPr lang="en-US" dirty="0">
                <a:solidFill>
                  <a:schemeClr val="tx1">
                    <a:lumMod val="50000"/>
                  </a:schemeClr>
                </a:solidFill>
              </a:rPr>
              <a:t> с Pleiades, а </a:t>
            </a:r>
            <a:r>
              <a:rPr lang="en-US" dirty="0" err="1">
                <a:solidFill>
                  <a:schemeClr val="tx1">
                    <a:lumMod val="50000"/>
                  </a:schemeClr>
                </a:solidFill>
              </a:rPr>
              <a:t>материалы</a:t>
            </a:r>
            <a:r>
              <a:rPr lang="en-US" dirty="0">
                <a:solidFill>
                  <a:schemeClr val="tx1">
                    <a:lumMod val="50000"/>
                  </a:schemeClr>
                </a:solidFill>
              </a:rPr>
              <a:t> </a:t>
            </a:r>
            <a:r>
              <a:rPr lang="en-US" dirty="0" err="1">
                <a:solidFill>
                  <a:schemeClr val="tx1">
                    <a:lumMod val="50000"/>
                  </a:schemeClr>
                </a:solidFill>
              </a:rPr>
              <a:t>размещаются</a:t>
            </a:r>
            <a:r>
              <a:rPr lang="en-US" dirty="0">
                <a:solidFill>
                  <a:schemeClr val="tx1">
                    <a:lumMod val="50000"/>
                  </a:schemeClr>
                </a:solidFill>
              </a:rPr>
              <a:t> </a:t>
            </a:r>
            <a:r>
              <a:rPr lang="en-US" dirty="0" err="1">
                <a:solidFill>
                  <a:schemeClr val="tx1">
                    <a:lumMod val="50000"/>
                  </a:schemeClr>
                </a:solidFill>
              </a:rPr>
              <a:t>на</a:t>
            </a:r>
            <a:r>
              <a:rPr lang="en-US" dirty="0">
                <a:solidFill>
                  <a:schemeClr val="tx1">
                    <a:lumMod val="50000"/>
                  </a:schemeClr>
                </a:solidFill>
              </a:rPr>
              <a:t> </a:t>
            </a:r>
            <a:r>
              <a:rPr lang="en-US" dirty="0" err="1">
                <a:solidFill>
                  <a:schemeClr val="tx1">
                    <a:lumMod val="50000"/>
                  </a:schemeClr>
                </a:solidFill>
              </a:rPr>
              <a:t>сайте</a:t>
            </a:r>
            <a:r>
              <a:rPr lang="en-US" dirty="0">
                <a:solidFill>
                  <a:schemeClr val="tx1">
                    <a:lumMod val="50000"/>
                  </a:schemeClr>
                </a:solidFill>
              </a:rPr>
              <a:t> </a:t>
            </a:r>
            <a:r>
              <a:rPr lang="en-US" dirty="0" err="1">
                <a:solidFill>
                  <a:schemeClr val="tx1">
                    <a:lumMod val="50000"/>
                  </a:schemeClr>
                </a:solidFill>
              </a:rPr>
              <a:t>Шпрингера</a:t>
            </a:r>
            <a:r>
              <a:rPr lang="en-US" dirty="0">
                <a:solidFill>
                  <a:schemeClr val="tx1">
                    <a:lumMod val="50000"/>
                  </a:schemeClr>
                </a:solidFill>
              </a:rPr>
              <a:t>. </a:t>
            </a:r>
            <a:r>
              <a:rPr lang="en-US" dirty="0" err="1">
                <a:solidFill>
                  <a:schemeClr val="tx1">
                    <a:lumMod val="50000"/>
                  </a:schemeClr>
                </a:solidFill>
              </a:rPr>
              <a:t>При</a:t>
            </a:r>
            <a:r>
              <a:rPr lang="en-US" dirty="0">
                <a:solidFill>
                  <a:schemeClr val="tx1">
                    <a:lumMod val="50000"/>
                  </a:schemeClr>
                </a:solidFill>
              </a:rPr>
              <a:t> </a:t>
            </a:r>
            <a:r>
              <a:rPr lang="en-US" dirty="0" err="1">
                <a:solidFill>
                  <a:schemeClr val="tx1">
                    <a:lumMod val="50000"/>
                  </a:schemeClr>
                </a:solidFill>
              </a:rPr>
              <a:t>этом</a:t>
            </a:r>
            <a:r>
              <a:rPr lang="en-US" dirty="0" smtClean="0">
                <a:solidFill>
                  <a:schemeClr val="tx1">
                    <a:lumMod val="50000"/>
                  </a:schemeClr>
                </a:solidFill>
              </a:rPr>
              <a:t>:</a:t>
            </a:r>
            <a:r>
              <a:rPr lang="ru-RU" dirty="0" smtClean="0">
                <a:solidFill>
                  <a:schemeClr val="tx1">
                    <a:lumMod val="50000"/>
                  </a:schemeClr>
                </a:solidFill>
              </a:rPr>
              <a:t> </a:t>
            </a:r>
            <a:endParaRPr lang="en-US" dirty="0">
              <a:solidFill>
                <a:schemeClr val="tx1">
                  <a:lumMod val="50000"/>
                </a:schemeClr>
              </a:solidFill>
            </a:endParaRPr>
          </a:p>
          <a:p>
            <a:pPr algn="just">
              <a:spcBef>
                <a:spcPts val="0"/>
              </a:spcBef>
            </a:pPr>
            <a:r>
              <a:rPr lang="en-US" dirty="0">
                <a:solidFill>
                  <a:schemeClr val="tx1">
                    <a:lumMod val="50000"/>
                  </a:schemeClr>
                </a:solidFill>
              </a:rPr>
              <a:t> - </a:t>
            </a:r>
            <a:r>
              <a:rPr lang="en-US" dirty="0" err="1">
                <a:solidFill>
                  <a:schemeClr val="tx1">
                    <a:lumMod val="50000"/>
                  </a:schemeClr>
                </a:solidFill>
              </a:rPr>
              <a:t>это</a:t>
            </a:r>
            <a:r>
              <a:rPr lang="en-US" dirty="0">
                <a:solidFill>
                  <a:schemeClr val="tx1">
                    <a:lumMod val="50000"/>
                  </a:schemeClr>
                </a:solidFill>
              </a:rPr>
              <a:t> </a:t>
            </a:r>
            <a:r>
              <a:rPr lang="en-US" dirty="0" err="1">
                <a:solidFill>
                  <a:schemeClr val="tx1">
                    <a:lumMod val="50000"/>
                  </a:schemeClr>
                </a:solidFill>
              </a:rPr>
              <a:t>могут</a:t>
            </a:r>
            <a:r>
              <a:rPr lang="en-US" dirty="0">
                <a:solidFill>
                  <a:schemeClr val="tx1">
                    <a:lumMod val="50000"/>
                  </a:schemeClr>
                </a:solidFill>
              </a:rPr>
              <a:t> </a:t>
            </a:r>
            <a:r>
              <a:rPr lang="en-US" dirty="0" err="1">
                <a:solidFill>
                  <a:schemeClr val="tx1">
                    <a:lumMod val="50000"/>
                  </a:schemeClr>
                </a:solidFill>
              </a:rPr>
              <a:t>быть</a:t>
            </a:r>
            <a:r>
              <a:rPr lang="en-US" dirty="0">
                <a:solidFill>
                  <a:schemeClr val="tx1">
                    <a:lumMod val="50000"/>
                  </a:schemeClr>
                </a:solidFill>
              </a:rPr>
              <a:t> </a:t>
            </a:r>
            <a:r>
              <a:rPr lang="en-US" dirty="0" err="1">
                <a:solidFill>
                  <a:schemeClr val="tx1">
                    <a:lumMod val="50000"/>
                  </a:schemeClr>
                </a:solidFill>
              </a:rPr>
              <a:t>отдельные</a:t>
            </a:r>
            <a:r>
              <a:rPr lang="en-US" dirty="0">
                <a:solidFill>
                  <a:schemeClr val="tx1">
                    <a:lumMod val="50000"/>
                  </a:schemeClr>
                </a:solidFill>
              </a:rPr>
              <a:t> </a:t>
            </a:r>
            <a:r>
              <a:rPr lang="en-US" dirty="0" err="1">
                <a:solidFill>
                  <a:schemeClr val="tx1">
                    <a:lumMod val="50000"/>
                  </a:schemeClr>
                </a:solidFill>
              </a:rPr>
              <a:t>статьи</a:t>
            </a:r>
            <a:endParaRPr lang="en-US" dirty="0">
              <a:solidFill>
                <a:schemeClr val="tx1">
                  <a:lumMod val="50000"/>
                </a:schemeClr>
              </a:solidFill>
            </a:endParaRPr>
          </a:p>
          <a:p>
            <a:pPr algn="just">
              <a:spcBef>
                <a:spcPts val="0"/>
              </a:spcBef>
            </a:pPr>
            <a:r>
              <a:rPr lang="en-US" dirty="0">
                <a:solidFill>
                  <a:schemeClr val="tx1">
                    <a:lumMod val="50000"/>
                  </a:schemeClr>
                </a:solidFill>
              </a:rPr>
              <a:t> - журнал, </a:t>
            </a:r>
            <a:r>
              <a:rPr lang="en-US" dirty="0" err="1">
                <a:solidFill>
                  <a:schemeClr val="tx1">
                    <a:lumMod val="50000"/>
                  </a:schemeClr>
                </a:solidFill>
              </a:rPr>
              <a:t>собранный</a:t>
            </a:r>
            <a:r>
              <a:rPr lang="en-US" dirty="0">
                <a:solidFill>
                  <a:schemeClr val="tx1">
                    <a:lumMod val="50000"/>
                  </a:schemeClr>
                </a:solidFill>
              </a:rPr>
              <a:t> </a:t>
            </a:r>
            <a:r>
              <a:rPr lang="en-US" dirty="0" err="1">
                <a:solidFill>
                  <a:schemeClr val="tx1">
                    <a:lumMod val="50000"/>
                  </a:schemeClr>
                </a:solidFill>
              </a:rPr>
              <a:t>из</a:t>
            </a:r>
            <a:r>
              <a:rPr lang="en-US" dirty="0">
                <a:solidFill>
                  <a:schemeClr val="tx1">
                    <a:lumMod val="50000"/>
                  </a:schemeClr>
                </a:solidFill>
              </a:rPr>
              <a:t> </a:t>
            </a:r>
            <a:r>
              <a:rPr lang="en-US" dirty="0" err="1">
                <a:solidFill>
                  <a:schemeClr val="tx1">
                    <a:lumMod val="50000"/>
                  </a:schemeClr>
                </a:solidFill>
              </a:rPr>
              <a:t>статей</a:t>
            </a:r>
            <a:r>
              <a:rPr lang="en-US" dirty="0">
                <a:solidFill>
                  <a:schemeClr val="tx1">
                    <a:lumMod val="50000"/>
                  </a:schemeClr>
                </a:solidFill>
              </a:rPr>
              <a:t> </a:t>
            </a:r>
            <a:r>
              <a:rPr lang="en-US" dirty="0" err="1">
                <a:solidFill>
                  <a:schemeClr val="tx1">
                    <a:lumMod val="50000"/>
                  </a:schemeClr>
                </a:solidFill>
              </a:rPr>
              <a:t>журналов</a:t>
            </a:r>
            <a:r>
              <a:rPr lang="en-US" dirty="0">
                <a:solidFill>
                  <a:schemeClr val="tx1">
                    <a:lumMod val="50000"/>
                  </a:schemeClr>
                </a:solidFill>
              </a:rPr>
              <a:t> </a:t>
            </a:r>
            <a:r>
              <a:rPr lang="en-US" dirty="0" err="1">
                <a:solidFill>
                  <a:schemeClr val="tx1">
                    <a:lumMod val="50000"/>
                  </a:schemeClr>
                </a:solidFill>
              </a:rPr>
              <a:t>Казахстана</a:t>
            </a:r>
            <a:r>
              <a:rPr lang="en-US" dirty="0">
                <a:solidFill>
                  <a:schemeClr val="tx1">
                    <a:lumMod val="50000"/>
                  </a:schemeClr>
                </a:solidFill>
              </a:rPr>
              <a:t> </a:t>
            </a:r>
            <a:r>
              <a:rPr lang="en-US" dirty="0" err="1">
                <a:solidFill>
                  <a:schemeClr val="tx1">
                    <a:lumMod val="50000"/>
                  </a:schemeClr>
                </a:solidFill>
              </a:rPr>
              <a:t>одного</a:t>
            </a:r>
            <a:r>
              <a:rPr lang="en-US" dirty="0">
                <a:solidFill>
                  <a:schemeClr val="tx1">
                    <a:lumMod val="50000"/>
                  </a:schemeClr>
                </a:solidFill>
              </a:rPr>
              <a:t> </a:t>
            </a:r>
            <a:r>
              <a:rPr lang="en-US" dirty="0" err="1">
                <a:solidFill>
                  <a:schemeClr val="tx1">
                    <a:lumMod val="50000"/>
                  </a:schemeClr>
                </a:solidFill>
              </a:rPr>
              <a:t>профиля</a:t>
            </a:r>
            <a:endParaRPr lang="en-US" dirty="0">
              <a:solidFill>
                <a:schemeClr val="tx1">
                  <a:lumMod val="50000"/>
                </a:schemeClr>
              </a:solidFill>
            </a:endParaRPr>
          </a:p>
          <a:p>
            <a:pPr algn="just">
              <a:spcBef>
                <a:spcPts val="0"/>
              </a:spcBef>
            </a:pPr>
            <a:r>
              <a:rPr lang="en-US" dirty="0">
                <a:solidFill>
                  <a:schemeClr val="tx1">
                    <a:lumMod val="50000"/>
                  </a:schemeClr>
                </a:solidFill>
              </a:rPr>
              <a:t> - журнал </a:t>
            </a:r>
            <a:r>
              <a:rPr lang="en-US" dirty="0" err="1" smtClean="0">
                <a:solidFill>
                  <a:schemeClr val="tx1">
                    <a:lumMod val="50000"/>
                  </a:schemeClr>
                </a:solidFill>
              </a:rPr>
              <a:t>целиком</a:t>
            </a:r>
            <a:endParaRPr lang="en-US" dirty="0">
              <a:solidFill>
                <a:schemeClr val="tx1">
                  <a:lumMod val="50000"/>
                </a:schemeClr>
              </a:solidFill>
            </a:endParaRPr>
          </a:p>
        </p:txBody>
      </p:sp>
    </p:spTree>
    <p:extLst>
      <p:ext uri="{BB962C8B-B14F-4D97-AF65-F5344CB8AC3E}">
        <p14:creationId xmlns:p14="http://schemas.microsoft.com/office/powerpoint/2010/main" val="35045526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New_Powerpoint_Master">
  <a:themeElements>
    <a:clrScheme name="Benutzerdefiniert 5">
      <a:dk1>
        <a:srgbClr val="002143"/>
      </a:dk1>
      <a:lt1>
        <a:srgbClr val="FFFFFF"/>
      </a:lt1>
      <a:dk2>
        <a:srgbClr val="5F5F5F"/>
      </a:dk2>
      <a:lt2>
        <a:srgbClr val="EDEDED"/>
      </a:lt2>
      <a:accent1>
        <a:srgbClr val="00468A"/>
      </a:accent1>
      <a:accent2>
        <a:srgbClr val="0176C3"/>
      </a:accent2>
      <a:accent3>
        <a:srgbClr val="B3DCF5"/>
      </a:accent3>
      <a:accent4>
        <a:srgbClr val="8C8C8C"/>
      </a:accent4>
      <a:accent5>
        <a:srgbClr val="CCCCCC"/>
      </a:accent5>
      <a:accent6>
        <a:srgbClr val="EE7D11"/>
      </a:accent6>
      <a:hlink>
        <a:srgbClr val="0176C3"/>
      </a:hlink>
      <a:folHlink>
        <a:srgbClr val="999999"/>
      </a:folHlink>
    </a:clrScheme>
    <a:fontScheme name="Springer_20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lnDef>
    <a:txDef>
      <a:spPr>
        <a:noFill/>
      </a:spPr>
      <a:bodyPr wrap="square" lIns="0" tIns="0" rIns="0" bIns="0" rtlCol="0">
        <a:noAutofit/>
      </a:bodyPr>
      <a:lstStyle>
        <a:defPPr algn="l">
          <a:lnSpc>
            <a:spcPts val="2200"/>
          </a:lnSpc>
          <a:spcBef>
            <a:spcPts val="900"/>
          </a:spcBef>
          <a:buClr>
            <a:schemeClr val="accent2"/>
          </a:buClr>
          <a:buSzPct val="100000"/>
          <a:defRPr sz="1800" dirty="0" err="1" smtClean="0">
            <a:latin typeface="+mn-lt"/>
          </a:defRPr>
        </a:defPPr>
      </a:lstStyle>
    </a:txDef>
  </a:objectDefaults>
  <a:extraClrSchemeLst>
    <a:extraClrScheme>
      <a:clrScheme name="SPRINGER_ssbm_E 1">
        <a:dk1>
          <a:srgbClr val="000000"/>
        </a:dk1>
        <a:lt1>
          <a:srgbClr val="FFFFFF"/>
        </a:lt1>
        <a:dk2>
          <a:srgbClr val="002143"/>
        </a:dk2>
        <a:lt2>
          <a:srgbClr val="CCCCD2"/>
        </a:lt2>
        <a:accent1>
          <a:srgbClr val="FF9A6E"/>
        </a:accent1>
        <a:accent2>
          <a:srgbClr val="F76013"/>
        </a:accent2>
        <a:accent3>
          <a:srgbClr val="FFFFFF"/>
        </a:accent3>
        <a:accent4>
          <a:srgbClr val="000000"/>
        </a:accent4>
        <a:accent5>
          <a:srgbClr val="FFCABA"/>
        </a:accent5>
        <a:accent6>
          <a:srgbClr val="E05610"/>
        </a:accent6>
        <a:hlink>
          <a:srgbClr val="FFCAB0"/>
        </a:hlink>
        <a:folHlink>
          <a:srgbClr val="A5A5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RG100002_Springer_Nature_Template_v10">
  <a:themeElements>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fontScheme name="Springer Nature">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extLst>
    <a:ext uri="{05A4C25C-085E-4340-85A3-A5531E510DB2}">
      <thm15:themeFamily xmlns:thm15="http://schemas.microsoft.com/office/thememl/2012/main" xmlns="" name="BRG100002_Springer Nature Template_v09" id="{5EBB6193-EBDE-41C7-8CC4-782CB1067C25}" vid="{11D249A1-EC82-48F6-BFDD-2F3C3358773F}"/>
    </a:ext>
  </a:ext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10.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11.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12.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13.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14.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15.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16.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17.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18.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19.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2.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20.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21.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22.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23.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24.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25.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26.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27.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28.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29.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3.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30.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31.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32.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33.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34.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35.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36.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37.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38.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39.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4.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5.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6.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7.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8.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ppt/theme/themeOverride9.xml><?xml version="1.0" encoding="utf-8"?>
<a:themeOverride xmlns:a="http://schemas.openxmlformats.org/drawingml/2006/main">
  <a:clrScheme name="Brand">
    <a:dk1>
      <a:srgbClr val="58595B"/>
    </a:dk1>
    <a:lt1>
      <a:srgbClr val="FFFFFF"/>
    </a:lt1>
    <a:dk2>
      <a:srgbClr val="B1B1B3"/>
    </a:dk2>
    <a:lt2>
      <a:srgbClr val="7E7F82"/>
    </a:lt2>
    <a:accent1>
      <a:srgbClr val="183642"/>
    </a:accent1>
    <a:accent2>
      <a:srgbClr val="3C9CD7"/>
    </a:accent2>
    <a:accent3>
      <a:srgbClr val="DB1830"/>
    </a:accent3>
    <a:accent4>
      <a:srgbClr val="CEDBE0"/>
    </a:accent4>
    <a:accent5>
      <a:srgbClr val="608BA3"/>
    </a:accent5>
    <a:accent6>
      <a:srgbClr val="8FAEC1"/>
    </a:accent6>
    <a:hlink>
      <a:srgbClr val="3C9CD7"/>
    </a:hlink>
    <a:folHlink>
      <a:srgbClr val="00B8B0"/>
    </a:folHlink>
  </a:clrScheme>
</a:themeOverride>
</file>

<file path=docProps/app.xml><?xml version="1.0" encoding="utf-8"?>
<Properties xmlns="http://schemas.openxmlformats.org/officeDocument/2006/extended-properties" xmlns:vt="http://schemas.openxmlformats.org/officeDocument/2006/docPropsVTypes">
  <Template>Springer_2012</Template>
  <TotalTime>13918</TotalTime>
  <Words>6622</Words>
  <Application>Microsoft Office PowerPoint</Application>
  <PresentationFormat>On-screen Show (4:3)</PresentationFormat>
  <Paragraphs>515</Paragraphs>
  <Slides>50</Slides>
  <Notes>35</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New_Powerpoint_Master</vt:lpstr>
      <vt:lpstr>BRG100002_Springer_Nature_Template_v10</vt:lpstr>
      <vt:lpstr>Рекомендации Springer Nature по улучшению качества казахстанских журналов</vt:lpstr>
      <vt:lpstr>Springer является крупнейшим в мире научным издательством, существующим с 1842 г. В мае 2015 года наши позиции были усилены и была создана компания Springer Nature, путём слияния двух известнейших компаний: Издательской групы Nature (Nature and Scientific American), принадлежащей Palgrave Macmillan, а также Springer Science+Business Media. </vt:lpstr>
      <vt:lpstr>Продукты Springer Nature</vt:lpstr>
      <vt:lpstr>PowerPoint Presentation</vt:lpstr>
      <vt:lpstr>Springer Nature журналы, преимущества и позиции в рейтингах </vt:lpstr>
      <vt:lpstr>Журналы на www.springerlink.com и на www.nature.com </vt:lpstr>
      <vt:lpstr>Центральная Азия в сравнении: количество публикаций с 2010 по 2017 (Сентябрь) </vt:lpstr>
      <vt:lpstr>Журналы на Springerlink</vt:lpstr>
      <vt:lpstr>Публикация казахстанских журналов в издательстве Springer Nature </vt:lpstr>
      <vt:lpstr>Форма для рассмотрения журнала экспертами компании Pleiades и экспертами издательства Springer Nature</vt:lpstr>
      <vt:lpstr>Публикация казахстанских журналов в издательстве Springer Nature </vt:lpstr>
      <vt:lpstr>Что такое качественный научный журнал</vt:lpstr>
      <vt:lpstr>PowerPoint Presentation</vt:lpstr>
      <vt:lpstr>PowerPoint Presentation</vt:lpstr>
      <vt:lpstr>PowerPoint Presentation</vt:lpstr>
      <vt:lpstr>Достижение поставленных целей</vt:lpstr>
      <vt:lpstr>PowerPoint Presentation</vt:lpstr>
      <vt:lpstr>Редакционное видение журнала</vt:lpstr>
      <vt:lpstr>Главный редактор</vt:lpstr>
      <vt:lpstr>Главный редактор – редакционная стратегия</vt:lpstr>
      <vt:lpstr>Масштаб охвата вашего журнала</vt:lpstr>
      <vt:lpstr>Ответственный редактор</vt:lpstr>
      <vt:lpstr>Редакционная коллегия</vt:lpstr>
      <vt:lpstr>Обязанности редакционной коллегии</vt:lpstr>
      <vt:lpstr>Заседания редакционного совета</vt:lpstr>
      <vt:lpstr>Эффективный процесс принятия статьи</vt:lpstr>
      <vt:lpstr>Советы для увеличения цитирования</vt:lpstr>
      <vt:lpstr>PowerPoint Presentation</vt:lpstr>
      <vt:lpstr>Положительный опыт автора</vt:lpstr>
      <vt:lpstr>Инструкции для авторов</vt:lpstr>
      <vt:lpstr>Процесс подачи</vt:lpstr>
      <vt:lpstr>PowerPoint Presentation</vt:lpstr>
      <vt:lpstr>Положительный опыт рецензента</vt:lpstr>
      <vt:lpstr>Советы по идентификации рецензентов</vt:lpstr>
      <vt:lpstr>Четкие инструкции рецензентов</vt:lpstr>
      <vt:lpstr>PowerPoint Presentation</vt:lpstr>
      <vt:lpstr>Как улучшить доступность?</vt:lpstr>
      <vt:lpstr>Службы реферирования и индексирования</vt:lpstr>
      <vt:lpstr>Прозрачность</vt:lpstr>
      <vt:lpstr>Пресс-релизы</vt:lpstr>
      <vt:lpstr>Онлайн продвижение</vt:lpstr>
      <vt:lpstr>Рекомендации по улучшению журналов</vt:lpstr>
      <vt:lpstr>1. Название и Тематика журнала: TITEL, Description, Aims and Scope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Springer SBM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Springer Standard Template</dc:title>
  <dc:creator>Springer-SBM</dc:creator>
  <cp:lastModifiedBy>Alexandrova, Irina, Springer AE</cp:lastModifiedBy>
  <cp:revision>1569</cp:revision>
  <cp:lastPrinted>2012-04-25T14:30:25Z</cp:lastPrinted>
  <dcterms:created xsi:type="dcterms:W3CDTF">2012-04-25T15:16:41Z</dcterms:created>
  <dcterms:modified xsi:type="dcterms:W3CDTF">2017-11-15T00:18:53Z</dcterms:modified>
</cp:coreProperties>
</file>