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1DA0A3"/>
    <a:srgbClr val="36CE5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DBBEC-5113-474F-96BF-7B5815C839DA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F1066-E6C5-4910-9D41-71FFEF4F9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2210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F1066-E6C5-4910-9D41-71FFEF4F98C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5CEE-2352-4B20-B6BB-415876660906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D2D3-BB2E-4B27-8C30-23475E161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5CEE-2352-4B20-B6BB-415876660906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D2D3-BB2E-4B27-8C30-23475E161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5CEE-2352-4B20-B6BB-415876660906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D2D3-BB2E-4B27-8C30-23475E161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5CEE-2352-4B20-B6BB-415876660906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D2D3-BB2E-4B27-8C30-23475E161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5CEE-2352-4B20-B6BB-415876660906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D2D3-BB2E-4B27-8C30-23475E161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5CEE-2352-4B20-B6BB-415876660906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D2D3-BB2E-4B27-8C30-23475E161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5CEE-2352-4B20-B6BB-415876660906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D2D3-BB2E-4B27-8C30-23475E161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5CEE-2352-4B20-B6BB-415876660906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D2D3-BB2E-4B27-8C30-23475E161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5CEE-2352-4B20-B6BB-415876660906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D2D3-BB2E-4B27-8C30-23475E161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5CEE-2352-4B20-B6BB-415876660906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D2D3-BB2E-4B27-8C30-23475E1617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5CEE-2352-4B20-B6BB-415876660906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111D2D3-BB2E-4B27-8C30-23475E1617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7F5CEE-2352-4B20-B6BB-415876660906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11D2D3-BB2E-4B27-8C30-23475E16175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alertsec.com/wp-content/uploads/2009/08/locked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36712"/>
            <a:ext cx="8715404" cy="1159538"/>
          </a:xfrm>
        </p:spPr>
        <p:txBody>
          <a:bodyPr>
            <a:noAutofit/>
          </a:bodyPr>
          <a:lstStyle/>
          <a:p>
            <a:pPr algn="ctr"/>
            <a:r>
              <a:rPr lang="kk-KZ" sz="3600" dirty="0" smtClean="0">
                <a:solidFill>
                  <a:srgbClr val="0070C0"/>
                </a:solidFill>
              </a:rPr>
              <a:t>Экологическая автобусная остановка «</a:t>
            </a:r>
            <a:r>
              <a:rPr lang="en-GB" sz="3600" dirty="0" err="1" smtClean="0">
                <a:solidFill>
                  <a:srgbClr val="0070C0"/>
                </a:solidFill>
              </a:rPr>
              <a:t>ecoStation</a:t>
            </a:r>
            <a:r>
              <a:rPr lang="en-GB" sz="3600" dirty="0" smtClean="0">
                <a:solidFill>
                  <a:srgbClr val="0070C0"/>
                </a:solidFill>
              </a:rPr>
              <a:t>»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51920" y="6237312"/>
            <a:ext cx="1857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Алматы, 2015</a:t>
            </a:r>
          </a:p>
        </p:txBody>
      </p:sp>
      <p:pic>
        <p:nvPicPr>
          <p:cNvPr id="49154" name="Picture 2" descr="Картинка 1 из 316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3" y="4622853"/>
            <a:ext cx="2413501" cy="188273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11560" y="2204864"/>
            <a:ext cx="828092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k-KZ" sz="3200" b="1" dirty="0" smtClean="0">
                <a:solidFill>
                  <a:srgbClr val="000099"/>
                </a:solidFill>
              </a:rPr>
              <a:t>Вид инновации</a:t>
            </a:r>
            <a:r>
              <a:rPr lang="kk-KZ" sz="3200" dirty="0" smtClean="0">
                <a:solidFill>
                  <a:srgbClr val="000099"/>
                </a:solidFill>
              </a:rPr>
              <a:t>: разработки, </a:t>
            </a:r>
            <a:r>
              <a:rPr lang="ru-RU" sz="3200" dirty="0" smtClean="0">
                <a:solidFill>
                  <a:srgbClr val="000099"/>
                </a:solidFill>
              </a:rPr>
              <a:t>новые для отрасли в стране</a:t>
            </a:r>
          </a:p>
          <a:p>
            <a:pPr algn="l"/>
            <a:r>
              <a:rPr lang="kk-KZ" sz="3200" b="1" dirty="0" smtClean="0">
                <a:solidFill>
                  <a:srgbClr val="000099"/>
                </a:solidFill>
              </a:rPr>
              <a:t>Стадия проработки</a:t>
            </a:r>
            <a:r>
              <a:rPr lang="kk-KZ" sz="3200" dirty="0" smtClean="0">
                <a:solidFill>
                  <a:srgbClr val="000099"/>
                </a:solidFill>
              </a:rPr>
              <a:t>: проверка спроса </a:t>
            </a:r>
          </a:p>
          <a:p>
            <a:pPr algn="l"/>
            <a:r>
              <a:rPr lang="ru-RU" sz="3200" b="1" dirty="0" smtClean="0">
                <a:solidFill>
                  <a:srgbClr val="000099"/>
                </a:solidFill>
              </a:rPr>
              <a:t>Решаемые задачи</a:t>
            </a:r>
            <a:r>
              <a:rPr lang="ru-RU" sz="3200" dirty="0" smtClean="0">
                <a:solidFill>
                  <a:srgbClr val="000099"/>
                </a:solidFill>
              </a:rPr>
              <a:t>: задачи социального значения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220072" y="4509120"/>
            <a:ext cx="357817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b="1" dirty="0" smtClean="0">
                <a:solidFill>
                  <a:srgbClr val="000099"/>
                </a:solidFill>
              </a:rPr>
              <a:t>Автор:</a:t>
            </a:r>
          </a:p>
          <a:p>
            <a:pPr algn="r"/>
            <a:r>
              <a:rPr lang="ru-RU" sz="3200" b="1" dirty="0" smtClean="0">
                <a:solidFill>
                  <a:srgbClr val="000099"/>
                </a:solidFill>
              </a:rPr>
              <a:t> </a:t>
            </a:r>
            <a:r>
              <a:rPr lang="ru-RU" sz="3200" b="1" dirty="0" err="1" smtClean="0">
                <a:solidFill>
                  <a:srgbClr val="000099"/>
                </a:solidFill>
              </a:rPr>
              <a:t>Джакупов</a:t>
            </a:r>
            <a:r>
              <a:rPr lang="ru-RU" sz="3200" b="1" dirty="0" smtClean="0">
                <a:solidFill>
                  <a:srgbClr val="000099"/>
                </a:solidFill>
              </a:rPr>
              <a:t> Алибек</a:t>
            </a:r>
          </a:p>
          <a:p>
            <a:pPr algn="r"/>
            <a:r>
              <a:rPr lang="kk-KZ" sz="3200" b="1" dirty="0" smtClean="0">
                <a:solidFill>
                  <a:srgbClr val="000099"/>
                </a:solidFill>
              </a:rPr>
              <a:t>Каримжан Нурлан</a:t>
            </a:r>
            <a:endParaRPr lang="ru-RU" sz="3200" b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321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206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000099"/>
                </a:solidFill>
              </a:rPr>
              <a:t>Заключение</a:t>
            </a:r>
            <a:endParaRPr lang="ru-RU" sz="4000" b="1" dirty="0">
              <a:solidFill>
                <a:srgbClr val="0000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928802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Проект автобусной остановки работающей на экологической солнечной энергии будет подчеркивать </a:t>
            </a:r>
            <a:r>
              <a:rPr lang="ru-RU" sz="2000" dirty="0" err="1" smtClean="0"/>
              <a:t>футуричность</a:t>
            </a:r>
            <a:r>
              <a:rPr lang="ru-RU" sz="2000" dirty="0" smtClean="0"/>
              <a:t> города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Большую часть затраты энергии будут покрывать солнечные панели батарей установленных на крыше остановки, что будет сопутствовать уменьшению загрязнению от электроэнергии получаемой не экологическим способом, например, сжиганием угля, газа и нефти.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Уже имеется готовый концепт и схема установки.</a:t>
            </a:r>
          </a:p>
        </p:txBody>
      </p:sp>
    </p:spTree>
    <p:extLst>
      <p:ext uri="{BB962C8B-B14F-4D97-AF65-F5344CB8AC3E}">
        <p14:creationId xmlns="" xmlns:p14="http://schemas.microsoft.com/office/powerpoint/2010/main" val="42313595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30384" y="2744924"/>
            <a:ext cx="7235981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620688"/>
            <a:ext cx="7235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</a:rPr>
              <a:t>Характеристика инновации </a:t>
            </a:r>
            <a:endParaRPr lang="ru-RU" sz="4000" b="1" dirty="0">
              <a:solidFill>
                <a:srgbClr val="0000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928802"/>
            <a:ext cx="84249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Создание проекта автобусной остановки функционирующей на солнечных батареях, которая позволит заряжать мобильную электронику (смартфоны, планшеты и ноутбуки), а также предоставляя электронную карту автобусных маршрутов, взаимодействуя с пользователем с помощью его жестов и касаний экрана информационного табло. Также будет услуга бесплатного интернета </a:t>
            </a:r>
            <a:r>
              <a:rPr lang="en-US" sz="2000" dirty="0" err="1" smtClean="0"/>
              <a:t>Wi</a:t>
            </a:r>
            <a:r>
              <a:rPr lang="ru-RU" sz="2000" dirty="0" smtClean="0"/>
              <a:t>-</a:t>
            </a:r>
            <a:r>
              <a:rPr lang="en-US" sz="2000" dirty="0" err="1" smtClean="0"/>
              <a:t>Fi</a:t>
            </a:r>
            <a:r>
              <a:rPr lang="ru-RU" sz="2000" dirty="0" smtClean="0"/>
              <a:t>. Такой проект автобусной остановки работающей на экологической солнечной энергии и совмещающая в себе новые информационные технологии будет подчеркивать </a:t>
            </a:r>
            <a:r>
              <a:rPr lang="ru-RU" sz="2000" dirty="0" err="1" smtClean="0"/>
              <a:t>футуричность</a:t>
            </a:r>
            <a:r>
              <a:rPr lang="ru-RU" sz="2000" dirty="0" smtClean="0"/>
              <a:t> любого города, где бы такие остановки, не были бы установлены.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42313595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30384" y="2744924"/>
            <a:ext cx="7235981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620688"/>
            <a:ext cx="7235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</a:rPr>
              <a:t>Характеристика инновации </a:t>
            </a:r>
            <a:endParaRPr lang="ru-RU" sz="4000" b="1" dirty="0">
              <a:solidFill>
                <a:srgbClr val="0000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928802"/>
            <a:ext cx="84249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Новизна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“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ecoStation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” – экстравагантный прорывной подход к организации передвижения пассажиров в городе. Он легко будет информировать пассажиров о приближении нужных им автобусов, показывать карту их маршрута, находить кратчайший путь к пункту их следования, показывать туристам ближайшие достопримечательности, пункты питания и общественные туалеты, пополнить баланс сотовой связи и все это через сенсорный экран очень большого размера. Также будет возможность подзарядить мобильные устройства, пока пассажир ожидает свой автобус, и возможность выхода в интернет через бесплатную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Wi-Fi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точку при остановке. </a:t>
            </a:r>
          </a:p>
        </p:txBody>
      </p:sp>
    </p:spTree>
    <p:extLst>
      <p:ext uri="{BB962C8B-B14F-4D97-AF65-F5344CB8AC3E}">
        <p14:creationId xmlns="" xmlns:p14="http://schemas.microsoft.com/office/powerpoint/2010/main" val="42313595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30384" y="2744924"/>
            <a:ext cx="7235981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620688"/>
            <a:ext cx="7235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</a:rPr>
              <a:t>Характеристика инновации </a:t>
            </a:r>
            <a:endParaRPr lang="ru-RU" sz="4000" b="1" dirty="0">
              <a:solidFill>
                <a:srgbClr val="0000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928802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Актуальность</a:t>
            </a:r>
            <a:r>
              <a:rPr lang="ru-RU" sz="2000" dirty="0" smtClean="0"/>
              <a:t>. В условиях современной экологической обстановки данный проект имеет исключительную важность и значимость. </a:t>
            </a:r>
          </a:p>
          <a:p>
            <a:r>
              <a:rPr lang="kk-KZ" sz="2000" dirty="0" smtClean="0"/>
              <a:t>Актуальность также обусловлена предстоящими мероприятиями, такими как </a:t>
            </a:r>
            <a:r>
              <a:rPr lang="en-US" sz="2000" dirty="0" smtClean="0"/>
              <a:t>“Expo 2017”</a:t>
            </a:r>
            <a:r>
              <a:rPr lang="kk-KZ" sz="2000" dirty="0" smtClean="0"/>
              <a:t> и</a:t>
            </a:r>
            <a:r>
              <a:rPr lang="en-US" sz="2000" dirty="0" smtClean="0"/>
              <a:t> </a:t>
            </a:r>
            <a:r>
              <a:rPr lang="kk-KZ" sz="2000" dirty="0" smtClean="0"/>
              <a:t>Универсиада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r>
              <a:rPr lang="kk-KZ" sz="2000" dirty="0" smtClean="0"/>
              <a:t>Проект находится на стадии сборки. Уже имеется готовый концепт и схема установки.</a:t>
            </a:r>
            <a:r>
              <a:rPr lang="ru-RU" sz="2000" dirty="0" smtClean="0"/>
              <a:t>  </a:t>
            </a: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581128"/>
            <a:ext cx="1810722" cy="176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vesti.kz/uploads/posts/2011-11/1322135186_almaty-universi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509120"/>
            <a:ext cx="2664296" cy="1884712"/>
          </a:xfrm>
          <a:prstGeom prst="rect">
            <a:avLst/>
          </a:prstGeom>
          <a:noFill/>
        </p:spPr>
      </p:pic>
      <p:pic>
        <p:nvPicPr>
          <p:cNvPr id="9" name="Picture 2" descr="http://masters.donntu.edu.ua/2014/etf/petlevannaya/diss/images/alternati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581128"/>
            <a:ext cx="2770648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313595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30384" y="2744924"/>
            <a:ext cx="7235981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620688"/>
            <a:ext cx="7235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</a:rPr>
              <a:t>Характеристика рынка </a:t>
            </a:r>
            <a:endParaRPr lang="ru-RU" sz="4000" b="1" dirty="0">
              <a:solidFill>
                <a:srgbClr val="0000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928802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Потребители: </a:t>
            </a:r>
            <a:r>
              <a:rPr lang="ru-RU" sz="2000" dirty="0" smtClean="0"/>
              <a:t>Пользователи общественного транспорта, автопарки, трамвайно-троллейбусные парки</a:t>
            </a:r>
          </a:p>
          <a:p>
            <a:endParaRPr lang="ru-RU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80928"/>
            <a:ext cx="2549302" cy="281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80928"/>
            <a:ext cx="313728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313595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30384" y="2744924"/>
            <a:ext cx="7235981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620688"/>
            <a:ext cx="7235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</a:rPr>
              <a:t>Конкуренция </a:t>
            </a:r>
            <a:endParaRPr lang="ru-RU" sz="4000" b="1" dirty="0">
              <a:solidFill>
                <a:srgbClr val="0000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772816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/>
              <a:t>Конкурентоспособность продукции обеспечена в первую очередь тем, что на современном рынке не имеется аналогов данному продукту. Также в условиях нынешней реальности возрастает интерес к использованию так называемых «зеленых» технологий, что также повышает конкурентоспобность продукта.</a:t>
            </a:r>
            <a:endParaRPr lang="ru-RU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42313595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1600" y="620688"/>
            <a:ext cx="7235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</a:rPr>
              <a:t>Технология применения  </a:t>
            </a:r>
            <a:endParaRPr lang="ru-RU" sz="4000" b="1" dirty="0">
              <a:solidFill>
                <a:srgbClr val="0000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928802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Каркас остановки из стекла, стали и пластика, с возможностью сделать полностью закрытой остановки для зимних периодов северной части Казахстана, как защита от сильного ветра и мороза. Крыша полностью будет покрыта солнечными батареями. Один сенсорный экран диагональю от 55 дюймов до 70 дюймов. Стойка для зарядки мобильной техники. Охранная камера, как защита от вандализма так и от кражи. Терминал для приема платежей. </a:t>
            </a:r>
            <a:r>
              <a:rPr lang="en-US" sz="2000" dirty="0" err="1" smtClean="0"/>
              <a:t>Wi</a:t>
            </a:r>
            <a:r>
              <a:rPr lang="ru-RU" sz="2000" dirty="0" smtClean="0"/>
              <a:t>-</a:t>
            </a:r>
            <a:r>
              <a:rPr lang="en-US" sz="2000" dirty="0" err="1" smtClean="0"/>
              <a:t>Fi</a:t>
            </a:r>
            <a:r>
              <a:rPr lang="en-US" sz="2000" dirty="0" smtClean="0"/>
              <a:t> </a:t>
            </a:r>
            <a:r>
              <a:rPr lang="ru-RU" sz="2000" dirty="0" smtClean="0"/>
              <a:t>роутер. </a:t>
            </a:r>
          </a:p>
          <a:p>
            <a:endParaRPr lang="ru-RU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42313595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206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</a:rPr>
              <a:t>Бюджет проекта и план выпуска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928802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/>
                <a:ea typeface="Calibri"/>
              </a:rPr>
              <a:t>Полная стоимость (бюджет) проекта, </a:t>
            </a:r>
            <a:r>
              <a:rPr lang="ru-RU" sz="2000" b="1" dirty="0" smtClean="0">
                <a:latin typeface="Times New Roman"/>
                <a:ea typeface="Calibri"/>
              </a:rPr>
              <a:t>тенге  2 </a:t>
            </a:r>
            <a:r>
              <a:rPr lang="ru-RU" sz="2000" b="1" dirty="0" smtClean="0">
                <a:latin typeface="Times New Roman"/>
                <a:ea typeface="Calibri"/>
              </a:rPr>
              <a:t>106 500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3861079" cy="202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\Desktop\Projects\ecoStation\ecoStationlookdispla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996952"/>
            <a:ext cx="3584398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313595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206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</a:rPr>
              <a:t>Коммерческая привлекательность </a:t>
            </a:r>
            <a:endParaRPr lang="ru-RU" sz="4000" b="1" dirty="0">
              <a:solidFill>
                <a:srgbClr val="0000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928802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/>
              <a:t>Использование </a:t>
            </a:r>
            <a:r>
              <a:rPr lang="en-US" sz="2000" dirty="0" err="1" smtClean="0"/>
              <a:t>wi-fi</a:t>
            </a:r>
            <a:r>
              <a:rPr lang="kk-KZ" sz="2000" dirty="0" smtClean="0"/>
              <a:t>, терминалов и информационных панелей создают обширную платформу для дальнейшей коммерциализации. </a:t>
            </a:r>
          </a:p>
          <a:p>
            <a:r>
              <a:rPr lang="kk-KZ" sz="2000" dirty="0" smtClean="0"/>
              <a:t>Из возможных коммерческих применеий данных новшеств реклама и навигация по городу представляются наиболее перспективными.</a:t>
            </a:r>
          </a:p>
          <a:p>
            <a:r>
              <a:rPr lang="kk-KZ" sz="2000" dirty="0" smtClean="0"/>
              <a:t>Также рассматривается возможность отслеживания нужного маршрута, что безусловно увеличит интерес со стороны пользователей общественного транспорта</a:t>
            </a:r>
            <a:endParaRPr lang="ru-RU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42313595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581</TotalTime>
  <Words>510</Words>
  <Application>Microsoft Office PowerPoint</Application>
  <PresentationFormat>Экран (4:3)</PresentationFormat>
  <Paragraphs>33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Экологическая автобусная остановка «ecoStation»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программного обеспечения на основе нового метода шифрования кратной координированной замены</dc:title>
  <dc:creator>Пользователь Windows</dc:creator>
  <cp:lastModifiedBy>amazbayeva</cp:lastModifiedBy>
  <cp:revision>82</cp:revision>
  <dcterms:created xsi:type="dcterms:W3CDTF">2011-12-17T10:00:54Z</dcterms:created>
  <dcterms:modified xsi:type="dcterms:W3CDTF">2015-02-12T03:43:16Z</dcterms:modified>
</cp:coreProperties>
</file>