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12"/>
  </p:notesMasterIdLst>
  <p:sldIdLst>
    <p:sldId id="256" r:id="rId2"/>
    <p:sldId id="288" r:id="rId3"/>
    <p:sldId id="289" r:id="rId4"/>
    <p:sldId id="257" r:id="rId5"/>
    <p:sldId id="259" r:id="rId6"/>
    <p:sldId id="266" r:id="rId7"/>
    <p:sldId id="260" r:id="rId8"/>
    <p:sldId id="279" r:id="rId9"/>
    <p:sldId id="261" r:id="rId10"/>
    <p:sldId id="27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FC30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005" autoAdjust="0"/>
    <p:restoredTop sz="98502" autoAdjust="0"/>
  </p:normalViewPr>
  <p:slideViewPr>
    <p:cSldViewPr>
      <p:cViewPr varScale="1">
        <p:scale>
          <a:sx n="87" d="100"/>
          <a:sy n="87" d="100"/>
        </p:scale>
        <p:origin x="-7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30BEE-41B2-4AAC-BEBC-1F3C2C8147E3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EEACC-86AD-4B41-AC98-E5A6942B5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778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3184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231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91465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028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442549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1331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0472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78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570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055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5411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542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69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004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460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550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755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1785926"/>
            <a:ext cx="7489093" cy="230425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1"/>
                </a:solidFill>
              </a:rPr>
              <a:t>Мультикомфортное жилье</a:t>
            </a:r>
            <a:br>
              <a:rPr lang="ru-RU" sz="4000" dirty="0" smtClean="0">
                <a:solidFill>
                  <a:schemeClr val="accent1"/>
                </a:solidFill>
              </a:rPr>
            </a:br>
            <a:r>
              <a:rPr lang="ru-RU" sz="4000" dirty="0">
                <a:solidFill>
                  <a:schemeClr val="accent1"/>
                </a:solidFill>
              </a:rPr>
              <a:t> </a:t>
            </a:r>
            <a:r>
              <a:rPr lang="ru-RU" sz="4000" dirty="0" smtClean="0">
                <a:solidFill>
                  <a:schemeClr val="accent1"/>
                </a:solidFill>
              </a:rPr>
              <a:t/>
            </a:r>
            <a:br>
              <a:rPr lang="ru-RU" sz="4000" dirty="0" smtClean="0">
                <a:solidFill>
                  <a:schemeClr val="accent1"/>
                </a:solidFill>
              </a:rPr>
            </a:b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995440" y="6266595"/>
            <a:ext cx="1943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 smtClean="0">
                <a:latin typeface="Arial" charset="0"/>
                <a:cs typeface="Times New Roman" pitchFamily="18" charset="0"/>
              </a:rPr>
              <a:t>Алматы, 201</a:t>
            </a:r>
            <a:r>
              <a:rPr lang="en-US" altLang="ru-RU" sz="1400" dirty="0" smtClean="0">
                <a:latin typeface="Arial" charset="0"/>
                <a:cs typeface="Times New Roman" pitchFamily="18" charset="0"/>
              </a:rPr>
              <a:t>6</a:t>
            </a:r>
            <a:endParaRPr lang="ru-RU" altLang="ru-RU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73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3068960"/>
            <a:ext cx="7235981" cy="290106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СПАСИБО ЗА ВНИМАНИЕ!!!</a:t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25171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620688"/>
            <a:ext cx="6915104" cy="694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Проблема и ее решение</a:t>
            </a:r>
            <a:endParaRPr lang="ru-RU" dirty="0"/>
          </a:p>
        </p:txBody>
      </p:sp>
      <p:graphicFrame>
        <p:nvGraphicFramePr>
          <p:cNvPr id="5" name="Содержимое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52796529"/>
              </p:ext>
            </p:extLst>
          </p:nvPr>
        </p:nvGraphicFramePr>
        <p:xfrm>
          <a:off x="1259632" y="1897050"/>
          <a:ext cx="7128792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879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Проблема: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Экология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Решение: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Проектирование</a:t>
                      </a:r>
                      <a:r>
                        <a:rPr lang="ru-RU" sz="16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ЭКО жилья 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Преимущества технологии: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ru-RU" sz="16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Экологичность</a:t>
                      </a:r>
                      <a:endParaRPr lang="ru-RU" sz="16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2.Энергоэффективность</a:t>
                      </a:r>
                      <a:endParaRPr lang="ru-RU" sz="16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78828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97409347"/>
              </p:ext>
            </p:extLst>
          </p:nvPr>
        </p:nvGraphicFramePr>
        <p:xfrm>
          <a:off x="467544" y="260647"/>
          <a:ext cx="4320480" cy="6408713"/>
        </p:xfrm>
        <a:graphic>
          <a:graphicData uri="http://schemas.openxmlformats.org/drawingml/2006/table">
            <a:tbl>
              <a:tblPr/>
              <a:tblGrid>
                <a:gridCol w="3293557"/>
                <a:gridCol w="481081"/>
                <a:gridCol w="545842"/>
              </a:tblGrid>
              <a:tr h="6408713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Влажный атлантический воздух обусловливает высокую относительную влажность воздуха. 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Территория города относится к зоне неустойчивого увлажнения. Среднегодовая влажность 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воздуха составляет 76%. Годовое количество осадков - 609 мм, в засушливые годы выпадает менее 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400 мм осадков, а во влажные годы – более 800 мм.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dirty="0">
                        <a:solidFill>
                          <a:srgbClr val="999999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https://pp.vk.me/c636221/v636221784/2368/zL-f1JkDx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295775" cy="4953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5635282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Преобладающее направление ветров в городе – западные, северо-западные летом, западные,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юго-западные зимой.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83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340768"/>
            <a:ext cx="7097216" cy="4318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СОДЕРЖАНИЕ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Концепция проекта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Решение генерального плана 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Объемно-пространственное решение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Конструктивное решение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Планировочное решение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Концепция пассивного дома</a:t>
            </a:r>
          </a:p>
          <a:p>
            <a:pPr marL="514350" indent="-514350">
              <a:buAutoNum type="arabicPeriod"/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430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5656" y="188640"/>
            <a:ext cx="3499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РЕШЕНИЕ ГЕНЕРАЛЬНОГО ПЛАНА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" y="692696"/>
            <a:ext cx="9144000" cy="28359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05560"/>
            <a:ext cx="2790071" cy="2092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31" y="4126430"/>
            <a:ext cx="3000301" cy="2077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149080"/>
            <a:ext cx="2764020" cy="207301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3203848" y="1700808"/>
            <a:ext cx="1152128" cy="2448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51520" y="2996952"/>
            <a:ext cx="936104" cy="1129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114531" y="2348880"/>
            <a:ext cx="905741" cy="18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528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4547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ОБЪЕМНО - ПРОСТРАНСТВЕННОЕ  РЕШЕНИЕ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2" y="1268760"/>
            <a:ext cx="8890301" cy="3384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555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46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44"/>
            <a:ext cx="9144000" cy="63322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4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84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1083</TotalTime>
  <Words>71</Words>
  <Application>Microsoft Office PowerPoint</Application>
  <PresentationFormat>Экран (4:3)</PresentationFormat>
  <Paragraphs>24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Легкий дым</vt:lpstr>
      <vt:lpstr>Мультикомфортное жилье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СПАСИБО ЗА ВНИМАНИЕ!!!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ЖИЛОЙ КВАРТАЛ  НА ТЕРРИТОРИИ ЗАСТРОЙКИ ВЫСТАВКИ « ASTANA EXPO-2017»</dc:title>
  <dc:creator>Alexandra</dc:creator>
  <cp:lastModifiedBy>User19</cp:lastModifiedBy>
  <cp:revision>104</cp:revision>
  <dcterms:created xsi:type="dcterms:W3CDTF">2015-03-25T06:02:57Z</dcterms:created>
  <dcterms:modified xsi:type="dcterms:W3CDTF">2016-07-05T03:12:18Z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19867849</vt:lpwstr>
  </property>
  <property fmtid="{D5CDD505-2E9C-101B-9397-08002B2CF9AE}" pid="3" name="NXPowerLiteSettings">
    <vt:lpwstr>F7A0058403B400</vt:lpwstr>
  </property>
  <property fmtid="{D5CDD505-2E9C-101B-9397-08002B2CF9AE}" pid="4" name="NXPowerLiteVersion">
    <vt:lpwstr>D6.2.5</vt:lpwstr>
  </property>
</Properties>
</file>