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media/image37.jpg" ContentType="image/jpg"/>
  <Override PartName="/ppt/media/image38.jpg" ContentType="image/jpg"/>
  <Override PartName="/ppt/media/image39.jpg" ContentType="image/jpg"/>
  <Override PartName="/ppt/media/image41.jpg" ContentType="image/jpg"/>
  <Override PartName="/ppt/media/image42.jpg" ContentType="image/jpg"/>
  <Override PartName="/ppt/media/image43.jpg" ContentType="image/jpg"/>
  <Override PartName="/ppt/media/image45.jpg" ContentType="image/jpg"/>
  <Override PartName="/ppt/media/image46.jpg" ContentType="image/jpg"/>
  <Override PartName="/ppt/media/image47.jpg" ContentType="image/jpg"/>
  <Override PartName="/ppt/media/image48.jpg" ContentType="image/jpg"/>
  <Override PartName="/ppt/media/image51.jpg" ContentType="image/jpg"/>
  <Override PartName="/ppt/media/image52.jpg" ContentType="image/jpg"/>
  <Override PartName="/ppt/media/image53.jpg" ContentType="image/jpg"/>
  <Override PartName="/ppt/media/image56.jpg" ContentType="image/jpg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11" r:id="rId2"/>
    <p:sldId id="448" r:id="rId3"/>
    <p:sldId id="353" r:id="rId4"/>
    <p:sldId id="373" r:id="rId5"/>
    <p:sldId id="377" r:id="rId6"/>
    <p:sldId id="472" r:id="rId7"/>
    <p:sldId id="378" r:id="rId8"/>
    <p:sldId id="381" r:id="rId9"/>
    <p:sldId id="431" r:id="rId10"/>
    <p:sldId id="414" r:id="rId11"/>
    <p:sldId id="452" r:id="rId12"/>
    <p:sldId id="453" r:id="rId13"/>
    <p:sldId id="455" r:id="rId14"/>
    <p:sldId id="456" r:id="rId15"/>
    <p:sldId id="457" r:id="rId16"/>
    <p:sldId id="454" r:id="rId17"/>
    <p:sldId id="465" r:id="rId18"/>
    <p:sldId id="467" r:id="rId19"/>
    <p:sldId id="466" r:id="rId20"/>
    <p:sldId id="468" r:id="rId21"/>
    <p:sldId id="469" r:id="rId22"/>
    <p:sldId id="470" r:id="rId23"/>
    <p:sldId id="459" r:id="rId24"/>
    <p:sldId id="460" r:id="rId25"/>
    <p:sldId id="461" r:id="rId26"/>
    <p:sldId id="449" r:id="rId27"/>
  </p:sldIdLst>
  <p:sldSz cx="9906000" cy="6858000" type="A4"/>
  <p:notesSz cx="6794500" cy="9931400"/>
  <p:defaultTextStyle>
    <a:defPPr>
      <a:defRPr lang="en-US"/>
    </a:defPPr>
    <a:lvl1pPr marL="0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6361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72722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09083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45445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81806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18167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54529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490890" algn="l" defTabSz="872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38">
          <p15:clr>
            <a:srgbClr val="A4A3A4"/>
          </p15:clr>
        </p15:guide>
        <p15:guide id="3" pos="5116">
          <p15:clr>
            <a:srgbClr val="A4A3A4"/>
          </p15:clr>
        </p15:guide>
        <p15:guide id="4" orient="horz" pos="346">
          <p15:clr>
            <a:srgbClr val="A4A3A4"/>
          </p15:clr>
        </p15:guide>
        <p15:guide id="5" orient="horz" pos="817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orient="horz" pos="3521">
          <p15:clr>
            <a:srgbClr val="A4A3A4"/>
          </p15:clr>
        </p15:guide>
        <p15:guide id="8" orient="horz" pos="3767">
          <p15:clr>
            <a:srgbClr val="A4A3A4"/>
          </p15:clr>
        </p15:guide>
        <p15:guide id="9" pos="5716">
          <p15:clr>
            <a:srgbClr val="A4A3A4"/>
          </p15:clr>
        </p15:guide>
        <p15:guide id="10" pos="520">
          <p15:clr>
            <a:srgbClr val="A4A3A4"/>
          </p15:clr>
        </p15:guide>
        <p15:guide id="11" pos="3029" userDrawn="1">
          <p15:clr>
            <a:srgbClr val="A4A3A4"/>
          </p15:clr>
        </p15:guide>
        <p15:guide id="12" pos="3230">
          <p15:clr>
            <a:srgbClr val="A4A3A4"/>
          </p15:clr>
        </p15:guide>
        <p15:guide id="13" pos="592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akis, Jason, Springer US" initials="MJSU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7CB9"/>
    <a:srgbClr val="C4D82E"/>
    <a:srgbClr val="F58220"/>
    <a:srgbClr val="927DB8"/>
    <a:srgbClr val="AE9DC9"/>
    <a:srgbClr val="BFB1D5"/>
    <a:srgbClr val="DCE882"/>
    <a:srgbClr val="D3E263"/>
    <a:srgbClr val="C5D82F"/>
    <a:srgbClr val="F9B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8940" autoAdjust="0"/>
  </p:normalViewPr>
  <p:slideViewPr>
    <p:cSldViewPr snapToGrid="0">
      <p:cViewPr>
        <p:scale>
          <a:sx n="70" d="100"/>
          <a:sy n="70" d="100"/>
        </p:scale>
        <p:origin x="-1248" y="-162"/>
      </p:cViewPr>
      <p:guideLst>
        <p:guide orient="horz" pos="3838"/>
        <p:guide orient="horz" pos="346"/>
        <p:guide orient="horz" pos="817"/>
        <p:guide orient="horz" pos="4020"/>
        <p:guide orient="horz" pos="3521"/>
        <p:guide orient="horz" pos="3767"/>
        <p:guide pos="5116"/>
        <p:guide pos="5716"/>
        <p:guide pos="520"/>
        <p:guide pos="3029"/>
        <p:guide pos="3230"/>
        <p:guide pos="59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4566"/>
    </p:cViewPr>
  </p:sorterViewPr>
  <p:notesViewPr>
    <p:cSldViewPr snapToGrid="0" showGuides="1">
      <p:cViewPr varScale="1">
        <p:scale>
          <a:sx n="79" d="100"/>
          <a:sy n="79" d="100"/>
        </p:scale>
        <p:origin x="3954" y="102"/>
      </p:cViewPr>
      <p:guideLst>
        <p:guide orient="horz" pos="2877"/>
        <p:guide orient="horz" pos="3128"/>
        <p:guide pos="215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mtClean="0"/>
              <a:t>Journal Articles by Years of Publication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748850116056397E-2"/>
          <c:y val="0.13286901486424962"/>
          <c:w val="0.88554199586460725"/>
          <c:h val="0.717070420902760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Article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115</c:v>
                </c:pt>
                <c:pt idx="1">
                  <c:v>111</c:v>
                </c:pt>
                <c:pt idx="2">
                  <c:v>153</c:v>
                </c:pt>
                <c:pt idx="3">
                  <c:v>154</c:v>
                </c:pt>
                <c:pt idx="4">
                  <c:v>155</c:v>
                </c:pt>
                <c:pt idx="5">
                  <c:v>156</c:v>
                </c:pt>
                <c:pt idx="6">
                  <c:v>187</c:v>
                </c:pt>
                <c:pt idx="7">
                  <c:v>256</c:v>
                </c:pt>
                <c:pt idx="8">
                  <c:v>307</c:v>
                </c:pt>
                <c:pt idx="9">
                  <c:v>288</c:v>
                </c:pt>
                <c:pt idx="10">
                  <c:v>251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99579904"/>
        <c:axId val="210107776"/>
      </c:barChart>
      <c:catAx>
        <c:axId val="199579904"/>
        <c:scaling>
          <c:orientation val="minMax"/>
        </c:scaling>
        <c:delete val="0"/>
        <c:axPos val="b"/>
        <c:majorTickMark val="out"/>
        <c:minorTickMark val="none"/>
        <c:tickLblPos val="nextTo"/>
        <c:crossAx val="210107776"/>
        <c:crosses val="autoZero"/>
        <c:auto val="1"/>
        <c:lblAlgn val="ctr"/>
        <c:lblOffset val="100"/>
        <c:noMultiLvlLbl val="0"/>
      </c:catAx>
      <c:valAx>
        <c:axId val="210107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99579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94006801483978"/>
          <c:y val="5.9222623817616699E-2"/>
          <c:w val="0.76835865240312129"/>
          <c:h val="0.820853128768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rgbClr val="EE7D11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Ukraine</c:v>
                </c:pt>
                <c:pt idx="1">
                  <c:v>Kazakhstan</c:v>
                </c:pt>
                <c:pt idx="2">
                  <c:v>Azerbaijan</c:v>
                </c:pt>
                <c:pt idx="3">
                  <c:v>Uzbekistan</c:v>
                </c:pt>
                <c:pt idx="4">
                  <c:v>Kyrgyzstan</c:v>
                </c:pt>
              </c:strCache>
            </c:strRef>
          </c:cat>
          <c:val>
            <c:numRef>
              <c:f>Sheet1!$B$2:$F$2</c:f>
              <c:numCache>
                <c:formatCode>_(* #,##0_);_(* \(#,##0\);_(* "-"??_);_(@_)</c:formatCode>
                <c:ptCount val="5"/>
                <c:pt idx="0">
                  <c:v>8494</c:v>
                </c:pt>
                <c:pt idx="1">
                  <c:v>1980</c:v>
                </c:pt>
                <c:pt idx="2">
                  <c:v>636</c:v>
                </c:pt>
                <c:pt idx="3">
                  <c:v>388</c:v>
                </c:pt>
                <c:pt idx="4" formatCode="#,##0">
                  <c:v>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5508480"/>
        <c:axId val="45510016"/>
      </c:barChart>
      <c:catAx>
        <c:axId val="45508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45510016"/>
        <c:crosses val="autoZero"/>
        <c:auto val="1"/>
        <c:lblAlgn val="ctr"/>
        <c:lblOffset val="100"/>
        <c:noMultiLvlLbl val="0"/>
      </c:catAx>
      <c:valAx>
        <c:axId val="4551001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5508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94017772223978"/>
          <c:y val="6.5004504859284037E-2"/>
          <c:w val="0.76835865240312129"/>
          <c:h val="0.81158761803345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rgbClr val="EE7D11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USA</c:v>
                </c:pt>
                <c:pt idx="1">
                  <c:v>China</c:v>
                </c:pt>
                <c:pt idx="2">
                  <c:v>UK</c:v>
                </c:pt>
                <c:pt idx="3">
                  <c:v>Germany</c:v>
                </c:pt>
                <c:pt idx="4">
                  <c:v>Russian Fed.</c:v>
                </c:pt>
              </c:strCache>
            </c:strRef>
          </c:cat>
          <c:val>
            <c:numRef>
              <c:f>Sheet1!$B$2:$F$2</c:f>
              <c:numCache>
                <c:formatCode>_(* #,##0_);_(* \(#,##0\);_(* "-"??_);_(@_)</c:formatCode>
                <c:ptCount val="5"/>
                <c:pt idx="0">
                  <c:v>487064</c:v>
                </c:pt>
                <c:pt idx="1">
                  <c:v>401945</c:v>
                </c:pt>
                <c:pt idx="2">
                  <c:v>142850</c:v>
                </c:pt>
                <c:pt idx="3">
                  <c:v>132962</c:v>
                </c:pt>
                <c:pt idx="4" formatCode="#,##0">
                  <c:v>55500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1060096"/>
        <c:axId val="51074176"/>
      </c:barChart>
      <c:catAx>
        <c:axId val="51060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51074176"/>
        <c:crosses val="autoZero"/>
        <c:auto val="1"/>
        <c:lblAlgn val="ctr"/>
        <c:lblOffset val="100"/>
        <c:noMultiLvlLbl val="0"/>
      </c:catAx>
      <c:valAx>
        <c:axId val="5107417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060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Articles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110</c:v>
                </c:pt>
                <c:pt idx="1">
                  <c:v>110</c:v>
                </c:pt>
                <c:pt idx="2">
                  <c:v>146</c:v>
                </c:pt>
                <c:pt idx="3">
                  <c:v>146</c:v>
                </c:pt>
                <c:pt idx="4">
                  <c:v>133</c:v>
                </c:pt>
                <c:pt idx="5">
                  <c:v>153</c:v>
                </c:pt>
                <c:pt idx="6">
                  <c:v>171</c:v>
                </c:pt>
                <c:pt idx="7">
                  <c:v>238</c:v>
                </c:pt>
                <c:pt idx="8">
                  <c:v>261</c:v>
                </c:pt>
                <c:pt idx="9">
                  <c:v>263</c:v>
                </c:pt>
                <c:pt idx="10">
                  <c:v>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1703168"/>
        <c:axId val="51975296"/>
      </c:barChart>
      <c:catAx>
        <c:axId val="5170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1975296"/>
        <c:crosses val="autoZero"/>
        <c:auto val="1"/>
        <c:lblAlgn val="ctr"/>
        <c:lblOffset val="100"/>
        <c:noMultiLvlLbl val="0"/>
      </c:catAx>
      <c:valAx>
        <c:axId val="51975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170316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Citations</c:v>
                </c:pt>
              </c:strCache>
            </c:strRef>
          </c:tx>
          <c:spPr>
            <a:solidFill>
              <a:srgbClr val="F5822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64</c:v>
                </c:pt>
                <c:pt idx="1">
                  <c:v>330</c:v>
                </c:pt>
                <c:pt idx="2">
                  <c:v>201</c:v>
                </c:pt>
                <c:pt idx="3">
                  <c:v>315</c:v>
                </c:pt>
                <c:pt idx="4">
                  <c:v>425</c:v>
                </c:pt>
                <c:pt idx="5">
                  <c:v>404</c:v>
                </c:pt>
                <c:pt idx="6">
                  <c:v>581</c:v>
                </c:pt>
                <c:pt idx="7">
                  <c:v>400</c:v>
                </c:pt>
                <c:pt idx="8">
                  <c:v>186</c:v>
                </c:pt>
                <c:pt idx="9">
                  <c:v>107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79383936"/>
        <c:axId val="79393920"/>
      </c:barChart>
      <c:catAx>
        <c:axId val="7938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9393920"/>
        <c:crosses val="autoZero"/>
        <c:auto val="1"/>
        <c:lblAlgn val="ctr"/>
        <c:lblOffset val="100"/>
        <c:noMultiLvlLbl val="0"/>
      </c:catAx>
      <c:valAx>
        <c:axId val="79393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938393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Articles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79379840"/>
        <c:axId val="82384000"/>
      </c:barChart>
      <c:catAx>
        <c:axId val="7937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2384000"/>
        <c:crosses val="autoZero"/>
        <c:auto val="1"/>
        <c:lblAlgn val="ctr"/>
        <c:lblOffset val="100"/>
        <c:noMultiLvlLbl val="0"/>
      </c:catAx>
      <c:valAx>
        <c:axId val="82384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937984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mtClean="0"/>
              <a:t>Book Chapters by Years of Publication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8253109934676471E-2"/>
          <c:y val="0.18493708323517535"/>
          <c:w val="0.90640158352900868"/>
          <c:h val="0.680782709210906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Book chapters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17</c:v>
                </c:pt>
                <c:pt idx="1">
                  <c:v>9</c:v>
                </c:pt>
                <c:pt idx="2">
                  <c:v>39</c:v>
                </c:pt>
                <c:pt idx="3">
                  <c:v>3</c:v>
                </c:pt>
                <c:pt idx="4">
                  <c:v>11</c:v>
                </c:pt>
                <c:pt idx="5">
                  <c:v>13</c:v>
                </c:pt>
                <c:pt idx="6">
                  <c:v>38</c:v>
                </c:pt>
                <c:pt idx="7">
                  <c:v>20</c:v>
                </c:pt>
                <c:pt idx="8">
                  <c:v>88</c:v>
                </c:pt>
                <c:pt idx="9">
                  <c:v>100</c:v>
                </c:pt>
                <c:pt idx="10">
                  <c:v>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66117760"/>
        <c:axId val="166119296"/>
      </c:barChart>
      <c:catAx>
        <c:axId val="166117760"/>
        <c:scaling>
          <c:orientation val="minMax"/>
        </c:scaling>
        <c:delete val="0"/>
        <c:axPos val="b"/>
        <c:majorTickMark val="out"/>
        <c:minorTickMark val="none"/>
        <c:tickLblPos val="nextTo"/>
        <c:crossAx val="166119296"/>
        <c:crosses val="autoZero"/>
        <c:auto val="1"/>
        <c:lblAlgn val="ctr"/>
        <c:lblOffset val="100"/>
        <c:noMultiLvlLbl val="0"/>
      </c:catAx>
      <c:valAx>
        <c:axId val="166119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6117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mtClean="0"/>
              <a:t>Book Chapter Authorships by Years of Publication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921954461335396E-2"/>
          <c:y val="0.18493708323517535"/>
          <c:w val="0.91014933338496162"/>
          <c:h val="0.680782709210906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Book chapter authorship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28</c:v>
                </c:pt>
                <c:pt idx="1">
                  <c:v>22</c:v>
                </c:pt>
                <c:pt idx="2">
                  <c:v>92</c:v>
                </c:pt>
                <c:pt idx="3">
                  <c:v>4</c:v>
                </c:pt>
                <c:pt idx="4">
                  <c:v>24</c:v>
                </c:pt>
                <c:pt idx="5">
                  <c:v>24</c:v>
                </c:pt>
                <c:pt idx="6">
                  <c:v>94</c:v>
                </c:pt>
                <c:pt idx="7">
                  <c:v>50</c:v>
                </c:pt>
                <c:pt idx="8">
                  <c:v>160</c:v>
                </c:pt>
                <c:pt idx="9">
                  <c:v>183</c:v>
                </c:pt>
                <c:pt idx="10">
                  <c:v>106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66164352"/>
        <c:axId val="166165888"/>
      </c:barChart>
      <c:catAx>
        <c:axId val="166164352"/>
        <c:scaling>
          <c:orientation val="minMax"/>
        </c:scaling>
        <c:delete val="0"/>
        <c:axPos val="b"/>
        <c:majorTickMark val="out"/>
        <c:minorTickMark val="none"/>
        <c:tickLblPos val="nextTo"/>
        <c:crossAx val="166165888"/>
        <c:crosses val="autoZero"/>
        <c:auto val="1"/>
        <c:lblAlgn val="ctr"/>
        <c:lblOffset val="100"/>
        <c:noMultiLvlLbl val="0"/>
      </c:catAx>
      <c:valAx>
        <c:axId val="166165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6164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1795707545127"/>
          <c:y val="3.5874546399525274E-2"/>
          <c:w val="0.89236592309021723"/>
          <c:h val="0.53395874185926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Sheet1!$A$2:$A$21</c:f>
              <c:strCache>
                <c:ptCount val="20"/>
                <c:pt idx="0">
                  <c:v>Al-Farabi Kazakh national university</c:v>
                </c:pt>
                <c:pt idx="1">
                  <c:v>Kazakh National Technical University named after K.I.Satpayev</c:v>
                </c:pt>
                <c:pt idx="2">
                  <c:v>L. N. Gumilyov Eurasian National University</c:v>
                </c:pt>
                <c:pt idx="3">
                  <c:v>Nazarbayev University</c:v>
                </c:pt>
                <c:pt idx="4">
                  <c:v>Institute of Nuclear Physics</c:v>
                </c:pt>
                <c:pt idx="5">
                  <c:v>Kazakh British Technical University</c:v>
                </c:pt>
                <c:pt idx="6">
                  <c:v>Almaty University of Power Engineering and Telecommunications</c:v>
                </c:pt>
                <c:pt idx="7">
                  <c:v>U.U. Uspanov Kazakh Institute of Soil Science and Agrichemistry</c:v>
                </c:pt>
                <c:pt idx="8">
                  <c:v>D.Serikbayev East-Kazakhstan State Technical University</c:v>
                </c:pt>
                <c:pt idx="9">
                  <c:v>KIMEP university</c:v>
                </c:pt>
                <c:pt idx="10">
                  <c:v>D.V.Sokolsky Institute of Organic Catalysis and Electrochemistry</c:v>
                </c:pt>
                <c:pt idx="11">
                  <c:v>National Academy of Sciences</c:v>
                </c:pt>
                <c:pt idx="12">
                  <c:v>National Center of Space Research and Technologies</c:v>
                </c:pt>
                <c:pt idx="13">
                  <c:v>International information technologies university</c:v>
                </c:pt>
                <c:pt idx="14">
                  <c:v>Kazakh research Institute for ecology and climate</c:v>
                </c:pt>
                <c:pt idx="15">
                  <c:v>Scientific-Production Center of Grain Farming named after A.I. Barayev</c:v>
                </c:pt>
                <c:pt idx="16">
                  <c:v>Scientific Innovate Center for Livestock and Veterinary</c:v>
                </c:pt>
                <c:pt idx="17">
                  <c:v>Kazakh scientific research institute of water economy</c:v>
                </c:pt>
                <c:pt idx="18">
                  <c:v>Ministry of Education and Science</c:v>
                </c:pt>
                <c:pt idx="19">
                  <c:v>National nuclear center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178</c:v>
                </c:pt>
                <c:pt idx="1">
                  <c:v>95</c:v>
                </c:pt>
                <c:pt idx="2">
                  <c:v>80</c:v>
                </c:pt>
                <c:pt idx="3">
                  <c:v>58</c:v>
                </c:pt>
                <c:pt idx="4">
                  <c:v>44</c:v>
                </c:pt>
                <c:pt idx="5">
                  <c:v>38</c:v>
                </c:pt>
                <c:pt idx="6">
                  <c:v>17</c:v>
                </c:pt>
                <c:pt idx="7">
                  <c:v>17</c:v>
                </c:pt>
                <c:pt idx="8">
                  <c:v>16</c:v>
                </c:pt>
                <c:pt idx="9">
                  <c:v>14</c:v>
                </c:pt>
                <c:pt idx="10">
                  <c:v>13</c:v>
                </c:pt>
                <c:pt idx="11">
                  <c:v>13</c:v>
                </c:pt>
                <c:pt idx="12">
                  <c:v>12</c:v>
                </c:pt>
                <c:pt idx="13">
                  <c:v>11</c:v>
                </c:pt>
                <c:pt idx="14">
                  <c:v>11</c:v>
                </c:pt>
                <c:pt idx="15">
                  <c:v>10</c:v>
                </c:pt>
                <c:pt idx="16">
                  <c:v>9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6158336"/>
        <c:axId val="166103296"/>
      </c:barChart>
      <c:valAx>
        <c:axId val="166103296"/>
        <c:scaling>
          <c:orientation val="minMax"/>
          <c:max val="2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166158336"/>
        <c:crosses val="autoZero"/>
        <c:crossBetween val="between"/>
        <c:majorUnit val="20"/>
        <c:minorUnit val="20"/>
      </c:valAx>
      <c:catAx>
        <c:axId val="16615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6103296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092864442522823"/>
          <c:y val="9.1582157716895443E-2"/>
          <c:w val="0.5698187143897161"/>
          <c:h val="0.6859429018139551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2"/>
              <c:layout>
                <c:manualLayout>
                  <c:x val="2.1703688259842708E-3"/>
                  <c:y val="1.56760287393860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3022212955905626E-2"/>
                  <c:y val="3.91900718484650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7362950607874166E-2"/>
                  <c:y val="5.225342913128674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3022212955905622E-2"/>
                  <c:y val="-7.838014369693011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6044425911811241E-2"/>
                  <c:y val="2.612671456564337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Engineering</c:v>
                </c:pt>
                <c:pt idx="1">
                  <c:v>Computer Science</c:v>
                </c:pt>
                <c:pt idx="2">
                  <c:v>Economics/Management Science</c:v>
                </c:pt>
                <c:pt idx="3">
                  <c:v>Mathematics</c:v>
                </c:pt>
                <c:pt idx="4">
                  <c:v>Earth Sciences</c:v>
                </c:pt>
                <c:pt idx="5">
                  <c:v>Chemistry</c:v>
                </c:pt>
                <c:pt idx="6">
                  <c:v>Physics</c:v>
                </c:pt>
                <c:pt idx="7">
                  <c:v>Environment</c:v>
                </c:pt>
                <c:pt idx="8">
                  <c:v>Life Sciences</c:v>
                </c:pt>
                <c:pt idx="9">
                  <c:v>Others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0.21336760925449871</c:v>
                </c:pt>
                <c:pt idx="1">
                  <c:v>0.19023136246786632</c:v>
                </c:pt>
                <c:pt idx="2">
                  <c:v>0.10025706940874037</c:v>
                </c:pt>
                <c:pt idx="3">
                  <c:v>8.4832904884318772E-2</c:v>
                </c:pt>
                <c:pt idx="4">
                  <c:v>6.6838046272493568E-2</c:v>
                </c:pt>
                <c:pt idx="5">
                  <c:v>6.4267352185089971E-2</c:v>
                </c:pt>
                <c:pt idx="6">
                  <c:v>5.9125964010282778E-2</c:v>
                </c:pt>
                <c:pt idx="7">
                  <c:v>5.6555269922879174E-2</c:v>
                </c:pt>
                <c:pt idx="8">
                  <c:v>4.8843187660668377E-2</c:v>
                </c:pt>
                <c:pt idx="9">
                  <c:v>0.11568123393316196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Journal Article Authorships by Years of Publication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483068934084047"/>
          <c:y val="0.16696410971016534"/>
          <c:w val="0.86946633506977433"/>
          <c:h val="0.68297532605684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Article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371</c:v>
                </c:pt>
                <c:pt idx="1">
                  <c:v>341</c:v>
                </c:pt>
                <c:pt idx="2">
                  <c:v>405</c:v>
                </c:pt>
                <c:pt idx="3">
                  <c:v>386</c:v>
                </c:pt>
                <c:pt idx="4">
                  <c:v>392</c:v>
                </c:pt>
                <c:pt idx="5">
                  <c:v>407</c:v>
                </c:pt>
                <c:pt idx="6">
                  <c:v>471</c:v>
                </c:pt>
                <c:pt idx="7">
                  <c:v>672</c:v>
                </c:pt>
                <c:pt idx="8">
                  <c:v>834</c:v>
                </c:pt>
                <c:pt idx="9">
                  <c:v>799</c:v>
                </c:pt>
                <c:pt idx="10">
                  <c:v>723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7352192"/>
        <c:axId val="147489152"/>
      </c:barChart>
      <c:catAx>
        <c:axId val="147352192"/>
        <c:scaling>
          <c:orientation val="minMax"/>
        </c:scaling>
        <c:delete val="0"/>
        <c:axPos val="b"/>
        <c:majorTickMark val="out"/>
        <c:minorTickMark val="none"/>
        <c:tickLblPos val="nextTo"/>
        <c:crossAx val="147489152"/>
        <c:crosses val="autoZero"/>
        <c:auto val="1"/>
        <c:lblAlgn val="ctr"/>
        <c:lblOffset val="100"/>
        <c:noMultiLvlLbl val="0"/>
      </c:catAx>
      <c:valAx>
        <c:axId val="147489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7352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08109753570849"/>
          <c:y val="0.20580004999444509"/>
          <c:w val="0.46051236608323964"/>
          <c:h val="0.626980682701921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Chemistry</c:v>
                </c:pt>
                <c:pt idx="1">
                  <c:v>Physics</c:v>
                </c:pt>
                <c:pt idx="2">
                  <c:v>Mathematics</c:v>
                </c:pt>
                <c:pt idx="3">
                  <c:v>Materials Science</c:v>
                </c:pt>
                <c:pt idx="4">
                  <c:v>Earth Sciences</c:v>
                </c:pt>
                <c:pt idx="5">
                  <c:v>Life Sciences</c:v>
                </c:pt>
                <c:pt idx="6">
                  <c:v>Pharmacy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513</c:v>
                </c:pt>
                <c:pt idx="1">
                  <c:v>389</c:v>
                </c:pt>
                <c:pt idx="2">
                  <c:v>205</c:v>
                </c:pt>
                <c:pt idx="3">
                  <c:v>135</c:v>
                </c:pt>
                <c:pt idx="4">
                  <c:v>87</c:v>
                </c:pt>
                <c:pt idx="5">
                  <c:v>87</c:v>
                </c:pt>
                <c:pt idx="6">
                  <c:v>81</c:v>
                </c:pt>
                <c:pt idx="7">
                  <c:v>135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03844387898678"/>
          <c:y val="0.10180694741921908"/>
          <c:w val="0.49192672616808303"/>
          <c:h val="0.6774338495214671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4.3263434473892345E-2"/>
                  <c:y val="5.180714118608574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6430566705076976E-3"/>
                  <c:y val="1.55421423558257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257222668203079E-2"/>
                  <c:y val="1.03614282372171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9501396693553896E-2"/>
                  <c:y val="7.771071177912861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5.6430566705076802E-3"/>
                  <c:y val="-2.59035705930428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8215283352538485E-2"/>
                  <c:y val="-1.55421423558257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Physics</c:v>
                </c:pt>
                <c:pt idx="1">
                  <c:v>Chemistry</c:v>
                </c:pt>
                <c:pt idx="2">
                  <c:v>Mathematics</c:v>
                </c:pt>
                <c:pt idx="3">
                  <c:v>Material Science</c:v>
                </c:pt>
                <c:pt idx="4">
                  <c:v>Life Sciences</c:v>
                </c:pt>
                <c:pt idx="5">
                  <c:v>Pharmacy</c:v>
                </c:pt>
                <c:pt idx="6">
                  <c:v>Earth Sciences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486</c:v>
                </c:pt>
                <c:pt idx="1">
                  <c:v>463</c:v>
                </c:pt>
                <c:pt idx="2">
                  <c:v>264</c:v>
                </c:pt>
                <c:pt idx="3">
                  <c:v>138</c:v>
                </c:pt>
                <c:pt idx="4">
                  <c:v>109</c:v>
                </c:pt>
                <c:pt idx="5">
                  <c:v>109</c:v>
                </c:pt>
                <c:pt idx="6">
                  <c:v>73</c:v>
                </c:pt>
                <c:pt idx="7">
                  <c:v>236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403844387898678"/>
          <c:y val="0.10180694741921908"/>
          <c:w val="0.49192672616808303"/>
          <c:h val="0.6774338495214671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Physics</c:v>
                </c:pt>
                <c:pt idx="1">
                  <c:v>Chemistry</c:v>
                </c:pt>
                <c:pt idx="2">
                  <c:v>Mathematics</c:v>
                </c:pt>
                <c:pt idx="3">
                  <c:v>Material Science</c:v>
                </c:pt>
                <c:pt idx="4">
                  <c:v>Life Sciences</c:v>
                </c:pt>
                <c:pt idx="5">
                  <c:v>Pharmacy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0.25457102672292548</c:v>
                </c:pt>
                <c:pt idx="1">
                  <c:v>0.24472573839662448</c:v>
                </c:pt>
                <c:pt idx="2">
                  <c:v>0.13924050632911392</c:v>
                </c:pt>
                <c:pt idx="3">
                  <c:v>7.3605250820440699E-2</c:v>
                </c:pt>
                <c:pt idx="4">
                  <c:v>6.0478199718706049E-2</c:v>
                </c:pt>
                <c:pt idx="5">
                  <c:v>5.8602906704172529E-2</c:v>
                </c:pt>
                <c:pt idx="6">
                  <c:v>0.16877637130801687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08713712275185"/>
          <c:y val="2.1505878580786203E-2"/>
          <c:w val="0.87609674304291663"/>
          <c:h val="0.61017921730004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Sheet1!$A$2:$A$21</c:f>
              <c:strCache>
                <c:ptCount val="20"/>
                <c:pt idx="0">
                  <c:v>Al-Farabi Kazakh national university</c:v>
                </c:pt>
                <c:pt idx="1">
                  <c:v>Ministry of Education and Science</c:v>
                </c:pt>
                <c:pt idx="2">
                  <c:v>L. N. Gumilyov Eurasian National University</c:v>
                </c:pt>
                <c:pt idx="3">
                  <c:v>Karaganda State University of the name of academician E.A.Buketova</c:v>
                </c:pt>
                <c:pt idx="4">
                  <c:v>Institute of organic synthesis and carbochemistry</c:v>
                </c:pt>
                <c:pt idx="5">
                  <c:v>Institute of Physics and Technology</c:v>
                </c:pt>
                <c:pt idx="6">
                  <c:v>International research and production holding "Phytochemistry"</c:v>
                </c:pt>
                <c:pt idx="7">
                  <c:v>Nazarbayev University</c:v>
                </c:pt>
                <c:pt idx="8">
                  <c:v>A.B.Bekturov institute of chemical sciences</c:v>
                </c:pt>
                <c:pt idx="9">
                  <c:v>National nuclear center</c:v>
                </c:pt>
                <c:pt idx="10">
                  <c:v>Kazakh National Technical University named after K.I.Satpayev</c:v>
                </c:pt>
                <c:pt idx="11">
                  <c:v>Abishev Chemical-metallurgical institute</c:v>
                </c:pt>
                <c:pt idx="12">
                  <c:v>Institute of Nuclear Physics</c:v>
                </c:pt>
                <c:pt idx="13">
                  <c:v>National Academy of Sciences</c:v>
                </c:pt>
                <c:pt idx="14">
                  <c:v>D.V.Sokolsky Institute of Organic Catalysis and Electrochemistry</c:v>
                </c:pt>
                <c:pt idx="15">
                  <c:v>M. Auezov South Kazakhstan State University</c:v>
                </c:pt>
                <c:pt idx="16">
                  <c:v>D.Serikbayev East-Kazakhstan State Technical University</c:v>
                </c:pt>
                <c:pt idx="17">
                  <c:v>Karaganda State Technical University</c:v>
                </c:pt>
                <c:pt idx="18">
                  <c:v>Combustion Problems Institute</c:v>
                </c:pt>
                <c:pt idx="19">
                  <c:v>Fesenkov Astrophysical Institute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702</c:v>
                </c:pt>
                <c:pt idx="1">
                  <c:v>606</c:v>
                </c:pt>
                <c:pt idx="2">
                  <c:v>517</c:v>
                </c:pt>
                <c:pt idx="3">
                  <c:v>345</c:v>
                </c:pt>
                <c:pt idx="4">
                  <c:v>274</c:v>
                </c:pt>
                <c:pt idx="5">
                  <c:v>220</c:v>
                </c:pt>
                <c:pt idx="6">
                  <c:v>161</c:v>
                </c:pt>
                <c:pt idx="7">
                  <c:v>154</c:v>
                </c:pt>
                <c:pt idx="8">
                  <c:v>147</c:v>
                </c:pt>
                <c:pt idx="9">
                  <c:v>147</c:v>
                </c:pt>
                <c:pt idx="10">
                  <c:v>142</c:v>
                </c:pt>
                <c:pt idx="11">
                  <c:v>126</c:v>
                </c:pt>
                <c:pt idx="12">
                  <c:v>125</c:v>
                </c:pt>
                <c:pt idx="13">
                  <c:v>124</c:v>
                </c:pt>
                <c:pt idx="14">
                  <c:v>118</c:v>
                </c:pt>
                <c:pt idx="15">
                  <c:v>95</c:v>
                </c:pt>
                <c:pt idx="16">
                  <c:v>82</c:v>
                </c:pt>
                <c:pt idx="17">
                  <c:v>80</c:v>
                </c:pt>
                <c:pt idx="18">
                  <c:v>77</c:v>
                </c:pt>
                <c:pt idx="19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5654528"/>
        <c:axId val="165525760"/>
      </c:barChart>
      <c:valAx>
        <c:axId val="165525760"/>
        <c:scaling>
          <c:orientation val="minMax"/>
          <c:max val="8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165654528"/>
        <c:crosses val="autoZero"/>
        <c:crossBetween val="between"/>
        <c:majorUnit val="100"/>
        <c:minorUnit val="20"/>
      </c:valAx>
      <c:catAx>
        <c:axId val="16565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5525760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85635599235703E-2"/>
          <c:y val="9.1022893052090756E-2"/>
          <c:w val="0.87921318994177122"/>
          <c:h val="0.820853128768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rgbClr val="EE7D11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Sheet1!$B$2:$F$2</c:f>
              <c:numCache>
                <c:formatCode>_(* #,##0_);_(* \(#,##0\);_(* "-"??_);_(@_)</c:formatCode>
                <c:ptCount val="5"/>
                <c:pt idx="0">
                  <c:v>544</c:v>
                </c:pt>
                <c:pt idx="1">
                  <c:v>792</c:v>
                </c:pt>
                <c:pt idx="2">
                  <c:v>1757</c:v>
                </c:pt>
                <c:pt idx="3">
                  <c:v>2244</c:v>
                </c:pt>
                <c:pt idx="4" formatCode="#,##0">
                  <c:v>1980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5483904"/>
        <c:axId val="45485440"/>
      </c:barChart>
      <c:catAx>
        <c:axId val="45483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5485440"/>
        <c:crosses val="autoZero"/>
        <c:auto val="1"/>
        <c:lblAlgn val="ctr"/>
        <c:lblOffset val="100"/>
        <c:noMultiLvlLbl val="0"/>
      </c:catAx>
      <c:valAx>
        <c:axId val="45485440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5483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94017772223978"/>
          <c:y val="9.1022893052090756E-2"/>
          <c:w val="0.76835865240312129"/>
          <c:h val="0.820853128768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rgbClr val="EE7D11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Kazakhstan</c:v>
                </c:pt>
                <c:pt idx="1">
                  <c:v>Kyrgyzstan</c:v>
                </c:pt>
                <c:pt idx="2">
                  <c:v>Ukraine</c:v>
                </c:pt>
                <c:pt idx="3">
                  <c:v>Azerbaijan</c:v>
                </c:pt>
                <c:pt idx="4">
                  <c:v>Uzbekistan</c:v>
                </c:pt>
              </c:strCache>
            </c:strRef>
          </c:cat>
          <c:val>
            <c:numRef>
              <c:f>Sheet1!$B$2:$F$2</c:f>
              <c:numCache>
                <c:formatCode>0.0%</c:formatCode>
                <c:ptCount val="5"/>
                <c:pt idx="0">
                  <c:v>0.38100000000000001</c:v>
                </c:pt>
                <c:pt idx="1">
                  <c:v>6.5000000000000002E-2</c:v>
                </c:pt>
                <c:pt idx="2">
                  <c:v>1.4999999999999999E-2</c:v>
                </c:pt>
                <c:pt idx="3">
                  <c:v>-7.8E-2</c:v>
                </c:pt>
                <c:pt idx="4">
                  <c:v>-8.7999999999999995E-2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1112960"/>
        <c:axId val="51168000"/>
      </c:barChart>
      <c:catAx>
        <c:axId val="51112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51168000"/>
        <c:crosses val="autoZero"/>
        <c:auto val="1"/>
        <c:lblAlgn val="ctr"/>
        <c:lblOffset val="100"/>
        <c:noMultiLvlLbl val="0"/>
      </c:catAx>
      <c:valAx>
        <c:axId val="5116800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112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94017772223978"/>
          <c:y val="9.1022893052090756E-2"/>
          <c:w val="0.76835865240312129"/>
          <c:h val="0.820853128768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rgbClr val="EE7D11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Russian Federation</c:v>
                </c:pt>
                <c:pt idx="1">
                  <c:v>China</c:v>
                </c:pt>
                <c:pt idx="2">
                  <c:v>UK</c:v>
                </c:pt>
                <c:pt idx="3">
                  <c:v>Germany</c:v>
                </c:pt>
                <c:pt idx="4">
                  <c:v>USA</c:v>
                </c:pt>
              </c:strCache>
            </c:strRef>
          </c:cat>
          <c:val>
            <c:numRef>
              <c:f>Sheet1!$B$2:$F$2</c:f>
              <c:numCache>
                <c:formatCode>0.0%</c:formatCode>
                <c:ptCount val="5"/>
                <c:pt idx="0">
                  <c:v>7.3999999999999996E-2</c:v>
                </c:pt>
                <c:pt idx="1">
                  <c:v>1.2999999999999999E-2</c:v>
                </c:pt>
                <c:pt idx="2">
                  <c:v>0</c:v>
                </c:pt>
                <c:pt idx="3">
                  <c:v>-1.2999999999999999E-2</c:v>
                </c:pt>
                <c:pt idx="4">
                  <c:v>-1.7999999999999999E-2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1598080"/>
        <c:axId val="51599616"/>
      </c:barChart>
      <c:catAx>
        <c:axId val="51598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51599616"/>
        <c:crosses val="autoZero"/>
        <c:auto val="1"/>
        <c:lblAlgn val="ctr"/>
        <c:lblOffset val="100"/>
        <c:noMultiLvlLbl val="0"/>
      </c:catAx>
      <c:valAx>
        <c:axId val="5159961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1598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7-07T09:43:32.042" idx="1">
    <p:pos x="4350" y="335"/>
    <p:text>Could we possibly organize this page so it has each logo and a quick review of the brand and its history. I dont think we need a slide for each but something that helps drive home the strength and heritage of these brands? Perhaps something that Andrew would be able to help with as well? 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7-07T09:39:09.136" idx="6">
    <p:pos x="3697" y="335"/>
    <p:text>Include more information per location (i.e. locations, etc). Better may image. 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7-07T09:34:49.933" idx="3">
    <p:pos x="5150" y="335"/>
    <p:text>Perhaps we break this slide out a bit more with some stats, facts, etc? Something to keep in mind for a future version? 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7-07T09:38:17.268" idx="5">
    <p:pos x="3061" y="335"/>
    <p:text>Great that you already have collected a good overview for each product. I think we just need a vendor or Andrew (as I mentioned in my eMail) to enhance these from a visual standpoint. 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657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4" y="0"/>
            <a:ext cx="2944284" cy="49657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F72A1F59-74F8-44CF-9608-D1D1F0996587}" type="datetimeFigureOut">
              <a:rPr lang="en-GB" smtClean="0"/>
              <a:t>03/11/2016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4" cy="49657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4" y="9433107"/>
            <a:ext cx="2944284" cy="49657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B5456408-28DD-4FFF-92F7-977F2BC32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71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657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4" cy="49657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D36F24F6-1556-47AD-907E-11C4C804A6C2}" type="datetimeFigureOut">
              <a:rPr lang="en-GB" smtClean="0"/>
              <a:t>03/11/2016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7527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4" cy="49657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4" cy="49657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8731FDDB-74AF-466F-B92E-1346EC410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98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6361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2722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9083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5445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806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8167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529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0890" algn="l" defTabSz="8727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321" indent="-285321">
              <a:lnSpc>
                <a:spcPct val="114000"/>
              </a:lnSpc>
              <a:spcAft>
                <a:spcPts val="999"/>
              </a:spcAft>
              <a:buClr>
                <a:srgbClr val="39A7C6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dirty="0"/>
              <a:t>Springer Nature is home to an array of respected and trusted brands with long histories and track records, across science and the social sciences.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843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6129" lvl="1" indent="-285321">
              <a:lnSpc>
                <a:spcPct val="114000"/>
              </a:lnSpc>
              <a:spcAft>
                <a:spcPts val="999"/>
              </a:spcAft>
              <a:buClr>
                <a:srgbClr val="39A7C6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dirty="0"/>
              <a:t>As a newly enlarged organisation, we can think bigger, act bolder and achieve more for institutions, academic researchers, students, teachers and professionals - in all our markets across the world.</a:t>
            </a:r>
          </a:p>
          <a:p>
            <a:pPr>
              <a:lnSpc>
                <a:spcPct val="114000"/>
              </a:lnSpc>
              <a:spcAft>
                <a:spcPts val="999"/>
              </a:spcAft>
              <a:buClr>
                <a:srgbClr val="39A7C6"/>
              </a:buClr>
              <a:buSzPct val="120000"/>
            </a:pPr>
            <a:r>
              <a:rPr lang="en-GB" dirty="0" smtClean="0"/>
              <a:t>In addition to our well known brands in science:</a:t>
            </a:r>
          </a:p>
          <a:p>
            <a:pPr marL="306129" lvl="1" indent="-285321">
              <a:lnSpc>
                <a:spcPct val="114000"/>
              </a:lnSpc>
              <a:spcAft>
                <a:spcPts val="999"/>
              </a:spcAft>
              <a:buClr>
                <a:srgbClr val="39A7C6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dirty="0" smtClean="0"/>
              <a:t>Our </a:t>
            </a:r>
            <a:r>
              <a:rPr lang="en-GB" dirty="0"/>
              <a:t>Education group is a widely recognized and respected name in global language learning, schools and higher education businesses, whose brands have become household names around the world;</a:t>
            </a:r>
          </a:p>
          <a:p>
            <a:pPr marL="306129" lvl="1" indent="-285321">
              <a:lnSpc>
                <a:spcPct val="114000"/>
              </a:lnSpc>
              <a:spcAft>
                <a:spcPts val="999"/>
              </a:spcAft>
              <a:buClr>
                <a:srgbClr val="39A7C6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dirty="0"/>
              <a:t>Our Professional group offers a full range of products, from print to events, aimed at supporting their customers’ professional learning in fields such as medicine, engineering and transport.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248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93" indent="-171193">
              <a:buFont typeface="Arial" panose="020B0604020202020204" pitchFamily="34" charset="0"/>
              <a:buChar char="•"/>
            </a:pPr>
            <a:r>
              <a:rPr lang="en-GB" dirty="0" smtClean="0"/>
              <a:t>Complementary </a:t>
            </a:r>
            <a:r>
              <a:rPr lang="en-GB" dirty="0"/>
              <a:t>geographic footprints and brand portfolios</a:t>
            </a:r>
            <a:endParaRPr lang="en-GB" dirty="0" smtClean="0"/>
          </a:p>
          <a:p>
            <a:pPr marL="171193" indent="-171193">
              <a:buFont typeface="Arial" panose="020B0604020202020204" pitchFamily="34" charset="0"/>
              <a:buChar char="•"/>
            </a:pPr>
            <a:r>
              <a:rPr lang="en-GB" dirty="0" smtClean="0"/>
              <a:t>Growing in growing markets</a:t>
            </a:r>
          </a:p>
          <a:p>
            <a:pPr marL="171193" indent="-171193">
              <a:buFont typeface="Arial" panose="020B0604020202020204" pitchFamily="34" charset="0"/>
              <a:buChar char="•"/>
            </a:pPr>
            <a:r>
              <a:rPr lang="en-GB" dirty="0"/>
              <a:t>Our combined global footprint reflects our expanded geographic reach - with just under 13,000 people in over 50 countries, this scale is enhanced by local support from our teams of knowledge experts all over the world. </a:t>
            </a:r>
          </a:p>
          <a:p>
            <a:pPr marL="171193" indent="-171193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548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1FDDB-74AF-466F-B92E-1346EC410F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595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029886-40EC-0D47-A55E-B9CEA8367316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03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_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3175" y="-1"/>
            <a:ext cx="9903600" cy="6858000"/>
          </a:xfr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0137576" y="2"/>
            <a:ext cx="2789555" cy="166480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672" tIns="85672" rIns="85672" bIns="85672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 b="1" dirty="0" smtClean="0">
                <a:solidFill>
                  <a:schemeClr val="bg1"/>
                </a:solidFill>
              </a:rPr>
              <a:t>Instructions 1</a:t>
            </a:r>
          </a:p>
          <a:p>
            <a:pPr algn="l"/>
            <a:r>
              <a:rPr lang="en-US" sz="1200" b="0" dirty="0" smtClean="0">
                <a:solidFill>
                  <a:schemeClr val="bg1"/>
                </a:solidFill>
              </a:rPr>
              <a:t>Adding </a:t>
            </a:r>
            <a:r>
              <a:rPr lang="en-US" sz="1200" b="0" baseline="0" dirty="0" smtClean="0">
                <a:solidFill>
                  <a:schemeClr val="bg1"/>
                </a:solidFill>
              </a:rPr>
              <a:t>a background image.</a:t>
            </a:r>
          </a:p>
          <a:p>
            <a:pPr marL="0" indent="0" algn="l">
              <a:buFontTx/>
              <a:buNone/>
            </a:pPr>
            <a:r>
              <a:rPr lang="en-US" sz="1200" b="0" baseline="0" dirty="0" smtClean="0">
                <a:solidFill>
                  <a:schemeClr val="bg1"/>
                </a:solidFill>
              </a:rPr>
              <a:t>To do this you can click on the placeholder, select your image from it’s saved location and insert.</a:t>
            </a:r>
          </a:p>
          <a:p>
            <a:pPr marL="0" indent="0" algn="l">
              <a:buFontTx/>
              <a:buNone/>
            </a:pPr>
            <a:r>
              <a:rPr lang="en-US" sz="1200" b="0" baseline="0" dirty="0" smtClean="0">
                <a:solidFill>
                  <a:schemeClr val="bg1"/>
                </a:solidFill>
              </a:rPr>
              <a:t>If the placeholder comes to the front of the page. Right click on the image and send to back.</a:t>
            </a:r>
          </a:p>
        </p:txBody>
      </p:sp>
    </p:spTree>
    <p:extLst>
      <p:ext uri="{BB962C8B-B14F-4D97-AF65-F5344CB8AC3E}">
        <p14:creationId xmlns:p14="http://schemas.microsoft.com/office/powerpoint/2010/main" val="38150453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7"/>
          <p:cNvSpPr>
            <a:spLocks/>
          </p:cNvSpPr>
          <p:nvPr userDrawn="1"/>
        </p:nvSpPr>
        <p:spPr bwMode="auto">
          <a:xfrm>
            <a:off x="1200" y="1"/>
            <a:ext cx="9903600" cy="6858000"/>
          </a:xfrm>
          <a:custGeom>
            <a:avLst/>
            <a:gdLst>
              <a:gd name="T0" fmla="*/ 366 w 3119"/>
              <a:gd name="T1" fmla="*/ 2002 h 2160"/>
              <a:gd name="T2" fmla="*/ 170 w 3119"/>
              <a:gd name="T3" fmla="*/ 1824 h 2160"/>
              <a:gd name="T4" fmla="*/ 169 w 3119"/>
              <a:gd name="T5" fmla="*/ 1808 h 2160"/>
              <a:gd name="T6" fmla="*/ 169 w 3119"/>
              <a:gd name="T7" fmla="*/ 0 h 2160"/>
              <a:gd name="T8" fmla="*/ 0 w 3119"/>
              <a:gd name="T9" fmla="*/ 0 h 2160"/>
              <a:gd name="T10" fmla="*/ 0 w 3119"/>
              <a:gd name="T11" fmla="*/ 2160 h 2160"/>
              <a:gd name="T12" fmla="*/ 3119 w 3119"/>
              <a:gd name="T13" fmla="*/ 2160 h 2160"/>
              <a:gd name="T14" fmla="*/ 3119 w 3119"/>
              <a:gd name="T15" fmla="*/ 1225 h 2160"/>
              <a:gd name="T16" fmla="*/ 415 w 3119"/>
              <a:gd name="T17" fmla="*/ 1995 h 2160"/>
              <a:gd name="T18" fmla="*/ 366 w 3119"/>
              <a:gd name="T19" fmla="*/ 2002 h 2160"/>
              <a:gd name="connsiteX0" fmla="*/ 1213 w 10040"/>
              <a:gd name="connsiteY0" fmla="*/ 9852 h 10583"/>
              <a:gd name="connsiteX1" fmla="*/ 585 w 10040"/>
              <a:gd name="connsiteY1" fmla="*/ 9027 h 10583"/>
              <a:gd name="connsiteX2" fmla="*/ 582 w 10040"/>
              <a:gd name="connsiteY2" fmla="*/ 8953 h 10583"/>
              <a:gd name="connsiteX3" fmla="*/ 582 w 10040"/>
              <a:gd name="connsiteY3" fmla="*/ 1125 h 10583"/>
              <a:gd name="connsiteX4" fmla="*/ 40 w 10040"/>
              <a:gd name="connsiteY4" fmla="*/ 583 h 10583"/>
              <a:gd name="connsiteX5" fmla="*/ 40 w 10040"/>
              <a:gd name="connsiteY5" fmla="*/ 10583 h 10583"/>
              <a:gd name="connsiteX6" fmla="*/ 10040 w 10040"/>
              <a:gd name="connsiteY6" fmla="*/ 10583 h 10583"/>
              <a:gd name="connsiteX7" fmla="*/ 10040 w 10040"/>
              <a:gd name="connsiteY7" fmla="*/ 6254 h 10583"/>
              <a:gd name="connsiteX8" fmla="*/ 1371 w 10040"/>
              <a:gd name="connsiteY8" fmla="*/ 9819 h 10583"/>
              <a:gd name="connsiteX9" fmla="*/ 1213 w 10040"/>
              <a:gd name="connsiteY9" fmla="*/ 9852 h 10583"/>
              <a:gd name="connsiteX0" fmla="*/ 1173 w 10000"/>
              <a:gd name="connsiteY0" fmla="*/ 9852 h 10583"/>
              <a:gd name="connsiteX1" fmla="*/ 545 w 10000"/>
              <a:gd name="connsiteY1" fmla="*/ 9027 h 10583"/>
              <a:gd name="connsiteX2" fmla="*/ 542 w 10000"/>
              <a:gd name="connsiteY2" fmla="*/ 8953 h 10583"/>
              <a:gd name="connsiteX3" fmla="*/ 542 w 10000"/>
              <a:gd name="connsiteY3" fmla="*/ 1125 h 10583"/>
              <a:gd name="connsiteX4" fmla="*/ 0 w 10000"/>
              <a:gd name="connsiteY4" fmla="*/ 583 h 10583"/>
              <a:gd name="connsiteX5" fmla="*/ 0 w 10000"/>
              <a:gd name="connsiteY5" fmla="*/ 10583 h 10583"/>
              <a:gd name="connsiteX6" fmla="*/ 10000 w 10000"/>
              <a:gd name="connsiteY6" fmla="*/ 10583 h 10583"/>
              <a:gd name="connsiteX7" fmla="*/ 10000 w 10000"/>
              <a:gd name="connsiteY7" fmla="*/ 6254 h 10583"/>
              <a:gd name="connsiteX8" fmla="*/ 1331 w 10000"/>
              <a:gd name="connsiteY8" fmla="*/ 9819 h 10583"/>
              <a:gd name="connsiteX9" fmla="*/ 1173 w 10000"/>
              <a:gd name="connsiteY9" fmla="*/ 9852 h 10583"/>
              <a:gd name="connsiteX0" fmla="*/ 1173 w 10000"/>
              <a:gd name="connsiteY0" fmla="*/ 9269 h 10000"/>
              <a:gd name="connsiteX1" fmla="*/ 545 w 10000"/>
              <a:gd name="connsiteY1" fmla="*/ 8444 h 10000"/>
              <a:gd name="connsiteX2" fmla="*/ 542 w 10000"/>
              <a:gd name="connsiteY2" fmla="*/ 8370 h 10000"/>
              <a:gd name="connsiteX3" fmla="*/ 542 w 10000"/>
              <a:gd name="connsiteY3" fmla="*/ 542 h 10000"/>
              <a:gd name="connsiteX4" fmla="*/ 0 w 10000"/>
              <a:gd name="connsiteY4" fmla="*/ 0 h 10000"/>
              <a:gd name="connsiteX5" fmla="*/ 0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5671 h 10000"/>
              <a:gd name="connsiteX8" fmla="*/ 1331 w 10000"/>
              <a:gd name="connsiteY8" fmla="*/ 9236 h 10000"/>
              <a:gd name="connsiteX9" fmla="*/ 1173 w 10000"/>
              <a:gd name="connsiteY9" fmla="*/ 9269 h 10000"/>
              <a:gd name="connsiteX0" fmla="*/ 1913 w 10740"/>
              <a:gd name="connsiteY0" fmla="*/ 9307 h 10738"/>
              <a:gd name="connsiteX1" fmla="*/ 1285 w 10740"/>
              <a:gd name="connsiteY1" fmla="*/ 8482 h 10738"/>
              <a:gd name="connsiteX2" fmla="*/ 1282 w 10740"/>
              <a:gd name="connsiteY2" fmla="*/ 8408 h 10738"/>
              <a:gd name="connsiteX3" fmla="*/ 1282 w 10740"/>
              <a:gd name="connsiteY3" fmla="*/ 580 h 10738"/>
              <a:gd name="connsiteX4" fmla="*/ 740 w 10740"/>
              <a:gd name="connsiteY4" fmla="*/ 580 h 10738"/>
              <a:gd name="connsiteX5" fmla="*/ 740 w 10740"/>
              <a:gd name="connsiteY5" fmla="*/ 10038 h 10738"/>
              <a:gd name="connsiteX6" fmla="*/ 10740 w 10740"/>
              <a:gd name="connsiteY6" fmla="*/ 10038 h 10738"/>
              <a:gd name="connsiteX7" fmla="*/ 10740 w 10740"/>
              <a:gd name="connsiteY7" fmla="*/ 5709 h 10738"/>
              <a:gd name="connsiteX8" fmla="*/ 2071 w 10740"/>
              <a:gd name="connsiteY8" fmla="*/ 9274 h 10738"/>
              <a:gd name="connsiteX9" fmla="*/ 1913 w 10740"/>
              <a:gd name="connsiteY9" fmla="*/ 9307 h 10738"/>
              <a:gd name="connsiteX0" fmla="*/ 1913 w 10740"/>
              <a:gd name="connsiteY0" fmla="*/ 8727 h 10158"/>
              <a:gd name="connsiteX1" fmla="*/ 1285 w 10740"/>
              <a:gd name="connsiteY1" fmla="*/ 7902 h 10158"/>
              <a:gd name="connsiteX2" fmla="*/ 1282 w 10740"/>
              <a:gd name="connsiteY2" fmla="*/ 7828 h 10158"/>
              <a:gd name="connsiteX3" fmla="*/ 1282 w 10740"/>
              <a:gd name="connsiteY3" fmla="*/ 0 h 10158"/>
              <a:gd name="connsiteX4" fmla="*/ 740 w 10740"/>
              <a:gd name="connsiteY4" fmla="*/ 0 h 10158"/>
              <a:gd name="connsiteX5" fmla="*/ 740 w 10740"/>
              <a:gd name="connsiteY5" fmla="*/ 9458 h 10158"/>
              <a:gd name="connsiteX6" fmla="*/ 10740 w 10740"/>
              <a:gd name="connsiteY6" fmla="*/ 9458 h 10158"/>
              <a:gd name="connsiteX7" fmla="*/ 10740 w 10740"/>
              <a:gd name="connsiteY7" fmla="*/ 5129 h 10158"/>
              <a:gd name="connsiteX8" fmla="*/ 2071 w 10740"/>
              <a:gd name="connsiteY8" fmla="*/ 8694 h 10158"/>
              <a:gd name="connsiteX9" fmla="*/ 1913 w 10740"/>
              <a:gd name="connsiteY9" fmla="*/ 8727 h 10158"/>
              <a:gd name="connsiteX0" fmla="*/ 1173 w 10000"/>
              <a:gd name="connsiteY0" fmla="*/ 8727 h 10158"/>
              <a:gd name="connsiteX1" fmla="*/ 545 w 10000"/>
              <a:gd name="connsiteY1" fmla="*/ 7902 h 10158"/>
              <a:gd name="connsiteX2" fmla="*/ 542 w 10000"/>
              <a:gd name="connsiteY2" fmla="*/ 7828 h 10158"/>
              <a:gd name="connsiteX3" fmla="*/ 542 w 10000"/>
              <a:gd name="connsiteY3" fmla="*/ 0 h 10158"/>
              <a:gd name="connsiteX4" fmla="*/ 0 w 10000"/>
              <a:gd name="connsiteY4" fmla="*/ 0 h 10158"/>
              <a:gd name="connsiteX5" fmla="*/ 0 w 10000"/>
              <a:gd name="connsiteY5" fmla="*/ 9458 h 10158"/>
              <a:gd name="connsiteX6" fmla="*/ 10000 w 10000"/>
              <a:gd name="connsiteY6" fmla="*/ 9458 h 10158"/>
              <a:gd name="connsiteX7" fmla="*/ 10000 w 10000"/>
              <a:gd name="connsiteY7" fmla="*/ 5129 h 10158"/>
              <a:gd name="connsiteX8" fmla="*/ 1331 w 10000"/>
              <a:gd name="connsiteY8" fmla="*/ 8694 h 10158"/>
              <a:gd name="connsiteX9" fmla="*/ 1173 w 10000"/>
              <a:gd name="connsiteY9" fmla="*/ 8727 h 10158"/>
              <a:gd name="connsiteX0" fmla="*/ 1173 w 10000"/>
              <a:gd name="connsiteY0" fmla="*/ 8727 h 10158"/>
              <a:gd name="connsiteX1" fmla="*/ 545 w 10000"/>
              <a:gd name="connsiteY1" fmla="*/ 7902 h 10158"/>
              <a:gd name="connsiteX2" fmla="*/ 542 w 10000"/>
              <a:gd name="connsiteY2" fmla="*/ 7828 h 10158"/>
              <a:gd name="connsiteX3" fmla="*/ 542 w 10000"/>
              <a:gd name="connsiteY3" fmla="*/ 0 h 10158"/>
              <a:gd name="connsiteX4" fmla="*/ 0 w 10000"/>
              <a:gd name="connsiteY4" fmla="*/ 0 h 10158"/>
              <a:gd name="connsiteX5" fmla="*/ 0 w 10000"/>
              <a:gd name="connsiteY5" fmla="*/ 9458 h 10158"/>
              <a:gd name="connsiteX6" fmla="*/ 10000 w 10000"/>
              <a:gd name="connsiteY6" fmla="*/ 9458 h 10158"/>
              <a:gd name="connsiteX7" fmla="*/ 10000 w 10000"/>
              <a:gd name="connsiteY7" fmla="*/ 5129 h 10158"/>
              <a:gd name="connsiteX8" fmla="*/ 1331 w 10000"/>
              <a:gd name="connsiteY8" fmla="*/ 8694 h 10158"/>
              <a:gd name="connsiteX9" fmla="*/ 1173 w 10000"/>
              <a:gd name="connsiteY9" fmla="*/ 8727 h 10158"/>
              <a:gd name="connsiteX0" fmla="*/ 1213 w 10780"/>
              <a:gd name="connsiteY0" fmla="*/ 9470 h 11515"/>
              <a:gd name="connsiteX1" fmla="*/ 585 w 10780"/>
              <a:gd name="connsiteY1" fmla="*/ 8645 h 11515"/>
              <a:gd name="connsiteX2" fmla="*/ 582 w 10780"/>
              <a:gd name="connsiteY2" fmla="*/ 8571 h 11515"/>
              <a:gd name="connsiteX3" fmla="*/ 582 w 10780"/>
              <a:gd name="connsiteY3" fmla="*/ 743 h 11515"/>
              <a:gd name="connsiteX4" fmla="*/ 40 w 10780"/>
              <a:gd name="connsiteY4" fmla="*/ 743 h 11515"/>
              <a:gd name="connsiteX5" fmla="*/ 40 w 10780"/>
              <a:gd name="connsiteY5" fmla="*/ 10784 h 11515"/>
              <a:gd name="connsiteX6" fmla="*/ 10040 w 10780"/>
              <a:gd name="connsiteY6" fmla="*/ 10201 h 11515"/>
              <a:gd name="connsiteX7" fmla="*/ 10040 w 10780"/>
              <a:gd name="connsiteY7" fmla="*/ 5872 h 11515"/>
              <a:gd name="connsiteX8" fmla="*/ 1371 w 10780"/>
              <a:gd name="connsiteY8" fmla="*/ 9437 h 11515"/>
              <a:gd name="connsiteX9" fmla="*/ 1213 w 10780"/>
              <a:gd name="connsiteY9" fmla="*/ 9470 h 11515"/>
              <a:gd name="connsiteX0" fmla="*/ 1213 w 10040"/>
              <a:gd name="connsiteY0" fmla="*/ 9470 h 11515"/>
              <a:gd name="connsiteX1" fmla="*/ 585 w 10040"/>
              <a:gd name="connsiteY1" fmla="*/ 8645 h 11515"/>
              <a:gd name="connsiteX2" fmla="*/ 582 w 10040"/>
              <a:gd name="connsiteY2" fmla="*/ 8571 h 11515"/>
              <a:gd name="connsiteX3" fmla="*/ 582 w 10040"/>
              <a:gd name="connsiteY3" fmla="*/ 743 h 11515"/>
              <a:gd name="connsiteX4" fmla="*/ 40 w 10040"/>
              <a:gd name="connsiteY4" fmla="*/ 743 h 11515"/>
              <a:gd name="connsiteX5" fmla="*/ 40 w 10040"/>
              <a:gd name="connsiteY5" fmla="*/ 10784 h 11515"/>
              <a:gd name="connsiteX6" fmla="*/ 10040 w 10040"/>
              <a:gd name="connsiteY6" fmla="*/ 10201 h 11515"/>
              <a:gd name="connsiteX7" fmla="*/ 10040 w 10040"/>
              <a:gd name="connsiteY7" fmla="*/ 5872 h 11515"/>
              <a:gd name="connsiteX8" fmla="*/ 1371 w 10040"/>
              <a:gd name="connsiteY8" fmla="*/ 9437 h 11515"/>
              <a:gd name="connsiteX9" fmla="*/ 1213 w 10040"/>
              <a:gd name="connsiteY9" fmla="*/ 9470 h 11515"/>
              <a:gd name="connsiteX0" fmla="*/ 1213 w 10040"/>
              <a:gd name="connsiteY0" fmla="*/ 8727 h 10772"/>
              <a:gd name="connsiteX1" fmla="*/ 585 w 10040"/>
              <a:gd name="connsiteY1" fmla="*/ 7902 h 10772"/>
              <a:gd name="connsiteX2" fmla="*/ 582 w 10040"/>
              <a:gd name="connsiteY2" fmla="*/ 7828 h 10772"/>
              <a:gd name="connsiteX3" fmla="*/ 582 w 10040"/>
              <a:gd name="connsiteY3" fmla="*/ 0 h 10772"/>
              <a:gd name="connsiteX4" fmla="*/ 40 w 10040"/>
              <a:gd name="connsiteY4" fmla="*/ 0 h 10772"/>
              <a:gd name="connsiteX5" fmla="*/ 40 w 10040"/>
              <a:gd name="connsiteY5" fmla="*/ 10041 h 10772"/>
              <a:gd name="connsiteX6" fmla="*/ 10040 w 10040"/>
              <a:gd name="connsiteY6" fmla="*/ 9458 h 10772"/>
              <a:gd name="connsiteX7" fmla="*/ 10040 w 10040"/>
              <a:gd name="connsiteY7" fmla="*/ 5129 h 10772"/>
              <a:gd name="connsiteX8" fmla="*/ 1371 w 10040"/>
              <a:gd name="connsiteY8" fmla="*/ 8694 h 10772"/>
              <a:gd name="connsiteX9" fmla="*/ 1213 w 10040"/>
              <a:gd name="connsiteY9" fmla="*/ 8727 h 10772"/>
              <a:gd name="connsiteX0" fmla="*/ 1173 w 10000"/>
              <a:gd name="connsiteY0" fmla="*/ 8727 h 10772"/>
              <a:gd name="connsiteX1" fmla="*/ 545 w 10000"/>
              <a:gd name="connsiteY1" fmla="*/ 7902 h 10772"/>
              <a:gd name="connsiteX2" fmla="*/ 542 w 10000"/>
              <a:gd name="connsiteY2" fmla="*/ 7828 h 10772"/>
              <a:gd name="connsiteX3" fmla="*/ 542 w 10000"/>
              <a:gd name="connsiteY3" fmla="*/ 0 h 10772"/>
              <a:gd name="connsiteX4" fmla="*/ 0 w 10000"/>
              <a:gd name="connsiteY4" fmla="*/ 0 h 10772"/>
              <a:gd name="connsiteX5" fmla="*/ 0 w 10000"/>
              <a:gd name="connsiteY5" fmla="*/ 10041 h 10772"/>
              <a:gd name="connsiteX6" fmla="*/ 10000 w 10000"/>
              <a:gd name="connsiteY6" fmla="*/ 9458 h 10772"/>
              <a:gd name="connsiteX7" fmla="*/ 10000 w 10000"/>
              <a:gd name="connsiteY7" fmla="*/ 5129 h 10772"/>
              <a:gd name="connsiteX8" fmla="*/ 1331 w 10000"/>
              <a:gd name="connsiteY8" fmla="*/ 8694 h 10772"/>
              <a:gd name="connsiteX9" fmla="*/ 1173 w 10000"/>
              <a:gd name="connsiteY9" fmla="*/ 8727 h 10772"/>
              <a:gd name="connsiteX0" fmla="*/ 1913 w 10740"/>
              <a:gd name="connsiteY0" fmla="*/ 8727 h 10995"/>
              <a:gd name="connsiteX1" fmla="*/ 1285 w 10740"/>
              <a:gd name="connsiteY1" fmla="*/ 7902 h 10995"/>
              <a:gd name="connsiteX2" fmla="*/ 1282 w 10740"/>
              <a:gd name="connsiteY2" fmla="*/ 7828 h 10995"/>
              <a:gd name="connsiteX3" fmla="*/ 1282 w 10740"/>
              <a:gd name="connsiteY3" fmla="*/ 0 h 10995"/>
              <a:gd name="connsiteX4" fmla="*/ 740 w 10740"/>
              <a:gd name="connsiteY4" fmla="*/ 0 h 10995"/>
              <a:gd name="connsiteX5" fmla="*/ 740 w 10740"/>
              <a:gd name="connsiteY5" fmla="*/ 10041 h 10995"/>
              <a:gd name="connsiteX6" fmla="*/ 10740 w 10740"/>
              <a:gd name="connsiteY6" fmla="*/ 10027 h 10995"/>
              <a:gd name="connsiteX7" fmla="*/ 10740 w 10740"/>
              <a:gd name="connsiteY7" fmla="*/ 5129 h 10995"/>
              <a:gd name="connsiteX8" fmla="*/ 2071 w 10740"/>
              <a:gd name="connsiteY8" fmla="*/ 8694 h 10995"/>
              <a:gd name="connsiteX9" fmla="*/ 1913 w 10740"/>
              <a:gd name="connsiteY9" fmla="*/ 8727 h 10995"/>
              <a:gd name="connsiteX0" fmla="*/ 1173 w 10000"/>
              <a:gd name="connsiteY0" fmla="*/ 8727 h 10995"/>
              <a:gd name="connsiteX1" fmla="*/ 545 w 10000"/>
              <a:gd name="connsiteY1" fmla="*/ 7902 h 10995"/>
              <a:gd name="connsiteX2" fmla="*/ 542 w 10000"/>
              <a:gd name="connsiteY2" fmla="*/ 7828 h 10995"/>
              <a:gd name="connsiteX3" fmla="*/ 542 w 10000"/>
              <a:gd name="connsiteY3" fmla="*/ 0 h 10995"/>
              <a:gd name="connsiteX4" fmla="*/ 0 w 10000"/>
              <a:gd name="connsiteY4" fmla="*/ 0 h 10995"/>
              <a:gd name="connsiteX5" fmla="*/ 0 w 10000"/>
              <a:gd name="connsiteY5" fmla="*/ 10041 h 10995"/>
              <a:gd name="connsiteX6" fmla="*/ 10000 w 10000"/>
              <a:gd name="connsiteY6" fmla="*/ 10027 h 10995"/>
              <a:gd name="connsiteX7" fmla="*/ 10000 w 10000"/>
              <a:gd name="connsiteY7" fmla="*/ 5129 h 10995"/>
              <a:gd name="connsiteX8" fmla="*/ 1331 w 10000"/>
              <a:gd name="connsiteY8" fmla="*/ 8694 h 10995"/>
              <a:gd name="connsiteX9" fmla="*/ 1173 w 10000"/>
              <a:gd name="connsiteY9" fmla="*/ 8727 h 10995"/>
              <a:gd name="connsiteX0" fmla="*/ 1173 w 10000"/>
              <a:gd name="connsiteY0" fmla="*/ 8727 h 10041"/>
              <a:gd name="connsiteX1" fmla="*/ 545 w 10000"/>
              <a:gd name="connsiteY1" fmla="*/ 7902 h 10041"/>
              <a:gd name="connsiteX2" fmla="*/ 542 w 10000"/>
              <a:gd name="connsiteY2" fmla="*/ 7828 h 10041"/>
              <a:gd name="connsiteX3" fmla="*/ 542 w 10000"/>
              <a:gd name="connsiteY3" fmla="*/ 0 h 10041"/>
              <a:gd name="connsiteX4" fmla="*/ 0 w 10000"/>
              <a:gd name="connsiteY4" fmla="*/ 0 h 10041"/>
              <a:gd name="connsiteX5" fmla="*/ 0 w 10000"/>
              <a:gd name="connsiteY5" fmla="*/ 10041 h 10041"/>
              <a:gd name="connsiteX6" fmla="*/ 10000 w 10000"/>
              <a:gd name="connsiteY6" fmla="*/ 10027 h 10041"/>
              <a:gd name="connsiteX7" fmla="*/ 10000 w 10000"/>
              <a:gd name="connsiteY7" fmla="*/ 5129 h 10041"/>
              <a:gd name="connsiteX8" fmla="*/ 1331 w 10000"/>
              <a:gd name="connsiteY8" fmla="*/ 8694 h 10041"/>
              <a:gd name="connsiteX9" fmla="*/ 1173 w 10000"/>
              <a:gd name="connsiteY9" fmla="*/ 8727 h 1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41">
                <a:moveTo>
                  <a:pt x="1173" y="8727"/>
                </a:moveTo>
                <a:cubicBezTo>
                  <a:pt x="843" y="8727"/>
                  <a:pt x="574" y="8365"/>
                  <a:pt x="545" y="7902"/>
                </a:cubicBezTo>
                <a:cubicBezTo>
                  <a:pt x="542" y="7884"/>
                  <a:pt x="543" y="9145"/>
                  <a:pt x="542" y="7828"/>
                </a:cubicBezTo>
                <a:lnTo>
                  <a:pt x="542" y="0"/>
                </a:lnTo>
                <a:lnTo>
                  <a:pt x="0" y="0"/>
                </a:lnTo>
                <a:lnTo>
                  <a:pt x="0" y="10041"/>
                </a:lnTo>
                <a:lnTo>
                  <a:pt x="10000" y="10027"/>
                </a:lnTo>
                <a:lnTo>
                  <a:pt x="10000" y="5129"/>
                </a:lnTo>
                <a:lnTo>
                  <a:pt x="1331" y="8694"/>
                </a:lnTo>
                <a:cubicBezTo>
                  <a:pt x="1279" y="8713"/>
                  <a:pt x="1228" y="8727"/>
                  <a:pt x="1173" y="87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5500" y="4570413"/>
            <a:ext cx="2260600" cy="819150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#.#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1" y="563563"/>
            <a:ext cx="8239126" cy="370558"/>
          </a:xfrm>
        </p:spPr>
        <p:txBody>
          <a:bodyPr/>
          <a:lstStyle>
            <a:lvl1pPr>
              <a:lnSpc>
                <a:spcPct val="85000"/>
              </a:lnSpc>
              <a:defRPr sz="2600" baseline="0"/>
            </a:lvl1pPr>
          </a:lstStyle>
          <a:p>
            <a:r>
              <a:rPr lang="en-US" smtClean="0"/>
              <a:t>Statement/quote slide</a:t>
            </a:r>
            <a:endParaRPr lang="en-GB"/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smtClean="0">
              <a:solidFill>
                <a:schemeClr val="accent5"/>
              </a:solidFill>
            </a:endParaRPr>
          </a:p>
        </p:txBody>
      </p:sp>
      <p:sp>
        <p:nvSpPr>
          <p:cNvPr id="7" name="Slide Number Placeholder 22"/>
          <p:cNvSpPr txBox="1">
            <a:spLocks/>
          </p:cNvSpPr>
          <p:nvPr userDrawn="1"/>
        </p:nvSpPr>
        <p:spPr>
          <a:xfrm>
            <a:off x="825500" y="6217162"/>
            <a:ext cx="3515072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 algn="l"/>
            <a:r>
              <a:rPr lang="en-GB" sz="1000" dirty="0" smtClean="0">
                <a:solidFill>
                  <a:schemeClr val="tx2"/>
                </a:solidFill>
              </a:rPr>
              <a:t>Introducing</a:t>
            </a:r>
            <a:r>
              <a:rPr lang="en-GB" sz="1000" baseline="0" dirty="0" smtClean="0">
                <a:solidFill>
                  <a:schemeClr val="tx2"/>
                </a:solidFill>
              </a:rPr>
              <a:t> Springer Nature</a:t>
            </a:r>
            <a:endParaRPr lang="en-GB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517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7"/>
          <p:cNvSpPr>
            <a:spLocks/>
          </p:cNvSpPr>
          <p:nvPr userDrawn="1"/>
        </p:nvSpPr>
        <p:spPr bwMode="auto">
          <a:xfrm>
            <a:off x="1200" y="1"/>
            <a:ext cx="9903600" cy="6858000"/>
          </a:xfrm>
          <a:custGeom>
            <a:avLst/>
            <a:gdLst>
              <a:gd name="T0" fmla="*/ 366 w 3119"/>
              <a:gd name="T1" fmla="*/ 2002 h 2160"/>
              <a:gd name="T2" fmla="*/ 170 w 3119"/>
              <a:gd name="T3" fmla="*/ 1824 h 2160"/>
              <a:gd name="T4" fmla="*/ 169 w 3119"/>
              <a:gd name="T5" fmla="*/ 1808 h 2160"/>
              <a:gd name="T6" fmla="*/ 169 w 3119"/>
              <a:gd name="T7" fmla="*/ 0 h 2160"/>
              <a:gd name="T8" fmla="*/ 0 w 3119"/>
              <a:gd name="T9" fmla="*/ 0 h 2160"/>
              <a:gd name="T10" fmla="*/ 0 w 3119"/>
              <a:gd name="T11" fmla="*/ 2160 h 2160"/>
              <a:gd name="T12" fmla="*/ 3119 w 3119"/>
              <a:gd name="T13" fmla="*/ 2160 h 2160"/>
              <a:gd name="T14" fmla="*/ 3119 w 3119"/>
              <a:gd name="T15" fmla="*/ 1225 h 2160"/>
              <a:gd name="T16" fmla="*/ 415 w 3119"/>
              <a:gd name="T17" fmla="*/ 1995 h 2160"/>
              <a:gd name="T18" fmla="*/ 366 w 3119"/>
              <a:gd name="T19" fmla="*/ 2002 h 2160"/>
              <a:gd name="connsiteX0" fmla="*/ 1213 w 10040"/>
              <a:gd name="connsiteY0" fmla="*/ 9852 h 10583"/>
              <a:gd name="connsiteX1" fmla="*/ 585 w 10040"/>
              <a:gd name="connsiteY1" fmla="*/ 9027 h 10583"/>
              <a:gd name="connsiteX2" fmla="*/ 582 w 10040"/>
              <a:gd name="connsiteY2" fmla="*/ 8953 h 10583"/>
              <a:gd name="connsiteX3" fmla="*/ 582 w 10040"/>
              <a:gd name="connsiteY3" fmla="*/ 1125 h 10583"/>
              <a:gd name="connsiteX4" fmla="*/ 40 w 10040"/>
              <a:gd name="connsiteY4" fmla="*/ 583 h 10583"/>
              <a:gd name="connsiteX5" fmla="*/ 40 w 10040"/>
              <a:gd name="connsiteY5" fmla="*/ 10583 h 10583"/>
              <a:gd name="connsiteX6" fmla="*/ 10040 w 10040"/>
              <a:gd name="connsiteY6" fmla="*/ 10583 h 10583"/>
              <a:gd name="connsiteX7" fmla="*/ 10040 w 10040"/>
              <a:gd name="connsiteY7" fmla="*/ 6254 h 10583"/>
              <a:gd name="connsiteX8" fmla="*/ 1371 w 10040"/>
              <a:gd name="connsiteY8" fmla="*/ 9819 h 10583"/>
              <a:gd name="connsiteX9" fmla="*/ 1213 w 10040"/>
              <a:gd name="connsiteY9" fmla="*/ 9852 h 10583"/>
              <a:gd name="connsiteX0" fmla="*/ 1173 w 10000"/>
              <a:gd name="connsiteY0" fmla="*/ 9852 h 10583"/>
              <a:gd name="connsiteX1" fmla="*/ 545 w 10000"/>
              <a:gd name="connsiteY1" fmla="*/ 9027 h 10583"/>
              <a:gd name="connsiteX2" fmla="*/ 542 w 10000"/>
              <a:gd name="connsiteY2" fmla="*/ 8953 h 10583"/>
              <a:gd name="connsiteX3" fmla="*/ 542 w 10000"/>
              <a:gd name="connsiteY3" fmla="*/ 1125 h 10583"/>
              <a:gd name="connsiteX4" fmla="*/ 0 w 10000"/>
              <a:gd name="connsiteY4" fmla="*/ 583 h 10583"/>
              <a:gd name="connsiteX5" fmla="*/ 0 w 10000"/>
              <a:gd name="connsiteY5" fmla="*/ 10583 h 10583"/>
              <a:gd name="connsiteX6" fmla="*/ 10000 w 10000"/>
              <a:gd name="connsiteY6" fmla="*/ 10583 h 10583"/>
              <a:gd name="connsiteX7" fmla="*/ 10000 w 10000"/>
              <a:gd name="connsiteY7" fmla="*/ 6254 h 10583"/>
              <a:gd name="connsiteX8" fmla="*/ 1331 w 10000"/>
              <a:gd name="connsiteY8" fmla="*/ 9819 h 10583"/>
              <a:gd name="connsiteX9" fmla="*/ 1173 w 10000"/>
              <a:gd name="connsiteY9" fmla="*/ 9852 h 10583"/>
              <a:gd name="connsiteX0" fmla="*/ 1173 w 10000"/>
              <a:gd name="connsiteY0" fmla="*/ 9269 h 10000"/>
              <a:gd name="connsiteX1" fmla="*/ 545 w 10000"/>
              <a:gd name="connsiteY1" fmla="*/ 8444 h 10000"/>
              <a:gd name="connsiteX2" fmla="*/ 542 w 10000"/>
              <a:gd name="connsiteY2" fmla="*/ 8370 h 10000"/>
              <a:gd name="connsiteX3" fmla="*/ 542 w 10000"/>
              <a:gd name="connsiteY3" fmla="*/ 542 h 10000"/>
              <a:gd name="connsiteX4" fmla="*/ 0 w 10000"/>
              <a:gd name="connsiteY4" fmla="*/ 0 h 10000"/>
              <a:gd name="connsiteX5" fmla="*/ 0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5671 h 10000"/>
              <a:gd name="connsiteX8" fmla="*/ 1331 w 10000"/>
              <a:gd name="connsiteY8" fmla="*/ 9236 h 10000"/>
              <a:gd name="connsiteX9" fmla="*/ 1173 w 10000"/>
              <a:gd name="connsiteY9" fmla="*/ 9269 h 10000"/>
              <a:gd name="connsiteX0" fmla="*/ 1913 w 10740"/>
              <a:gd name="connsiteY0" fmla="*/ 9307 h 10738"/>
              <a:gd name="connsiteX1" fmla="*/ 1285 w 10740"/>
              <a:gd name="connsiteY1" fmla="*/ 8482 h 10738"/>
              <a:gd name="connsiteX2" fmla="*/ 1282 w 10740"/>
              <a:gd name="connsiteY2" fmla="*/ 8408 h 10738"/>
              <a:gd name="connsiteX3" fmla="*/ 1282 w 10740"/>
              <a:gd name="connsiteY3" fmla="*/ 580 h 10738"/>
              <a:gd name="connsiteX4" fmla="*/ 740 w 10740"/>
              <a:gd name="connsiteY4" fmla="*/ 580 h 10738"/>
              <a:gd name="connsiteX5" fmla="*/ 740 w 10740"/>
              <a:gd name="connsiteY5" fmla="*/ 10038 h 10738"/>
              <a:gd name="connsiteX6" fmla="*/ 10740 w 10740"/>
              <a:gd name="connsiteY6" fmla="*/ 10038 h 10738"/>
              <a:gd name="connsiteX7" fmla="*/ 10740 w 10740"/>
              <a:gd name="connsiteY7" fmla="*/ 5709 h 10738"/>
              <a:gd name="connsiteX8" fmla="*/ 2071 w 10740"/>
              <a:gd name="connsiteY8" fmla="*/ 9274 h 10738"/>
              <a:gd name="connsiteX9" fmla="*/ 1913 w 10740"/>
              <a:gd name="connsiteY9" fmla="*/ 9307 h 10738"/>
              <a:gd name="connsiteX0" fmla="*/ 1913 w 10740"/>
              <a:gd name="connsiteY0" fmla="*/ 8727 h 10158"/>
              <a:gd name="connsiteX1" fmla="*/ 1285 w 10740"/>
              <a:gd name="connsiteY1" fmla="*/ 7902 h 10158"/>
              <a:gd name="connsiteX2" fmla="*/ 1282 w 10740"/>
              <a:gd name="connsiteY2" fmla="*/ 7828 h 10158"/>
              <a:gd name="connsiteX3" fmla="*/ 1282 w 10740"/>
              <a:gd name="connsiteY3" fmla="*/ 0 h 10158"/>
              <a:gd name="connsiteX4" fmla="*/ 740 w 10740"/>
              <a:gd name="connsiteY4" fmla="*/ 0 h 10158"/>
              <a:gd name="connsiteX5" fmla="*/ 740 w 10740"/>
              <a:gd name="connsiteY5" fmla="*/ 9458 h 10158"/>
              <a:gd name="connsiteX6" fmla="*/ 10740 w 10740"/>
              <a:gd name="connsiteY6" fmla="*/ 9458 h 10158"/>
              <a:gd name="connsiteX7" fmla="*/ 10740 w 10740"/>
              <a:gd name="connsiteY7" fmla="*/ 5129 h 10158"/>
              <a:gd name="connsiteX8" fmla="*/ 2071 w 10740"/>
              <a:gd name="connsiteY8" fmla="*/ 8694 h 10158"/>
              <a:gd name="connsiteX9" fmla="*/ 1913 w 10740"/>
              <a:gd name="connsiteY9" fmla="*/ 8727 h 10158"/>
              <a:gd name="connsiteX0" fmla="*/ 1173 w 10000"/>
              <a:gd name="connsiteY0" fmla="*/ 8727 h 10158"/>
              <a:gd name="connsiteX1" fmla="*/ 545 w 10000"/>
              <a:gd name="connsiteY1" fmla="*/ 7902 h 10158"/>
              <a:gd name="connsiteX2" fmla="*/ 542 w 10000"/>
              <a:gd name="connsiteY2" fmla="*/ 7828 h 10158"/>
              <a:gd name="connsiteX3" fmla="*/ 542 w 10000"/>
              <a:gd name="connsiteY3" fmla="*/ 0 h 10158"/>
              <a:gd name="connsiteX4" fmla="*/ 0 w 10000"/>
              <a:gd name="connsiteY4" fmla="*/ 0 h 10158"/>
              <a:gd name="connsiteX5" fmla="*/ 0 w 10000"/>
              <a:gd name="connsiteY5" fmla="*/ 9458 h 10158"/>
              <a:gd name="connsiteX6" fmla="*/ 10000 w 10000"/>
              <a:gd name="connsiteY6" fmla="*/ 9458 h 10158"/>
              <a:gd name="connsiteX7" fmla="*/ 10000 w 10000"/>
              <a:gd name="connsiteY7" fmla="*/ 5129 h 10158"/>
              <a:gd name="connsiteX8" fmla="*/ 1331 w 10000"/>
              <a:gd name="connsiteY8" fmla="*/ 8694 h 10158"/>
              <a:gd name="connsiteX9" fmla="*/ 1173 w 10000"/>
              <a:gd name="connsiteY9" fmla="*/ 8727 h 10158"/>
              <a:gd name="connsiteX0" fmla="*/ 1173 w 10000"/>
              <a:gd name="connsiteY0" fmla="*/ 8727 h 10158"/>
              <a:gd name="connsiteX1" fmla="*/ 545 w 10000"/>
              <a:gd name="connsiteY1" fmla="*/ 7902 h 10158"/>
              <a:gd name="connsiteX2" fmla="*/ 542 w 10000"/>
              <a:gd name="connsiteY2" fmla="*/ 7828 h 10158"/>
              <a:gd name="connsiteX3" fmla="*/ 542 w 10000"/>
              <a:gd name="connsiteY3" fmla="*/ 0 h 10158"/>
              <a:gd name="connsiteX4" fmla="*/ 0 w 10000"/>
              <a:gd name="connsiteY4" fmla="*/ 0 h 10158"/>
              <a:gd name="connsiteX5" fmla="*/ 0 w 10000"/>
              <a:gd name="connsiteY5" fmla="*/ 9458 h 10158"/>
              <a:gd name="connsiteX6" fmla="*/ 10000 w 10000"/>
              <a:gd name="connsiteY6" fmla="*/ 9458 h 10158"/>
              <a:gd name="connsiteX7" fmla="*/ 10000 w 10000"/>
              <a:gd name="connsiteY7" fmla="*/ 5129 h 10158"/>
              <a:gd name="connsiteX8" fmla="*/ 1331 w 10000"/>
              <a:gd name="connsiteY8" fmla="*/ 8694 h 10158"/>
              <a:gd name="connsiteX9" fmla="*/ 1173 w 10000"/>
              <a:gd name="connsiteY9" fmla="*/ 8727 h 10158"/>
              <a:gd name="connsiteX0" fmla="*/ 1213 w 10780"/>
              <a:gd name="connsiteY0" fmla="*/ 9470 h 11515"/>
              <a:gd name="connsiteX1" fmla="*/ 585 w 10780"/>
              <a:gd name="connsiteY1" fmla="*/ 8645 h 11515"/>
              <a:gd name="connsiteX2" fmla="*/ 582 w 10780"/>
              <a:gd name="connsiteY2" fmla="*/ 8571 h 11515"/>
              <a:gd name="connsiteX3" fmla="*/ 582 w 10780"/>
              <a:gd name="connsiteY3" fmla="*/ 743 h 11515"/>
              <a:gd name="connsiteX4" fmla="*/ 40 w 10780"/>
              <a:gd name="connsiteY4" fmla="*/ 743 h 11515"/>
              <a:gd name="connsiteX5" fmla="*/ 40 w 10780"/>
              <a:gd name="connsiteY5" fmla="*/ 10784 h 11515"/>
              <a:gd name="connsiteX6" fmla="*/ 10040 w 10780"/>
              <a:gd name="connsiteY6" fmla="*/ 10201 h 11515"/>
              <a:gd name="connsiteX7" fmla="*/ 10040 w 10780"/>
              <a:gd name="connsiteY7" fmla="*/ 5872 h 11515"/>
              <a:gd name="connsiteX8" fmla="*/ 1371 w 10780"/>
              <a:gd name="connsiteY8" fmla="*/ 9437 h 11515"/>
              <a:gd name="connsiteX9" fmla="*/ 1213 w 10780"/>
              <a:gd name="connsiteY9" fmla="*/ 9470 h 11515"/>
              <a:gd name="connsiteX0" fmla="*/ 1213 w 10040"/>
              <a:gd name="connsiteY0" fmla="*/ 9470 h 11515"/>
              <a:gd name="connsiteX1" fmla="*/ 585 w 10040"/>
              <a:gd name="connsiteY1" fmla="*/ 8645 h 11515"/>
              <a:gd name="connsiteX2" fmla="*/ 582 w 10040"/>
              <a:gd name="connsiteY2" fmla="*/ 8571 h 11515"/>
              <a:gd name="connsiteX3" fmla="*/ 582 w 10040"/>
              <a:gd name="connsiteY3" fmla="*/ 743 h 11515"/>
              <a:gd name="connsiteX4" fmla="*/ 40 w 10040"/>
              <a:gd name="connsiteY4" fmla="*/ 743 h 11515"/>
              <a:gd name="connsiteX5" fmla="*/ 40 w 10040"/>
              <a:gd name="connsiteY5" fmla="*/ 10784 h 11515"/>
              <a:gd name="connsiteX6" fmla="*/ 10040 w 10040"/>
              <a:gd name="connsiteY6" fmla="*/ 10201 h 11515"/>
              <a:gd name="connsiteX7" fmla="*/ 10040 w 10040"/>
              <a:gd name="connsiteY7" fmla="*/ 5872 h 11515"/>
              <a:gd name="connsiteX8" fmla="*/ 1371 w 10040"/>
              <a:gd name="connsiteY8" fmla="*/ 9437 h 11515"/>
              <a:gd name="connsiteX9" fmla="*/ 1213 w 10040"/>
              <a:gd name="connsiteY9" fmla="*/ 9470 h 11515"/>
              <a:gd name="connsiteX0" fmla="*/ 1213 w 10040"/>
              <a:gd name="connsiteY0" fmla="*/ 8727 h 10772"/>
              <a:gd name="connsiteX1" fmla="*/ 585 w 10040"/>
              <a:gd name="connsiteY1" fmla="*/ 7902 h 10772"/>
              <a:gd name="connsiteX2" fmla="*/ 582 w 10040"/>
              <a:gd name="connsiteY2" fmla="*/ 7828 h 10772"/>
              <a:gd name="connsiteX3" fmla="*/ 582 w 10040"/>
              <a:gd name="connsiteY3" fmla="*/ 0 h 10772"/>
              <a:gd name="connsiteX4" fmla="*/ 40 w 10040"/>
              <a:gd name="connsiteY4" fmla="*/ 0 h 10772"/>
              <a:gd name="connsiteX5" fmla="*/ 40 w 10040"/>
              <a:gd name="connsiteY5" fmla="*/ 10041 h 10772"/>
              <a:gd name="connsiteX6" fmla="*/ 10040 w 10040"/>
              <a:gd name="connsiteY6" fmla="*/ 9458 h 10772"/>
              <a:gd name="connsiteX7" fmla="*/ 10040 w 10040"/>
              <a:gd name="connsiteY7" fmla="*/ 5129 h 10772"/>
              <a:gd name="connsiteX8" fmla="*/ 1371 w 10040"/>
              <a:gd name="connsiteY8" fmla="*/ 8694 h 10772"/>
              <a:gd name="connsiteX9" fmla="*/ 1213 w 10040"/>
              <a:gd name="connsiteY9" fmla="*/ 8727 h 10772"/>
              <a:gd name="connsiteX0" fmla="*/ 1173 w 10000"/>
              <a:gd name="connsiteY0" fmla="*/ 8727 h 10772"/>
              <a:gd name="connsiteX1" fmla="*/ 545 w 10000"/>
              <a:gd name="connsiteY1" fmla="*/ 7902 h 10772"/>
              <a:gd name="connsiteX2" fmla="*/ 542 w 10000"/>
              <a:gd name="connsiteY2" fmla="*/ 7828 h 10772"/>
              <a:gd name="connsiteX3" fmla="*/ 542 w 10000"/>
              <a:gd name="connsiteY3" fmla="*/ 0 h 10772"/>
              <a:gd name="connsiteX4" fmla="*/ 0 w 10000"/>
              <a:gd name="connsiteY4" fmla="*/ 0 h 10772"/>
              <a:gd name="connsiteX5" fmla="*/ 0 w 10000"/>
              <a:gd name="connsiteY5" fmla="*/ 10041 h 10772"/>
              <a:gd name="connsiteX6" fmla="*/ 10000 w 10000"/>
              <a:gd name="connsiteY6" fmla="*/ 9458 h 10772"/>
              <a:gd name="connsiteX7" fmla="*/ 10000 w 10000"/>
              <a:gd name="connsiteY7" fmla="*/ 5129 h 10772"/>
              <a:gd name="connsiteX8" fmla="*/ 1331 w 10000"/>
              <a:gd name="connsiteY8" fmla="*/ 8694 h 10772"/>
              <a:gd name="connsiteX9" fmla="*/ 1173 w 10000"/>
              <a:gd name="connsiteY9" fmla="*/ 8727 h 10772"/>
              <a:gd name="connsiteX0" fmla="*/ 1913 w 10740"/>
              <a:gd name="connsiteY0" fmla="*/ 8727 h 10995"/>
              <a:gd name="connsiteX1" fmla="*/ 1285 w 10740"/>
              <a:gd name="connsiteY1" fmla="*/ 7902 h 10995"/>
              <a:gd name="connsiteX2" fmla="*/ 1282 w 10740"/>
              <a:gd name="connsiteY2" fmla="*/ 7828 h 10995"/>
              <a:gd name="connsiteX3" fmla="*/ 1282 w 10740"/>
              <a:gd name="connsiteY3" fmla="*/ 0 h 10995"/>
              <a:gd name="connsiteX4" fmla="*/ 740 w 10740"/>
              <a:gd name="connsiteY4" fmla="*/ 0 h 10995"/>
              <a:gd name="connsiteX5" fmla="*/ 740 w 10740"/>
              <a:gd name="connsiteY5" fmla="*/ 10041 h 10995"/>
              <a:gd name="connsiteX6" fmla="*/ 10740 w 10740"/>
              <a:gd name="connsiteY6" fmla="*/ 10027 h 10995"/>
              <a:gd name="connsiteX7" fmla="*/ 10740 w 10740"/>
              <a:gd name="connsiteY7" fmla="*/ 5129 h 10995"/>
              <a:gd name="connsiteX8" fmla="*/ 2071 w 10740"/>
              <a:gd name="connsiteY8" fmla="*/ 8694 h 10995"/>
              <a:gd name="connsiteX9" fmla="*/ 1913 w 10740"/>
              <a:gd name="connsiteY9" fmla="*/ 8727 h 10995"/>
              <a:gd name="connsiteX0" fmla="*/ 1173 w 10000"/>
              <a:gd name="connsiteY0" fmla="*/ 8727 h 10995"/>
              <a:gd name="connsiteX1" fmla="*/ 545 w 10000"/>
              <a:gd name="connsiteY1" fmla="*/ 7902 h 10995"/>
              <a:gd name="connsiteX2" fmla="*/ 542 w 10000"/>
              <a:gd name="connsiteY2" fmla="*/ 7828 h 10995"/>
              <a:gd name="connsiteX3" fmla="*/ 542 w 10000"/>
              <a:gd name="connsiteY3" fmla="*/ 0 h 10995"/>
              <a:gd name="connsiteX4" fmla="*/ 0 w 10000"/>
              <a:gd name="connsiteY4" fmla="*/ 0 h 10995"/>
              <a:gd name="connsiteX5" fmla="*/ 0 w 10000"/>
              <a:gd name="connsiteY5" fmla="*/ 10041 h 10995"/>
              <a:gd name="connsiteX6" fmla="*/ 10000 w 10000"/>
              <a:gd name="connsiteY6" fmla="*/ 10027 h 10995"/>
              <a:gd name="connsiteX7" fmla="*/ 10000 w 10000"/>
              <a:gd name="connsiteY7" fmla="*/ 5129 h 10995"/>
              <a:gd name="connsiteX8" fmla="*/ 1331 w 10000"/>
              <a:gd name="connsiteY8" fmla="*/ 8694 h 10995"/>
              <a:gd name="connsiteX9" fmla="*/ 1173 w 10000"/>
              <a:gd name="connsiteY9" fmla="*/ 8727 h 10995"/>
              <a:gd name="connsiteX0" fmla="*/ 1173 w 10000"/>
              <a:gd name="connsiteY0" fmla="*/ 8727 h 10041"/>
              <a:gd name="connsiteX1" fmla="*/ 545 w 10000"/>
              <a:gd name="connsiteY1" fmla="*/ 7902 h 10041"/>
              <a:gd name="connsiteX2" fmla="*/ 542 w 10000"/>
              <a:gd name="connsiteY2" fmla="*/ 7828 h 10041"/>
              <a:gd name="connsiteX3" fmla="*/ 542 w 10000"/>
              <a:gd name="connsiteY3" fmla="*/ 0 h 10041"/>
              <a:gd name="connsiteX4" fmla="*/ 0 w 10000"/>
              <a:gd name="connsiteY4" fmla="*/ 0 h 10041"/>
              <a:gd name="connsiteX5" fmla="*/ 0 w 10000"/>
              <a:gd name="connsiteY5" fmla="*/ 10041 h 10041"/>
              <a:gd name="connsiteX6" fmla="*/ 10000 w 10000"/>
              <a:gd name="connsiteY6" fmla="*/ 10027 h 10041"/>
              <a:gd name="connsiteX7" fmla="*/ 10000 w 10000"/>
              <a:gd name="connsiteY7" fmla="*/ 5129 h 10041"/>
              <a:gd name="connsiteX8" fmla="*/ 1331 w 10000"/>
              <a:gd name="connsiteY8" fmla="*/ 8694 h 10041"/>
              <a:gd name="connsiteX9" fmla="*/ 1173 w 10000"/>
              <a:gd name="connsiteY9" fmla="*/ 8727 h 1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41">
                <a:moveTo>
                  <a:pt x="1173" y="8727"/>
                </a:moveTo>
                <a:cubicBezTo>
                  <a:pt x="843" y="8727"/>
                  <a:pt x="574" y="8365"/>
                  <a:pt x="545" y="7902"/>
                </a:cubicBezTo>
                <a:cubicBezTo>
                  <a:pt x="542" y="7884"/>
                  <a:pt x="543" y="9145"/>
                  <a:pt x="542" y="7828"/>
                </a:cubicBezTo>
                <a:lnTo>
                  <a:pt x="542" y="0"/>
                </a:lnTo>
                <a:lnTo>
                  <a:pt x="0" y="0"/>
                </a:lnTo>
                <a:lnTo>
                  <a:pt x="0" y="10041"/>
                </a:lnTo>
                <a:lnTo>
                  <a:pt x="10000" y="10027"/>
                </a:lnTo>
                <a:lnTo>
                  <a:pt x="10000" y="5129"/>
                </a:lnTo>
                <a:lnTo>
                  <a:pt x="1331" y="8694"/>
                </a:lnTo>
                <a:cubicBezTo>
                  <a:pt x="1279" y="8713"/>
                  <a:pt x="1228" y="8727"/>
                  <a:pt x="1173" y="87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Slide Number Placeholder 22"/>
          <p:cNvSpPr txBox="1">
            <a:spLocks/>
          </p:cNvSpPr>
          <p:nvPr userDrawn="1"/>
        </p:nvSpPr>
        <p:spPr>
          <a:xfrm>
            <a:off x="825500" y="6217162"/>
            <a:ext cx="3515072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 algn="l"/>
            <a:r>
              <a:rPr lang="en-GB" sz="1000" dirty="0" smtClean="0">
                <a:solidFill>
                  <a:schemeClr val="tx2"/>
                </a:solidFill>
              </a:rPr>
              <a:t>[Title of presentation]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42925" y="-19048"/>
            <a:ext cx="9371400" cy="5958126"/>
          </a:xfrm>
          <a:custGeom>
            <a:avLst/>
            <a:gdLst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5980114 h 5980114"/>
              <a:gd name="connsiteX3" fmla="*/ 0 w 9371400"/>
              <a:gd name="connsiteY3" fmla="*/ 5980114 h 5980114"/>
              <a:gd name="connsiteX4" fmla="*/ 0 w 9371400"/>
              <a:gd name="connsiteY4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59801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35036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35036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35036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591176"/>
              <a:gd name="connsiteX1" fmla="*/ 9371400 w 9371400"/>
              <a:gd name="connsiteY1" fmla="*/ 0 h 5591176"/>
              <a:gd name="connsiteX2" fmla="*/ 9371400 w 9371400"/>
              <a:gd name="connsiteY2" fmla="*/ 3503614 h 5591176"/>
              <a:gd name="connsiteX3" fmla="*/ 1990725 w 9371400"/>
              <a:gd name="connsiteY3" fmla="*/ 5591176 h 5591176"/>
              <a:gd name="connsiteX4" fmla="*/ 0 w 9371400"/>
              <a:gd name="connsiteY4" fmla="*/ 5370514 h 5591176"/>
              <a:gd name="connsiteX5" fmla="*/ 0 w 9371400"/>
              <a:gd name="connsiteY5" fmla="*/ 0 h 5591176"/>
              <a:gd name="connsiteX0" fmla="*/ 0 w 9371400"/>
              <a:gd name="connsiteY0" fmla="*/ 0 h 5924551"/>
              <a:gd name="connsiteX1" fmla="*/ 9371400 w 9371400"/>
              <a:gd name="connsiteY1" fmla="*/ 0 h 5924551"/>
              <a:gd name="connsiteX2" fmla="*/ 9371400 w 9371400"/>
              <a:gd name="connsiteY2" fmla="*/ 3503614 h 5924551"/>
              <a:gd name="connsiteX3" fmla="*/ 400050 w 9371400"/>
              <a:gd name="connsiteY3" fmla="*/ 5924551 h 5924551"/>
              <a:gd name="connsiteX4" fmla="*/ 0 w 9371400"/>
              <a:gd name="connsiteY4" fmla="*/ 5370514 h 5924551"/>
              <a:gd name="connsiteX5" fmla="*/ 0 w 9371400"/>
              <a:gd name="connsiteY5" fmla="*/ 0 h 5924551"/>
              <a:gd name="connsiteX0" fmla="*/ 0 w 9371400"/>
              <a:gd name="connsiteY0" fmla="*/ 0 h 5939084"/>
              <a:gd name="connsiteX1" fmla="*/ 9371400 w 9371400"/>
              <a:gd name="connsiteY1" fmla="*/ 0 h 5939084"/>
              <a:gd name="connsiteX2" fmla="*/ 9371400 w 9371400"/>
              <a:gd name="connsiteY2" fmla="*/ 3503614 h 5939084"/>
              <a:gd name="connsiteX3" fmla="*/ 400050 w 9371400"/>
              <a:gd name="connsiteY3" fmla="*/ 5924551 h 5939084"/>
              <a:gd name="connsiteX4" fmla="*/ 0 w 9371400"/>
              <a:gd name="connsiteY4" fmla="*/ 5370514 h 5939084"/>
              <a:gd name="connsiteX5" fmla="*/ 0 w 9371400"/>
              <a:gd name="connsiteY5" fmla="*/ 0 h 5939084"/>
              <a:gd name="connsiteX0" fmla="*/ 0 w 9371400"/>
              <a:gd name="connsiteY0" fmla="*/ 0 h 5939084"/>
              <a:gd name="connsiteX1" fmla="*/ 9371400 w 9371400"/>
              <a:gd name="connsiteY1" fmla="*/ 0 h 5939084"/>
              <a:gd name="connsiteX2" fmla="*/ 9371400 w 9371400"/>
              <a:gd name="connsiteY2" fmla="*/ 3503614 h 5939084"/>
              <a:gd name="connsiteX3" fmla="*/ 400050 w 9371400"/>
              <a:gd name="connsiteY3" fmla="*/ 5924551 h 5939084"/>
              <a:gd name="connsiteX4" fmla="*/ 0 w 9371400"/>
              <a:gd name="connsiteY4" fmla="*/ 5370514 h 5939084"/>
              <a:gd name="connsiteX5" fmla="*/ 0 w 9371400"/>
              <a:gd name="connsiteY5" fmla="*/ 0 h 5939084"/>
              <a:gd name="connsiteX0" fmla="*/ 0 w 9371400"/>
              <a:gd name="connsiteY0" fmla="*/ 0 h 5833330"/>
              <a:gd name="connsiteX1" fmla="*/ 9371400 w 9371400"/>
              <a:gd name="connsiteY1" fmla="*/ 0 h 5833330"/>
              <a:gd name="connsiteX2" fmla="*/ 9371400 w 9371400"/>
              <a:gd name="connsiteY2" fmla="*/ 3503614 h 5833330"/>
              <a:gd name="connsiteX3" fmla="*/ 240030 w 9371400"/>
              <a:gd name="connsiteY3" fmla="*/ 5817871 h 5833330"/>
              <a:gd name="connsiteX4" fmla="*/ 0 w 9371400"/>
              <a:gd name="connsiteY4" fmla="*/ 5370514 h 5833330"/>
              <a:gd name="connsiteX5" fmla="*/ 0 w 9371400"/>
              <a:gd name="connsiteY5" fmla="*/ 0 h 5833330"/>
              <a:gd name="connsiteX0" fmla="*/ 0 w 9371400"/>
              <a:gd name="connsiteY0" fmla="*/ 0 h 5826460"/>
              <a:gd name="connsiteX1" fmla="*/ 9371400 w 9371400"/>
              <a:gd name="connsiteY1" fmla="*/ 0 h 5826460"/>
              <a:gd name="connsiteX2" fmla="*/ 9371400 w 9371400"/>
              <a:gd name="connsiteY2" fmla="*/ 3503614 h 5826460"/>
              <a:gd name="connsiteX3" fmla="*/ 240030 w 9371400"/>
              <a:gd name="connsiteY3" fmla="*/ 5817871 h 5826460"/>
              <a:gd name="connsiteX4" fmla="*/ 0 w 9371400"/>
              <a:gd name="connsiteY4" fmla="*/ 5370514 h 5826460"/>
              <a:gd name="connsiteX5" fmla="*/ 0 w 9371400"/>
              <a:gd name="connsiteY5" fmla="*/ 0 h 5826460"/>
              <a:gd name="connsiteX0" fmla="*/ 0 w 9371400"/>
              <a:gd name="connsiteY0" fmla="*/ 0 h 5894683"/>
              <a:gd name="connsiteX1" fmla="*/ 9371400 w 9371400"/>
              <a:gd name="connsiteY1" fmla="*/ 0 h 5894683"/>
              <a:gd name="connsiteX2" fmla="*/ 9371400 w 9371400"/>
              <a:gd name="connsiteY2" fmla="*/ 3503614 h 5894683"/>
              <a:gd name="connsiteX3" fmla="*/ 323850 w 9371400"/>
              <a:gd name="connsiteY3" fmla="*/ 5886451 h 5894683"/>
              <a:gd name="connsiteX4" fmla="*/ 0 w 9371400"/>
              <a:gd name="connsiteY4" fmla="*/ 5370514 h 5894683"/>
              <a:gd name="connsiteX5" fmla="*/ 0 w 9371400"/>
              <a:gd name="connsiteY5" fmla="*/ 0 h 5894683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03101"/>
              <a:gd name="connsiteX1" fmla="*/ 9371400 w 9371400"/>
              <a:gd name="connsiteY1" fmla="*/ 0 h 5903101"/>
              <a:gd name="connsiteX2" fmla="*/ 9371400 w 9371400"/>
              <a:gd name="connsiteY2" fmla="*/ 3503614 h 5903101"/>
              <a:gd name="connsiteX3" fmla="*/ 323850 w 9371400"/>
              <a:gd name="connsiteY3" fmla="*/ 5886451 h 5903101"/>
              <a:gd name="connsiteX4" fmla="*/ 0 w 9371400"/>
              <a:gd name="connsiteY4" fmla="*/ 5370514 h 5903101"/>
              <a:gd name="connsiteX5" fmla="*/ 0 w 9371400"/>
              <a:gd name="connsiteY5" fmla="*/ 0 h 5903101"/>
              <a:gd name="connsiteX0" fmla="*/ 0 w 9371400"/>
              <a:gd name="connsiteY0" fmla="*/ 0 h 5956929"/>
              <a:gd name="connsiteX1" fmla="*/ 9371400 w 9371400"/>
              <a:gd name="connsiteY1" fmla="*/ 0 h 5956929"/>
              <a:gd name="connsiteX2" fmla="*/ 9371400 w 9371400"/>
              <a:gd name="connsiteY2" fmla="*/ 3503614 h 5956929"/>
              <a:gd name="connsiteX3" fmla="*/ 323850 w 9371400"/>
              <a:gd name="connsiteY3" fmla="*/ 5886451 h 5956929"/>
              <a:gd name="connsiteX4" fmla="*/ 0 w 9371400"/>
              <a:gd name="connsiteY4" fmla="*/ 5370514 h 5956929"/>
              <a:gd name="connsiteX5" fmla="*/ 0 w 9371400"/>
              <a:gd name="connsiteY5" fmla="*/ 0 h 5956929"/>
              <a:gd name="connsiteX0" fmla="*/ 0 w 9371400"/>
              <a:gd name="connsiteY0" fmla="*/ 0 h 5944045"/>
              <a:gd name="connsiteX1" fmla="*/ 9371400 w 9371400"/>
              <a:gd name="connsiteY1" fmla="*/ 0 h 5944045"/>
              <a:gd name="connsiteX2" fmla="*/ 9371400 w 9371400"/>
              <a:gd name="connsiteY2" fmla="*/ 3503614 h 5944045"/>
              <a:gd name="connsiteX3" fmla="*/ 323850 w 9371400"/>
              <a:gd name="connsiteY3" fmla="*/ 5886451 h 5944045"/>
              <a:gd name="connsiteX4" fmla="*/ 0 w 9371400"/>
              <a:gd name="connsiteY4" fmla="*/ 5370514 h 5944045"/>
              <a:gd name="connsiteX5" fmla="*/ 0 w 9371400"/>
              <a:gd name="connsiteY5" fmla="*/ 0 h 5944045"/>
              <a:gd name="connsiteX0" fmla="*/ 0 w 9371400"/>
              <a:gd name="connsiteY0" fmla="*/ 0 h 5869516"/>
              <a:gd name="connsiteX1" fmla="*/ 9371400 w 9371400"/>
              <a:gd name="connsiteY1" fmla="*/ 0 h 5869516"/>
              <a:gd name="connsiteX2" fmla="*/ 9371400 w 9371400"/>
              <a:gd name="connsiteY2" fmla="*/ 3503614 h 5869516"/>
              <a:gd name="connsiteX3" fmla="*/ 234950 w 9371400"/>
              <a:gd name="connsiteY3" fmla="*/ 5810251 h 5869516"/>
              <a:gd name="connsiteX4" fmla="*/ 0 w 9371400"/>
              <a:gd name="connsiteY4" fmla="*/ 5370514 h 5869516"/>
              <a:gd name="connsiteX5" fmla="*/ 0 w 9371400"/>
              <a:gd name="connsiteY5" fmla="*/ 0 h 5869516"/>
              <a:gd name="connsiteX0" fmla="*/ 0 w 9371400"/>
              <a:gd name="connsiteY0" fmla="*/ 0 h 5839290"/>
              <a:gd name="connsiteX1" fmla="*/ 9371400 w 9371400"/>
              <a:gd name="connsiteY1" fmla="*/ 0 h 5839290"/>
              <a:gd name="connsiteX2" fmla="*/ 9371400 w 9371400"/>
              <a:gd name="connsiteY2" fmla="*/ 3503614 h 5839290"/>
              <a:gd name="connsiteX3" fmla="*/ 234950 w 9371400"/>
              <a:gd name="connsiteY3" fmla="*/ 5810251 h 5839290"/>
              <a:gd name="connsiteX4" fmla="*/ 0 w 9371400"/>
              <a:gd name="connsiteY4" fmla="*/ 5370514 h 5839290"/>
              <a:gd name="connsiteX5" fmla="*/ 0 w 9371400"/>
              <a:gd name="connsiteY5" fmla="*/ 0 h 5839290"/>
              <a:gd name="connsiteX0" fmla="*/ 81267 w 9452667"/>
              <a:gd name="connsiteY0" fmla="*/ 0 h 6117953"/>
              <a:gd name="connsiteX1" fmla="*/ 9452667 w 9452667"/>
              <a:gd name="connsiteY1" fmla="*/ 0 h 6117953"/>
              <a:gd name="connsiteX2" fmla="*/ 9452667 w 9452667"/>
              <a:gd name="connsiteY2" fmla="*/ 3503614 h 6117953"/>
              <a:gd name="connsiteX3" fmla="*/ 790880 w 9452667"/>
              <a:gd name="connsiteY3" fmla="*/ 5962650 h 6117953"/>
              <a:gd name="connsiteX4" fmla="*/ 316217 w 9452667"/>
              <a:gd name="connsiteY4" fmla="*/ 5810251 h 6117953"/>
              <a:gd name="connsiteX5" fmla="*/ 81267 w 9452667"/>
              <a:gd name="connsiteY5" fmla="*/ 5370514 h 6117953"/>
              <a:gd name="connsiteX6" fmla="*/ 81267 w 9452667"/>
              <a:gd name="connsiteY6" fmla="*/ 0 h 6117953"/>
              <a:gd name="connsiteX0" fmla="*/ 0 w 9371400"/>
              <a:gd name="connsiteY0" fmla="*/ 0 h 5965597"/>
              <a:gd name="connsiteX1" fmla="*/ 9371400 w 9371400"/>
              <a:gd name="connsiteY1" fmla="*/ 0 h 5965597"/>
              <a:gd name="connsiteX2" fmla="*/ 9371400 w 9371400"/>
              <a:gd name="connsiteY2" fmla="*/ 3503614 h 5965597"/>
              <a:gd name="connsiteX3" fmla="*/ 709613 w 9371400"/>
              <a:gd name="connsiteY3" fmla="*/ 5962650 h 5965597"/>
              <a:gd name="connsiteX4" fmla="*/ 234950 w 9371400"/>
              <a:gd name="connsiteY4" fmla="*/ 5810251 h 5965597"/>
              <a:gd name="connsiteX5" fmla="*/ 0 w 9371400"/>
              <a:gd name="connsiteY5" fmla="*/ 5370514 h 5965597"/>
              <a:gd name="connsiteX6" fmla="*/ 0 w 9371400"/>
              <a:gd name="connsiteY6" fmla="*/ 0 h 5965597"/>
              <a:gd name="connsiteX0" fmla="*/ 0 w 9371400"/>
              <a:gd name="connsiteY0" fmla="*/ 0 h 5965024"/>
              <a:gd name="connsiteX1" fmla="*/ 9371400 w 9371400"/>
              <a:gd name="connsiteY1" fmla="*/ 0 h 5965024"/>
              <a:gd name="connsiteX2" fmla="*/ 9371400 w 9371400"/>
              <a:gd name="connsiteY2" fmla="*/ 3503614 h 5965024"/>
              <a:gd name="connsiteX3" fmla="*/ 709613 w 9371400"/>
              <a:gd name="connsiteY3" fmla="*/ 5962650 h 5965024"/>
              <a:gd name="connsiteX4" fmla="*/ 203200 w 9371400"/>
              <a:gd name="connsiteY4" fmla="*/ 5788026 h 5965024"/>
              <a:gd name="connsiteX5" fmla="*/ 0 w 9371400"/>
              <a:gd name="connsiteY5" fmla="*/ 5370514 h 5965024"/>
              <a:gd name="connsiteX6" fmla="*/ 0 w 9371400"/>
              <a:gd name="connsiteY6" fmla="*/ 0 h 5965024"/>
              <a:gd name="connsiteX0" fmla="*/ 0 w 9371400"/>
              <a:gd name="connsiteY0" fmla="*/ 0 h 5965393"/>
              <a:gd name="connsiteX1" fmla="*/ 9371400 w 9371400"/>
              <a:gd name="connsiteY1" fmla="*/ 0 h 5965393"/>
              <a:gd name="connsiteX2" fmla="*/ 9371400 w 9371400"/>
              <a:gd name="connsiteY2" fmla="*/ 3503614 h 5965393"/>
              <a:gd name="connsiteX3" fmla="*/ 709613 w 9371400"/>
              <a:gd name="connsiteY3" fmla="*/ 5962650 h 5965393"/>
              <a:gd name="connsiteX4" fmla="*/ 203200 w 9371400"/>
              <a:gd name="connsiteY4" fmla="*/ 5788026 h 5965393"/>
              <a:gd name="connsiteX5" fmla="*/ 0 w 9371400"/>
              <a:gd name="connsiteY5" fmla="*/ 5370514 h 5965393"/>
              <a:gd name="connsiteX6" fmla="*/ 0 w 9371400"/>
              <a:gd name="connsiteY6" fmla="*/ 0 h 5965393"/>
              <a:gd name="connsiteX0" fmla="*/ 0 w 9371400"/>
              <a:gd name="connsiteY0" fmla="*/ 0 h 5965393"/>
              <a:gd name="connsiteX1" fmla="*/ 9371400 w 9371400"/>
              <a:gd name="connsiteY1" fmla="*/ 0 h 5965393"/>
              <a:gd name="connsiteX2" fmla="*/ 9371400 w 9371400"/>
              <a:gd name="connsiteY2" fmla="*/ 3503614 h 5965393"/>
              <a:gd name="connsiteX3" fmla="*/ 709613 w 9371400"/>
              <a:gd name="connsiteY3" fmla="*/ 5962650 h 5965393"/>
              <a:gd name="connsiteX4" fmla="*/ 203200 w 9371400"/>
              <a:gd name="connsiteY4" fmla="*/ 5788026 h 5965393"/>
              <a:gd name="connsiteX5" fmla="*/ 0 w 9371400"/>
              <a:gd name="connsiteY5" fmla="*/ 5370514 h 5965393"/>
              <a:gd name="connsiteX6" fmla="*/ 0 w 9371400"/>
              <a:gd name="connsiteY6" fmla="*/ 0 h 5965393"/>
              <a:gd name="connsiteX0" fmla="*/ 0 w 9371400"/>
              <a:gd name="connsiteY0" fmla="*/ 0 h 5965393"/>
              <a:gd name="connsiteX1" fmla="*/ 9371400 w 9371400"/>
              <a:gd name="connsiteY1" fmla="*/ 0 h 5965393"/>
              <a:gd name="connsiteX2" fmla="*/ 9371400 w 9371400"/>
              <a:gd name="connsiteY2" fmla="*/ 3503614 h 5965393"/>
              <a:gd name="connsiteX3" fmla="*/ 709613 w 9371400"/>
              <a:gd name="connsiteY3" fmla="*/ 5962650 h 5965393"/>
              <a:gd name="connsiteX4" fmla="*/ 203200 w 9371400"/>
              <a:gd name="connsiteY4" fmla="*/ 5788026 h 5965393"/>
              <a:gd name="connsiteX5" fmla="*/ 0 w 9371400"/>
              <a:gd name="connsiteY5" fmla="*/ 5370514 h 5965393"/>
              <a:gd name="connsiteX6" fmla="*/ 0 w 9371400"/>
              <a:gd name="connsiteY6" fmla="*/ 0 h 5965393"/>
              <a:gd name="connsiteX0" fmla="*/ 0 w 9371400"/>
              <a:gd name="connsiteY0" fmla="*/ 0 h 5958791"/>
              <a:gd name="connsiteX1" fmla="*/ 9371400 w 9371400"/>
              <a:gd name="connsiteY1" fmla="*/ 0 h 5958791"/>
              <a:gd name="connsiteX2" fmla="*/ 9371400 w 9371400"/>
              <a:gd name="connsiteY2" fmla="*/ 3503614 h 5958791"/>
              <a:gd name="connsiteX3" fmla="*/ 642938 w 9371400"/>
              <a:gd name="connsiteY3" fmla="*/ 5956300 h 5958791"/>
              <a:gd name="connsiteX4" fmla="*/ 203200 w 9371400"/>
              <a:gd name="connsiteY4" fmla="*/ 5788026 h 5958791"/>
              <a:gd name="connsiteX5" fmla="*/ 0 w 9371400"/>
              <a:gd name="connsiteY5" fmla="*/ 5370514 h 5958791"/>
              <a:gd name="connsiteX6" fmla="*/ 0 w 9371400"/>
              <a:gd name="connsiteY6" fmla="*/ 0 h 5958791"/>
              <a:gd name="connsiteX0" fmla="*/ 0 w 9371400"/>
              <a:gd name="connsiteY0" fmla="*/ 0 h 5958791"/>
              <a:gd name="connsiteX1" fmla="*/ 9371400 w 9371400"/>
              <a:gd name="connsiteY1" fmla="*/ 0 h 5958791"/>
              <a:gd name="connsiteX2" fmla="*/ 9371400 w 9371400"/>
              <a:gd name="connsiteY2" fmla="*/ 3503614 h 5958791"/>
              <a:gd name="connsiteX3" fmla="*/ 642938 w 9371400"/>
              <a:gd name="connsiteY3" fmla="*/ 5956300 h 5958791"/>
              <a:gd name="connsiteX4" fmla="*/ 203200 w 9371400"/>
              <a:gd name="connsiteY4" fmla="*/ 5788026 h 5958791"/>
              <a:gd name="connsiteX5" fmla="*/ 0 w 9371400"/>
              <a:gd name="connsiteY5" fmla="*/ 5370514 h 5958791"/>
              <a:gd name="connsiteX6" fmla="*/ 0 w 9371400"/>
              <a:gd name="connsiteY6" fmla="*/ 0 h 5958791"/>
              <a:gd name="connsiteX0" fmla="*/ 0 w 9371400"/>
              <a:gd name="connsiteY0" fmla="*/ 0 h 5958980"/>
              <a:gd name="connsiteX1" fmla="*/ 9371400 w 9371400"/>
              <a:gd name="connsiteY1" fmla="*/ 0 h 5958980"/>
              <a:gd name="connsiteX2" fmla="*/ 9371400 w 9371400"/>
              <a:gd name="connsiteY2" fmla="*/ 3503614 h 5958980"/>
              <a:gd name="connsiteX3" fmla="*/ 642938 w 9371400"/>
              <a:gd name="connsiteY3" fmla="*/ 5956300 h 5958980"/>
              <a:gd name="connsiteX4" fmla="*/ 203200 w 9371400"/>
              <a:gd name="connsiteY4" fmla="*/ 5788026 h 5958980"/>
              <a:gd name="connsiteX5" fmla="*/ 0 w 9371400"/>
              <a:gd name="connsiteY5" fmla="*/ 5322889 h 5958980"/>
              <a:gd name="connsiteX6" fmla="*/ 0 w 9371400"/>
              <a:gd name="connsiteY6" fmla="*/ 0 h 5958980"/>
              <a:gd name="connsiteX0" fmla="*/ 0 w 9371400"/>
              <a:gd name="connsiteY0" fmla="*/ 0 h 5958980"/>
              <a:gd name="connsiteX1" fmla="*/ 9371400 w 9371400"/>
              <a:gd name="connsiteY1" fmla="*/ 0 h 5958980"/>
              <a:gd name="connsiteX2" fmla="*/ 9371400 w 9371400"/>
              <a:gd name="connsiteY2" fmla="*/ 3503614 h 5958980"/>
              <a:gd name="connsiteX3" fmla="*/ 642938 w 9371400"/>
              <a:gd name="connsiteY3" fmla="*/ 5956300 h 5958980"/>
              <a:gd name="connsiteX4" fmla="*/ 203200 w 9371400"/>
              <a:gd name="connsiteY4" fmla="*/ 5788026 h 5958980"/>
              <a:gd name="connsiteX5" fmla="*/ 0 w 9371400"/>
              <a:gd name="connsiteY5" fmla="*/ 5322889 h 5958980"/>
              <a:gd name="connsiteX6" fmla="*/ 0 w 9371400"/>
              <a:gd name="connsiteY6" fmla="*/ 0 h 5958980"/>
              <a:gd name="connsiteX0" fmla="*/ 0 w 9371400"/>
              <a:gd name="connsiteY0" fmla="*/ 0 h 5958980"/>
              <a:gd name="connsiteX1" fmla="*/ 9371400 w 9371400"/>
              <a:gd name="connsiteY1" fmla="*/ 0 h 5958980"/>
              <a:gd name="connsiteX2" fmla="*/ 9371400 w 9371400"/>
              <a:gd name="connsiteY2" fmla="*/ 3503614 h 5958980"/>
              <a:gd name="connsiteX3" fmla="*/ 642938 w 9371400"/>
              <a:gd name="connsiteY3" fmla="*/ 5956300 h 5958980"/>
              <a:gd name="connsiteX4" fmla="*/ 203200 w 9371400"/>
              <a:gd name="connsiteY4" fmla="*/ 5788026 h 5958980"/>
              <a:gd name="connsiteX5" fmla="*/ 0 w 9371400"/>
              <a:gd name="connsiteY5" fmla="*/ 5322889 h 5958980"/>
              <a:gd name="connsiteX6" fmla="*/ 0 w 9371400"/>
              <a:gd name="connsiteY6" fmla="*/ 0 h 5958980"/>
              <a:gd name="connsiteX0" fmla="*/ 0 w 9371400"/>
              <a:gd name="connsiteY0" fmla="*/ 0 h 5949683"/>
              <a:gd name="connsiteX1" fmla="*/ 9371400 w 9371400"/>
              <a:gd name="connsiteY1" fmla="*/ 0 h 5949683"/>
              <a:gd name="connsiteX2" fmla="*/ 9371400 w 9371400"/>
              <a:gd name="connsiteY2" fmla="*/ 3503614 h 5949683"/>
              <a:gd name="connsiteX3" fmla="*/ 735807 w 9371400"/>
              <a:gd name="connsiteY3" fmla="*/ 5946775 h 5949683"/>
              <a:gd name="connsiteX4" fmla="*/ 203200 w 9371400"/>
              <a:gd name="connsiteY4" fmla="*/ 5788026 h 5949683"/>
              <a:gd name="connsiteX5" fmla="*/ 0 w 9371400"/>
              <a:gd name="connsiteY5" fmla="*/ 5322889 h 5949683"/>
              <a:gd name="connsiteX6" fmla="*/ 0 w 9371400"/>
              <a:gd name="connsiteY6" fmla="*/ 0 h 5949683"/>
              <a:gd name="connsiteX0" fmla="*/ 0 w 9371400"/>
              <a:gd name="connsiteY0" fmla="*/ 0 h 5954326"/>
              <a:gd name="connsiteX1" fmla="*/ 9371400 w 9371400"/>
              <a:gd name="connsiteY1" fmla="*/ 0 h 5954326"/>
              <a:gd name="connsiteX2" fmla="*/ 9371400 w 9371400"/>
              <a:gd name="connsiteY2" fmla="*/ 3503614 h 5954326"/>
              <a:gd name="connsiteX3" fmla="*/ 638176 w 9371400"/>
              <a:gd name="connsiteY3" fmla="*/ 5951537 h 5954326"/>
              <a:gd name="connsiteX4" fmla="*/ 203200 w 9371400"/>
              <a:gd name="connsiteY4" fmla="*/ 5788026 h 5954326"/>
              <a:gd name="connsiteX5" fmla="*/ 0 w 9371400"/>
              <a:gd name="connsiteY5" fmla="*/ 5322889 h 5954326"/>
              <a:gd name="connsiteX6" fmla="*/ 0 w 9371400"/>
              <a:gd name="connsiteY6" fmla="*/ 0 h 5954326"/>
              <a:gd name="connsiteX0" fmla="*/ 0 w 9371400"/>
              <a:gd name="connsiteY0" fmla="*/ 0 h 5960329"/>
              <a:gd name="connsiteX1" fmla="*/ 9371400 w 9371400"/>
              <a:gd name="connsiteY1" fmla="*/ 0 h 5960329"/>
              <a:gd name="connsiteX2" fmla="*/ 9371400 w 9371400"/>
              <a:gd name="connsiteY2" fmla="*/ 3503614 h 5960329"/>
              <a:gd name="connsiteX3" fmla="*/ 773906 w 9371400"/>
              <a:gd name="connsiteY3" fmla="*/ 5936455 h 5960329"/>
              <a:gd name="connsiteX4" fmla="*/ 638176 w 9371400"/>
              <a:gd name="connsiteY4" fmla="*/ 5951537 h 5960329"/>
              <a:gd name="connsiteX5" fmla="*/ 203200 w 9371400"/>
              <a:gd name="connsiteY5" fmla="*/ 5788026 h 5960329"/>
              <a:gd name="connsiteX6" fmla="*/ 0 w 9371400"/>
              <a:gd name="connsiteY6" fmla="*/ 5322889 h 5960329"/>
              <a:gd name="connsiteX7" fmla="*/ 0 w 9371400"/>
              <a:gd name="connsiteY7" fmla="*/ 0 h 5960329"/>
              <a:gd name="connsiteX0" fmla="*/ 0 w 9371400"/>
              <a:gd name="connsiteY0" fmla="*/ 0 h 5962334"/>
              <a:gd name="connsiteX1" fmla="*/ 9371400 w 9371400"/>
              <a:gd name="connsiteY1" fmla="*/ 0 h 5962334"/>
              <a:gd name="connsiteX2" fmla="*/ 9371400 w 9371400"/>
              <a:gd name="connsiteY2" fmla="*/ 3503614 h 5962334"/>
              <a:gd name="connsiteX3" fmla="*/ 773906 w 9371400"/>
              <a:gd name="connsiteY3" fmla="*/ 5936455 h 5962334"/>
              <a:gd name="connsiteX4" fmla="*/ 535782 w 9371400"/>
              <a:gd name="connsiteY4" fmla="*/ 5953918 h 5962334"/>
              <a:gd name="connsiteX5" fmla="*/ 203200 w 9371400"/>
              <a:gd name="connsiteY5" fmla="*/ 5788026 h 5962334"/>
              <a:gd name="connsiteX6" fmla="*/ 0 w 9371400"/>
              <a:gd name="connsiteY6" fmla="*/ 5322889 h 5962334"/>
              <a:gd name="connsiteX7" fmla="*/ 0 w 9371400"/>
              <a:gd name="connsiteY7" fmla="*/ 0 h 5962334"/>
              <a:gd name="connsiteX0" fmla="*/ 0 w 9371400"/>
              <a:gd name="connsiteY0" fmla="*/ 0 h 5960358"/>
              <a:gd name="connsiteX1" fmla="*/ 9371400 w 9371400"/>
              <a:gd name="connsiteY1" fmla="*/ 0 h 5960358"/>
              <a:gd name="connsiteX2" fmla="*/ 9371400 w 9371400"/>
              <a:gd name="connsiteY2" fmla="*/ 3503614 h 5960358"/>
              <a:gd name="connsiteX3" fmla="*/ 773906 w 9371400"/>
              <a:gd name="connsiteY3" fmla="*/ 5936455 h 5960358"/>
              <a:gd name="connsiteX4" fmla="*/ 535782 w 9371400"/>
              <a:gd name="connsiteY4" fmla="*/ 5953918 h 5960358"/>
              <a:gd name="connsiteX5" fmla="*/ 203200 w 9371400"/>
              <a:gd name="connsiteY5" fmla="*/ 5788026 h 5960358"/>
              <a:gd name="connsiteX6" fmla="*/ 0 w 9371400"/>
              <a:gd name="connsiteY6" fmla="*/ 5322889 h 5960358"/>
              <a:gd name="connsiteX7" fmla="*/ 0 w 9371400"/>
              <a:gd name="connsiteY7" fmla="*/ 0 h 5960358"/>
              <a:gd name="connsiteX0" fmla="*/ 0 w 9371400"/>
              <a:gd name="connsiteY0" fmla="*/ 0 h 5962002"/>
              <a:gd name="connsiteX1" fmla="*/ 9371400 w 9371400"/>
              <a:gd name="connsiteY1" fmla="*/ 0 h 5962002"/>
              <a:gd name="connsiteX2" fmla="*/ 9371400 w 9371400"/>
              <a:gd name="connsiteY2" fmla="*/ 3503614 h 5962002"/>
              <a:gd name="connsiteX3" fmla="*/ 773906 w 9371400"/>
              <a:gd name="connsiteY3" fmla="*/ 5936455 h 5962002"/>
              <a:gd name="connsiteX4" fmla="*/ 535782 w 9371400"/>
              <a:gd name="connsiteY4" fmla="*/ 5953918 h 5962002"/>
              <a:gd name="connsiteX5" fmla="*/ 198438 w 9371400"/>
              <a:gd name="connsiteY5" fmla="*/ 5792788 h 5962002"/>
              <a:gd name="connsiteX6" fmla="*/ 0 w 9371400"/>
              <a:gd name="connsiteY6" fmla="*/ 5322889 h 5962002"/>
              <a:gd name="connsiteX7" fmla="*/ 0 w 9371400"/>
              <a:gd name="connsiteY7" fmla="*/ 0 h 5962002"/>
              <a:gd name="connsiteX0" fmla="*/ 0 w 9371400"/>
              <a:gd name="connsiteY0" fmla="*/ 0 h 5962002"/>
              <a:gd name="connsiteX1" fmla="*/ 9371400 w 9371400"/>
              <a:gd name="connsiteY1" fmla="*/ 0 h 5962002"/>
              <a:gd name="connsiteX2" fmla="*/ 9371400 w 9371400"/>
              <a:gd name="connsiteY2" fmla="*/ 3503614 h 5962002"/>
              <a:gd name="connsiteX3" fmla="*/ 773906 w 9371400"/>
              <a:gd name="connsiteY3" fmla="*/ 5936455 h 5962002"/>
              <a:gd name="connsiteX4" fmla="*/ 535782 w 9371400"/>
              <a:gd name="connsiteY4" fmla="*/ 5953918 h 5962002"/>
              <a:gd name="connsiteX5" fmla="*/ 198438 w 9371400"/>
              <a:gd name="connsiteY5" fmla="*/ 5792788 h 5962002"/>
              <a:gd name="connsiteX6" fmla="*/ 0 w 9371400"/>
              <a:gd name="connsiteY6" fmla="*/ 5322889 h 5962002"/>
              <a:gd name="connsiteX7" fmla="*/ 0 w 9371400"/>
              <a:gd name="connsiteY7" fmla="*/ 0 h 5962002"/>
              <a:gd name="connsiteX0" fmla="*/ 0 w 9371400"/>
              <a:gd name="connsiteY0" fmla="*/ 0 h 5962002"/>
              <a:gd name="connsiteX1" fmla="*/ 9371400 w 9371400"/>
              <a:gd name="connsiteY1" fmla="*/ 0 h 5962002"/>
              <a:gd name="connsiteX2" fmla="*/ 9371400 w 9371400"/>
              <a:gd name="connsiteY2" fmla="*/ 3503614 h 5962002"/>
              <a:gd name="connsiteX3" fmla="*/ 773906 w 9371400"/>
              <a:gd name="connsiteY3" fmla="*/ 5936455 h 5962002"/>
              <a:gd name="connsiteX4" fmla="*/ 535782 w 9371400"/>
              <a:gd name="connsiteY4" fmla="*/ 5953918 h 5962002"/>
              <a:gd name="connsiteX5" fmla="*/ 198438 w 9371400"/>
              <a:gd name="connsiteY5" fmla="*/ 5792788 h 5962002"/>
              <a:gd name="connsiteX6" fmla="*/ 0 w 9371400"/>
              <a:gd name="connsiteY6" fmla="*/ 5322889 h 5962002"/>
              <a:gd name="connsiteX7" fmla="*/ 0 w 9371400"/>
              <a:gd name="connsiteY7" fmla="*/ 0 h 5962002"/>
              <a:gd name="connsiteX0" fmla="*/ 0 w 9371400"/>
              <a:gd name="connsiteY0" fmla="*/ 0 h 5958126"/>
              <a:gd name="connsiteX1" fmla="*/ 9371400 w 9371400"/>
              <a:gd name="connsiteY1" fmla="*/ 0 h 5958126"/>
              <a:gd name="connsiteX2" fmla="*/ 9371400 w 9371400"/>
              <a:gd name="connsiteY2" fmla="*/ 3503614 h 5958126"/>
              <a:gd name="connsiteX3" fmla="*/ 773906 w 9371400"/>
              <a:gd name="connsiteY3" fmla="*/ 5936455 h 5958126"/>
              <a:gd name="connsiteX4" fmla="*/ 535782 w 9371400"/>
              <a:gd name="connsiteY4" fmla="*/ 5953918 h 5958126"/>
              <a:gd name="connsiteX5" fmla="*/ 198438 w 9371400"/>
              <a:gd name="connsiteY5" fmla="*/ 5792788 h 5958126"/>
              <a:gd name="connsiteX6" fmla="*/ 0 w 9371400"/>
              <a:gd name="connsiteY6" fmla="*/ 5322889 h 5958126"/>
              <a:gd name="connsiteX7" fmla="*/ 0 w 9371400"/>
              <a:gd name="connsiteY7" fmla="*/ 0 h 5958126"/>
              <a:gd name="connsiteX0" fmla="*/ 0 w 9371400"/>
              <a:gd name="connsiteY0" fmla="*/ 0 h 5958126"/>
              <a:gd name="connsiteX1" fmla="*/ 9371400 w 9371400"/>
              <a:gd name="connsiteY1" fmla="*/ 0 h 5958126"/>
              <a:gd name="connsiteX2" fmla="*/ 9371400 w 9371400"/>
              <a:gd name="connsiteY2" fmla="*/ 3503614 h 5958126"/>
              <a:gd name="connsiteX3" fmla="*/ 773906 w 9371400"/>
              <a:gd name="connsiteY3" fmla="*/ 5936455 h 5958126"/>
              <a:gd name="connsiteX4" fmla="*/ 535782 w 9371400"/>
              <a:gd name="connsiteY4" fmla="*/ 5953918 h 5958126"/>
              <a:gd name="connsiteX5" fmla="*/ 198438 w 9371400"/>
              <a:gd name="connsiteY5" fmla="*/ 5792788 h 5958126"/>
              <a:gd name="connsiteX6" fmla="*/ 0 w 9371400"/>
              <a:gd name="connsiteY6" fmla="*/ 5322889 h 5958126"/>
              <a:gd name="connsiteX7" fmla="*/ 0 w 9371400"/>
              <a:gd name="connsiteY7" fmla="*/ 0 h 5958126"/>
              <a:gd name="connsiteX0" fmla="*/ 0 w 9371400"/>
              <a:gd name="connsiteY0" fmla="*/ 0 h 5958126"/>
              <a:gd name="connsiteX1" fmla="*/ 9371400 w 9371400"/>
              <a:gd name="connsiteY1" fmla="*/ 0 h 5958126"/>
              <a:gd name="connsiteX2" fmla="*/ 9371400 w 9371400"/>
              <a:gd name="connsiteY2" fmla="*/ 3503614 h 5958126"/>
              <a:gd name="connsiteX3" fmla="*/ 773906 w 9371400"/>
              <a:gd name="connsiteY3" fmla="*/ 5936455 h 5958126"/>
              <a:gd name="connsiteX4" fmla="*/ 535782 w 9371400"/>
              <a:gd name="connsiteY4" fmla="*/ 5953918 h 5958126"/>
              <a:gd name="connsiteX5" fmla="*/ 198438 w 9371400"/>
              <a:gd name="connsiteY5" fmla="*/ 5792788 h 5958126"/>
              <a:gd name="connsiteX6" fmla="*/ 0 w 9371400"/>
              <a:gd name="connsiteY6" fmla="*/ 5322889 h 5958126"/>
              <a:gd name="connsiteX7" fmla="*/ 0 w 9371400"/>
              <a:gd name="connsiteY7" fmla="*/ 0 h 595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1400" h="5958126">
                <a:moveTo>
                  <a:pt x="0" y="0"/>
                </a:moveTo>
                <a:lnTo>
                  <a:pt x="9371400" y="0"/>
                </a:lnTo>
                <a:lnTo>
                  <a:pt x="9371400" y="3503614"/>
                </a:lnTo>
                <a:lnTo>
                  <a:pt x="773906" y="5936455"/>
                </a:lnTo>
                <a:cubicBezTo>
                  <a:pt x="728663" y="5941482"/>
                  <a:pt x="626930" y="5968337"/>
                  <a:pt x="535782" y="5953918"/>
                </a:cubicBezTo>
                <a:cubicBezTo>
                  <a:pt x="444634" y="5939499"/>
                  <a:pt x="337741" y="5917010"/>
                  <a:pt x="198438" y="5792788"/>
                </a:cubicBezTo>
                <a:cubicBezTo>
                  <a:pt x="59135" y="5668566"/>
                  <a:pt x="3016" y="5434703"/>
                  <a:pt x="0" y="532288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en-GB" sz="1400" dirty="0" err="1" smtClean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5500" y="4570413"/>
            <a:ext cx="2260600" cy="819150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800" b="1">
                <a:solidFill>
                  <a:srgbClr val="608BA3"/>
                </a:solidFill>
              </a:defRPr>
            </a:lvl1pPr>
          </a:lstStyle>
          <a:p>
            <a:pPr lvl="0"/>
            <a:r>
              <a:rPr lang="en-US" dirty="0" smtClean="0"/>
              <a:t>#.#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1" y="563563"/>
            <a:ext cx="8239126" cy="370558"/>
          </a:xfrm>
        </p:spPr>
        <p:txBody>
          <a:bodyPr/>
          <a:lstStyle>
            <a:lvl1pPr>
              <a:lnSpc>
                <a:spcPct val="85000"/>
              </a:lnSpc>
              <a:defRPr sz="2600" baseline="0"/>
            </a:lvl1pPr>
          </a:lstStyle>
          <a:p>
            <a:r>
              <a:rPr lang="en-US" dirty="0" smtClean="0"/>
              <a:t>Statement/quote slide</a:t>
            </a:r>
            <a:endParaRPr lang="en-GB" dirty="0"/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9064624" y="-9526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/>
            </a:solidFill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804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99A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en-GB" sz="1400" dirty="0" err="1" smtClean="0"/>
          </a:p>
        </p:txBody>
      </p:sp>
      <p:sp>
        <p:nvSpPr>
          <p:cNvPr id="7" name="Slide Number Placeholder 22"/>
          <p:cNvSpPr txBox="1">
            <a:spLocks/>
          </p:cNvSpPr>
          <p:nvPr userDrawn="1"/>
        </p:nvSpPr>
        <p:spPr>
          <a:xfrm>
            <a:off x="825500" y="6217162"/>
            <a:ext cx="3515072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 algn="l"/>
            <a:r>
              <a:rPr lang="en-GB" sz="1000" b="0" dirty="0" smtClean="0">
                <a:solidFill>
                  <a:schemeClr val="accent5"/>
                </a:solidFill>
              </a:rPr>
              <a:t>[Title of presentation]</a:t>
            </a:r>
            <a:endParaRPr lang="en-GB" sz="1000" b="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33400" y="2"/>
            <a:ext cx="9371400" cy="5958126"/>
          </a:xfrm>
          <a:custGeom>
            <a:avLst/>
            <a:gdLst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5980114 h 5980114"/>
              <a:gd name="connsiteX3" fmla="*/ 0 w 9371400"/>
              <a:gd name="connsiteY3" fmla="*/ 5980114 h 5980114"/>
              <a:gd name="connsiteX4" fmla="*/ 0 w 9371400"/>
              <a:gd name="connsiteY4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59801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35036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35036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35036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591176"/>
              <a:gd name="connsiteX1" fmla="*/ 9371400 w 9371400"/>
              <a:gd name="connsiteY1" fmla="*/ 0 h 5591176"/>
              <a:gd name="connsiteX2" fmla="*/ 9371400 w 9371400"/>
              <a:gd name="connsiteY2" fmla="*/ 3503614 h 5591176"/>
              <a:gd name="connsiteX3" fmla="*/ 1990725 w 9371400"/>
              <a:gd name="connsiteY3" fmla="*/ 5591176 h 5591176"/>
              <a:gd name="connsiteX4" fmla="*/ 0 w 9371400"/>
              <a:gd name="connsiteY4" fmla="*/ 5370514 h 5591176"/>
              <a:gd name="connsiteX5" fmla="*/ 0 w 9371400"/>
              <a:gd name="connsiteY5" fmla="*/ 0 h 5591176"/>
              <a:gd name="connsiteX0" fmla="*/ 0 w 9371400"/>
              <a:gd name="connsiteY0" fmla="*/ 0 h 5924551"/>
              <a:gd name="connsiteX1" fmla="*/ 9371400 w 9371400"/>
              <a:gd name="connsiteY1" fmla="*/ 0 h 5924551"/>
              <a:gd name="connsiteX2" fmla="*/ 9371400 w 9371400"/>
              <a:gd name="connsiteY2" fmla="*/ 3503614 h 5924551"/>
              <a:gd name="connsiteX3" fmla="*/ 400050 w 9371400"/>
              <a:gd name="connsiteY3" fmla="*/ 5924551 h 5924551"/>
              <a:gd name="connsiteX4" fmla="*/ 0 w 9371400"/>
              <a:gd name="connsiteY4" fmla="*/ 5370514 h 5924551"/>
              <a:gd name="connsiteX5" fmla="*/ 0 w 9371400"/>
              <a:gd name="connsiteY5" fmla="*/ 0 h 5924551"/>
              <a:gd name="connsiteX0" fmla="*/ 0 w 9371400"/>
              <a:gd name="connsiteY0" fmla="*/ 0 h 5939084"/>
              <a:gd name="connsiteX1" fmla="*/ 9371400 w 9371400"/>
              <a:gd name="connsiteY1" fmla="*/ 0 h 5939084"/>
              <a:gd name="connsiteX2" fmla="*/ 9371400 w 9371400"/>
              <a:gd name="connsiteY2" fmla="*/ 3503614 h 5939084"/>
              <a:gd name="connsiteX3" fmla="*/ 400050 w 9371400"/>
              <a:gd name="connsiteY3" fmla="*/ 5924551 h 5939084"/>
              <a:gd name="connsiteX4" fmla="*/ 0 w 9371400"/>
              <a:gd name="connsiteY4" fmla="*/ 5370514 h 5939084"/>
              <a:gd name="connsiteX5" fmla="*/ 0 w 9371400"/>
              <a:gd name="connsiteY5" fmla="*/ 0 h 5939084"/>
              <a:gd name="connsiteX0" fmla="*/ 0 w 9371400"/>
              <a:gd name="connsiteY0" fmla="*/ 0 h 5939084"/>
              <a:gd name="connsiteX1" fmla="*/ 9371400 w 9371400"/>
              <a:gd name="connsiteY1" fmla="*/ 0 h 5939084"/>
              <a:gd name="connsiteX2" fmla="*/ 9371400 w 9371400"/>
              <a:gd name="connsiteY2" fmla="*/ 3503614 h 5939084"/>
              <a:gd name="connsiteX3" fmla="*/ 400050 w 9371400"/>
              <a:gd name="connsiteY3" fmla="*/ 5924551 h 5939084"/>
              <a:gd name="connsiteX4" fmla="*/ 0 w 9371400"/>
              <a:gd name="connsiteY4" fmla="*/ 5370514 h 5939084"/>
              <a:gd name="connsiteX5" fmla="*/ 0 w 9371400"/>
              <a:gd name="connsiteY5" fmla="*/ 0 h 5939084"/>
              <a:gd name="connsiteX0" fmla="*/ 0 w 9371400"/>
              <a:gd name="connsiteY0" fmla="*/ 0 h 5833330"/>
              <a:gd name="connsiteX1" fmla="*/ 9371400 w 9371400"/>
              <a:gd name="connsiteY1" fmla="*/ 0 h 5833330"/>
              <a:gd name="connsiteX2" fmla="*/ 9371400 w 9371400"/>
              <a:gd name="connsiteY2" fmla="*/ 3503614 h 5833330"/>
              <a:gd name="connsiteX3" fmla="*/ 240030 w 9371400"/>
              <a:gd name="connsiteY3" fmla="*/ 5817871 h 5833330"/>
              <a:gd name="connsiteX4" fmla="*/ 0 w 9371400"/>
              <a:gd name="connsiteY4" fmla="*/ 5370514 h 5833330"/>
              <a:gd name="connsiteX5" fmla="*/ 0 w 9371400"/>
              <a:gd name="connsiteY5" fmla="*/ 0 h 5833330"/>
              <a:gd name="connsiteX0" fmla="*/ 0 w 9371400"/>
              <a:gd name="connsiteY0" fmla="*/ 0 h 5826460"/>
              <a:gd name="connsiteX1" fmla="*/ 9371400 w 9371400"/>
              <a:gd name="connsiteY1" fmla="*/ 0 h 5826460"/>
              <a:gd name="connsiteX2" fmla="*/ 9371400 w 9371400"/>
              <a:gd name="connsiteY2" fmla="*/ 3503614 h 5826460"/>
              <a:gd name="connsiteX3" fmla="*/ 240030 w 9371400"/>
              <a:gd name="connsiteY3" fmla="*/ 5817871 h 5826460"/>
              <a:gd name="connsiteX4" fmla="*/ 0 w 9371400"/>
              <a:gd name="connsiteY4" fmla="*/ 5370514 h 5826460"/>
              <a:gd name="connsiteX5" fmla="*/ 0 w 9371400"/>
              <a:gd name="connsiteY5" fmla="*/ 0 h 5826460"/>
              <a:gd name="connsiteX0" fmla="*/ 0 w 9371400"/>
              <a:gd name="connsiteY0" fmla="*/ 0 h 5894683"/>
              <a:gd name="connsiteX1" fmla="*/ 9371400 w 9371400"/>
              <a:gd name="connsiteY1" fmla="*/ 0 h 5894683"/>
              <a:gd name="connsiteX2" fmla="*/ 9371400 w 9371400"/>
              <a:gd name="connsiteY2" fmla="*/ 3503614 h 5894683"/>
              <a:gd name="connsiteX3" fmla="*/ 323850 w 9371400"/>
              <a:gd name="connsiteY3" fmla="*/ 5886451 h 5894683"/>
              <a:gd name="connsiteX4" fmla="*/ 0 w 9371400"/>
              <a:gd name="connsiteY4" fmla="*/ 5370514 h 5894683"/>
              <a:gd name="connsiteX5" fmla="*/ 0 w 9371400"/>
              <a:gd name="connsiteY5" fmla="*/ 0 h 5894683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03101"/>
              <a:gd name="connsiteX1" fmla="*/ 9371400 w 9371400"/>
              <a:gd name="connsiteY1" fmla="*/ 0 h 5903101"/>
              <a:gd name="connsiteX2" fmla="*/ 9371400 w 9371400"/>
              <a:gd name="connsiteY2" fmla="*/ 3503614 h 5903101"/>
              <a:gd name="connsiteX3" fmla="*/ 323850 w 9371400"/>
              <a:gd name="connsiteY3" fmla="*/ 5886451 h 5903101"/>
              <a:gd name="connsiteX4" fmla="*/ 0 w 9371400"/>
              <a:gd name="connsiteY4" fmla="*/ 5370514 h 5903101"/>
              <a:gd name="connsiteX5" fmla="*/ 0 w 9371400"/>
              <a:gd name="connsiteY5" fmla="*/ 0 h 5903101"/>
              <a:gd name="connsiteX0" fmla="*/ 0 w 9371400"/>
              <a:gd name="connsiteY0" fmla="*/ 0 h 5956929"/>
              <a:gd name="connsiteX1" fmla="*/ 9371400 w 9371400"/>
              <a:gd name="connsiteY1" fmla="*/ 0 h 5956929"/>
              <a:gd name="connsiteX2" fmla="*/ 9371400 w 9371400"/>
              <a:gd name="connsiteY2" fmla="*/ 3503614 h 5956929"/>
              <a:gd name="connsiteX3" fmla="*/ 323850 w 9371400"/>
              <a:gd name="connsiteY3" fmla="*/ 5886451 h 5956929"/>
              <a:gd name="connsiteX4" fmla="*/ 0 w 9371400"/>
              <a:gd name="connsiteY4" fmla="*/ 5370514 h 5956929"/>
              <a:gd name="connsiteX5" fmla="*/ 0 w 9371400"/>
              <a:gd name="connsiteY5" fmla="*/ 0 h 5956929"/>
              <a:gd name="connsiteX0" fmla="*/ 0 w 9371400"/>
              <a:gd name="connsiteY0" fmla="*/ 0 h 5944045"/>
              <a:gd name="connsiteX1" fmla="*/ 9371400 w 9371400"/>
              <a:gd name="connsiteY1" fmla="*/ 0 h 5944045"/>
              <a:gd name="connsiteX2" fmla="*/ 9371400 w 9371400"/>
              <a:gd name="connsiteY2" fmla="*/ 3503614 h 5944045"/>
              <a:gd name="connsiteX3" fmla="*/ 323850 w 9371400"/>
              <a:gd name="connsiteY3" fmla="*/ 5886451 h 5944045"/>
              <a:gd name="connsiteX4" fmla="*/ 0 w 9371400"/>
              <a:gd name="connsiteY4" fmla="*/ 5370514 h 5944045"/>
              <a:gd name="connsiteX5" fmla="*/ 0 w 9371400"/>
              <a:gd name="connsiteY5" fmla="*/ 0 h 5944045"/>
              <a:gd name="connsiteX0" fmla="*/ 0 w 9371400"/>
              <a:gd name="connsiteY0" fmla="*/ 0 h 5869516"/>
              <a:gd name="connsiteX1" fmla="*/ 9371400 w 9371400"/>
              <a:gd name="connsiteY1" fmla="*/ 0 h 5869516"/>
              <a:gd name="connsiteX2" fmla="*/ 9371400 w 9371400"/>
              <a:gd name="connsiteY2" fmla="*/ 3503614 h 5869516"/>
              <a:gd name="connsiteX3" fmla="*/ 234950 w 9371400"/>
              <a:gd name="connsiteY3" fmla="*/ 5810251 h 5869516"/>
              <a:gd name="connsiteX4" fmla="*/ 0 w 9371400"/>
              <a:gd name="connsiteY4" fmla="*/ 5370514 h 5869516"/>
              <a:gd name="connsiteX5" fmla="*/ 0 w 9371400"/>
              <a:gd name="connsiteY5" fmla="*/ 0 h 5869516"/>
              <a:gd name="connsiteX0" fmla="*/ 0 w 9371400"/>
              <a:gd name="connsiteY0" fmla="*/ 0 h 5839290"/>
              <a:gd name="connsiteX1" fmla="*/ 9371400 w 9371400"/>
              <a:gd name="connsiteY1" fmla="*/ 0 h 5839290"/>
              <a:gd name="connsiteX2" fmla="*/ 9371400 w 9371400"/>
              <a:gd name="connsiteY2" fmla="*/ 3503614 h 5839290"/>
              <a:gd name="connsiteX3" fmla="*/ 234950 w 9371400"/>
              <a:gd name="connsiteY3" fmla="*/ 5810251 h 5839290"/>
              <a:gd name="connsiteX4" fmla="*/ 0 w 9371400"/>
              <a:gd name="connsiteY4" fmla="*/ 5370514 h 5839290"/>
              <a:gd name="connsiteX5" fmla="*/ 0 w 9371400"/>
              <a:gd name="connsiteY5" fmla="*/ 0 h 5839290"/>
              <a:gd name="connsiteX0" fmla="*/ 81267 w 9452667"/>
              <a:gd name="connsiteY0" fmla="*/ 0 h 6117953"/>
              <a:gd name="connsiteX1" fmla="*/ 9452667 w 9452667"/>
              <a:gd name="connsiteY1" fmla="*/ 0 h 6117953"/>
              <a:gd name="connsiteX2" fmla="*/ 9452667 w 9452667"/>
              <a:gd name="connsiteY2" fmla="*/ 3503614 h 6117953"/>
              <a:gd name="connsiteX3" fmla="*/ 790880 w 9452667"/>
              <a:gd name="connsiteY3" fmla="*/ 5962650 h 6117953"/>
              <a:gd name="connsiteX4" fmla="*/ 316217 w 9452667"/>
              <a:gd name="connsiteY4" fmla="*/ 5810251 h 6117953"/>
              <a:gd name="connsiteX5" fmla="*/ 81267 w 9452667"/>
              <a:gd name="connsiteY5" fmla="*/ 5370514 h 6117953"/>
              <a:gd name="connsiteX6" fmla="*/ 81267 w 9452667"/>
              <a:gd name="connsiteY6" fmla="*/ 0 h 6117953"/>
              <a:gd name="connsiteX0" fmla="*/ 0 w 9371400"/>
              <a:gd name="connsiteY0" fmla="*/ 0 h 5965597"/>
              <a:gd name="connsiteX1" fmla="*/ 9371400 w 9371400"/>
              <a:gd name="connsiteY1" fmla="*/ 0 h 5965597"/>
              <a:gd name="connsiteX2" fmla="*/ 9371400 w 9371400"/>
              <a:gd name="connsiteY2" fmla="*/ 3503614 h 5965597"/>
              <a:gd name="connsiteX3" fmla="*/ 709613 w 9371400"/>
              <a:gd name="connsiteY3" fmla="*/ 5962650 h 5965597"/>
              <a:gd name="connsiteX4" fmla="*/ 234950 w 9371400"/>
              <a:gd name="connsiteY4" fmla="*/ 5810251 h 5965597"/>
              <a:gd name="connsiteX5" fmla="*/ 0 w 9371400"/>
              <a:gd name="connsiteY5" fmla="*/ 5370514 h 5965597"/>
              <a:gd name="connsiteX6" fmla="*/ 0 w 9371400"/>
              <a:gd name="connsiteY6" fmla="*/ 0 h 5965597"/>
              <a:gd name="connsiteX0" fmla="*/ 0 w 9371400"/>
              <a:gd name="connsiteY0" fmla="*/ 0 h 5965024"/>
              <a:gd name="connsiteX1" fmla="*/ 9371400 w 9371400"/>
              <a:gd name="connsiteY1" fmla="*/ 0 h 5965024"/>
              <a:gd name="connsiteX2" fmla="*/ 9371400 w 9371400"/>
              <a:gd name="connsiteY2" fmla="*/ 3503614 h 5965024"/>
              <a:gd name="connsiteX3" fmla="*/ 709613 w 9371400"/>
              <a:gd name="connsiteY3" fmla="*/ 5962650 h 5965024"/>
              <a:gd name="connsiteX4" fmla="*/ 203200 w 9371400"/>
              <a:gd name="connsiteY4" fmla="*/ 5788026 h 5965024"/>
              <a:gd name="connsiteX5" fmla="*/ 0 w 9371400"/>
              <a:gd name="connsiteY5" fmla="*/ 5370514 h 5965024"/>
              <a:gd name="connsiteX6" fmla="*/ 0 w 9371400"/>
              <a:gd name="connsiteY6" fmla="*/ 0 h 5965024"/>
              <a:gd name="connsiteX0" fmla="*/ 0 w 9371400"/>
              <a:gd name="connsiteY0" fmla="*/ 0 h 5965393"/>
              <a:gd name="connsiteX1" fmla="*/ 9371400 w 9371400"/>
              <a:gd name="connsiteY1" fmla="*/ 0 h 5965393"/>
              <a:gd name="connsiteX2" fmla="*/ 9371400 w 9371400"/>
              <a:gd name="connsiteY2" fmla="*/ 3503614 h 5965393"/>
              <a:gd name="connsiteX3" fmla="*/ 709613 w 9371400"/>
              <a:gd name="connsiteY3" fmla="*/ 5962650 h 5965393"/>
              <a:gd name="connsiteX4" fmla="*/ 203200 w 9371400"/>
              <a:gd name="connsiteY4" fmla="*/ 5788026 h 5965393"/>
              <a:gd name="connsiteX5" fmla="*/ 0 w 9371400"/>
              <a:gd name="connsiteY5" fmla="*/ 5370514 h 5965393"/>
              <a:gd name="connsiteX6" fmla="*/ 0 w 9371400"/>
              <a:gd name="connsiteY6" fmla="*/ 0 h 5965393"/>
              <a:gd name="connsiteX0" fmla="*/ 0 w 9371400"/>
              <a:gd name="connsiteY0" fmla="*/ 0 h 5965393"/>
              <a:gd name="connsiteX1" fmla="*/ 9371400 w 9371400"/>
              <a:gd name="connsiteY1" fmla="*/ 0 h 5965393"/>
              <a:gd name="connsiteX2" fmla="*/ 9371400 w 9371400"/>
              <a:gd name="connsiteY2" fmla="*/ 3503614 h 5965393"/>
              <a:gd name="connsiteX3" fmla="*/ 709613 w 9371400"/>
              <a:gd name="connsiteY3" fmla="*/ 5962650 h 5965393"/>
              <a:gd name="connsiteX4" fmla="*/ 203200 w 9371400"/>
              <a:gd name="connsiteY4" fmla="*/ 5788026 h 5965393"/>
              <a:gd name="connsiteX5" fmla="*/ 0 w 9371400"/>
              <a:gd name="connsiteY5" fmla="*/ 5370514 h 5965393"/>
              <a:gd name="connsiteX6" fmla="*/ 0 w 9371400"/>
              <a:gd name="connsiteY6" fmla="*/ 0 h 5965393"/>
              <a:gd name="connsiteX0" fmla="*/ 0 w 9371400"/>
              <a:gd name="connsiteY0" fmla="*/ 0 h 5965393"/>
              <a:gd name="connsiteX1" fmla="*/ 9371400 w 9371400"/>
              <a:gd name="connsiteY1" fmla="*/ 0 h 5965393"/>
              <a:gd name="connsiteX2" fmla="*/ 9371400 w 9371400"/>
              <a:gd name="connsiteY2" fmla="*/ 3503614 h 5965393"/>
              <a:gd name="connsiteX3" fmla="*/ 709613 w 9371400"/>
              <a:gd name="connsiteY3" fmla="*/ 5962650 h 5965393"/>
              <a:gd name="connsiteX4" fmla="*/ 203200 w 9371400"/>
              <a:gd name="connsiteY4" fmla="*/ 5788026 h 5965393"/>
              <a:gd name="connsiteX5" fmla="*/ 0 w 9371400"/>
              <a:gd name="connsiteY5" fmla="*/ 5370514 h 5965393"/>
              <a:gd name="connsiteX6" fmla="*/ 0 w 9371400"/>
              <a:gd name="connsiteY6" fmla="*/ 0 h 5965393"/>
              <a:gd name="connsiteX0" fmla="*/ 0 w 9371400"/>
              <a:gd name="connsiteY0" fmla="*/ 0 h 5958791"/>
              <a:gd name="connsiteX1" fmla="*/ 9371400 w 9371400"/>
              <a:gd name="connsiteY1" fmla="*/ 0 h 5958791"/>
              <a:gd name="connsiteX2" fmla="*/ 9371400 w 9371400"/>
              <a:gd name="connsiteY2" fmla="*/ 3503614 h 5958791"/>
              <a:gd name="connsiteX3" fmla="*/ 642938 w 9371400"/>
              <a:gd name="connsiteY3" fmla="*/ 5956300 h 5958791"/>
              <a:gd name="connsiteX4" fmla="*/ 203200 w 9371400"/>
              <a:gd name="connsiteY4" fmla="*/ 5788026 h 5958791"/>
              <a:gd name="connsiteX5" fmla="*/ 0 w 9371400"/>
              <a:gd name="connsiteY5" fmla="*/ 5370514 h 5958791"/>
              <a:gd name="connsiteX6" fmla="*/ 0 w 9371400"/>
              <a:gd name="connsiteY6" fmla="*/ 0 h 5958791"/>
              <a:gd name="connsiteX0" fmla="*/ 0 w 9371400"/>
              <a:gd name="connsiteY0" fmla="*/ 0 h 5958791"/>
              <a:gd name="connsiteX1" fmla="*/ 9371400 w 9371400"/>
              <a:gd name="connsiteY1" fmla="*/ 0 h 5958791"/>
              <a:gd name="connsiteX2" fmla="*/ 9371400 w 9371400"/>
              <a:gd name="connsiteY2" fmla="*/ 3503614 h 5958791"/>
              <a:gd name="connsiteX3" fmla="*/ 642938 w 9371400"/>
              <a:gd name="connsiteY3" fmla="*/ 5956300 h 5958791"/>
              <a:gd name="connsiteX4" fmla="*/ 203200 w 9371400"/>
              <a:gd name="connsiteY4" fmla="*/ 5788026 h 5958791"/>
              <a:gd name="connsiteX5" fmla="*/ 0 w 9371400"/>
              <a:gd name="connsiteY5" fmla="*/ 5370514 h 5958791"/>
              <a:gd name="connsiteX6" fmla="*/ 0 w 9371400"/>
              <a:gd name="connsiteY6" fmla="*/ 0 h 5958791"/>
              <a:gd name="connsiteX0" fmla="*/ 0 w 9371400"/>
              <a:gd name="connsiteY0" fmla="*/ 0 h 5958980"/>
              <a:gd name="connsiteX1" fmla="*/ 9371400 w 9371400"/>
              <a:gd name="connsiteY1" fmla="*/ 0 h 5958980"/>
              <a:gd name="connsiteX2" fmla="*/ 9371400 w 9371400"/>
              <a:gd name="connsiteY2" fmla="*/ 3503614 h 5958980"/>
              <a:gd name="connsiteX3" fmla="*/ 642938 w 9371400"/>
              <a:gd name="connsiteY3" fmla="*/ 5956300 h 5958980"/>
              <a:gd name="connsiteX4" fmla="*/ 203200 w 9371400"/>
              <a:gd name="connsiteY4" fmla="*/ 5788026 h 5958980"/>
              <a:gd name="connsiteX5" fmla="*/ 0 w 9371400"/>
              <a:gd name="connsiteY5" fmla="*/ 5322889 h 5958980"/>
              <a:gd name="connsiteX6" fmla="*/ 0 w 9371400"/>
              <a:gd name="connsiteY6" fmla="*/ 0 h 5958980"/>
              <a:gd name="connsiteX0" fmla="*/ 0 w 9371400"/>
              <a:gd name="connsiteY0" fmla="*/ 0 h 5958980"/>
              <a:gd name="connsiteX1" fmla="*/ 9371400 w 9371400"/>
              <a:gd name="connsiteY1" fmla="*/ 0 h 5958980"/>
              <a:gd name="connsiteX2" fmla="*/ 9371400 w 9371400"/>
              <a:gd name="connsiteY2" fmla="*/ 3503614 h 5958980"/>
              <a:gd name="connsiteX3" fmla="*/ 642938 w 9371400"/>
              <a:gd name="connsiteY3" fmla="*/ 5956300 h 5958980"/>
              <a:gd name="connsiteX4" fmla="*/ 203200 w 9371400"/>
              <a:gd name="connsiteY4" fmla="*/ 5788026 h 5958980"/>
              <a:gd name="connsiteX5" fmla="*/ 0 w 9371400"/>
              <a:gd name="connsiteY5" fmla="*/ 5322889 h 5958980"/>
              <a:gd name="connsiteX6" fmla="*/ 0 w 9371400"/>
              <a:gd name="connsiteY6" fmla="*/ 0 h 5958980"/>
              <a:gd name="connsiteX0" fmla="*/ 0 w 9371400"/>
              <a:gd name="connsiteY0" fmla="*/ 0 h 5958980"/>
              <a:gd name="connsiteX1" fmla="*/ 9371400 w 9371400"/>
              <a:gd name="connsiteY1" fmla="*/ 0 h 5958980"/>
              <a:gd name="connsiteX2" fmla="*/ 9371400 w 9371400"/>
              <a:gd name="connsiteY2" fmla="*/ 3503614 h 5958980"/>
              <a:gd name="connsiteX3" fmla="*/ 642938 w 9371400"/>
              <a:gd name="connsiteY3" fmla="*/ 5956300 h 5958980"/>
              <a:gd name="connsiteX4" fmla="*/ 203200 w 9371400"/>
              <a:gd name="connsiteY4" fmla="*/ 5788026 h 5958980"/>
              <a:gd name="connsiteX5" fmla="*/ 0 w 9371400"/>
              <a:gd name="connsiteY5" fmla="*/ 5322889 h 5958980"/>
              <a:gd name="connsiteX6" fmla="*/ 0 w 9371400"/>
              <a:gd name="connsiteY6" fmla="*/ 0 h 5958980"/>
              <a:gd name="connsiteX0" fmla="*/ 0 w 9371400"/>
              <a:gd name="connsiteY0" fmla="*/ 0 h 5949683"/>
              <a:gd name="connsiteX1" fmla="*/ 9371400 w 9371400"/>
              <a:gd name="connsiteY1" fmla="*/ 0 h 5949683"/>
              <a:gd name="connsiteX2" fmla="*/ 9371400 w 9371400"/>
              <a:gd name="connsiteY2" fmla="*/ 3503614 h 5949683"/>
              <a:gd name="connsiteX3" fmla="*/ 735807 w 9371400"/>
              <a:gd name="connsiteY3" fmla="*/ 5946775 h 5949683"/>
              <a:gd name="connsiteX4" fmla="*/ 203200 w 9371400"/>
              <a:gd name="connsiteY4" fmla="*/ 5788026 h 5949683"/>
              <a:gd name="connsiteX5" fmla="*/ 0 w 9371400"/>
              <a:gd name="connsiteY5" fmla="*/ 5322889 h 5949683"/>
              <a:gd name="connsiteX6" fmla="*/ 0 w 9371400"/>
              <a:gd name="connsiteY6" fmla="*/ 0 h 5949683"/>
              <a:gd name="connsiteX0" fmla="*/ 0 w 9371400"/>
              <a:gd name="connsiteY0" fmla="*/ 0 h 5954326"/>
              <a:gd name="connsiteX1" fmla="*/ 9371400 w 9371400"/>
              <a:gd name="connsiteY1" fmla="*/ 0 h 5954326"/>
              <a:gd name="connsiteX2" fmla="*/ 9371400 w 9371400"/>
              <a:gd name="connsiteY2" fmla="*/ 3503614 h 5954326"/>
              <a:gd name="connsiteX3" fmla="*/ 638176 w 9371400"/>
              <a:gd name="connsiteY3" fmla="*/ 5951537 h 5954326"/>
              <a:gd name="connsiteX4" fmla="*/ 203200 w 9371400"/>
              <a:gd name="connsiteY4" fmla="*/ 5788026 h 5954326"/>
              <a:gd name="connsiteX5" fmla="*/ 0 w 9371400"/>
              <a:gd name="connsiteY5" fmla="*/ 5322889 h 5954326"/>
              <a:gd name="connsiteX6" fmla="*/ 0 w 9371400"/>
              <a:gd name="connsiteY6" fmla="*/ 0 h 5954326"/>
              <a:gd name="connsiteX0" fmla="*/ 0 w 9371400"/>
              <a:gd name="connsiteY0" fmla="*/ 0 h 5960329"/>
              <a:gd name="connsiteX1" fmla="*/ 9371400 w 9371400"/>
              <a:gd name="connsiteY1" fmla="*/ 0 h 5960329"/>
              <a:gd name="connsiteX2" fmla="*/ 9371400 w 9371400"/>
              <a:gd name="connsiteY2" fmla="*/ 3503614 h 5960329"/>
              <a:gd name="connsiteX3" fmla="*/ 773906 w 9371400"/>
              <a:gd name="connsiteY3" fmla="*/ 5936455 h 5960329"/>
              <a:gd name="connsiteX4" fmla="*/ 638176 w 9371400"/>
              <a:gd name="connsiteY4" fmla="*/ 5951537 h 5960329"/>
              <a:gd name="connsiteX5" fmla="*/ 203200 w 9371400"/>
              <a:gd name="connsiteY5" fmla="*/ 5788026 h 5960329"/>
              <a:gd name="connsiteX6" fmla="*/ 0 w 9371400"/>
              <a:gd name="connsiteY6" fmla="*/ 5322889 h 5960329"/>
              <a:gd name="connsiteX7" fmla="*/ 0 w 9371400"/>
              <a:gd name="connsiteY7" fmla="*/ 0 h 5960329"/>
              <a:gd name="connsiteX0" fmla="*/ 0 w 9371400"/>
              <a:gd name="connsiteY0" fmla="*/ 0 h 5962334"/>
              <a:gd name="connsiteX1" fmla="*/ 9371400 w 9371400"/>
              <a:gd name="connsiteY1" fmla="*/ 0 h 5962334"/>
              <a:gd name="connsiteX2" fmla="*/ 9371400 w 9371400"/>
              <a:gd name="connsiteY2" fmla="*/ 3503614 h 5962334"/>
              <a:gd name="connsiteX3" fmla="*/ 773906 w 9371400"/>
              <a:gd name="connsiteY3" fmla="*/ 5936455 h 5962334"/>
              <a:gd name="connsiteX4" fmla="*/ 535782 w 9371400"/>
              <a:gd name="connsiteY4" fmla="*/ 5953918 h 5962334"/>
              <a:gd name="connsiteX5" fmla="*/ 203200 w 9371400"/>
              <a:gd name="connsiteY5" fmla="*/ 5788026 h 5962334"/>
              <a:gd name="connsiteX6" fmla="*/ 0 w 9371400"/>
              <a:gd name="connsiteY6" fmla="*/ 5322889 h 5962334"/>
              <a:gd name="connsiteX7" fmla="*/ 0 w 9371400"/>
              <a:gd name="connsiteY7" fmla="*/ 0 h 5962334"/>
              <a:gd name="connsiteX0" fmla="*/ 0 w 9371400"/>
              <a:gd name="connsiteY0" fmla="*/ 0 h 5960358"/>
              <a:gd name="connsiteX1" fmla="*/ 9371400 w 9371400"/>
              <a:gd name="connsiteY1" fmla="*/ 0 h 5960358"/>
              <a:gd name="connsiteX2" fmla="*/ 9371400 w 9371400"/>
              <a:gd name="connsiteY2" fmla="*/ 3503614 h 5960358"/>
              <a:gd name="connsiteX3" fmla="*/ 773906 w 9371400"/>
              <a:gd name="connsiteY3" fmla="*/ 5936455 h 5960358"/>
              <a:gd name="connsiteX4" fmla="*/ 535782 w 9371400"/>
              <a:gd name="connsiteY4" fmla="*/ 5953918 h 5960358"/>
              <a:gd name="connsiteX5" fmla="*/ 203200 w 9371400"/>
              <a:gd name="connsiteY5" fmla="*/ 5788026 h 5960358"/>
              <a:gd name="connsiteX6" fmla="*/ 0 w 9371400"/>
              <a:gd name="connsiteY6" fmla="*/ 5322889 h 5960358"/>
              <a:gd name="connsiteX7" fmla="*/ 0 w 9371400"/>
              <a:gd name="connsiteY7" fmla="*/ 0 h 5960358"/>
              <a:gd name="connsiteX0" fmla="*/ 0 w 9371400"/>
              <a:gd name="connsiteY0" fmla="*/ 0 h 5962002"/>
              <a:gd name="connsiteX1" fmla="*/ 9371400 w 9371400"/>
              <a:gd name="connsiteY1" fmla="*/ 0 h 5962002"/>
              <a:gd name="connsiteX2" fmla="*/ 9371400 w 9371400"/>
              <a:gd name="connsiteY2" fmla="*/ 3503614 h 5962002"/>
              <a:gd name="connsiteX3" fmla="*/ 773906 w 9371400"/>
              <a:gd name="connsiteY3" fmla="*/ 5936455 h 5962002"/>
              <a:gd name="connsiteX4" fmla="*/ 535782 w 9371400"/>
              <a:gd name="connsiteY4" fmla="*/ 5953918 h 5962002"/>
              <a:gd name="connsiteX5" fmla="*/ 198438 w 9371400"/>
              <a:gd name="connsiteY5" fmla="*/ 5792788 h 5962002"/>
              <a:gd name="connsiteX6" fmla="*/ 0 w 9371400"/>
              <a:gd name="connsiteY6" fmla="*/ 5322889 h 5962002"/>
              <a:gd name="connsiteX7" fmla="*/ 0 w 9371400"/>
              <a:gd name="connsiteY7" fmla="*/ 0 h 5962002"/>
              <a:gd name="connsiteX0" fmla="*/ 0 w 9371400"/>
              <a:gd name="connsiteY0" fmla="*/ 0 h 5962002"/>
              <a:gd name="connsiteX1" fmla="*/ 9371400 w 9371400"/>
              <a:gd name="connsiteY1" fmla="*/ 0 h 5962002"/>
              <a:gd name="connsiteX2" fmla="*/ 9371400 w 9371400"/>
              <a:gd name="connsiteY2" fmla="*/ 3503614 h 5962002"/>
              <a:gd name="connsiteX3" fmla="*/ 773906 w 9371400"/>
              <a:gd name="connsiteY3" fmla="*/ 5936455 h 5962002"/>
              <a:gd name="connsiteX4" fmla="*/ 535782 w 9371400"/>
              <a:gd name="connsiteY4" fmla="*/ 5953918 h 5962002"/>
              <a:gd name="connsiteX5" fmla="*/ 198438 w 9371400"/>
              <a:gd name="connsiteY5" fmla="*/ 5792788 h 5962002"/>
              <a:gd name="connsiteX6" fmla="*/ 0 w 9371400"/>
              <a:gd name="connsiteY6" fmla="*/ 5322889 h 5962002"/>
              <a:gd name="connsiteX7" fmla="*/ 0 w 9371400"/>
              <a:gd name="connsiteY7" fmla="*/ 0 h 5962002"/>
              <a:gd name="connsiteX0" fmla="*/ 0 w 9371400"/>
              <a:gd name="connsiteY0" fmla="*/ 0 h 5962002"/>
              <a:gd name="connsiteX1" fmla="*/ 9371400 w 9371400"/>
              <a:gd name="connsiteY1" fmla="*/ 0 h 5962002"/>
              <a:gd name="connsiteX2" fmla="*/ 9371400 w 9371400"/>
              <a:gd name="connsiteY2" fmla="*/ 3503614 h 5962002"/>
              <a:gd name="connsiteX3" fmla="*/ 773906 w 9371400"/>
              <a:gd name="connsiteY3" fmla="*/ 5936455 h 5962002"/>
              <a:gd name="connsiteX4" fmla="*/ 535782 w 9371400"/>
              <a:gd name="connsiteY4" fmla="*/ 5953918 h 5962002"/>
              <a:gd name="connsiteX5" fmla="*/ 198438 w 9371400"/>
              <a:gd name="connsiteY5" fmla="*/ 5792788 h 5962002"/>
              <a:gd name="connsiteX6" fmla="*/ 0 w 9371400"/>
              <a:gd name="connsiteY6" fmla="*/ 5322889 h 5962002"/>
              <a:gd name="connsiteX7" fmla="*/ 0 w 9371400"/>
              <a:gd name="connsiteY7" fmla="*/ 0 h 5962002"/>
              <a:gd name="connsiteX0" fmla="*/ 0 w 9371400"/>
              <a:gd name="connsiteY0" fmla="*/ 0 h 5958126"/>
              <a:gd name="connsiteX1" fmla="*/ 9371400 w 9371400"/>
              <a:gd name="connsiteY1" fmla="*/ 0 h 5958126"/>
              <a:gd name="connsiteX2" fmla="*/ 9371400 w 9371400"/>
              <a:gd name="connsiteY2" fmla="*/ 3503614 h 5958126"/>
              <a:gd name="connsiteX3" fmla="*/ 773906 w 9371400"/>
              <a:gd name="connsiteY3" fmla="*/ 5936455 h 5958126"/>
              <a:gd name="connsiteX4" fmla="*/ 535782 w 9371400"/>
              <a:gd name="connsiteY4" fmla="*/ 5953918 h 5958126"/>
              <a:gd name="connsiteX5" fmla="*/ 198438 w 9371400"/>
              <a:gd name="connsiteY5" fmla="*/ 5792788 h 5958126"/>
              <a:gd name="connsiteX6" fmla="*/ 0 w 9371400"/>
              <a:gd name="connsiteY6" fmla="*/ 5322889 h 5958126"/>
              <a:gd name="connsiteX7" fmla="*/ 0 w 9371400"/>
              <a:gd name="connsiteY7" fmla="*/ 0 h 5958126"/>
              <a:gd name="connsiteX0" fmla="*/ 0 w 9371400"/>
              <a:gd name="connsiteY0" fmla="*/ 0 h 5958126"/>
              <a:gd name="connsiteX1" fmla="*/ 9371400 w 9371400"/>
              <a:gd name="connsiteY1" fmla="*/ 0 h 5958126"/>
              <a:gd name="connsiteX2" fmla="*/ 9371400 w 9371400"/>
              <a:gd name="connsiteY2" fmla="*/ 3503614 h 5958126"/>
              <a:gd name="connsiteX3" fmla="*/ 773906 w 9371400"/>
              <a:gd name="connsiteY3" fmla="*/ 5936455 h 5958126"/>
              <a:gd name="connsiteX4" fmla="*/ 535782 w 9371400"/>
              <a:gd name="connsiteY4" fmla="*/ 5953918 h 5958126"/>
              <a:gd name="connsiteX5" fmla="*/ 198438 w 9371400"/>
              <a:gd name="connsiteY5" fmla="*/ 5792788 h 5958126"/>
              <a:gd name="connsiteX6" fmla="*/ 0 w 9371400"/>
              <a:gd name="connsiteY6" fmla="*/ 5322889 h 5958126"/>
              <a:gd name="connsiteX7" fmla="*/ 0 w 9371400"/>
              <a:gd name="connsiteY7" fmla="*/ 0 h 5958126"/>
              <a:gd name="connsiteX0" fmla="*/ 0 w 9371400"/>
              <a:gd name="connsiteY0" fmla="*/ 0 h 5958126"/>
              <a:gd name="connsiteX1" fmla="*/ 9371400 w 9371400"/>
              <a:gd name="connsiteY1" fmla="*/ 0 h 5958126"/>
              <a:gd name="connsiteX2" fmla="*/ 9371400 w 9371400"/>
              <a:gd name="connsiteY2" fmla="*/ 3503614 h 5958126"/>
              <a:gd name="connsiteX3" fmla="*/ 773906 w 9371400"/>
              <a:gd name="connsiteY3" fmla="*/ 5936455 h 5958126"/>
              <a:gd name="connsiteX4" fmla="*/ 535782 w 9371400"/>
              <a:gd name="connsiteY4" fmla="*/ 5953918 h 5958126"/>
              <a:gd name="connsiteX5" fmla="*/ 198438 w 9371400"/>
              <a:gd name="connsiteY5" fmla="*/ 5792788 h 5958126"/>
              <a:gd name="connsiteX6" fmla="*/ 0 w 9371400"/>
              <a:gd name="connsiteY6" fmla="*/ 5322889 h 5958126"/>
              <a:gd name="connsiteX7" fmla="*/ 0 w 9371400"/>
              <a:gd name="connsiteY7" fmla="*/ 0 h 595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1400" h="5958126">
                <a:moveTo>
                  <a:pt x="0" y="0"/>
                </a:moveTo>
                <a:lnTo>
                  <a:pt x="9371400" y="0"/>
                </a:lnTo>
                <a:lnTo>
                  <a:pt x="9371400" y="3503614"/>
                </a:lnTo>
                <a:lnTo>
                  <a:pt x="773906" y="5936455"/>
                </a:lnTo>
                <a:cubicBezTo>
                  <a:pt x="728663" y="5941482"/>
                  <a:pt x="626930" y="5968337"/>
                  <a:pt x="535782" y="5953918"/>
                </a:cubicBezTo>
                <a:cubicBezTo>
                  <a:pt x="444634" y="5939499"/>
                  <a:pt x="337741" y="5917010"/>
                  <a:pt x="198438" y="5792788"/>
                </a:cubicBezTo>
                <a:cubicBezTo>
                  <a:pt x="59135" y="5668566"/>
                  <a:pt x="3016" y="5434703"/>
                  <a:pt x="0" y="532288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en-GB" sz="1400" dirty="0" err="1" smtClean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5500" y="4570413"/>
            <a:ext cx="2260600" cy="819150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#.#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1" y="563563"/>
            <a:ext cx="8239126" cy="370558"/>
          </a:xfrm>
        </p:spPr>
        <p:txBody>
          <a:bodyPr/>
          <a:lstStyle>
            <a:lvl1pPr>
              <a:lnSpc>
                <a:spcPct val="85000"/>
              </a:lnSpc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Statement/quote slide</a:t>
            </a:r>
            <a:endParaRPr lang="en-GB" dirty="0"/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smtClean="0">
              <a:solidFill>
                <a:schemeClr val="accent5"/>
              </a:solidFill>
            </a:endParaRPr>
          </a:p>
        </p:txBody>
      </p:sp>
      <p:sp>
        <p:nvSpPr>
          <p:cNvPr id="3" name="Isosceles Triangle 2"/>
          <p:cNvSpPr/>
          <p:nvPr userDrawn="1"/>
        </p:nvSpPr>
        <p:spPr>
          <a:xfrm rot="16200000">
            <a:off x="6043901" y="2457742"/>
            <a:ext cx="2824488" cy="4899710"/>
          </a:xfrm>
          <a:custGeom>
            <a:avLst/>
            <a:gdLst>
              <a:gd name="connsiteX0" fmla="*/ 0 w 2771777"/>
              <a:gd name="connsiteY0" fmla="*/ 4817797 h 4817797"/>
              <a:gd name="connsiteX1" fmla="*/ 1385889 w 2771777"/>
              <a:gd name="connsiteY1" fmla="*/ 0 h 4817797"/>
              <a:gd name="connsiteX2" fmla="*/ 2771777 w 2771777"/>
              <a:gd name="connsiteY2" fmla="*/ 4817797 h 4817797"/>
              <a:gd name="connsiteX3" fmla="*/ 0 w 2771777"/>
              <a:gd name="connsiteY3" fmla="*/ 4817797 h 4817797"/>
              <a:gd name="connsiteX0" fmla="*/ 0 w 2771777"/>
              <a:gd name="connsiteY0" fmla="*/ 4808272 h 4808272"/>
              <a:gd name="connsiteX1" fmla="*/ 1395414 w 2771777"/>
              <a:gd name="connsiteY1" fmla="*/ 0 h 4808272"/>
              <a:gd name="connsiteX2" fmla="*/ 2771777 w 2771777"/>
              <a:gd name="connsiteY2" fmla="*/ 4808272 h 4808272"/>
              <a:gd name="connsiteX3" fmla="*/ 0 w 2771777"/>
              <a:gd name="connsiteY3" fmla="*/ 4808272 h 480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777" h="4808272">
                <a:moveTo>
                  <a:pt x="0" y="4808272"/>
                </a:moveTo>
                <a:lnTo>
                  <a:pt x="1395414" y="0"/>
                </a:lnTo>
                <a:lnTo>
                  <a:pt x="2771777" y="4808272"/>
                </a:lnTo>
                <a:lnTo>
                  <a:pt x="0" y="4808272"/>
                </a:lnTo>
                <a:close/>
              </a:path>
            </a:pathLst>
          </a:custGeom>
          <a:solidFill>
            <a:srgbClr val="ADBBC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en-GB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37215004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6EB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en-GB" sz="1400" dirty="0" err="1" smtClean="0"/>
          </a:p>
        </p:txBody>
      </p:sp>
      <p:sp>
        <p:nvSpPr>
          <p:cNvPr id="7" name="Slide Number Placeholder 22"/>
          <p:cNvSpPr txBox="1">
            <a:spLocks/>
          </p:cNvSpPr>
          <p:nvPr userDrawn="1"/>
        </p:nvSpPr>
        <p:spPr>
          <a:xfrm>
            <a:off x="825500" y="6217162"/>
            <a:ext cx="3515072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 algn="l"/>
            <a:r>
              <a:rPr lang="en-GB" sz="1000" b="0" dirty="0" smtClean="0">
                <a:solidFill>
                  <a:schemeClr val="accent5"/>
                </a:solidFill>
              </a:rPr>
              <a:t>[Title of presentation]</a:t>
            </a:r>
            <a:endParaRPr lang="en-GB" sz="1000" b="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33400" y="2"/>
            <a:ext cx="9371400" cy="5958126"/>
          </a:xfrm>
          <a:custGeom>
            <a:avLst/>
            <a:gdLst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5980114 h 5980114"/>
              <a:gd name="connsiteX3" fmla="*/ 0 w 9371400"/>
              <a:gd name="connsiteY3" fmla="*/ 5980114 h 5980114"/>
              <a:gd name="connsiteX4" fmla="*/ 0 w 9371400"/>
              <a:gd name="connsiteY4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59801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35036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35036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35036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591176"/>
              <a:gd name="connsiteX1" fmla="*/ 9371400 w 9371400"/>
              <a:gd name="connsiteY1" fmla="*/ 0 h 5591176"/>
              <a:gd name="connsiteX2" fmla="*/ 9371400 w 9371400"/>
              <a:gd name="connsiteY2" fmla="*/ 3503614 h 5591176"/>
              <a:gd name="connsiteX3" fmla="*/ 1990725 w 9371400"/>
              <a:gd name="connsiteY3" fmla="*/ 5591176 h 5591176"/>
              <a:gd name="connsiteX4" fmla="*/ 0 w 9371400"/>
              <a:gd name="connsiteY4" fmla="*/ 5370514 h 5591176"/>
              <a:gd name="connsiteX5" fmla="*/ 0 w 9371400"/>
              <a:gd name="connsiteY5" fmla="*/ 0 h 5591176"/>
              <a:gd name="connsiteX0" fmla="*/ 0 w 9371400"/>
              <a:gd name="connsiteY0" fmla="*/ 0 h 5924551"/>
              <a:gd name="connsiteX1" fmla="*/ 9371400 w 9371400"/>
              <a:gd name="connsiteY1" fmla="*/ 0 h 5924551"/>
              <a:gd name="connsiteX2" fmla="*/ 9371400 w 9371400"/>
              <a:gd name="connsiteY2" fmla="*/ 3503614 h 5924551"/>
              <a:gd name="connsiteX3" fmla="*/ 400050 w 9371400"/>
              <a:gd name="connsiteY3" fmla="*/ 5924551 h 5924551"/>
              <a:gd name="connsiteX4" fmla="*/ 0 w 9371400"/>
              <a:gd name="connsiteY4" fmla="*/ 5370514 h 5924551"/>
              <a:gd name="connsiteX5" fmla="*/ 0 w 9371400"/>
              <a:gd name="connsiteY5" fmla="*/ 0 h 5924551"/>
              <a:gd name="connsiteX0" fmla="*/ 0 w 9371400"/>
              <a:gd name="connsiteY0" fmla="*/ 0 h 5939084"/>
              <a:gd name="connsiteX1" fmla="*/ 9371400 w 9371400"/>
              <a:gd name="connsiteY1" fmla="*/ 0 h 5939084"/>
              <a:gd name="connsiteX2" fmla="*/ 9371400 w 9371400"/>
              <a:gd name="connsiteY2" fmla="*/ 3503614 h 5939084"/>
              <a:gd name="connsiteX3" fmla="*/ 400050 w 9371400"/>
              <a:gd name="connsiteY3" fmla="*/ 5924551 h 5939084"/>
              <a:gd name="connsiteX4" fmla="*/ 0 w 9371400"/>
              <a:gd name="connsiteY4" fmla="*/ 5370514 h 5939084"/>
              <a:gd name="connsiteX5" fmla="*/ 0 w 9371400"/>
              <a:gd name="connsiteY5" fmla="*/ 0 h 5939084"/>
              <a:gd name="connsiteX0" fmla="*/ 0 w 9371400"/>
              <a:gd name="connsiteY0" fmla="*/ 0 h 5939084"/>
              <a:gd name="connsiteX1" fmla="*/ 9371400 w 9371400"/>
              <a:gd name="connsiteY1" fmla="*/ 0 h 5939084"/>
              <a:gd name="connsiteX2" fmla="*/ 9371400 w 9371400"/>
              <a:gd name="connsiteY2" fmla="*/ 3503614 h 5939084"/>
              <a:gd name="connsiteX3" fmla="*/ 400050 w 9371400"/>
              <a:gd name="connsiteY3" fmla="*/ 5924551 h 5939084"/>
              <a:gd name="connsiteX4" fmla="*/ 0 w 9371400"/>
              <a:gd name="connsiteY4" fmla="*/ 5370514 h 5939084"/>
              <a:gd name="connsiteX5" fmla="*/ 0 w 9371400"/>
              <a:gd name="connsiteY5" fmla="*/ 0 h 5939084"/>
              <a:gd name="connsiteX0" fmla="*/ 0 w 9371400"/>
              <a:gd name="connsiteY0" fmla="*/ 0 h 5833330"/>
              <a:gd name="connsiteX1" fmla="*/ 9371400 w 9371400"/>
              <a:gd name="connsiteY1" fmla="*/ 0 h 5833330"/>
              <a:gd name="connsiteX2" fmla="*/ 9371400 w 9371400"/>
              <a:gd name="connsiteY2" fmla="*/ 3503614 h 5833330"/>
              <a:gd name="connsiteX3" fmla="*/ 240030 w 9371400"/>
              <a:gd name="connsiteY3" fmla="*/ 5817871 h 5833330"/>
              <a:gd name="connsiteX4" fmla="*/ 0 w 9371400"/>
              <a:gd name="connsiteY4" fmla="*/ 5370514 h 5833330"/>
              <a:gd name="connsiteX5" fmla="*/ 0 w 9371400"/>
              <a:gd name="connsiteY5" fmla="*/ 0 h 5833330"/>
              <a:gd name="connsiteX0" fmla="*/ 0 w 9371400"/>
              <a:gd name="connsiteY0" fmla="*/ 0 h 5826460"/>
              <a:gd name="connsiteX1" fmla="*/ 9371400 w 9371400"/>
              <a:gd name="connsiteY1" fmla="*/ 0 h 5826460"/>
              <a:gd name="connsiteX2" fmla="*/ 9371400 w 9371400"/>
              <a:gd name="connsiteY2" fmla="*/ 3503614 h 5826460"/>
              <a:gd name="connsiteX3" fmla="*/ 240030 w 9371400"/>
              <a:gd name="connsiteY3" fmla="*/ 5817871 h 5826460"/>
              <a:gd name="connsiteX4" fmla="*/ 0 w 9371400"/>
              <a:gd name="connsiteY4" fmla="*/ 5370514 h 5826460"/>
              <a:gd name="connsiteX5" fmla="*/ 0 w 9371400"/>
              <a:gd name="connsiteY5" fmla="*/ 0 h 5826460"/>
              <a:gd name="connsiteX0" fmla="*/ 0 w 9371400"/>
              <a:gd name="connsiteY0" fmla="*/ 0 h 5894683"/>
              <a:gd name="connsiteX1" fmla="*/ 9371400 w 9371400"/>
              <a:gd name="connsiteY1" fmla="*/ 0 h 5894683"/>
              <a:gd name="connsiteX2" fmla="*/ 9371400 w 9371400"/>
              <a:gd name="connsiteY2" fmla="*/ 3503614 h 5894683"/>
              <a:gd name="connsiteX3" fmla="*/ 323850 w 9371400"/>
              <a:gd name="connsiteY3" fmla="*/ 5886451 h 5894683"/>
              <a:gd name="connsiteX4" fmla="*/ 0 w 9371400"/>
              <a:gd name="connsiteY4" fmla="*/ 5370514 h 5894683"/>
              <a:gd name="connsiteX5" fmla="*/ 0 w 9371400"/>
              <a:gd name="connsiteY5" fmla="*/ 0 h 5894683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03101"/>
              <a:gd name="connsiteX1" fmla="*/ 9371400 w 9371400"/>
              <a:gd name="connsiteY1" fmla="*/ 0 h 5903101"/>
              <a:gd name="connsiteX2" fmla="*/ 9371400 w 9371400"/>
              <a:gd name="connsiteY2" fmla="*/ 3503614 h 5903101"/>
              <a:gd name="connsiteX3" fmla="*/ 323850 w 9371400"/>
              <a:gd name="connsiteY3" fmla="*/ 5886451 h 5903101"/>
              <a:gd name="connsiteX4" fmla="*/ 0 w 9371400"/>
              <a:gd name="connsiteY4" fmla="*/ 5370514 h 5903101"/>
              <a:gd name="connsiteX5" fmla="*/ 0 w 9371400"/>
              <a:gd name="connsiteY5" fmla="*/ 0 h 5903101"/>
              <a:gd name="connsiteX0" fmla="*/ 0 w 9371400"/>
              <a:gd name="connsiteY0" fmla="*/ 0 h 5956929"/>
              <a:gd name="connsiteX1" fmla="*/ 9371400 w 9371400"/>
              <a:gd name="connsiteY1" fmla="*/ 0 h 5956929"/>
              <a:gd name="connsiteX2" fmla="*/ 9371400 w 9371400"/>
              <a:gd name="connsiteY2" fmla="*/ 3503614 h 5956929"/>
              <a:gd name="connsiteX3" fmla="*/ 323850 w 9371400"/>
              <a:gd name="connsiteY3" fmla="*/ 5886451 h 5956929"/>
              <a:gd name="connsiteX4" fmla="*/ 0 w 9371400"/>
              <a:gd name="connsiteY4" fmla="*/ 5370514 h 5956929"/>
              <a:gd name="connsiteX5" fmla="*/ 0 w 9371400"/>
              <a:gd name="connsiteY5" fmla="*/ 0 h 5956929"/>
              <a:gd name="connsiteX0" fmla="*/ 0 w 9371400"/>
              <a:gd name="connsiteY0" fmla="*/ 0 h 5944045"/>
              <a:gd name="connsiteX1" fmla="*/ 9371400 w 9371400"/>
              <a:gd name="connsiteY1" fmla="*/ 0 h 5944045"/>
              <a:gd name="connsiteX2" fmla="*/ 9371400 w 9371400"/>
              <a:gd name="connsiteY2" fmla="*/ 3503614 h 5944045"/>
              <a:gd name="connsiteX3" fmla="*/ 323850 w 9371400"/>
              <a:gd name="connsiteY3" fmla="*/ 5886451 h 5944045"/>
              <a:gd name="connsiteX4" fmla="*/ 0 w 9371400"/>
              <a:gd name="connsiteY4" fmla="*/ 5370514 h 5944045"/>
              <a:gd name="connsiteX5" fmla="*/ 0 w 9371400"/>
              <a:gd name="connsiteY5" fmla="*/ 0 h 5944045"/>
              <a:gd name="connsiteX0" fmla="*/ 0 w 9371400"/>
              <a:gd name="connsiteY0" fmla="*/ 0 h 5869516"/>
              <a:gd name="connsiteX1" fmla="*/ 9371400 w 9371400"/>
              <a:gd name="connsiteY1" fmla="*/ 0 h 5869516"/>
              <a:gd name="connsiteX2" fmla="*/ 9371400 w 9371400"/>
              <a:gd name="connsiteY2" fmla="*/ 3503614 h 5869516"/>
              <a:gd name="connsiteX3" fmla="*/ 234950 w 9371400"/>
              <a:gd name="connsiteY3" fmla="*/ 5810251 h 5869516"/>
              <a:gd name="connsiteX4" fmla="*/ 0 w 9371400"/>
              <a:gd name="connsiteY4" fmla="*/ 5370514 h 5869516"/>
              <a:gd name="connsiteX5" fmla="*/ 0 w 9371400"/>
              <a:gd name="connsiteY5" fmla="*/ 0 h 5869516"/>
              <a:gd name="connsiteX0" fmla="*/ 0 w 9371400"/>
              <a:gd name="connsiteY0" fmla="*/ 0 h 5839290"/>
              <a:gd name="connsiteX1" fmla="*/ 9371400 w 9371400"/>
              <a:gd name="connsiteY1" fmla="*/ 0 h 5839290"/>
              <a:gd name="connsiteX2" fmla="*/ 9371400 w 9371400"/>
              <a:gd name="connsiteY2" fmla="*/ 3503614 h 5839290"/>
              <a:gd name="connsiteX3" fmla="*/ 234950 w 9371400"/>
              <a:gd name="connsiteY3" fmla="*/ 5810251 h 5839290"/>
              <a:gd name="connsiteX4" fmla="*/ 0 w 9371400"/>
              <a:gd name="connsiteY4" fmla="*/ 5370514 h 5839290"/>
              <a:gd name="connsiteX5" fmla="*/ 0 w 9371400"/>
              <a:gd name="connsiteY5" fmla="*/ 0 h 5839290"/>
              <a:gd name="connsiteX0" fmla="*/ 81267 w 9452667"/>
              <a:gd name="connsiteY0" fmla="*/ 0 h 6117953"/>
              <a:gd name="connsiteX1" fmla="*/ 9452667 w 9452667"/>
              <a:gd name="connsiteY1" fmla="*/ 0 h 6117953"/>
              <a:gd name="connsiteX2" fmla="*/ 9452667 w 9452667"/>
              <a:gd name="connsiteY2" fmla="*/ 3503614 h 6117953"/>
              <a:gd name="connsiteX3" fmla="*/ 790880 w 9452667"/>
              <a:gd name="connsiteY3" fmla="*/ 5962650 h 6117953"/>
              <a:gd name="connsiteX4" fmla="*/ 316217 w 9452667"/>
              <a:gd name="connsiteY4" fmla="*/ 5810251 h 6117953"/>
              <a:gd name="connsiteX5" fmla="*/ 81267 w 9452667"/>
              <a:gd name="connsiteY5" fmla="*/ 5370514 h 6117953"/>
              <a:gd name="connsiteX6" fmla="*/ 81267 w 9452667"/>
              <a:gd name="connsiteY6" fmla="*/ 0 h 6117953"/>
              <a:gd name="connsiteX0" fmla="*/ 0 w 9371400"/>
              <a:gd name="connsiteY0" fmla="*/ 0 h 5965597"/>
              <a:gd name="connsiteX1" fmla="*/ 9371400 w 9371400"/>
              <a:gd name="connsiteY1" fmla="*/ 0 h 5965597"/>
              <a:gd name="connsiteX2" fmla="*/ 9371400 w 9371400"/>
              <a:gd name="connsiteY2" fmla="*/ 3503614 h 5965597"/>
              <a:gd name="connsiteX3" fmla="*/ 709613 w 9371400"/>
              <a:gd name="connsiteY3" fmla="*/ 5962650 h 5965597"/>
              <a:gd name="connsiteX4" fmla="*/ 234950 w 9371400"/>
              <a:gd name="connsiteY4" fmla="*/ 5810251 h 5965597"/>
              <a:gd name="connsiteX5" fmla="*/ 0 w 9371400"/>
              <a:gd name="connsiteY5" fmla="*/ 5370514 h 5965597"/>
              <a:gd name="connsiteX6" fmla="*/ 0 w 9371400"/>
              <a:gd name="connsiteY6" fmla="*/ 0 h 5965597"/>
              <a:gd name="connsiteX0" fmla="*/ 0 w 9371400"/>
              <a:gd name="connsiteY0" fmla="*/ 0 h 5965024"/>
              <a:gd name="connsiteX1" fmla="*/ 9371400 w 9371400"/>
              <a:gd name="connsiteY1" fmla="*/ 0 h 5965024"/>
              <a:gd name="connsiteX2" fmla="*/ 9371400 w 9371400"/>
              <a:gd name="connsiteY2" fmla="*/ 3503614 h 5965024"/>
              <a:gd name="connsiteX3" fmla="*/ 709613 w 9371400"/>
              <a:gd name="connsiteY3" fmla="*/ 5962650 h 5965024"/>
              <a:gd name="connsiteX4" fmla="*/ 203200 w 9371400"/>
              <a:gd name="connsiteY4" fmla="*/ 5788026 h 5965024"/>
              <a:gd name="connsiteX5" fmla="*/ 0 w 9371400"/>
              <a:gd name="connsiteY5" fmla="*/ 5370514 h 5965024"/>
              <a:gd name="connsiteX6" fmla="*/ 0 w 9371400"/>
              <a:gd name="connsiteY6" fmla="*/ 0 h 5965024"/>
              <a:gd name="connsiteX0" fmla="*/ 0 w 9371400"/>
              <a:gd name="connsiteY0" fmla="*/ 0 h 5965393"/>
              <a:gd name="connsiteX1" fmla="*/ 9371400 w 9371400"/>
              <a:gd name="connsiteY1" fmla="*/ 0 h 5965393"/>
              <a:gd name="connsiteX2" fmla="*/ 9371400 w 9371400"/>
              <a:gd name="connsiteY2" fmla="*/ 3503614 h 5965393"/>
              <a:gd name="connsiteX3" fmla="*/ 709613 w 9371400"/>
              <a:gd name="connsiteY3" fmla="*/ 5962650 h 5965393"/>
              <a:gd name="connsiteX4" fmla="*/ 203200 w 9371400"/>
              <a:gd name="connsiteY4" fmla="*/ 5788026 h 5965393"/>
              <a:gd name="connsiteX5" fmla="*/ 0 w 9371400"/>
              <a:gd name="connsiteY5" fmla="*/ 5370514 h 5965393"/>
              <a:gd name="connsiteX6" fmla="*/ 0 w 9371400"/>
              <a:gd name="connsiteY6" fmla="*/ 0 h 5965393"/>
              <a:gd name="connsiteX0" fmla="*/ 0 w 9371400"/>
              <a:gd name="connsiteY0" fmla="*/ 0 h 5965393"/>
              <a:gd name="connsiteX1" fmla="*/ 9371400 w 9371400"/>
              <a:gd name="connsiteY1" fmla="*/ 0 h 5965393"/>
              <a:gd name="connsiteX2" fmla="*/ 9371400 w 9371400"/>
              <a:gd name="connsiteY2" fmla="*/ 3503614 h 5965393"/>
              <a:gd name="connsiteX3" fmla="*/ 709613 w 9371400"/>
              <a:gd name="connsiteY3" fmla="*/ 5962650 h 5965393"/>
              <a:gd name="connsiteX4" fmla="*/ 203200 w 9371400"/>
              <a:gd name="connsiteY4" fmla="*/ 5788026 h 5965393"/>
              <a:gd name="connsiteX5" fmla="*/ 0 w 9371400"/>
              <a:gd name="connsiteY5" fmla="*/ 5370514 h 5965393"/>
              <a:gd name="connsiteX6" fmla="*/ 0 w 9371400"/>
              <a:gd name="connsiteY6" fmla="*/ 0 h 5965393"/>
              <a:gd name="connsiteX0" fmla="*/ 0 w 9371400"/>
              <a:gd name="connsiteY0" fmla="*/ 0 h 5965393"/>
              <a:gd name="connsiteX1" fmla="*/ 9371400 w 9371400"/>
              <a:gd name="connsiteY1" fmla="*/ 0 h 5965393"/>
              <a:gd name="connsiteX2" fmla="*/ 9371400 w 9371400"/>
              <a:gd name="connsiteY2" fmla="*/ 3503614 h 5965393"/>
              <a:gd name="connsiteX3" fmla="*/ 709613 w 9371400"/>
              <a:gd name="connsiteY3" fmla="*/ 5962650 h 5965393"/>
              <a:gd name="connsiteX4" fmla="*/ 203200 w 9371400"/>
              <a:gd name="connsiteY4" fmla="*/ 5788026 h 5965393"/>
              <a:gd name="connsiteX5" fmla="*/ 0 w 9371400"/>
              <a:gd name="connsiteY5" fmla="*/ 5370514 h 5965393"/>
              <a:gd name="connsiteX6" fmla="*/ 0 w 9371400"/>
              <a:gd name="connsiteY6" fmla="*/ 0 h 5965393"/>
              <a:gd name="connsiteX0" fmla="*/ 0 w 9371400"/>
              <a:gd name="connsiteY0" fmla="*/ 0 h 5958791"/>
              <a:gd name="connsiteX1" fmla="*/ 9371400 w 9371400"/>
              <a:gd name="connsiteY1" fmla="*/ 0 h 5958791"/>
              <a:gd name="connsiteX2" fmla="*/ 9371400 w 9371400"/>
              <a:gd name="connsiteY2" fmla="*/ 3503614 h 5958791"/>
              <a:gd name="connsiteX3" fmla="*/ 642938 w 9371400"/>
              <a:gd name="connsiteY3" fmla="*/ 5956300 h 5958791"/>
              <a:gd name="connsiteX4" fmla="*/ 203200 w 9371400"/>
              <a:gd name="connsiteY4" fmla="*/ 5788026 h 5958791"/>
              <a:gd name="connsiteX5" fmla="*/ 0 w 9371400"/>
              <a:gd name="connsiteY5" fmla="*/ 5370514 h 5958791"/>
              <a:gd name="connsiteX6" fmla="*/ 0 w 9371400"/>
              <a:gd name="connsiteY6" fmla="*/ 0 h 5958791"/>
              <a:gd name="connsiteX0" fmla="*/ 0 w 9371400"/>
              <a:gd name="connsiteY0" fmla="*/ 0 h 5958791"/>
              <a:gd name="connsiteX1" fmla="*/ 9371400 w 9371400"/>
              <a:gd name="connsiteY1" fmla="*/ 0 h 5958791"/>
              <a:gd name="connsiteX2" fmla="*/ 9371400 w 9371400"/>
              <a:gd name="connsiteY2" fmla="*/ 3503614 h 5958791"/>
              <a:gd name="connsiteX3" fmla="*/ 642938 w 9371400"/>
              <a:gd name="connsiteY3" fmla="*/ 5956300 h 5958791"/>
              <a:gd name="connsiteX4" fmla="*/ 203200 w 9371400"/>
              <a:gd name="connsiteY4" fmla="*/ 5788026 h 5958791"/>
              <a:gd name="connsiteX5" fmla="*/ 0 w 9371400"/>
              <a:gd name="connsiteY5" fmla="*/ 5370514 h 5958791"/>
              <a:gd name="connsiteX6" fmla="*/ 0 w 9371400"/>
              <a:gd name="connsiteY6" fmla="*/ 0 h 5958791"/>
              <a:gd name="connsiteX0" fmla="*/ 0 w 9371400"/>
              <a:gd name="connsiteY0" fmla="*/ 0 h 5958980"/>
              <a:gd name="connsiteX1" fmla="*/ 9371400 w 9371400"/>
              <a:gd name="connsiteY1" fmla="*/ 0 h 5958980"/>
              <a:gd name="connsiteX2" fmla="*/ 9371400 w 9371400"/>
              <a:gd name="connsiteY2" fmla="*/ 3503614 h 5958980"/>
              <a:gd name="connsiteX3" fmla="*/ 642938 w 9371400"/>
              <a:gd name="connsiteY3" fmla="*/ 5956300 h 5958980"/>
              <a:gd name="connsiteX4" fmla="*/ 203200 w 9371400"/>
              <a:gd name="connsiteY4" fmla="*/ 5788026 h 5958980"/>
              <a:gd name="connsiteX5" fmla="*/ 0 w 9371400"/>
              <a:gd name="connsiteY5" fmla="*/ 5322889 h 5958980"/>
              <a:gd name="connsiteX6" fmla="*/ 0 w 9371400"/>
              <a:gd name="connsiteY6" fmla="*/ 0 h 5958980"/>
              <a:gd name="connsiteX0" fmla="*/ 0 w 9371400"/>
              <a:gd name="connsiteY0" fmla="*/ 0 h 5958980"/>
              <a:gd name="connsiteX1" fmla="*/ 9371400 w 9371400"/>
              <a:gd name="connsiteY1" fmla="*/ 0 h 5958980"/>
              <a:gd name="connsiteX2" fmla="*/ 9371400 w 9371400"/>
              <a:gd name="connsiteY2" fmla="*/ 3503614 h 5958980"/>
              <a:gd name="connsiteX3" fmla="*/ 642938 w 9371400"/>
              <a:gd name="connsiteY3" fmla="*/ 5956300 h 5958980"/>
              <a:gd name="connsiteX4" fmla="*/ 203200 w 9371400"/>
              <a:gd name="connsiteY4" fmla="*/ 5788026 h 5958980"/>
              <a:gd name="connsiteX5" fmla="*/ 0 w 9371400"/>
              <a:gd name="connsiteY5" fmla="*/ 5322889 h 5958980"/>
              <a:gd name="connsiteX6" fmla="*/ 0 w 9371400"/>
              <a:gd name="connsiteY6" fmla="*/ 0 h 5958980"/>
              <a:gd name="connsiteX0" fmla="*/ 0 w 9371400"/>
              <a:gd name="connsiteY0" fmla="*/ 0 h 5958980"/>
              <a:gd name="connsiteX1" fmla="*/ 9371400 w 9371400"/>
              <a:gd name="connsiteY1" fmla="*/ 0 h 5958980"/>
              <a:gd name="connsiteX2" fmla="*/ 9371400 w 9371400"/>
              <a:gd name="connsiteY2" fmla="*/ 3503614 h 5958980"/>
              <a:gd name="connsiteX3" fmla="*/ 642938 w 9371400"/>
              <a:gd name="connsiteY3" fmla="*/ 5956300 h 5958980"/>
              <a:gd name="connsiteX4" fmla="*/ 203200 w 9371400"/>
              <a:gd name="connsiteY4" fmla="*/ 5788026 h 5958980"/>
              <a:gd name="connsiteX5" fmla="*/ 0 w 9371400"/>
              <a:gd name="connsiteY5" fmla="*/ 5322889 h 5958980"/>
              <a:gd name="connsiteX6" fmla="*/ 0 w 9371400"/>
              <a:gd name="connsiteY6" fmla="*/ 0 h 5958980"/>
              <a:gd name="connsiteX0" fmla="*/ 0 w 9371400"/>
              <a:gd name="connsiteY0" fmla="*/ 0 h 5949683"/>
              <a:gd name="connsiteX1" fmla="*/ 9371400 w 9371400"/>
              <a:gd name="connsiteY1" fmla="*/ 0 h 5949683"/>
              <a:gd name="connsiteX2" fmla="*/ 9371400 w 9371400"/>
              <a:gd name="connsiteY2" fmla="*/ 3503614 h 5949683"/>
              <a:gd name="connsiteX3" fmla="*/ 735807 w 9371400"/>
              <a:gd name="connsiteY3" fmla="*/ 5946775 h 5949683"/>
              <a:gd name="connsiteX4" fmla="*/ 203200 w 9371400"/>
              <a:gd name="connsiteY4" fmla="*/ 5788026 h 5949683"/>
              <a:gd name="connsiteX5" fmla="*/ 0 w 9371400"/>
              <a:gd name="connsiteY5" fmla="*/ 5322889 h 5949683"/>
              <a:gd name="connsiteX6" fmla="*/ 0 w 9371400"/>
              <a:gd name="connsiteY6" fmla="*/ 0 h 5949683"/>
              <a:gd name="connsiteX0" fmla="*/ 0 w 9371400"/>
              <a:gd name="connsiteY0" fmla="*/ 0 h 5954326"/>
              <a:gd name="connsiteX1" fmla="*/ 9371400 w 9371400"/>
              <a:gd name="connsiteY1" fmla="*/ 0 h 5954326"/>
              <a:gd name="connsiteX2" fmla="*/ 9371400 w 9371400"/>
              <a:gd name="connsiteY2" fmla="*/ 3503614 h 5954326"/>
              <a:gd name="connsiteX3" fmla="*/ 638176 w 9371400"/>
              <a:gd name="connsiteY3" fmla="*/ 5951537 h 5954326"/>
              <a:gd name="connsiteX4" fmla="*/ 203200 w 9371400"/>
              <a:gd name="connsiteY4" fmla="*/ 5788026 h 5954326"/>
              <a:gd name="connsiteX5" fmla="*/ 0 w 9371400"/>
              <a:gd name="connsiteY5" fmla="*/ 5322889 h 5954326"/>
              <a:gd name="connsiteX6" fmla="*/ 0 w 9371400"/>
              <a:gd name="connsiteY6" fmla="*/ 0 h 5954326"/>
              <a:gd name="connsiteX0" fmla="*/ 0 w 9371400"/>
              <a:gd name="connsiteY0" fmla="*/ 0 h 5960329"/>
              <a:gd name="connsiteX1" fmla="*/ 9371400 w 9371400"/>
              <a:gd name="connsiteY1" fmla="*/ 0 h 5960329"/>
              <a:gd name="connsiteX2" fmla="*/ 9371400 w 9371400"/>
              <a:gd name="connsiteY2" fmla="*/ 3503614 h 5960329"/>
              <a:gd name="connsiteX3" fmla="*/ 773906 w 9371400"/>
              <a:gd name="connsiteY3" fmla="*/ 5936455 h 5960329"/>
              <a:gd name="connsiteX4" fmla="*/ 638176 w 9371400"/>
              <a:gd name="connsiteY4" fmla="*/ 5951537 h 5960329"/>
              <a:gd name="connsiteX5" fmla="*/ 203200 w 9371400"/>
              <a:gd name="connsiteY5" fmla="*/ 5788026 h 5960329"/>
              <a:gd name="connsiteX6" fmla="*/ 0 w 9371400"/>
              <a:gd name="connsiteY6" fmla="*/ 5322889 h 5960329"/>
              <a:gd name="connsiteX7" fmla="*/ 0 w 9371400"/>
              <a:gd name="connsiteY7" fmla="*/ 0 h 5960329"/>
              <a:gd name="connsiteX0" fmla="*/ 0 w 9371400"/>
              <a:gd name="connsiteY0" fmla="*/ 0 h 5962334"/>
              <a:gd name="connsiteX1" fmla="*/ 9371400 w 9371400"/>
              <a:gd name="connsiteY1" fmla="*/ 0 h 5962334"/>
              <a:gd name="connsiteX2" fmla="*/ 9371400 w 9371400"/>
              <a:gd name="connsiteY2" fmla="*/ 3503614 h 5962334"/>
              <a:gd name="connsiteX3" fmla="*/ 773906 w 9371400"/>
              <a:gd name="connsiteY3" fmla="*/ 5936455 h 5962334"/>
              <a:gd name="connsiteX4" fmla="*/ 535782 w 9371400"/>
              <a:gd name="connsiteY4" fmla="*/ 5953918 h 5962334"/>
              <a:gd name="connsiteX5" fmla="*/ 203200 w 9371400"/>
              <a:gd name="connsiteY5" fmla="*/ 5788026 h 5962334"/>
              <a:gd name="connsiteX6" fmla="*/ 0 w 9371400"/>
              <a:gd name="connsiteY6" fmla="*/ 5322889 h 5962334"/>
              <a:gd name="connsiteX7" fmla="*/ 0 w 9371400"/>
              <a:gd name="connsiteY7" fmla="*/ 0 h 5962334"/>
              <a:gd name="connsiteX0" fmla="*/ 0 w 9371400"/>
              <a:gd name="connsiteY0" fmla="*/ 0 h 5960358"/>
              <a:gd name="connsiteX1" fmla="*/ 9371400 w 9371400"/>
              <a:gd name="connsiteY1" fmla="*/ 0 h 5960358"/>
              <a:gd name="connsiteX2" fmla="*/ 9371400 w 9371400"/>
              <a:gd name="connsiteY2" fmla="*/ 3503614 h 5960358"/>
              <a:gd name="connsiteX3" fmla="*/ 773906 w 9371400"/>
              <a:gd name="connsiteY3" fmla="*/ 5936455 h 5960358"/>
              <a:gd name="connsiteX4" fmla="*/ 535782 w 9371400"/>
              <a:gd name="connsiteY4" fmla="*/ 5953918 h 5960358"/>
              <a:gd name="connsiteX5" fmla="*/ 203200 w 9371400"/>
              <a:gd name="connsiteY5" fmla="*/ 5788026 h 5960358"/>
              <a:gd name="connsiteX6" fmla="*/ 0 w 9371400"/>
              <a:gd name="connsiteY6" fmla="*/ 5322889 h 5960358"/>
              <a:gd name="connsiteX7" fmla="*/ 0 w 9371400"/>
              <a:gd name="connsiteY7" fmla="*/ 0 h 5960358"/>
              <a:gd name="connsiteX0" fmla="*/ 0 w 9371400"/>
              <a:gd name="connsiteY0" fmla="*/ 0 h 5962002"/>
              <a:gd name="connsiteX1" fmla="*/ 9371400 w 9371400"/>
              <a:gd name="connsiteY1" fmla="*/ 0 h 5962002"/>
              <a:gd name="connsiteX2" fmla="*/ 9371400 w 9371400"/>
              <a:gd name="connsiteY2" fmla="*/ 3503614 h 5962002"/>
              <a:gd name="connsiteX3" fmla="*/ 773906 w 9371400"/>
              <a:gd name="connsiteY3" fmla="*/ 5936455 h 5962002"/>
              <a:gd name="connsiteX4" fmla="*/ 535782 w 9371400"/>
              <a:gd name="connsiteY4" fmla="*/ 5953918 h 5962002"/>
              <a:gd name="connsiteX5" fmla="*/ 198438 w 9371400"/>
              <a:gd name="connsiteY5" fmla="*/ 5792788 h 5962002"/>
              <a:gd name="connsiteX6" fmla="*/ 0 w 9371400"/>
              <a:gd name="connsiteY6" fmla="*/ 5322889 h 5962002"/>
              <a:gd name="connsiteX7" fmla="*/ 0 w 9371400"/>
              <a:gd name="connsiteY7" fmla="*/ 0 h 5962002"/>
              <a:gd name="connsiteX0" fmla="*/ 0 w 9371400"/>
              <a:gd name="connsiteY0" fmla="*/ 0 h 5962002"/>
              <a:gd name="connsiteX1" fmla="*/ 9371400 w 9371400"/>
              <a:gd name="connsiteY1" fmla="*/ 0 h 5962002"/>
              <a:gd name="connsiteX2" fmla="*/ 9371400 w 9371400"/>
              <a:gd name="connsiteY2" fmla="*/ 3503614 h 5962002"/>
              <a:gd name="connsiteX3" fmla="*/ 773906 w 9371400"/>
              <a:gd name="connsiteY3" fmla="*/ 5936455 h 5962002"/>
              <a:gd name="connsiteX4" fmla="*/ 535782 w 9371400"/>
              <a:gd name="connsiteY4" fmla="*/ 5953918 h 5962002"/>
              <a:gd name="connsiteX5" fmla="*/ 198438 w 9371400"/>
              <a:gd name="connsiteY5" fmla="*/ 5792788 h 5962002"/>
              <a:gd name="connsiteX6" fmla="*/ 0 w 9371400"/>
              <a:gd name="connsiteY6" fmla="*/ 5322889 h 5962002"/>
              <a:gd name="connsiteX7" fmla="*/ 0 w 9371400"/>
              <a:gd name="connsiteY7" fmla="*/ 0 h 5962002"/>
              <a:gd name="connsiteX0" fmla="*/ 0 w 9371400"/>
              <a:gd name="connsiteY0" fmla="*/ 0 h 5962002"/>
              <a:gd name="connsiteX1" fmla="*/ 9371400 w 9371400"/>
              <a:gd name="connsiteY1" fmla="*/ 0 h 5962002"/>
              <a:gd name="connsiteX2" fmla="*/ 9371400 w 9371400"/>
              <a:gd name="connsiteY2" fmla="*/ 3503614 h 5962002"/>
              <a:gd name="connsiteX3" fmla="*/ 773906 w 9371400"/>
              <a:gd name="connsiteY3" fmla="*/ 5936455 h 5962002"/>
              <a:gd name="connsiteX4" fmla="*/ 535782 w 9371400"/>
              <a:gd name="connsiteY4" fmla="*/ 5953918 h 5962002"/>
              <a:gd name="connsiteX5" fmla="*/ 198438 w 9371400"/>
              <a:gd name="connsiteY5" fmla="*/ 5792788 h 5962002"/>
              <a:gd name="connsiteX6" fmla="*/ 0 w 9371400"/>
              <a:gd name="connsiteY6" fmla="*/ 5322889 h 5962002"/>
              <a:gd name="connsiteX7" fmla="*/ 0 w 9371400"/>
              <a:gd name="connsiteY7" fmla="*/ 0 h 5962002"/>
              <a:gd name="connsiteX0" fmla="*/ 0 w 9371400"/>
              <a:gd name="connsiteY0" fmla="*/ 0 h 5958126"/>
              <a:gd name="connsiteX1" fmla="*/ 9371400 w 9371400"/>
              <a:gd name="connsiteY1" fmla="*/ 0 h 5958126"/>
              <a:gd name="connsiteX2" fmla="*/ 9371400 w 9371400"/>
              <a:gd name="connsiteY2" fmla="*/ 3503614 h 5958126"/>
              <a:gd name="connsiteX3" fmla="*/ 773906 w 9371400"/>
              <a:gd name="connsiteY3" fmla="*/ 5936455 h 5958126"/>
              <a:gd name="connsiteX4" fmla="*/ 535782 w 9371400"/>
              <a:gd name="connsiteY4" fmla="*/ 5953918 h 5958126"/>
              <a:gd name="connsiteX5" fmla="*/ 198438 w 9371400"/>
              <a:gd name="connsiteY5" fmla="*/ 5792788 h 5958126"/>
              <a:gd name="connsiteX6" fmla="*/ 0 w 9371400"/>
              <a:gd name="connsiteY6" fmla="*/ 5322889 h 5958126"/>
              <a:gd name="connsiteX7" fmla="*/ 0 w 9371400"/>
              <a:gd name="connsiteY7" fmla="*/ 0 h 5958126"/>
              <a:gd name="connsiteX0" fmla="*/ 0 w 9371400"/>
              <a:gd name="connsiteY0" fmla="*/ 0 h 5958126"/>
              <a:gd name="connsiteX1" fmla="*/ 9371400 w 9371400"/>
              <a:gd name="connsiteY1" fmla="*/ 0 h 5958126"/>
              <a:gd name="connsiteX2" fmla="*/ 9371400 w 9371400"/>
              <a:gd name="connsiteY2" fmla="*/ 3503614 h 5958126"/>
              <a:gd name="connsiteX3" fmla="*/ 773906 w 9371400"/>
              <a:gd name="connsiteY3" fmla="*/ 5936455 h 5958126"/>
              <a:gd name="connsiteX4" fmla="*/ 535782 w 9371400"/>
              <a:gd name="connsiteY4" fmla="*/ 5953918 h 5958126"/>
              <a:gd name="connsiteX5" fmla="*/ 198438 w 9371400"/>
              <a:gd name="connsiteY5" fmla="*/ 5792788 h 5958126"/>
              <a:gd name="connsiteX6" fmla="*/ 0 w 9371400"/>
              <a:gd name="connsiteY6" fmla="*/ 5322889 h 5958126"/>
              <a:gd name="connsiteX7" fmla="*/ 0 w 9371400"/>
              <a:gd name="connsiteY7" fmla="*/ 0 h 5958126"/>
              <a:gd name="connsiteX0" fmla="*/ 0 w 9371400"/>
              <a:gd name="connsiteY0" fmla="*/ 0 h 5958126"/>
              <a:gd name="connsiteX1" fmla="*/ 9371400 w 9371400"/>
              <a:gd name="connsiteY1" fmla="*/ 0 h 5958126"/>
              <a:gd name="connsiteX2" fmla="*/ 9371400 w 9371400"/>
              <a:gd name="connsiteY2" fmla="*/ 3503614 h 5958126"/>
              <a:gd name="connsiteX3" fmla="*/ 773906 w 9371400"/>
              <a:gd name="connsiteY3" fmla="*/ 5936455 h 5958126"/>
              <a:gd name="connsiteX4" fmla="*/ 535782 w 9371400"/>
              <a:gd name="connsiteY4" fmla="*/ 5953918 h 5958126"/>
              <a:gd name="connsiteX5" fmla="*/ 198438 w 9371400"/>
              <a:gd name="connsiteY5" fmla="*/ 5792788 h 5958126"/>
              <a:gd name="connsiteX6" fmla="*/ 0 w 9371400"/>
              <a:gd name="connsiteY6" fmla="*/ 5322889 h 5958126"/>
              <a:gd name="connsiteX7" fmla="*/ 0 w 9371400"/>
              <a:gd name="connsiteY7" fmla="*/ 0 h 595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1400" h="5958126">
                <a:moveTo>
                  <a:pt x="0" y="0"/>
                </a:moveTo>
                <a:lnTo>
                  <a:pt x="9371400" y="0"/>
                </a:lnTo>
                <a:lnTo>
                  <a:pt x="9371400" y="3503614"/>
                </a:lnTo>
                <a:lnTo>
                  <a:pt x="773906" y="5936455"/>
                </a:lnTo>
                <a:cubicBezTo>
                  <a:pt x="728663" y="5941482"/>
                  <a:pt x="626930" y="5968337"/>
                  <a:pt x="535782" y="5953918"/>
                </a:cubicBezTo>
                <a:cubicBezTo>
                  <a:pt x="444634" y="5939499"/>
                  <a:pt x="337741" y="5917010"/>
                  <a:pt x="198438" y="5792788"/>
                </a:cubicBezTo>
                <a:cubicBezTo>
                  <a:pt x="59135" y="5668566"/>
                  <a:pt x="3016" y="5434703"/>
                  <a:pt x="0" y="532288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en-GB" sz="1400" dirty="0" err="1" smtClean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5500" y="4570413"/>
            <a:ext cx="2260600" cy="819150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#.#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1" y="563563"/>
            <a:ext cx="8239126" cy="370558"/>
          </a:xfrm>
        </p:spPr>
        <p:txBody>
          <a:bodyPr/>
          <a:lstStyle>
            <a:lvl1pPr>
              <a:lnSpc>
                <a:spcPct val="85000"/>
              </a:lnSpc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Statement/quote slide</a:t>
            </a:r>
            <a:endParaRPr lang="en-GB" dirty="0"/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smtClean="0">
              <a:solidFill>
                <a:schemeClr val="accent5"/>
              </a:solidFill>
            </a:endParaRPr>
          </a:p>
        </p:txBody>
      </p:sp>
      <p:sp>
        <p:nvSpPr>
          <p:cNvPr id="10" name="Isosceles Triangle 2"/>
          <p:cNvSpPr/>
          <p:nvPr userDrawn="1"/>
        </p:nvSpPr>
        <p:spPr>
          <a:xfrm rot="16200000">
            <a:off x="6043901" y="2457742"/>
            <a:ext cx="2824488" cy="4899710"/>
          </a:xfrm>
          <a:custGeom>
            <a:avLst/>
            <a:gdLst>
              <a:gd name="connsiteX0" fmla="*/ 0 w 2771777"/>
              <a:gd name="connsiteY0" fmla="*/ 4817797 h 4817797"/>
              <a:gd name="connsiteX1" fmla="*/ 1385889 w 2771777"/>
              <a:gd name="connsiteY1" fmla="*/ 0 h 4817797"/>
              <a:gd name="connsiteX2" fmla="*/ 2771777 w 2771777"/>
              <a:gd name="connsiteY2" fmla="*/ 4817797 h 4817797"/>
              <a:gd name="connsiteX3" fmla="*/ 0 w 2771777"/>
              <a:gd name="connsiteY3" fmla="*/ 4817797 h 4817797"/>
              <a:gd name="connsiteX0" fmla="*/ 0 w 2771777"/>
              <a:gd name="connsiteY0" fmla="*/ 4808272 h 4808272"/>
              <a:gd name="connsiteX1" fmla="*/ 1395414 w 2771777"/>
              <a:gd name="connsiteY1" fmla="*/ 0 h 4808272"/>
              <a:gd name="connsiteX2" fmla="*/ 2771777 w 2771777"/>
              <a:gd name="connsiteY2" fmla="*/ 4808272 h 4808272"/>
              <a:gd name="connsiteX3" fmla="*/ 0 w 2771777"/>
              <a:gd name="connsiteY3" fmla="*/ 4808272 h 480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777" h="4808272">
                <a:moveTo>
                  <a:pt x="0" y="4808272"/>
                </a:moveTo>
                <a:lnTo>
                  <a:pt x="1395414" y="0"/>
                </a:lnTo>
                <a:lnTo>
                  <a:pt x="2771777" y="4808272"/>
                </a:lnTo>
                <a:lnTo>
                  <a:pt x="0" y="4808272"/>
                </a:lnTo>
                <a:close/>
              </a:path>
            </a:pathLst>
          </a:custGeom>
          <a:solidFill>
            <a:srgbClr val="8CC4E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lvl="0" algn="ctr"/>
            <a:endParaRPr lang="en-GB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30180936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8A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en-GB" sz="1400" dirty="0" err="1" smtClean="0"/>
          </a:p>
        </p:txBody>
      </p:sp>
      <p:sp>
        <p:nvSpPr>
          <p:cNvPr id="7" name="Slide Number Placeholder 22"/>
          <p:cNvSpPr txBox="1">
            <a:spLocks/>
          </p:cNvSpPr>
          <p:nvPr userDrawn="1"/>
        </p:nvSpPr>
        <p:spPr>
          <a:xfrm>
            <a:off x="825500" y="6217162"/>
            <a:ext cx="3515072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 algn="l"/>
            <a:r>
              <a:rPr lang="en-GB" sz="1000" b="0" dirty="0" smtClean="0">
                <a:solidFill>
                  <a:schemeClr val="bg1"/>
                </a:solidFill>
              </a:rPr>
              <a:t>[Title of presentation]</a:t>
            </a:r>
            <a:endParaRPr lang="en-GB" sz="1000" b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33400" y="2"/>
            <a:ext cx="9371400" cy="5958126"/>
          </a:xfrm>
          <a:custGeom>
            <a:avLst/>
            <a:gdLst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5980114 h 5980114"/>
              <a:gd name="connsiteX3" fmla="*/ 0 w 9371400"/>
              <a:gd name="connsiteY3" fmla="*/ 5980114 h 5980114"/>
              <a:gd name="connsiteX4" fmla="*/ 0 w 9371400"/>
              <a:gd name="connsiteY4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59801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35036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35036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35036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591176"/>
              <a:gd name="connsiteX1" fmla="*/ 9371400 w 9371400"/>
              <a:gd name="connsiteY1" fmla="*/ 0 h 5591176"/>
              <a:gd name="connsiteX2" fmla="*/ 9371400 w 9371400"/>
              <a:gd name="connsiteY2" fmla="*/ 3503614 h 5591176"/>
              <a:gd name="connsiteX3" fmla="*/ 1990725 w 9371400"/>
              <a:gd name="connsiteY3" fmla="*/ 5591176 h 5591176"/>
              <a:gd name="connsiteX4" fmla="*/ 0 w 9371400"/>
              <a:gd name="connsiteY4" fmla="*/ 5370514 h 5591176"/>
              <a:gd name="connsiteX5" fmla="*/ 0 w 9371400"/>
              <a:gd name="connsiteY5" fmla="*/ 0 h 5591176"/>
              <a:gd name="connsiteX0" fmla="*/ 0 w 9371400"/>
              <a:gd name="connsiteY0" fmla="*/ 0 h 5924551"/>
              <a:gd name="connsiteX1" fmla="*/ 9371400 w 9371400"/>
              <a:gd name="connsiteY1" fmla="*/ 0 h 5924551"/>
              <a:gd name="connsiteX2" fmla="*/ 9371400 w 9371400"/>
              <a:gd name="connsiteY2" fmla="*/ 3503614 h 5924551"/>
              <a:gd name="connsiteX3" fmla="*/ 400050 w 9371400"/>
              <a:gd name="connsiteY3" fmla="*/ 5924551 h 5924551"/>
              <a:gd name="connsiteX4" fmla="*/ 0 w 9371400"/>
              <a:gd name="connsiteY4" fmla="*/ 5370514 h 5924551"/>
              <a:gd name="connsiteX5" fmla="*/ 0 w 9371400"/>
              <a:gd name="connsiteY5" fmla="*/ 0 h 5924551"/>
              <a:gd name="connsiteX0" fmla="*/ 0 w 9371400"/>
              <a:gd name="connsiteY0" fmla="*/ 0 h 5939084"/>
              <a:gd name="connsiteX1" fmla="*/ 9371400 w 9371400"/>
              <a:gd name="connsiteY1" fmla="*/ 0 h 5939084"/>
              <a:gd name="connsiteX2" fmla="*/ 9371400 w 9371400"/>
              <a:gd name="connsiteY2" fmla="*/ 3503614 h 5939084"/>
              <a:gd name="connsiteX3" fmla="*/ 400050 w 9371400"/>
              <a:gd name="connsiteY3" fmla="*/ 5924551 h 5939084"/>
              <a:gd name="connsiteX4" fmla="*/ 0 w 9371400"/>
              <a:gd name="connsiteY4" fmla="*/ 5370514 h 5939084"/>
              <a:gd name="connsiteX5" fmla="*/ 0 w 9371400"/>
              <a:gd name="connsiteY5" fmla="*/ 0 h 5939084"/>
              <a:gd name="connsiteX0" fmla="*/ 0 w 9371400"/>
              <a:gd name="connsiteY0" fmla="*/ 0 h 5939084"/>
              <a:gd name="connsiteX1" fmla="*/ 9371400 w 9371400"/>
              <a:gd name="connsiteY1" fmla="*/ 0 h 5939084"/>
              <a:gd name="connsiteX2" fmla="*/ 9371400 w 9371400"/>
              <a:gd name="connsiteY2" fmla="*/ 3503614 h 5939084"/>
              <a:gd name="connsiteX3" fmla="*/ 400050 w 9371400"/>
              <a:gd name="connsiteY3" fmla="*/ 5924551 h 5939084"/>
              <a:gd name="connsiteX4" fmla="*/ 0 w 9371400"/>
              <a:gd name="connsiteY4" fmla="*/ 5370514 h 5939084"/>
              <a:gd name="connsiteX5" fmla="*/ 0 w 9371400"/>
              <a:gd name="connsiteY5" fmla="*/ 0 h 5939084"/>
              <a:gd name="connsiteX0" fmla="*/ 0 w 9371400"/>
              <a:gd name="connsiteY0" fmla="*/ 0 h 5833330"/>
              <a:gd name="connsiteX1" fmla="*/ 9371400 w 9371400"/>
              <a:gd name="connsiteY1" fmla="*/ 0 h 5833330"/>
              <a:gd name="connsiteX2" fmla="*/ 9371400 w 9371400"/>
              <a:gd name="connsiteY2" fmla="*/ 3503614 h 5833330"/>
              <a:gd name="connsiteX3" fmla="*/ 240030 w 9371400"/>
              <a:gd name="connsiteY3" fmla="*/ 5817871 h 5833330"/>
              <a:gd name="connsiteX4" fmla="*/ 0 w 9371400"/>
              <a:gd name="connsiteY4" fmla="*/ 5370514 h 5833330"/>
              <a:gd name="connsiteX5" fmla="*/ 0 w 9371400"/>
              <a:gd name="connsiteY5" fmla="*/ 0 h 5833330"/>
              <a:gd name="connsiteX0" fmla="*/ 0 w 9371400"/>
              <a:gd name="connsiteY0" fmla="*/ 0 h 5826460"/>
              <a:gd name="connsiteX1" fmla="*/ 9371400 w 9371400"/>
              <a:gd name="connsiteY1" fmla="*/ 0 h 5826460"/>
              <a:gd name="connsiteX2" fmla="*/ 9371400 w 9371400"/>
              <a:gd name="connsiteY2" fmla="*/ 3503614 h 5826460"/>
              <a:gd name="connsiteX3" fmla="*/ 240030 w 9371400"/>
              <a:gd name="connsiteY3" fmla="*/ 5817871 h 5826460"/>
              <a:gd name="connsiteX4" fmla="*/ 0 w 9371400"/>
              <a:gd name="connsiteY4" fmla="*/ 5370514 h 5826460"/>
              <a:gd name="connsiteX5" fmla="*/ 0 w 9371400"/>
              <a:gd name="connsiteY5" fmla="*/ 0 h 5826460"/>
              <a:gd name="connsiteX0" fmla="*/ 0 w 9371400"/>
              <a:gd name="connsiteY0" fmla="*/ 0 h 5894683"/>
              <a:gd name="connsiteX1" fmla="*/ 9371400 w 9371400"/>
              <a:gd name="connsiteY1" fmla="*/ 0 h 5894683"/>
              <a:gd name="connsiteX2" fmla="*/ 9371400 w 9371400"/>
              <a:gd name="connsiteY2" fmla="*/ 3503614 h 5894683"/>
              <a:gd name="connsiteX3" fmla="*/ 323850 w 9371400"/>
              <a:gd name="connsiteY3" fmla="*/ 5886451 h 5894683"/>
              <a:gd name="connsiteX4" fmla="*/ 0 w 9371400"/>
              <a:gd name="connsiteY4" fmla="*/ 5370514 h 5894683"/>
              <a:gd name="connsiteX5" fmla="*/ 0 w 9371400"/>
              <a:gd name="connsiteY5" fmla="*/ 0 h 5894683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03101"/>
              <a:gd name="connsiteX1" fmla="*/ 9371400 w 9371400"/>
              <a:gd name="connsiteY1" fmla="*/ 0 h 5903101"/>
              <a:gd name="connsiteX2" fmla="*/ 9371400 w 9371400"/>
              <a:gd name="connsiteY2" fmla="*/ 3503614 h 5903101"/>
              <a:gd name="connsiteX3" fmla="*/ 323850 w 9371400"/>
              <a:gd name="connsiteY3" fmla="*/ 5886451 h 5903101"/>
              <a:gd name="connsiteX4" fmla="*/ 0 w 9371400"/>
              <a:gd name="connsiteY4" fmla="*/ 5370514 h 5903101"/>
              <a:gd name="connsiteX5" fmla="*/ 0 w 9371400"/>
              <a:gd name="connsiteY5" fmla="*/ 0 h 5903101"/>
              <a:gd name="connsiteX0" fmla="*/ 0 w 9371400"/>
              <a:gd name="connsiteY0" fmla="*/ 0 h 5956929"/>
              <a:gd name="connsiteX1" fmla="*/ 9371400 w 9371400"/>
              <a:gd name="connsiteY1" fmla="*/ 0 h 5956929"/>
              <a:gd name="connsiteX2" fmla="*/ 9371400 w 9371400"/>
              <a:gd name="connsiteY2" fmla="*/ 3503614 h 5956929"/>
              <a:gd name="connsiteX3" fmla="*/ 323850 w 9371400"/>
              <a:gd name="connsiteY3" fmla="*/ 5886451 h 5956929"/>
              <a:gd name="connsiteX4" fmla="*/ 0 w 9371400"/>
              <a:gd name="connsiteY4" fmla="*/ 5370514 h 5956929"/>
              <a:gd name="connsiteX5" fmla="*/ 0 w 9371400"/>
              <a:gd name="connsiteY5" fmla="*/ 0 h 5956929"/>
              <a:gd name="connsiteX0" fmla="*/ 0 w 9371400"/>
              <a:gd name="connsiteY0" fmla="*/ 0 h 5944045"/>
              <a:gd name="connsiteX1" fmla="*/ 9371400 w 9371400"/>
              <a:gd name="connsiteY1" fmla="*/ 0 h 5944045"/>
              <a:gd name="connsiteX2" fmla="*/ 9371400 w 9371400"/>
              <a:gd name="connsiteY2" fmla="*/ 3503614 h 5944045"/>
              <a:gd name="connsiteX3" fmla="*/ 323850 w 9371400"/>
              <a:gd name="connsiteY3" fmla="*/ 5886451 h 5944045"/>
              <a:gd name="connsiteX4" fmla="*/ 0 w 9371400"/>
              <a:gd name="connsiteY4" fmla="*/ 5370514 h 5944045"/>
              <a:gd name="connsiteX5" fmla="*/ 0 w 9371400"/>
              <a:gd name="connsiteY5" fmla="*/ 0 h 5944045"/>
              <a:gd name="connsiteX0" fmla="*/ 0 w 9371400"/>
              <a:gd name="connsiteY0" fmla="*/ 0 h 5869516"/>
              <a:gd name="connsiteX1" fmla="*/ 9371400 w 9371400"/>
              <a:gd name="connsiteY1" fmla="*/ 0 h 5869516"/>
              <a:gd name="connsiteX2" fmla="*/ 9371400 w 9371400"/>
              <a:gd name="connsiteY2" fmla="*/ 3503614 h 5869516"/>
              <a:gd name="connsiteX3" fmla="*/ 234950 w 9371400"/>
              <a:gd name="connsiteY3" fmla="*/ 5810251 h 5869516"/>
              <a:gd name="connsiteX4" fmla="*/ 0 w 9371400"/>
              <a:gd name="connsiteY4" fmla="*/ 5370514 h 5869516"/>
              <a:gd name="connsiteX5" fmla="*/ 0 w 9371400"/>
              <a:gd name="connsiteY5" fmla="*/ 0 h 5869516"/>
              <a:gd name="connsiteX0" fmla="*/ 0 w 9371400"/>
              <a:gd name="connsiteY0" fmla="*/ 0 h 5839290"/>
              <a:gd name="connsiteX1" fmla="*/ 9371400 w 9371400"/>
              <a:gd name="connsiteY1" fmla="*/ 0 h 5839290"/>
              <a:gd name="connsiteX2" fmla="*/ 9371400 w 9371400"/>
              <a:gd name="connsiteY2" fmla="*/ 3503614 h 5839290"/>
              <a:gd name="connsiteX3" fmla="*/ 234950 w 9371400"/>
              <a:gd name="connsiteY3" fmla="*/ 5810251 h 5839290"/>
              <a:gd name="connsiteX4" fmla="*/ 0 w 9371400"/>
              <a:gd name="connsiteY4" fmla="*/ 5370514 h 5839290"/>
              <a:gd name="connsiteX5" fmla="*/ 0 w 9371400"/>
              <a:gd name="connsiteY5" fmla="*/ 0 h 5839290"/>
              <a:gd name="connsiteX0" fmla="*/ 81267 w 9452667"/>
              <a:gd name="connsiteY0" fmla="*/ 0 h 6117953"/>
              <a:gd name="connsiteX1" fmla="*/ 9452667 w 9452667"/>
              <a:gd name="connsiteY1" fmla="*/ 0 h 6117953"/>
              <a:gd name="connsiteX2" fmla="*/ 9452667 w 9452667"/>
              <a:gd name="connsiteY2" fmla="*/ 3503614 h 6117953"/>
              <a:gd name="connsiteX3" fmla="*/ 790880 w 9452667"/>
              <a:gd name="connsiteY3" fmla="*/ 5962650 h 6117953"/>
              <a:gd name="connsiteX4" fmla="*/ 316217 w 9452667"/>
              <a:gd name="connsiteY4" fmla="*/ 5810251 h 6117953"/>
              <a:gd name="connsiteX5" fmla="*/ 81267 w 9452667"/>
              <a:gd name="connsiteY5" fmla="*/ 5370514 h 6117953"/>
              <a:gd name="connsiteX6" fmla="*/ 81267 w 9452667"/>
              <a:gd name="connsiteY6" fmla="*/ 0 h 6117953"/>
              <a:gd name="connsiteX0" fmla="*/ 0 w 9371400"/>
              <a:gd name="connsiteY0" fmla="*/ 0 h 5965597"/>
              <a:gd name="connsiteX1" fmla="*/ 9371400 w 9371400"/>
              <a:gd name="connsiteY1" fmla="*/ 0 h 5965597"/>
              <a:gd name="connsiteX2" fmla="*/ 9371400 w 9371400"/>
              <a:gd name="connsiteY2" fmla="*/ 3503614 h 5965597"/>
              <a:gd name="connsiteX3" fmla="*/ 709613 w 9371400"/>
              <a:gd name="connsiteY3" fmla="*/ 5962650 h 5965597"/>
              <a:gd name="connsiteX4" fmla="*/ 234950 w 9371400"/>
              <a:gd name="connsiteY4" fmla="*/ 5810251 h 5965597"/>
              <a:gd name="connsiteX5" fmla="*/ 0 w 9371400"/>
              <a:gd name="connsiteY5" fmla="*/ 5370514 h 5965597"/>
              <a:gd name="connsiteX6" fmla="*/ 0 w 9371400"/>
              <a:gd name="connsiteY6" fmla="*/ 0 h 5965597"/>
              <a:gd name="connsiteX0" fmla="*/ 0 w 9371400"/>
              <a:gd name="connsiteY0" fmla="*/ 0 h 5965024"/>
              <a:gd name="connsiteX1" fmla="*/ 9371400 w 9371400"/>
              <a:gd name="connsiteY1" fmla="*/ 0 h 5965024"/>
              <a:gd name="connsiteX2" fmla="*/ 9371400 w 9371400"/>
              <a:gd name="connsiteY2" fmla="*/ 3503614 h 5965024"/>
              <a:gd name="connsiteX3" fmla="*/ 709613 w 9371400"/>
              <a:gd name="connsiteY3" fmla="*/ 5962650 h 5965024"/>
              <a:gd name="connsiteX4" fmla="*/ 203200 w 9371400"/>
              <a:gd name="connsiteY4" fmla="*/ 5788026 h 5965024"/>
              <a:gd name="connsiteX5" fmla="*/ 0 w 9371400"/>
              <a:gd name="connsiteY5" fmla="*/ 5370514 h 5965024"/>
              <a:gd name="connsiteX6" fmla="*/ 0 w 9371400"/>
              <a:gd name="connsiteY6" fmla="*/ 0 h 5965024"/>
              <a:gd name="connsiteX0" fmla="*/ 0 w 9371400"/>
              <a:gd name="connsiteY0" fmla="*/ 0 h 5965393"/>
              <a:gd name="connsiteX1" fmla="*/ 9371400 w 9371400"/>
              <a:gd name="connsiteY1" fmla="*/ 0 h 5965393"/>
              <a:gd name="connsiteX2" fmla="*/ 9371400 w 9371400"/>
              <a:gd name="connsiteY2" fmla="*/ 3503614 h 5965393"/>
              <a:gd name="connsiteX3" fmla="*/ 709613 w 9371400"/>
              <a:gd name="connsiteY3" fmla="*/ 5962650 h 5965393"/>
              <a:gd name="connsiteX4" fmla="*/ 203200 w 9371400"/>
              <a:gd name="connsiteY4" fmla="*/ 5788026 h 5965393"/>
              <a:gd name="connsiteX5" fmla="*/ 0 w 9371400"/>
              <a:gd name="connsiteY5" fmla="*/ 5370514 h 5965393"/>
              <a:gd name="connsiteX6" fmla="*/ 0 w 9371400"/>
              <a:gd name="connsiteY6" fmla="*/ 0 h 5965393"/>
              <a:gd name="connsiteX0" fmla="*/ 0 w 9371400"/>
              <a:gd name="connsiteY0" fmla="*/ 0 h 5965393"/>
              <a:gd name="connsiteX1" fmla="*/ 9371400 w 9371400"/>
              <a:gd name="connsiteY1" fmla="*/ 0 h 5965393"/>
              <a:gd name="connsiteX2" fmla="*/ 9371400 w 9371400"/>
              <a:gd name="connsiteY2" fmla="*/ 3503614 h 5965393"/>
              <a:gd name="connsiteX3" fmla="*/ 709613 w 9371400"/>
              <a:gd name="connsiteY3" fmla="*/ 5962650 h 5965393"/>
              <a:gd name="connsiteX4" fmla="*/ 203200 w 9371400"/>
              <a:gd name="connsiteY4" fmla="*/ 5788026 h 5965393"/>
              <a:gd name="connsiteX5" fmla="*/ 0 w 9371400"/>
              <a:gd name="connsiteY5" fmla="*/ 5370514 h 5965393"/>
              <a:gd name="connsiteX6" fmla="*/ 0 w 9371400"/>
              <a:gd name="connsiteY6" fmla="*/ 0 h 5965393"/>
              <a:gd name="connsiteX0" fmla="*/ 0 w 9371400"/>
              <a:gd name="connsiteY0" fmla="*/ 0 h 5965393"/>
              <a:gd name="connsiteX1" fmla="*/ 9371400 w 9371400"/>
              <a:gd name="connsiteY1" fmla="*/ 0 h 5965393"/>
              <a:gd name="connsiteX2" fmla="*/ 9371400 w 9371400"/>
              <a:gd name="connsiteY2" fmla="*/ 3503614 h 5965393"/>
              <a:gd name="connsiteX3" fmla="*/ 709613 w 9371400"/>
              <a:gd name="connsiteY3" fmla="*/ 5962650 h 5965393"/>
              <a:gd name="connsiteX4" fmla="*/ 203200 w 9371400"/>
              <a:gd name="connsiteY4" fmla="*/ 5788026 h 5965393"/>
              <a:gd name="connsiteX5" fmla="*/ 0 w 9371400"/>
              <a:gd name="connsiteY5" fmla="*/ 5370514 h 5965393"/>
              <a:gd name="connsiteX6" fmla="*/ 0 w 9371400"/>
              <a:gd name="connsiteY6" fmla="*/ 0 h 5965393"/>
              <a:gd name="connsiteX0" fmla="*/ 0 w 9371400"/>
              <a:gd name="connsiteY0" fmla="*/ 0 h 5958791"/>
              <a:gd name="connsiteX1" fmla="*/ 9371400 w 9371400"/>
              <a:gd name="connsiteY1" fmla="*/ 0 h 5958791"/>
              <a:gd name="connsiteX2" fmla="*/ 9371400 w 9371400"/>
              <a:gd name="connsiteY2" fmla="*/ 3503614 h 5958791"/>
              <a:gd name="connsiteX3" fmla="*/ 642938 w 9371400"/>
              <a:gd name="connsiteY3" fmla="*/ 5956300 h 5958791"/>
              <a:gd name="connsiteX4" fmla="*/ 203200 w 9371400"/>
              <a:gd name="connsiteY4" fmla="*/ 5788026 h 5958791"/>
              <a:gd name="connsiteX5" fmla="*/ 0 w 9371400"/>
              <a:gd name="connsiteY5" fmla="*/ 5370514 h 5958791"/>
              <a:gd name="connsiteX6" fmla="*/ 0 w 9371400"/>
              <a:gd name="connsiteY6" fmla="*/ 0 h 5958791"/>
              <a:gd name="connsiteX0" fmla="*/ 0 w 9371400"/>
              <a:gd name="connsiteY0" fmla="*/ 0 h 5958791"/>
              <a:gd name="connsiteX1" fmla="*/ 9371400 w 9371400"/>
              <a:gd name="connsiteY1" fmla="*/ 0 h 5958791"/>
              <a:gd name="connsiteX2" fmla="*/ 9371400 w 9371400"/>
              <a:gd name="connsiteY2" fmla="*/ 3503614 h 5958791"/>
              <a:gd name="connsiteX3" fmla="*/ 642938 w 9371400"/>
              <a:gd name="connsiteY3" fmla="*/ 5956300 h 5958791"/>
              <a:gd name="connsiteX4" fmla="*/ 203200 w 9371400"/>
              <a:gd name="connsiteY4" fmla="*/ 5788026 h 5958791"/>
              <a:gd name="connsiteX5" fmla="*/ 0 w 9371400"/>
              <a:gd name="connsiteY5" fmla="*/ 5370514 h 5958791"/>
              <a:gd name="connsiteX6" fmla="*/ 0 w 9371400"/>
              <a:gd name="connsiteY6" fmla="*/ 0 h 5958791"/>
              <a:gd name="connsiteX0" fmla="*/ 0 w 9371400"/>
              <a:gd name="connsiteY0" fmla="*/ 0 h 5958980"/>
              <a:gd name="connsiteX1" fmla="*/ 9371400 w 9371400"/>
              <a:gd name="connsiteY1" fmla="*/ 0 h 5958980"/>
              <a:gd name="connsiteX2" fmla="*/ 9371400 w 9371400"/>
              <a:gd name="connsiteY2" fmla="*/ 3503614 h 5958980"/>
              <a:gd name="connsiteX3" fmla="*/ 642938 w 9371400"/>
              <a:gd name="connsiteY3" fmla="*/ 5956300 h 5958980"/>
              <a:gd name="connsiteX4" fmla="*/ 203200 w 9371400"/>
              <a:gd name="connsiteY4" fmla="*/ 5788026 h 5958980"/>
              <a:gd name="connsiteX5" fmla="*/ 0 w 9371400"/>
              <a:gd name="connsiteY5" fmla="*/ 5322889 h 5958980"/>
              <a:gd name="connsiteX6" fmla="*/ 0 w 9371400"/>
              <a:gd name="connsiteY6" fmla="*/ 0 h 5958980"/>
              <a:gd name="connsiteX0" fmla="*/ 0 w 9371400"/>
              <a:gd name="connsiteY0" fmla="*/ 0 h 5958980"/>
              <a:gd name="connsiteX1" fmla="*/ 9371400 w 9371400"/>
              <a:gd name="connsiteY1" fmla="*/ 0 h 5958980"/>
              <a:gd name="connsiteX2" fmla="*/ 9371400 w 9371400"/>
              <a:gd name="connsiteY2" fmla="*/ 3503614 h 5958980"/>
              <a:gd name="connsiteX3" fmla="*/ 642938 w 9371400"/>
              <a:gd name="connsiteY3" fmla="*/ 5956300 h 5958980"/>
              <a:gd name="connsiteX4" fmla="*/ 203200 w 9371400"/>
              <a:gd name="connsiteY4" fmla="*/ 5788026 h 5958980"/>
              <a:gd name="connsiteX5" fmla="*/ 0 w 9371400"/>
              <a:gd name="connsiteY5" fmla="*/ 5322889 h 5958980"/>
              <a:gd name="connsiteX6" fmla="*/ 0 w 9371400"/>
              <a:gd name="connsiteY6" fmla="*/ 0 h 5958980"/>
              <a:gd name="connsiteX0" fmla="*/ 0 w 9371400"/>
              <a:gd name="connsiteY0" fmla="*/ 0 h 5958980"/>
              <a:gd name="connsiteX1" fmla="*/ 9371400 w 9371400"/>
              <a:gd name="connsiteY1" fmla="*/ 0 h 5958980"/>
              <a:gd name="connsiteX2" fmla="*/ 9371400 w 9371400"/>
              <a:gd name="connsiteY2" fmla="*/ 3503614 h 5958980"/>
              <a:gd name="connsiteX3" fmla="*/ 642938 w 9371400"/>
              <a:gd name="connsiteY3" fmla="*/ 5956300 h 5958980"/>
              <a:gd name="connsiteX4" fmla="*/ 203200 w 9371400"/>
              <a:gd name="connsiteY4" fmla="*/ 5788026 h 5958980"/>
              <a:gd name="connsiteX5" fmla="*/ 0 w 9371400"/>
              <a:gd name="connsiteY5" fmla="*/ 5322889 h 5958980"/>
              <a:gd name="connsiteX6" fmla="*/ 0 w 9371400"/>
              <a:gd name="connsiteY6" fmla="*/ 0 h 5958980"/>
              <a:gd name="connsiteX0" fmla="*/ 0 w 9371400"/>
              <a:gd name="connsiteY0" fmla="*/ 0 h 5949683"/>
              <a:gd name="connsiteX1" fmla="*/ 9371400 w 9371400"/>
              <a:gd name="connsiteY1" fmla="*/ 0 h 5949683"/>
              <a:gd name="connsiteX2" fmla="*/ 9371400 w 9371400"/>
              <a:gd name="connsiteY2" fmla="*/ 3503614 h 5949683"/>
              <a:gd name="connsiteX3" fmla="*/ 735807 w 9371400"/>
              <a:gd name="connsiteY3" fmla="*/ 5946775 h 5949683"/>
              <a:gd name="connsiteX4" fmla="*/ 203200 w 9371400"/>
              <a:gd name="connsiteY4" fmla="*/ 5788026 h 5949683"/>
              <a:gd name="connsiteX5" fmla="*/ 0 w 9371400"/>
              <a:gd name="connsiteY5" fmla="*/ 5322889 h 5949683"/>
              <a:gd name="connsiteX6" fmla="*/ 0 w 9371400"/>
              <a:gd name="connsiteY6" fmla="*/ 0 h 5949683"/>
              <a:gd name="connsiteX0" fmla="*/ 0 w 9371400"/>
              <a:gd name="connsiteY0" fmla="*/ 0 h 5954326"/>
              <a:gd name="connsiteX1" fmla="*/ 9371400 w 9371400"/>
              <a:gd name="connsiteY1" fmla="*/ 0 h 5954326"/>
              <a:gd name="connsiteX2" fmla="*/ 9371400 w 9371400"/>
              <a:gd name="connsiteY2" fmla="*/ 3503614 h 5954326"/>
              <a:gd name="connsiteX3" fmla="*/ 638176 w 9371400"/>
              <a:gd name="connsiteY3" fmla="*/ 5951537 h 5954326"/>
              <a:gd name="connsiteX4" fmla="*/ 203200 w 9371400"/>
              <a:gd name="connsiteY4" fmla="*/ 5788026 h 5954326"/>
              <a:gd name="connsiteX5" fmla="*/ 0 w 9371400"/>
              <a:gd name="connsiteY5" fmla="*/ 5322889 h 5954326"/>
              <a:gd name="connsiteX6" fmla="*/ 0 w 9371400"/>
              <a:gd name="connsiteY6" fmla="*/ 0 h 5954326"/>
              <a:gd name="connsiteX0" fmla="*/ 0 w 9371400"/>
              <a:gd name="connsiteY0" fmla="*/ 0 h 5960329"/>
              <a:gd name="connsiteX1" fmla="*/ 9371400 w 9371400"/>
              <a:gd name="connsiteY1" fmla="*/ 0 h 5960329"/>
              <a:gd name="connsiteX2" fmla="*/ 9371400 w 9371400"/>
              <a:gd name="connsiteY2" fmla="*/ 3503614 h 5960329"/>
              <a:gd name="connsiteX3" fmla="*/ 773906 w 9371400"/>
              <a:gd name="connsiteY3" fmla="*/ 5936455 h 5960329"/>
              <a:gd name="connsiteX4" fmla="*/ 638176 w 9371400"/>
              <a:gd name="connsiteY4" fmla="*/ 5951537 h 5960329"/>
              <a:gd name="connsiteX5" fmla="*/ 203200 w 9371400"/>
              <a:gd name="connsiteY5" fmla="*/ 5788026 h 5960329"/>
              <a:gd name="connsiteX6" fmla="*/ 0 w 9371400"/>
              <a:gd name="connsiteY6" fmla="*/ 5322889 h 5960329"/>
              <a:gd name="connsiteX7" fmla="*/ 0 w 9371400"/>
              <a:gd name="connsiteY7" fmla="*/ 0 h 5960329"/>
              <a:gd name="connsiteX0" fmla="*/ 0 w 9371400"/>
              <a:gd name="connsiteY0" fmla="*/ 0 h 5962334"/>
              <a:gd name="connsiteX1" fmla="*/ 9371400 w 9371400"/>
              <a:gd name="connsiteY1" fmla="*/ 0 h 5962334"/>
              <a:gd name="connsiteX2" fmla="*/ 9371400 w 9371400"/>
              <a:gd name="connsiteY2" fmla="*/ 3503614 h 5962334"/>
              <a:gd name="connsiteX3" fmla="*/ 773906 w 9371400"/>
              <a:gd name="connsiteY3" fmla="*/ 5936455 h 5962334"/>
              <a:gd name="connsiteX4" fmla="*/ 535782 w 9371400"/>
              <a:gd name="connsiteY4" fmla="*/ 5953918 h 5962334"/>
              <a:gd name="connsiteX5" fmla="*/ 203200 w 9371400"/>
              <a:gd name="connsiteY5" fmla="*/ 5788026 h 5962334"/>
              <a:gd name="connsiteX6" fmla="*/ 0 w 9371400"/>
              <a:gd name="connsiteY6" fmla="*/ 5322889 h 5962334"/>
              <a:gd name="connsiteX7" fmla="*/ 0 w 9371400"/>
              <a:gd name="connsiteY7" fmla="*/ 0 h 5962334"/>
              <a:gd name="connsiteX0" fmla="*/ 0 w 9371400"/>
              <a:gd name="connsiteY0" fmla="*/ 0 h 5960358"/>
              <a:gd name="connsiteX1" fmla="*/ 9371400 w 9371400"/>
              <a:gd name="connsiteY1" fmla="*/ 0 h 5960358"/>
              <a:gd name="connsiteX2" fmla="*/ 9371400 w 9371400"/>
              <a:gd name="connsiteY2" fmla="*/ 3503614 h 5960358"/>
              <a:gd name="connsiteX3" fmla="*/ 773906 w 9371400"/>
              <a:gd name="connsiteY3" fmla="*/ 5936455 h 5960358"/>
              <a:gd name="connsiteX4" fmla="*/ 535782 w 9371400"/>
              <a:gd name="connsiteY4" fmla="*/ 5953918 h 5960358"/>
              <a:gd name="connsiteX5" fmla="*/ 203200 w 9371400"/>
              <a:gd name="connsiteY5" fmla="*/ 5788026 h 5960358"/>
              <a:gd name="connsiteX6" fmla="*/ 0 w 9371400"/>
              <a:gd name="connsiteY6" fmla="*/ 5322889 h 5960358"/>
              <a:gd name="connsiteX7" fmla="*/ 0 w 9371400"/>
              <a:gd name="connsiteY7" fmla="*/ 0 h 5960358"/>
              <a:gd name="connsiteX0" fmla="*/ 0 w 9371400"/>
              <a:gd name="connsiteY0" fmla="*/ 0 h 5962002"/>
              <a:gd name="connsiteX1" fmla="*/ 9371400 w 9371400"/>
              <a:gd name="connsiteY1" fmla="*/ 0 h 5962002"/>
              <a:gd name="connsiteX2" fmla="*/ 9371400 w 9371400"/>
              <a:gd name="connsiteY2" fmla="*/ 3503614 h 5962002"/>
              <a:gd name="connsiteX3" fmla="*/ 773906 w 9371400"/>
              <a:gd name="connsiteY3" fmla="*/ 5936455 h 5962002"/>
              <a:gd name="connsiteX4" fmla="*/ 535782 w 9371400"/>
              <a:gd name="connsiteY4" fmla="*/ 5953918 h 5962002"/>
              <a:gd name="connsiteX5" fmla="*/ 198438 w 9371400"/>
              <a:gd name="connsiteY5" fmla="*/ 5792788 h 5962002"/>
              <a:gd name="connsiteX6" fmla="*/ 0 w 9371400"/>
              <a:gd name="connsiteY6" fmla="*/ 5322889 h 5962002"/>
              <a:gd name="connsiteX7" fmla="*/ 0 w 9371400"/>
              <a:gd name="connsiteY7" fmla="*/ 0 h 5962002"/>
              <a:gd name="connsiteX0" fmla="*/ 0 w 9371400"/>
              <a:gd name="connsiteY0" fmla="*/ 0 h 5962002"/>
              <a:gd name="connsiteX1" fmla="*/ 9371400 w 9371400"/>
              <a:gd name="connsiteY1" fmla="*/ 0 h 5962002"/>
              <a:gd name="connsiteX2" fmla="*/ 9371400 w 9371400"/>
              <a:gd name="connsiteY2" fmla="*/ 3503614 h 5962002"/>
              <a:gd name="connsiteX3" fmla="*/ 773906 w 9371400"/>
              <a:gd name="connsiteY3" fmla="*/ 5936455 h 5962002"/>
              <a:gd name="connsiteX4" fmla="*/ 535782 w 9371400"/>
              <a:gd name="connsiteY4" fmla="*/ 5953918 h 5962002"/>
              <a:gd name="connsiteX5" fmla="*/ 198438 w 9371400"/>
              <a:gd name="connsiteY5" fmla="*/ 5792788 h 5962002"/>
              <a:gd name="connsiteX6" fmla="*/ 0 w 9371400"/>
              <a:gd name="connsiteY6" fmla="*/ 5322889 h 5962002"/>
              <a:gd name="connsiteX7" fmla="*/ 0 w 9371400"/>
              <a:gd name="connsiteY7" fmla="*/ 0 h 5962002"/>
              <a:gd name="connsiteX0" fmla="*/ 0 w 9371400"/>
              <a:gd name="connsiteY0" fmla="*/ 0 h 5962002"/>
              <a:gd name="connsiteX1" fmla="*/ 9371400 w 9371400"/>
              <a:gd name="connsiteY1" fmla="*/ 0 h 5962002"/>
              <a:gd name="connsiteX2" fmla="*/ 9371400 w 9371400"/>
              <a:gd name="connsiteY2" fmla="*/ 3503614 h 5962002"/>
              <a:gd name="connsiteX3" fmla="*/ 773906 w 9371400"/>
              <a:gd name="connsiteY3" fmla="*/ 5936455 h 5962002"/>
              <a:gd name="connsiteX4" fmla="*/ 535782 w 9371400"/>
              <a:gd name="connsiteY4" fmla="*/ 5953918 h 5962002"/>
              <a:gd name="connsiteX5" fmla="*/ 198438 w 9371400"/>
              <a:gd name="connsiteY5" fmla="*/ 5792788 h 5962002"/>
              <a:gd name="connsiteX6" fmla="*/ 0 w 9371400"/>
              <a:gd name="connsiteY6" fmla="*/ 5322889 h 5962002"/>
              <a:gd name="connsiteX7" fmla="*/ 0 w 9371400"/>
              <a:gd name="connsiteY7" fmla="*/ 0 h 5962002"/>
              <a:gd name="connsiteX0" fmla="*/ 0 w 9371400"/>
              <a:gd name="connsiteY0" fmla="*/ 0 h 5958126"/>
              <a:gd name="connsiteX1" fmla="*/ 9371400 w 9371400"/>
              <a:gd name="connsiteY1" fmla="*/ 0 h 5958126"/>
              <a:gd name="connsiteX2" fmla="*/ 9371400 w 9371400"/>
              <a:gd name="connsiteY2" fmla="*/ 3503614 h 5958126"/>
              <a:gd name="connsiteX3" fmla="*/ 773906 w 9371400"/>
              <a:gd name="connsiteY3" fmla="*/ 5936455 h 5958126"/>
              <a:gd name="connsiteX4" fmla="*/ 535782 w 9371400"/>
              <a:gd name="connsiteY4" fmla="*/ 5953918 h 5958126"/>
              <a:gd name="connsiteX5" fmla="*/ 198438 w 9371400"/>
              <a:gd name="connsiteY5" fmla="*/ 5792788 h 5958126"/>
              <a:gd name="connsiteX6" fmla="*/ 0 w 9371400"/>
              <a:gd name="connsiteY6" fmla="*/ 5322889 h 5958126"/>
              <a:gd name="connsiteX7" fmla="*/ 0 w 9371400"/>
              <a:gd name="connsiteY7" fmla="*/ 0 h 5958126"/>
              <a:gd name="connsiteX0" fmla="*/ 0 w 9371400"/>
              <a:gd name="connsiteY0" fmla="*/ 0 h 5958126"/>
              <a:gd name="connsiteX1" fmla="*/ 9371400 w 9371400"/>
              <a:gd name="connsiteY1" fmla="*/ 0 h 5958126"/>
              <a:gd name="connsiteX2" fmla="*/ 9371400 w 9371400"/>
              <a:gd name="connsiteY2" fmla="*/ 3503614 h 5958126"/>
              <a:gd name="connsiteX3" fmla="*/ 773906 w 9371400"/>
              <a:gd name="connsiteY3" fmla="*/ 5936455 h 5958126"/>
              <a:gd name="connsiteX4" fmla="*/ 535782 w 9371400"/>
              <a:gd name="connsiteY4" fmla="*/ 5953918 h 5958126"/>
              <a:gd name="connsiteX5" fmla="*/ 198438 w 9371400"/>
              <a:gd name="connsiteY5" fmla="*/ 5792788 h 5958126"/>
              <a:gd name="connsiteX6" fmla="*/ 0 w 9371400"/>
              <a:gd name="connsiteY6" fmla="*/ 5322889 h 5958126"/>
              <a:gd name="connsiteX7" fmla="*/ 0 w 9371400"/>
              <a:gd name="connsiteY7" fmla="*/ 0 h 5958126"/>
              <a:gd name="connsiteX0" fmla="*/ 0 w 9371400"/>
              <a:gd name="connsiteY0" fmla="*/ 0 h 5958126"/>
              <a:gd name="connsiteX1" fmla="*/ 9371400 w 9371400"/>
              <a:gd name="connsiteY1" fmla="*/ 0 h 5958126"/>
              <a:gd name="connsiteX2" fmla="*/ 9371400 w 9371400"/>
              <a:gd name="connsiteY2" fmla="*/ 3503614 h 5958126"/>
              <a:gd name="connsiteX3" fmla="*/ 773906 w 9371400"/>
              <a:gd name="connsiteY3" fmla="*/ 5936455 h 5958126"/>
              <a:gd name="connsiteX4" fmla="*/ 535782 w 9371400"/>
              <a:gd name="connsiteY4" fmla="*/ 5953918 h 5958126"/>
              <a:gd name="connsiteX5" fmla="*/ 198438 w 9371400"/>
              <a:gd name="connsiteY5" fmla="*/ 5792788 h 5958126"/>
              <a:gd name="connsiteX6" fmla="*/ 0 w 9371400"/>
              <a:gd name="connsiteY6" fmla="*/ 5322889 h 5958126"/>
              <a:gd name="connsiteX7" fmla="*/ 0 w 9371400"/>
              <a:gd name="connsiteY7" fmla="*/ 0 h 595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1400" h="5958126">
                <a:moveTo>
                  <a:pt x="0" y="0"/>
                </a:moveTo>
                <a:lnTo>
                  <a:pt x="9371400" y="0"/>
                </a:lnTo>
                <a:lnTo>
                  <a:pt x="9371400" y="3503614"/>
                </a:lnTo>
                <a:lnTo>
                  <a:pt x="773906" y="5936455"/>
                </a:lnTo>
                <a:cubicBezTo>
                  <a:pt x="728663" y="5941482"/>
                  <a:pt x="626930" y="5968337"/>
                  <a:pt x="535782" y="5953918"/>
                </a:cubicBezTo>
                <a:cubicBezTo>
                  <a:pt x="444634" y="5939499"/>
                  <a:pt x="337741" y="5917010"/>
                  <a:pt x="198438" y="5792788"/>
                </a:cubicBezTo>
                <a:cubicBezTo>
                  <a:pt x="59135" y="5668566"/>
                  <a:pt x="3016" y="5434703"/>
                  <a:pt x="0" y="5322889"/>
                </a:cubicBezTo>
                <a:lnTo>
                  <a:pt x="0" y="0"/>
                </a:lnTo>
                <a:close/>
              </a:path>
            </a:pathLst>
          </a:custGeom>
          <a:solidFill>
            <a:srgbClr val="F5822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en-GB" sz="1400" dirty="0" err="1" smtClean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5500" y="4570413"/>
            <a:ext cx="2260600" cy="819150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#.#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1" y="563563"/>
            <a:ext cx="8239126" cy="370558"/>
          </a:xfrm>
        </p:spPr>
        <p:txBody>
          <a:bodyPr/>
          <a:lstStyle>
            <a:lvl1pPr>
              <a:lnSpc>
                <a:spcPct val="85000"/>
              </a:lnSpc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Statement/quote slide</a:t>
            </a:r>
            <a:endParaRPr lang="en-GB" dirty="0"/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smtClean="0">
              <a:solidFill>
                <a:schemeClr val="accent5"/>
              </a:solidFill>
            </a:endParaRPr>
          </a:p>
        </p:txBody>
      </p:sp>
      <p:sp>
        <p:nvSpPr>
          <p:cNvPr id="9" name="Isosceles Triangle 2"/>
          <p:cNvSpPr/>
          <p:nvPr userDrawn="1"/>
        </p:nvSpPr>
        <p:spPr>
          <a:xfrm rot="16200000">
            <a:off x="6043901" y="2457742"/>
            <a:ext cx="2824488" cy="4899710"/>
          </a:xfrm>
          <a:custGeom>
            <a:avLst/>
            <a:gdLst>
              <a:gd name="connsiteX0" fmla="*/ 0 w 2771777"/>
              <a:gd name="connsiteY0" fmla="*/ 4817797 h 4817797"/>
              <a:gd name="connsiteX1" fmla="*/ 1385889 w 2771777"/>
              <a:gd name="connsiteY1" fmla="*/ 0 h 4817797"/>
              <a:gd name="connsiteX2" fmla="*/ 2771777 w 2771777"/>
              <a:gd name="connsiteY2" fmla="*/ 4817797 h 4817797"/>
              <a:gd name="connsiteX3" fmla="*/ 0 w 2771777"/>
              <a:gd name="connsiteY3" fmla="*/ 4817797 h 4817797"/>
              <a:gd name="connsiteX0" fmla="*/ 0 w 2771777"/>
              <a:gd name="connsiteY0" fmla="*/ 4808272 h 4808272"/>
              <a:gd name="connsiteX1" fmla="*/ 1395414 w 2771777"/>
              <a:gd name="connsiteY1" fmla="*/ 0 h 4808272"/>
              <a:gd name="connsiteX2" fmla="*/ 2771777 w 2771777"/>
              <a:gd name="connsiteY2" fmla="*/ 4808272 h 4808272"/>
              <a:gd name="connsiteX3" fmla="*/ 0 w 2771777"/>
              <a:gd name="connsiteY3" fmla="*/ 4808272 h 480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777" h="4808272">
                <a:moveTo>
                  <a:pt x="0" y="4808272"/>
                </a:moveTo>
                <a:lnTo>
                  <a:pt x="1395414" y="0"/>
                </a:lnTo>
                <a:lnTo>
                  <a:pt x="2771777" y="4808272"/>
                </a:lnTo>
                <a:lnTo>
                  <a:pt x="0" y="4808272"/>
                </a:lnTo>
                <a:close/>
              </a:path>
            </a:pathLst>
          </a:custGeom>
          <a:solidFill>
            <a:srgbClr val="F9B47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lvl="0" algn="ctr"/>
            <a:endParaRPr lang="en-GB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765262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D3E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en-GB" sz="1400" dirty="0" err="1" smtClean="0"/>
          </a:p>
        </p:txBody>
      </p:sp>
      <p:sp>
        <p:nvSpPr>
          <p:cNvPr id="7" name="Slide Number Placeholder 22"/>
          <p:cNvSpPr txBox="1">
            <a:spLocks/>
          </p:cNvSpPr>
          <p:nvPr userDrawn="1"/>
        </p:nvSpPr>
        <p:spPr>
          <a:xfrm>
            <a:off x="825500" y="6217162"/>
            <a:ext cx="3515072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 algn="l"/>
            <a:r>
              <a:rPr lang="en-GB" sz="1000" b="0" dirty="0" smtClean="0">
                <a:solidFill>
                  <a:schemeClr val="tx2"/>
                </a:solidFill>
              </a:rPr>
              <a:t>[Title of presentation]</a:t>
            </a:r>
            <a:endParaRPr lang="en-GB" sz="1000" b="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33400" y="2"/>
            <a:ext cx="9371400" cy="5958126"/>
          </a:xfrm>
          <a:custGeom>
            <a:avLst/>
            <a:gdLst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5980114 h 5980114"/>
              <a:gd name="connsiteX3" fmla="*/ 0 w 9371400"/>
              <a:gd name="connsiteY3" fmla="*/ 5980114 h 5980114"/>
              <a:gd name="connsiteX4" fmla="*/ 0 w 9371400"/>
              <a:gd name="connsiteY4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59801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35036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35036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35036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591176"/>
              <a:gd name="connsiteX1" fmla="*/ 9371400 w 9371400"/>
              <a:gd name="connsiteY1" fmla="*/ 0 h 5591176"/>
              <a:gd name="connsiteX2" fmla="*/ 9371400 w 9371400"/>
              <a:gd name="connsiteY2" fmla="*/ 3503614 h 5591176"/>
              <a:gd name="connsiteX3" fmla="*/ 1990725 w 9371400"/>
              <a:gd name="connsiteY3" fmla="*/ 5591176 h 5591176"/>
              <a:gd name="connsiteX4" fmla="*/ 0 w 9371400"/>
              <a:gd name="connsiteY4" fmla="*/ 5370514 h 5591176"/>
              <a:gd name="connsiteX5" fmla="*/ 0 w 9371400"/>
              <a:gd name="connsiteY5" fmla="*/ 0 h 5591176"/>
              <a:gd name="connsiteX0" fmla="*/ 0 w 9371400"/>
              <a:gd name="connsiteY0" fmla="*/ 0 h 5924551"/>
              <a:gd name="connsiteX1" fmla="*/ 9371400 w 9371400"/>
              <a:gd name="connsiteY1" fmla="*/ 0 h 5924551"/>
              <a:gd name="connsiteX2" fmla="*/ 9371400 w 9371400"/>
              <a:gd name="connsiteY2" fmla="*/ 3503614 h 5924551"/>
              <a:gd name="connsiteX3" fmla="*/ 400050 w 9371400"/>
              <a:gd name="connsiteY3" fmla="*/ 5924551 h 5924551"/>
              <a:gd name="connsiteX4" fmla="*/ 0 w 9371400"/>
              <a:gd name="connsiteY4" fmla="*/ 5370514 h 5924551"/>
              <a:gd name="connsiteX5" fmla="*/ 0 w 9371400"/>
              <a:gd name="connsiteY5" fmla="*/ 0 h 5924551"/>
              <a:gd name="connsiteX0" fmla="*/ 0 w 9371400"/>
              <a:gd name="connsiteY0" fmla="*/ 0 h 5939084"/>
              <a:gd name="connsiteX1" fmla="*/ 9371400 w 9371400"/>
              <a:gd name="connsiteY1" fmla="*/ 0 h 5939084"/>
              <a:gd name="connsiteX2" fmla="*/ 9371400 w 9371400"/>
              <a:gd name="connsiteY2" fmla="*/ 3503614 h 5939084"/>
              <a:gd name="connsiteX3" fmla="*/ 400050 w 9371400"/>
              <a:gd name="connsiteY3" fmla="*/ 5924551 h 5939084"/>
              <a:gd name="connsiteX4" fmla="*/ 0 w 9371400"/>
              <a:gd name="connsiteY4" fmla="*/ 5370514 h 5939084"/>
              <a:gd name="connsiteX5" fmla="*/ 0 w 9371400"/>
              <a:gd name="connsiteY5" fmla="*/ 0 h 5939084"/>
              <a:gd name="connsiteX0" fmla="*/ 0 w 9371400"/>
              <a:gd name="connsiteY0" fmla="*/ 0 h 5939084"/>
              <a:gd name="connsiteX1" fmla="*/ 9371400 w 9371400"/>
              <a:gd name="connsiteY1" fmla="*/ 0 h 5939084"/>
              <a:gd name="connsiteX2" fmla="*/ 9371400 w 9371400"/>
              <a:gd name="connsiteY2" fmla="*/ 3503614 h 5939084"/>
              <a:gd name="connsiteX3" fmla="*/ 400050 w 9371400"/>
              <a:gd name="connsiteY3" fmla="*/ 5924551 h 5939084"/>
              <a:gd name="connsiteX4" fmla="*/ 0 w 9371400"/>
              <a:gd name="connsiteY4" fmla="*/ 5370514 h 5939084"/>
              <a:gd name="connsiteX5" fmla="*/ 0 w 9371400"/>
              <a:gd name="connsiteY5" fmla="*/ 0 h 5939084"/>
              <a:gd name="connsiteX0" fmla="*/ 0 w 9371400"/>
              <a:gd name="connsiteY0" fmla="*/ 0 h 5833330"/>
              <a:gd name="connsiteX1" fmla="*/ 9371400 w 9371400"/>
              <a:gd name="connsiteY1" fmla="*/ 0 h 5833330"/>
              <a:gd name="connsiteX2" fmla="*/ 9371400 w 9371400"/>
              <a:gd name="connsiteY2" fmla="*/ 3503614 h 5833330"/>
              <a:gd name="connsiteX3" fmla="*/ 240030 w 9371400"/>
              <a:gd name="connsiteY3" fmla="*/ 5817871 h 5833330"/>
              <a:gd name="connsiteX4" fmla="*/ 0 w 9371400"/>
              <a:gd name="connsiteY4" fmla="*/ 5370514 h 5833330"/>
              <a:gd name="connsiteX5" fmla="*/ 0 w 9371400"/>
              <a:gd name="connsiteY5" fmla="*/ 0 h 5833330"/>
              <a:gd name="connsiteX0" fmla="*/ 0 w 9371400"/>
              <a:gd name="connsiteY0" fmla="*/ 0 h 5826460"/>
              <a:gd name="connsiteX1" fmla="*/ 9371400 w 9371400"/>
              <a:gd name="connsiteY1" fmla="*/ 0 h 5826460"/>
              <a:gd name="connsiteX2" fmla="*/ 9371400 w 9371400"/>
              <a:gd name="connsiteY2" fmla="*/ 3503614 h 5826460"/>
              <a:gd name="connsiteX3" fmla="*/ 240030 w 9371400"/>
              <a:gd name="connsiteY3" fmla="*/ 5817871 h 5826460"/>
              <a:gd name="connsiteX4" fmla="*/ 0 w 9371400"/>
              <a:gd name="connsiteY4" fmla="*/ 5370514 h 5826460"/>
              <a:gd name="connsiteX5" fmla="*/ 0 w 9371400"/>
              <a:gd name="connsiteY5" fmla="*/ 0 h 5826460"/>
              <a:gd name="connsiteX0" fmla="*/ 0 w 9371400"/>
              <a:gd name="connsiteY0" fmla="*/ 0 h 5894683"/>
              <a:gd name="connsiteX1" fmla="*/ 9371400 w 9371400"/>
              <a:gd name="connsiteY1" fmla="*/ 0 h 5894683"/>
              <a:gd name="connsiteX2" fmla="*/ 9371400 w 9371400"/>
              <a:gd name="connsiteY2" fmla="*/ 3503614 h 5894683"/>
              <a:gd name="connsiteX3" fmla="*/ 323850 w 9371400"/>
              <a:gd name="connsiteY3" fmla="*/ 5886451 h 5894683"/>
              <a:gd name="connsiteX4" fmla="*/ 0 w 9371400"/>
              <a:gd name="connsiteY4" fmla="*/ 5370514 h 5894683"/>
              <a:gd name="connsiteX5" fmla="*/ 0 w 9371400"/>
              <a:gd name="connsiteY5" fmla="*/ 0 h 5894683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03101"/>
              <a:gd name="connsiteX1" fmla="*/ 9371400 w 9371400"/>
              <a:gd name="connsiteY1" fmla="*/ 0 h 5903101"/>
              <a:gd name="connsiteX2" fmla="*/ 9371400 w 9371400"/>
              <a:gd name="connsiteY2" fmla="*/ 3503614 h 5903101"/>
              <a:gd name="connsiteX3" fmla="*/ 323850 w 9371400"/>
              <a:gd name="connsiteY3" fmla="*/ 5886451 h 5903101"/>
              <a:gd name="connsiteX4" fmla="*/ 0 w 9371400"/>
              <a:gd name="connsiteY4" fmla="*/ 5370514 h 5903101"/>
              <a:gd name="connsiteX5" fmla="*/ 0 w 9371400"/>
              <a:gd name="connsiteY5" fmla="*/ 0 h 5903101"/>
              <a:gd name="connsiteX0" fmla="*/ 0 w 9371400"/>
              <a:gd name="connsiteY0" fmla="*/ 0 h 5956929"/>
              <a:gd name="connsiteX1" fmla="*/ 9371400 w 9371400"/>
              <a:gd name="connsiteY1" fmla="*/ 0 h 5956929"/>
              <a:gd name="connsiteX2" fmla="*/ 9371400 w 9371400"/>
              <a:gd name="connsiteY2" fmla="*/ 3503614 h 5956929"/>
              <a:gd name="connsiteX3" fmla="*/ 323850 w 9371400"/>
              <a:gd name="connsiteY3" fmla="*/ 5886451 h 5956929"/>
              <a:gd name="connsiteX4" fmla="*/ 0 w 9371400"/>
              <a:gd name="connsiteY4" fmla="*/ 5370514 h 5956929"/>
              <a:gd name="connsiteX5" fmla="*/ 0 w 9371400"/>
              <a:gd name="connsiteY5" fmla="*/ 0 h 5956929"/>
              <a:gd name="connsiteX0" fmla="*/ 0 w 9371400"/>
              <a:gd name="connsiteY0" fmla="*/ 0 h 5944045"/>
              <a:gd name="connsiteX1" fmla="*/ 9371400 w 9371400"/>
              <a:gd name="connsiteY1" fmla="*/ 0 h 5944045"/>
              <a:gd name="connsiteX2" fmla="*/ 9371400 w 9371400"/>
              <a:gd name="connsiteY2" fmla="*/ 3503614 h 5944045"/>
              <a:gd name="connsiteX3" fmla="*/ 323850 w 9371400"/>
              <a:gd name="connsiteY3" fmla="*/ 5886451 h 5944045"/>
              <a:gd name="connsiteX4" fmla="*/ 0 w 9371400"/>
              <a:gd name="connsiteY4" fmla="*/ 5370514 h 5944045"/>
              <a:gd name="connsiteX5" fmla="*/ 0 w 9371400"/>
              <a:gd name="connsiteY5" fmla="*/ 0 h 5944045"/>
              <a:gd name="connsiteX0" fmla="*/ 0 w 9371400"/>
              <a:gd name="connsiteY0" fmla="*/ 0 h 5869516"/>
              <a:gd name="connsiteX1" fmla="*/ 9371400 w 9371400"/>
              <a:gd name="connsiteY1" fmla="*/ 0 h 5869516"/>
              <a:gd name="connsiteX2" fmla="*/ 9371400 w 9371400"/>
              <a:gd name="connsiteY2" fmla="*/ 3503614 h 5869516"/>
              <a:gd name="connsiteX3" fmla="*/ 234950 w 9371400"/>
              <a:gd name="connsiteY3" fmla="*/ 5810251 h 5869516"/>
              <a:gd name="connsiteX4" fmla="*/ 0 w 9371400"/>
              <a:gd name="connsiteY4" fmla="*/ 5370514 h 5869516"/>
              <a:gd name="connsiteX5" fmla="*/ 0 w 9371400"/>
              <a:gd name="connsiteY5" fmla="*/ 0 h 5869516"/>
              <a:gd name="connsiteX0" fmla="*/ 0 w 9371400"/>
              <a:gd name="connsiteY0" fmla="*/ 0 h 5839290"/>
              <a:gd name="connsiteX1" fmla="*/ 9371400 w 9371400"/>
              <a:gd name="connsiteY1" fmla="*/ 0 h 5839290"/>
              <a:gd name="connsiteX2" fmla="*/ 9371400 w 9371400"/>
              <a:gd name="connsiteY2" fmla="*/ 3503614 h 5839290"/>
              <a:gd name="connsiteX3" fmla="*/ 234950 w 9371400"/>
              <a:gd name="connsiteY3" fmla="*/ 5810251 h 5839290"/>
              <a:gd name="connsiteX4" fmla="*/ 0 w 9371400"/>
              <a:gd name="connsiteY4" fmla="*/ 5370514 h 5839290"/>
              <a:gd name="connsiteX5" fmla="*/ 0 w 9371400"/>
              <a:gd name="connsiteY5" fmla="*/ 0 h 5839290"/>
              <a:gd name="connsiteX0" fmla="*/ 81267 w 9452667"/>
              <a:gd name="connsiteY0" fmla="*/ 0 h 6117953"/>
              <a:gd name="connsiteX1" fmla="*/ 9452667 w 9452667"/>
              <a:gd name="connsiteY1" fmla="*/ 0 h 6117953"/>
              <a:gd name="connsiteX2" fmla="*/ 9452667 w 9452667"/>
              <a:gd name="connsiteY2" fmla="*/ 3503614 h 6117953"/>
              <a:gd name="connsiteX3" fmla="*/ 790880 w 9452667"/>
              <a:gd name="connsiteY3" fmla="*/ 5962650 h 6117953"/>
              <a:gd name="connsiteX4" fmla="*/ 316217 w 9452667"/>
              <a:gd name="connsiteY4" fmla="*/ 5810251 h 6117953"/>
              <a:gd name="connsiteX5" fmla="*/ 81267 w 9452667"/>
              <a:gd name="connsiteY5" fmla="*/ 5370514 h 6117953"/>
              <a:gd name="connsiteX6" fmla="*/ 81267 w 9452667"/>
              <a:gd name="connsiteY6" fmla="*/ 0 h 6117953"/>
              <a:gd name="connsiteX0" fmla="*/ 0 w 9371400"/>
              <a:gd name="connsiteY0" fmla="*/ 0 h 5965597"/>
              <a:gd name="connsiteX1" fmla="*/ 9371400 w 9371400"/>
              <a:gd name="connsiteY1" fmla="*/ 0 h 5965597"/>
              <a:gd name="connsiteX2" fmla="*/ 9371400 w 9371400"/>
              <a:gd name="connsiteY2" fmla="*/ 3503614 h 5965597"/>
              <a:gd name="connsiteX3" fmla="*/ 709613 w 9371400"/>
              <a:gd name="connsiteY3" fmla="*/ 5962650 h 5965597"/>
              <a:gd name="connsiteX4" fmla="*/ 234950 w 9371400"/>
              <a:gd name="connsiteY4" fmla="*/ 5810251 h 5965597"/>
              <a:gd name="connsiteX5" fmla="*/ 0 w 9371400"/>
              <a:gd name="connsiteY5" fmla="*/ 5370514 h 5965597"/>
              <a:gd name="connsiteX6" fmla="*/ 0 w 9371400"/>
              <a:gd name="connsiteY6" fmla="*/ 0 h 5965597"/>
              <a:gd name="connsiteX0" fmla="*/ 0 w 9371400"/>
              <a:gd name="connsiteY0" fmla="*/ 0 h 5965024"/>
              <a:gd name="connsiteX1" fmla="*/ 9371400 w 9371400"/>
              <a:gd name="connsiteY1" fmla="*/ 0 h 5965024"/>
              <a:gd name="connsiteX2" fmla="*/ 9371400 w 9371400"/>
              <a:gd name="connsiteY2" fmla="*/ 3503614 h 5965024"/>
              <a:gd name="connsiteX3" fmla="*/ 709613 w 9371400"/>
              <a:gd name="connsiteY3" fmla="*/ 5962650 h 5965024"/>
              <a:gd name="connsiteX4" fmla="*/ 203200 w 9371400"/>
              <a:gd name="connsiteY4" fmla="*/ 5788026 h 5965024"/>
              <a:gd name="connsiteX5" fmla="*/ 0 w 9371400"/>
              <a:gd name="connsiteY5" fmla="*/ 5370514 h 5965024"/>
              <a:gd name="connsiteX6" fmla="*/ 0 w 9371400"/>
              <a:gd name="connsiteY6" fmla="*/ 0 h 5965024"/>
              <a:gd name="connsiteX0" fmla="*/ 0 w 9371400"/>
              <a:gd name="connsiteY0" fmla="*/ 0 h 5965393"/>
              <a:gd name="connsiteX1" fmla="*/ 9371400 w 9371400"/>
              <a:gd name="connsiteY1" fmla="*/ 0 h 5965393"/>
              <a:gd name="connsiteX2" fmla="*/ 9371400 w 9371400"/>
              <a:gd name="connsiteY2" fmla="*/ 3503614 h 5965393"/>
              <a:gd name="connsiteX3" fmla="*/ 709613 w 9371400"/>
              <a:gd name="connsiteY3" fmla="*/ 5962650 h 5965393"/>
              <a:gd name="connsiteX4" fmla="*/ 203200 w 9371400"/>
              <a:gd name="connsiteY4" fmla="*/ 5788026 h 5965393"/>
              <a:gd name="connsiteX5" fmla="*/ 0 w 9371400"/>
              <a:gd name="connsiteY5" fmla="*/ 5370514 h 5965393"/>
              <a:gd name="connsiteX6" fmla="*/ 0 w 9371400"/>
              <a:gd name="connsiteY6" fmla="*/ 0 h 5965393"/>
              <a:gd name="connsiteX0" fmla="*/ 0 w 9371400"/>
              <a:gd name="connsiteY0" fmla="*/ 0 h 5965393"/>
              <a:gd name="connsiteX1" fmla="*/ 9371400 w 9371400"/>
              <a:gd name="connsiteY1" fmla="*/ 0 h 5965393"/>
              <a:gd name="connsiteX2" fmla="*/ 9371400 w 9371400"/>
              <a:gd name="connsiteY2" fmla="*/ 3503614 h 5965393"/>
              <a:gd name="connsiteX3" fmla="*/ 709613 w 9371400"/>
              <a:gd name="connsiteY3" fmla="*/ 5962650 h 5965393"/>
              <a:gd name="connsiteX4" fmla="*/ 203200 w 9371400"/>
              <a:gd name="connsiteY4" fmla="*/ 5788026 h 5965393"/>
              <a:gd name="connsiteX5" fmla="*/ 0 w 9371400"/>
              <a:gd name="connsiteY5" fmla="*/ 5370514 h 5965393"/>
              <a:gd name="connsiteX6" fmla="*/ 0 w 9371400"/>
              <a:gd name="connsiteY6" fmla="*/ 0 h 5965393"/>
              <a:gd name="connsiteX0" fmla="*/ 0 w 9371400"/>
              <a:gd name="connsiteY0" fmla="*/ 0 h 5965393"/>
              <a:gd name="connsiteX1" fmla="*/ 9371400 w 9371400"/>
              <a:gd name="connsiteY1" fmla="*/ 0 h 5965393"/>
              <a:gd name="connsiteX2" fmla="*/ 9371400 w 9371400"/>
              <a:gd name="connsiteY2" fmla="*/ 3503614 h 5965393"/>
              <a:gd name="connsiteX3" fmla="*/ 709613 w 9371400"/>
              <a:gd name="connsiteY3" fmla="*/ 5962650 h 5965393"/>
              <a:gd name="connsiteX4" fmla="*/ 203200 w 9371400"/>
              <a:gd name="connsiteY4" fmla="*/ 5788026 h 5965393"/>
              <a:gd name="connsiteX5" fmla="*/ 0 w 9371400"/>
              <a:gd name="connsiteY5" fmla="*/ 5370514 h 5965393"/>
              <a:gd name="connsiteX6" fmla="*/ 0 w 9371400"/>
              <a:gd name="connsiteY6" fmla="*/ 0 h 5965393"/>
              <a:gd name="connsiteX0" fmla="*/ 0 w 9371400"/>
              <a:gd name="connsiteY0" fmla="*/ 0 h 5958791"/>
              <a:gd name="connsiteX1" fmla="*/ 9371400 w 9371400"/>
              <a:gd name="connsiteY1" fmla="*/ 0 h 5958791"/>
              <a:gd name="connsiteX2" fmla="*/ 9371400 w 9371400"/>
              <a:gd name="connsiteY2" fmla="*/ 3503614 h 5958791"/>
              <a:gd name="connsiteX3" fmla="*/ 642938 w 9371400"/>
              <a:gd name="connsiteY3" fmla="*/ 5956300 h 5958791"/>
              <a:gd name="connsiteX4" fmla="*/ 203200 w 9371400"/>
              <a:gd name="connsiteY4" fmla="*/ 5788026 h 5958791"/>
              <a:gd name="connsiteX5" fmla="*/ 0 w 9371400"/>
              <a:gd name="connsiteY5" fmla="*/ 5370514 h 5958791"/>
              <a:gd name="connsiteX6" fmla="*/ 0 w 9371400"/>
              <a:gd name="connsiteY6" fmla="*/ 0 h 5958791"/>
              <a:gd name="connsiteX0" fmla="*/ 0 w 9371400"/>
              <a:gd name="connsiteY0" fmla="*/ 0 h 5958791"/>
              <a:gd name="connsiteX1" fmla="*/ 9371400 w 9371400"/>
              <a:gd name="connsiteY1" fmla="*/ 0 h 5958791"/>
              <a:gd name="connsiteX2" fmla="*/ 9371400 w 9371400"/>
              <a:gd name="connsiteY2" fmla="*/ 3503614 h 5958791"/>
              <a:gd name="connsiteX3" fmla="*/ 642938 w 9371400"/>
              <a:gd name="connsiteY3" fmla="*/ 5956300 h 5958791"/>
              <a:gd name="connsiteX4" fmla="*/ 203200 w 9371400"/>
              <a:gd name="connsiteY4" fmla="*/ 5788026 h 5958791"/>
              <a:gd name="connsiteX5" fmla="*/ 0 w 9371400"/>
              <a:gd name="connsiteY5" fmla="*/ 5370514 h 5958791"/>
              <a:gd name="connsiteX6" fmla="*/ 0 w 9371400"/>
              <a:gd name="connsiteY6" fmla="*/ 0 h 5958791"/>
              <a:gd name="connsiteX0" fmla="*/ 0 w 9371400"/>
              <a:gd name="connsiteY0" fmla="*/ 0 h 5958980"/>
              <a:gd name="connsiteX1" fmla="*/ 9371400 w 9371400"/>
              <a:gd name="connsiteY1" fmla="*/ 0 h 5958980"/>
              <a:gd name="connsiteX2" fmla="*/ 9371400 w 9371400"/>
              <a:gd name="connsiteY2" fmla="*/ 3503614 h 5958980"/>
              <a:gd name="connsiteX3" fmla="*/ 642938 w 9371400"/>
              <a:gd name="connsiteY3" fmla="*/ 5956300 h 5958980"/>
              <a:gd name="connsiteX4" fmla="*/ 203200 w 9371400"/>
              <a:gd name="connsiteY4" fmla="*/ 5788026 h 5958980"/>
              <a:gd name="connsiteX5" fmla="*/ 0 w 9371400"/>
              <a:gd name="connsiteY5" fmla="*/ 5322889 h 5958980"/>
              <a:gd name="connsiteX6" fmla="*/ 0 w 9371400"/>
              <a:gd name="connsiteY6" fmla="*/ 0 h 5958980"/>
              <a:gd name="connsiteX0" fmla="*/ 0 w 9371400"/>
              <a:gd name="connsiteY0" fmla="*/ 0 h 5958980"/>
              <a:gd name="connsiteX1" fmla="*/ 9371400 w 9371400"/>
              <a:gd name="connsiteY1" fmla="*/ 0 h 5958980"/>
              <a:gd name="connsiteX2" fmla="*/ 9371400 w 9371400"/>
              <a:gd name="connsiteY2" fmla="*/ 3503614 h 5958980"/>
              <a:gd name="connsiteX3" fmla="*/ 642938 w 9371400"/>
              <a:gd name="connsiteY3" fmla="*/ 5956300 h 5958980"/>
              <a:gd name="connsiteX4" fmla="*/ 203200 w 9371400"/>
              <a:gd name="connsiteY4" fmla="*/ 5788026 h 5958980"/>
              <a:gd name="connsiteX5" fmla="*/ 0 w 9371400"/>
              <a:gd name="connsiteY5" fmla="*/ 5322889 h 5958980"/>
              <a:gd name="connsiteX6" fmla="*/ 0 w 9371400"/>
              <a:gd name="connsiteY6" fmla="*/ 0 h 5958980"/>
              <a:gd name="connsiteX0" fmla="*/ 0 w 9371400"/>
              <a:gd name="connsiteY0" fmla="*/ 0 h 5958980"/>
              <a:gd name="connsiteX1" fmla="*/ 9371400 w 9371400"/>
              <a:gd name="connsiteY1" fmla="*/ 0 h 5958980"/>
              <a:gd name="connsiteX2" fmla="*/ 9371400 w 9371400"/>
              <a:gd name="connsiteY2" fmla="*/ 3503614 h 5958980"/>
              <a:gd name="connsiteX3" fmla="*/ 642938 w 9371400"/>
              <a:gd name="connsiteY3" fmla="*/ 5956300 h 5958980"/>
              <a:gd name="connsiteX4" fmla="*/ 203200 w 9371400"/>
              <a:gd name="connsiteY4" fmla="*/ 5788026 h 5958980"/>
              <a:gd name="connsiteX5" fmla="*/ 0 w 9371400"/>
              <a:gd name="connsiteY5" fmla="*/ 5322889 h 5958980"/>
              <a:gd name="connsiteX6" fmla="*/ 0 w 9371400"/>
              <a:gd name="connsiteY6" fmla="*/ 0 h 5958980"/>
              <a:gd name="connsiteX0" fmla="*/ 0 w 9371400"/>
              <a:gd name="connsiteY0" fmla="*/ 0 h 5949683"/>
              <a:gd name="connsiteX1" fmla="*/ 9371400 w 9371400"/>
              <a:gd name="connsiteY1" fmla="*/ 0 h 5949683"/>
              <a:gd name="connsiteX2" fmla="*/ 9371400 w 9371400"/>
              <a:gd name="connsiteY2" fmla="*/ 3503614 h 5949683"/>
              <a:gd name="connsiteX3" fmla="*/ 735807 w 9371400"/>
              <a:gd name="connsiteY3" fmla="*/ 5946775 h 5949683"/>
              <a:gd name="connsiteX4" fmla="*/ 203200 w 9371400"/>
              <a:gd name="connsiteY4" fmla="*/ 5788026 h 5949683"/>
              <a:gd name="connsiteX5" fmla="*/ 0 w 9371400"/>
              <a:gd name="connsiteY5" fmla="*/ 5322889 h 5949683"/>
              <a:gd name="connsiteX6" fmla="*/ 0 w 9371400"/>
              <a:gd name="connsiteY6" fmla="*/ 0 h 5949683"/>
              <a:gd name="connsiteX0" fmla="*/ 0 w 9371400"/>
              <a:gd name="connsiteY0" fmla="*/ 0 h 5954326"/>
              <a:gd name="connsiteX1" fmla="*/ 9371400 w 9371400"/>
              <a:gd name="connsiteY1" fmla="*/ 0 h 5954326"/>
              <a:gd name="connsiteX2" fmla="*/ 9371400 w 9371400"/>
              <a:gd name="connsiteY2" fmla="*/ 3503614 h 5954326"/>
              <a:gd name="connsiteX3" fmla="*/ 638176 w 9371400"/>
              <a:gd name="connsiteY3" fmla="*/ 5951537 h 5954326"/>
              <a:gd name="connsiteX4" fmla="*/ 203200 w 9371400"/>
              <a:gd name="connsiteY4" fmla="*/ 5788026 h 5954326"/>
              <a:gd name="connsiteX5" fmla="*/ 0 w 9371400"/>
              <a:gd name="connsiteY5" fmla="*/ 5322889 h 5954326"/>
              <a:gd name="connsiteX6" fmla="*/ 0 w 9371400"/>
              <a:gd name="connsiteY6" fmla="*/ 0 h 5954326"/>
              <a:gd name="connsiteX0" fmla="*/ 0 w 9371400"/>
              <a:gd name="connsiteY0" fmla="*/ 0 h 5960329"/>
              <a:gd name="connsiteX1" fmla="*/ 9371400 w 9371400"/>
              <a:gd name="connsiteY1" fmla="*/ 0 h 5960329"/>
              <a:gd name="connsiteX2" fmla="*/ 9371400 w 9371400"/>
              <a:gd name="connsiteY2" fmla="*/ 3503614 h 5960329"/>
              <a:gd name="connsiteX3" fmla="*/ 773906 w 9371400"/>
              <a:gd name="connsiteY3" fmla="*/ 5936455 h 5960329"/>
              <a:gd name="connsiteX4" fmla="*/ 638176 w 9371400"/>
              <a:gd name="connsiteY4" fmla="*/ 5951537 h 5960329"/>
              <a:gd name="connsiteX5" fmla="*/ 203200 w 9371400"/>
              <a:gd name="connsiteY5" fmla="*/ 5788026 h 5960329"/>
              <a:gd name="connsiteX6" fmla="*/ 0 w 9371400"/>
              <a:gd name="connsiteY6" fmla="*/ 5322889 h 5960329"/>
              <a:gd name="connsiteX7" fmla="*/ 0 w 9371400"/>
              <a:gd name="connsiteY7" fmla="*/ 0 h 5960329"/>
              <a:gd name="connsiteX0" fmla="*/ 0 w 9371400"/>
              <a:gd name="connsiteY0" fmla="*/ 0 h 5962334"/>
              <a:gd name="connsiteX1" fmla="*/ 9371400 w 9371400"/>
              <a:gd name="connsiteY1" fmla="*/ 0 h 5962334"/>
              <a:gd name="connsiteX2" fmla="*/ 9371400 w 9371400"/>
              <a:gd name="connsiteY2" fmla="*/ 3503614 h 5962334"/>
              <a:gd name="connsiteX3" fmla="*/ 773906 w 9371400"/>
              <a:gd name="connsiteY3" fmla="*/ 5936455 h 5962334"/>
              <a:gd name="connsiteX4" fmla="*/ 535782 w 9371400"/>
              <a:gd name="connsiteY4" fmla="*/ 5953918 h 5962334"/>
              <a:gd name="connsiteX5" fmla="*/ 203200 w 9371400"/>
              <a:gd name="connsiteY5" fmla="*/ 5788026 h 5962334"/>
              <a:gd name="connsiteX6" fmla="*/ 0 w 9371400"/>
              <a:gd name="connsiteY6" fmla="*/ 5322889 h 5962334"/>
              <a:gd name="connsiteX7" fmla="*/ 0 w 9371400"/>
              <a:gd name="connsiteY7" fmla="*/ 0 h 5962334"/>
              <a:gd name="connsiteX0" fmla="*/ 0 w 9371400"/>
              <a:gd name="connsiteY0" fmla="*/ 0 h 5960358"/>
              <a:gd name="connsiteX1" fmla="*/ 9371400 w 9371400"/>
              <a:gd name="connsiteY1" fmla="*/ 0 h 5960358"/>
              <a:gd name="connsiteX2" fmla="*/ 9371400 w 9371400"/>
              <a:gd name="connsiteY2" fmla="*/ 3503614 h 5960358"/>
              <a:gd name="connsiteX3" fmla="*/ 773906 w 9371400"/>
              <a:gd name="connsiteY3" fmla="*/ 5936455 h 5960358"/>
              <a:gd name="connsiteX4" fmla="*/ 535782 w 9371400"/>
              <a:gd name="connsiteY4" fmla="*/ 5953918 h 5960358"/>
              <a:gd name="connsiteX5" fmla="*/ 203200 w 9371400"/>
              <a:gd name="connsiteY5" fmla="*/ 5788026 h 5960358"/>
              <a:gd name="connsiteX6" fmla="*/ 0 w 9371400"/>
              <a:gd name="connsiteY6" fmla="*/ 5322889 h 5960358"/>
              <a:gd name="connsiteX7" fmla="*/ 0 w 9371400"/>
              <a:gd name="connsiteY7" fmla="*/ 0 h 5960358"/>
              <a:gd name="connsiteX0" fmla="*/ 0 w 9371400"/>
              <a:gd name="connsiteY0" fmla="*/ 0 h 5962002"/>
              <a:gd name="connsiteX1" fmla="*/ 9371400 w 9371400"/>
              <a:gd name="connsiteY1" fmla="*/ 0 h 5962002"/>
              <a:gd name="connsiteX2" fmla="*/ 9371400 w 9371400"/>
              <a:gd name="connsiteY2" fmla="*/ 3503614 h 5962002"/>
              <a:gd name="connsiteX3" fmla="*/ 773906 w 9371400"/>
              <a:gd name="connsiteY3" fmla="*/ 5936455 h 5962002"/>
              <a:gd name="connsiteX4" fmla="*/ 535782 w 9371400"/>
              <a:gd name="connsiteY4" fmla="*/ 5953918 h 5962002"/>
              <a:gd name="connsiteX5" fmla="*/ 198438 w 9371400"/>
              <a:gd name="connsiteY5" fmla="*/ 5792788 h 5962002"/>
              <a:gd name="connsiteX6" fmla="*/ 0 w 9371400"/>
              <a:gd name="connsiteY6" fmla="*/ 5322889 h 5962002"/>
              <a:gd name="connsiteX7" fmla="*/ 0 w 9371400"/>
              <a:gd name="connsiteY7" fmla="*/ 0 h 5962002"/>
              <a:gd name="connsiteX0" fmla="*/ 0 w 9371400"/>
              <a:gd name="connsiteY0" fmla="*/ 0 h 5962002"/>
              <a:gd name="connsiteX1" fmla="*/ 9371400 w 9371400"/>
              <a:gd name="connsiteY1" fmla="*/ 0 h 5962002"/>
              <a:gd name="connsiteX2" fmla="*/ 9371400 w 9371400"/>
              <a:gd name="connsiteY2" fmla="*/ 3503614 h 5962002"/>
              <a:gd name="connsiteX3" fmla="*/ 773906 w 9371400"/>
              <a:gd name="connsiteY3" fmla="*/ 5936455 h 5962002"/>
              <a:gd name="connsiteX4" fmla="*/ 535782 w 9371400"/>
              <a:gd name="connsiteY4" fmla="*/ 5953918 h 5962002"/>
              <a:gd name="connsiteX5" fmla="*/ 198438 w 9371400"/>
              <a:gd name="connsiteY5" fmla="*/ 5792788 h 5962002"/>
              <a:gd name="connsiteX6" fmla="*/ 0 w 9371400"/>
              <a:gd name="connsiteY6" fmla="*/ 5322889 h 5962002"/>
              <a:gd name="connsiteX7" fmla="*/ 0 w 9371400"/>
              <a:gd name="connsiteY7" fmla="*/ 0 h 5962002"/>
              <a:gd name="connsiteX0" fmla="*/ 0 w 9371400"/>
              <a:gd name="connsiteY0" fmla="*/ 0 h 5962002"/>
              <a:gd name="connsiteX1" fmla="*/ 9371400 w 9371400"/>
              <a:gd name="connsiteY1" fmla="*/ 0 h 5962002"/>
              <a:gd name="connsiteX2" fmla="*/ 9371400 w 9371400"/>
              <a:gd name="connsiteY2" fmla="*/ 3503614 h 5962002"/>
              <a:gd name="connsiteX3" fmla="*/ 773906 w 9371400"/>
              <a:gd name="connsiteY3" fmla="*/ 5936455 h 5962002"/>
              <a:gd name="connsiteX4" fmla="*/ 535782 w 9371400"/>
              <a:gd name="connsiteY4" fmla="*/ 5953918 h 5962002"/>
              <a:gd name="connsiteX5" fmla="*/ 198438 w 9371400"/>
              <a:gd name="connsiteY5" fmla="*/ 5792788 h 5962002"/>
              <a:gd name="connsiteX6" fmla="*/ 0 w 9371400"/>
              <a:gd name="connsiteY6" fmla="*/ 5322889 h 5962002"/>
              <a:gd name="connsiteX7" fmla="*/ 0 w 9371400"/>
              <a:gd name="connsiteY7" fmla="*/ 0 h 5962002"/>
              <a:gd name="connsiteX0" fmla="*/ 0 w 9371400"/>
              <a:gd name="connsiteY0" fmla="*/ 0 h 5958126"/>
              <a:gd name="connsiteX1" fmla="*/ 9371400 w 9371400"/>
              <a:gd name="connsiteY1" fmla="*/ 0 h 5958126"/>
              <a:gd name="connsiteX2" fmla="*/ 9371400 w 9371400"/>
              <a:gd name="connsiteY2" fmla="*/ 3503614 h 5958126"/>
              <a:gd name="connsiteX3" fmla="*/ 773906 w 9371400"/>
              <a:gd name="connsiteY3" fmla="*/ 5936455 h 5958126"/>
              <a:gd name="connsiteX4" fmla="*/ 535782 w 9371400"/>
              <a:gd name="connsiteY4" fmla="*/ 5953918 h 5958126"/>
              <a:gd name="connsiteX5" fmla="*/ 198438 w 9371400"/>
              <a:gd name="connsiteY5" fmla="*/ 5792788 h 5958126"/>
              <a:gd name="connsiteX6" fmla="*/ 0 w 9371400"/>
              <a:gd name="connsiteY6" fmla="*/ 5322889 h 5958126"/>
              <a:gd name="connsiteX7" fmla="*/ 0 w 9371400"/>
              <a:gd name="connsiteY7" fmla="*/ 0 h 5958126"/>
              <a:gd name="connsiteX0" fmla="*/ 0 w 9371400"/>
              <a:gd name="connsiteY0" fmla="*/ 0 h 5958126"/>
              <a:gd name="connsiteX1" fmla="*/ 9371400 w 9371400"/>
              <a:gd name="connsiteY1" fmla="*/ 0 h 5958126"/>
              <a:gd name="connsiteX2" fmla="*/ 9371400 w 9371400"/>
              <a:gd name="connsiteY2" fmla="*/ 3503614 h 5958126"/>
              <a:gd name="connsiteX3" fmla="*/ 773906 w 9371400"/>
              <a:gd name="connsiteY3" fmla="*/ 5936455 h 5958126"/>
              <a:gd name="connsiteX4" fmla="*/ 535782 w 9371400"/>
              <a:gd name="connsiteY4" fmla="*/ 5953918 h 5958126"/>
              <a:gd name="connsiteX5" fmla="*/ 198438 w 9371400"/>
              <a:gd name="connsiteY5" fmla="*/ 5792788 h 5958126"/>
              <a:gd name="connsiteX6" fmla="*/ 0 w 9371400"/>
              <a:gd name="connsiteY6" fmla="*/ 5322889 h 5958126"/>
              <a:gd name="connsiteX7" fmla="*/ 0 w 9371400"/>
              <a:gd name="connsiteY7" fmla="*/ 0 h 5958126"/>
              <a:gd name="connsiteX0" fmla="*/ 0 w 9371400"/>
              <a:gd name="connsiteY0" fmla="*/ 0 h 5958126"/>
              <a:gd name="connsiteX1" fmla="*/ 9371400 w 9371400"/>
              <a:gd name="connsiteY1" fmla="*/ 0 h 5958126"/>
              <a:gd name="connsiteX2" fmla="*/ 9371400 w 9371400"/>
              <a:gd name="connsiteY2" fmla="*/ 3503614 h 5958126"/>
              <a:gd name="connsiteX3" fmla="*/ 773906 w 9371400"/>
              <a:gd name="connsiteY3" fmla="*/ 5936455 h 5958126"/>
              <a:gd name="connsiteX4" fmla="*/ 535782 w 9371400"/>
              <a:gd name="connsiteY4" fmla="*/ 5953918 h 5958126"/>
              <a:gd name="connsiteX5" fmla="*/ 198438 w 9371400"/>
              <a:gd name="connsiteY5" fmla="*/ 5792788 h 5958126"/>
              <a:gd name="connsiteX6" fmla="*/ 0 w 9371400"/>
              <a:gd name="connsiteY6" fmla="*/ 5322889 h 5958126"/>
              <a:gd name="connsiteX7" fmla="*/ 0 w 9371400"/>
              <a:gd name="connsiteY7" fmla="*/ 0 h 595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1400" h="5958126">
                <a:moveTo>
                  <a:pt x="0" y="0"/>
                </a:moveTo>
                <a:lnTo>
                  <a:pt x="9371400" y="0"/>
                </a:lnTo>
                <a:lnTo>
                  <a:pt x="9371400" y="3503614"/>
                </a:lnTo>
                <a:lnTo>
                  <a:pt x="773906" y="5936455"/>
                </a:lnTo>
                <a:cubicBezTo>
                  <a:pt x="728663" y="5941482"/>
                  <a:pt x="626930" y="5968337"/>
                  <a:pt x="535782" y="5953918"/>
                </a:cubicBezTo>
                <a:cubicBezTo>
                  <a:pt x="444634" y="5939499"/>
                  <a:pt x="337741" y="5917010"/>
                  <a:pt x="198438" y="5792788"/>
                </a:cubicBezTo>
                <a:cubicBezTo>
                  <a:pt x="59135" y="5668566"/>
                  <a:pt x="3016" y="5434703"/>
                  <a:pt x="0" y="5322889"/>
                </a:cubicBezTo>
                <a:lnTo>
                  <a:pt x="0" y="0"/>
                </a:lnTo>
                <a:close/>
              </a:path>
            </a:pathLst>
          </a:custGeom>
          <a:solidFill>
            <a:srgbClr val="C4D82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en-GB" sz="1400" dirty="0" err="1" smtClean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5500" y="4570413"/>
            <a:ext cx="2260600" cy="819150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#.#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1" y="563563"/>
            <a:ext cx="8239126" cy="370558"/>
          </a:xfrm>
        </p:spPr>
        <p:txBody>
          <a:bodyPr/>
          <a:lstStyle>
            <a:lvl1pPr>
              <a:lnSpc>
                <a:spcPct val="85000"/>
              </a:lnSpc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Statement/quote slide</a:t>
            </a:r>
            <a:endParaRPr lang="en-GB" dirty="0"/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smtClean="0">
              <a:solidFill>
                <a:schemeClr val="accent5"/>
              </a:solidFill>
            </a:endParaRPr>
          </a:p>
        </p:txBody>
      </p:sp>
      <p:sp>
        <p:nvSpPr>
          <p:cNvPr id="9" name="Isosceles Triangle 2"/>
          <p:cNvSpPr/>
          <p:nvPr userDrawn="1"/>
        </p:nvSpPr>
        <p:spPr>
          <a:xfrm rot="16200000">
            <a:off x="6043901" y="2457742"/>
            <a:ext cx="2824488" cy="4899710"/>
          </a:xfrm>
          <a:custGeom>
            <a:avLst/>
            <a:gdLst>
              <a:gd name="connsiteX0" fmla="*/ 0 w 2771777"/>
              <a:gd name="connsiteY0" fmla="*/ 4817797 h 4817797"/>
              <a:gd name="connsiteX1" fmla="*/ 1385889 w 2771777"/>
              <a:gd name="connsiteY1" fmla="*/ 0 h 4817797"/>
              <a:gd name="connsiteX2" fmla="*/ 2771777 w 2771777"/>
              <a:gd name="connsiteY2" fmla="*/ 4817797 h 4817797"/>
              <a:gd name="connsiteX3" fmla="*/ 0 w 2771777"/>
              <a:gd name="connsiteY3" fmla="*/ 4817797 h 4817797"/>
              <a:gd name="connsiteX0" fmla="*/ 0 w 2771777"/>
              <a:gd name="connsiteY0" fmla="*/ 4808272 h 4808272"/>
              <a:gd name="connsiteX1" fmla="*/ 1395414 w 2771777"/>
              <a:gd name="connsiteY1" fmla="*/ 0 h 4808272"/>
              <a:gd name="connsiteX2" fmla="*/ 2771777 w 2771777"/>
              <a:gd name="connsiteY2" fmla="*/ 4808272 h 4808272"/>
              <a:gd name="connsiteX3" fmla="*/ 0 w 2771777"/>
              <a:gd name="connsiteY3" fmla="*/ 4808272 h 480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777" h="4808272">
                <a:moveTo>
                  <a:pt x="0" y="4808272"/>
                </a:moveTo>
                <a:lnTo>
                  <a:pt x="1395414" y="0"/>
                </a:lnTo>
                <a:lnTo>
                  <a:pt x="2771777" y="4808272"/>
                </a:lnTo>
                <a:lnTo>
                  <a:pt x="0" y="4808272"/>
                </a:lnTo>
                <a:close/>
              </a:path>
            </a:pathLst>
          </a:custGeom>
          <a:solidFill>
            <a:srgbClr val="DCE88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lvl="0" algn="ctr"/>
            <a:endParaRPr lang="en-GB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12867835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7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AE9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en-GB" sz="1400" dirty="0" err="1" smtClean="0"/>
          </a:p>
        </p:txBody>
      </p:sp>
      <p:sp>
        <p:nvSpPr>
          <p:cNvPr id="7" name="Slide Number Placeholder 22"/>
          <p:cNvSpPr txBox="1">
            <a:spLocks/>
          </p:cNvSpPr>
          <p:nvPr userDrawn="1"/>
        </p:nvSpPr>
        <p:spPr>
          <a:xfrm>
            <a:off x="825500" y="6217162"/>
            <a:ext cx="3515072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 algn="l"/>
            <a:r>
              <a:rPr lang="en-GB" sz="1000" b="0" dirty="0" smtClean="0">
                <a:solidFill>
                  <a:schemeClr val="bg1"/>
                </a:solidFill>
              </a:rPr>
              <a:t>[Title of presentation]</a:t>
            </a:r>
            <a:endParaRPr lang="en-GB" sz="1000" b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33400" y="2"/>
            <a:ext cx="9371400" cy="5958126"/>
          </a:xfrm>
          <a:custGeom>
            <a:avLst/>
            <a:gdLst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5980114 h 5980114"/>
              <a:gd name="connsiteX3" fmla="*/ 0 w 9371400"/>
              <a:gd name="connsiteY3" fmla="*/ 5980114 h 5980114"/>
              <a:gd name="connsiteX4" fmla="*/ 0 w 9371400"/>
              <a:gd name="connsiteY4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59801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35036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35036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35036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591176"/>
              <a:gd name="connsiteX1" fmla="*/ 9371400 w 9371400"/>
              <a:gd name="connsiteY1" fmla="*/ 0 h 5591176"/>
              <a:gd name="connsiteX2" fmla="*/ 9371400 w 9371400"/>
              <a:gd name="connsiteY2" fmla="*/ 3503614 h 5591176"/>
              <a:gd name="connsiteX3" fmla="*/ 1990725 w 9371400"/>
              <a:gd name="connsiteY3" fmla="*/ 5591176 h 5591176"/>
              <a:gd name="connsiteX4" fmla="*/ 0 w 9371400"/>
              <a:gd name="connsiteY4" fmla="*/ 5370514 h 5591176"/>
              <a:gd name="connsiteX5" fmla="*/ 0 w 9371400"/>
              <a:gd name="connsiteY5" fmla="*/ 0 h 5591176"/>
              <a:gd name="connsiteX0" fmla="*/ 0 w 9371400"/>
              <a:gd name="connsiteY0" fmla="*/ 0 h 5924551"/>
              <a:gd name="connsiteX1" fmla="*/ 9371400 w 9371400"/>
              <a:gd name="connsiteY1" fmla="*/ 0 h 5924551"/>
              <a:gd name="connsiteX2" fmla="*/ 9371400 w 9371400"/>
              <a:gd name="connsiteY2" fmla="*/ 3503614 h 5924551"/>
              <a:gd name="connsiteX3" fmla="*/ 400050 w 9371400"/>
              <a:gd name="connsiteY3" fmla="*/ 5924551 h 5924551"/>
              <a:gd name="connsiteX4" fmla="*/ 0 w 9371400"/>
              <a:gd name="connsiteY4" fmla="*/ 5370514 h 5924551"/>
              <a:gd name="connsiteX5" fmla="*/ 0 w 9371400"/>
              <a:gd name="connsiteY5" fmla="*/ 0 h 5924551"/>
              <a:gd name="connsiteX0" fmla="*/ 0 w 9371400"/>
              <a:gd name="connsiteY0" fmla="*/ 0 h 5939084"/>
              <a:gd name="connsiteX1" fmla="*/ 9371400 w 9371400"/>
              <a:gd name="connsiteY1" fmla="*/ 0 h 5939084"/>
              <a:gd name="connsiteX2" fmla="*/ 9371400 w 9371400"/>
              <a:gd name="connsiteY2" fmla="*/ 3503614 h 5939084"/>
              <a:gd name="connsiteX3" fmla="*/ 400050 w 9371400"/>
              <a:gd name="connsiteY3" fmla="*/ 5924551 h 5939084"/>
              <a:gd name="connsiteX4" fmla="*/ 0 w 9371400"/>
              <a:gd name="connsiteY4" fmla="*/ 5370514 h 5939084"/>
              <a:gd name="connsiteX5" fmla="*/ 0 w 9371400"/>
              <a:gd name="connsiteY5" fmla="*/ 0 h 5939084"/>
              <a:gd name="connsiteX0" fmla="*/ 0 w 9371400"/>
              <a:gd name="connsiteY0" fmla="*/ 0 h 5939084"/>
              <a:gd name="connsiteX1" fmla="*/ 9371400 w 9371400"/>
              <a:gd name="connsiteY1" fmla="*/ 0 h 5939084"/>
              <a:gd name="connsiteX2" fmla="*/ 9371400 w 9371400"/>
              <a:gd name="connsiteY2" fmla="*/ 3503614 h 5939084"/>
              <a:gd name="connsiteX3" fmla="*/ 400050 w 9371400"/>
              <a:gd name="connsiteY3" fmla="*/ 5924551 h 5939084"/>
              <a:gd name="connsiteX4" fmla="*/ 0 w 9371400"/>
              <a:gd name="connsiteY4" fmla="*/ 5370514 h 5939084"/>
              <a:gd name="connsiteX5" fmla="*/ 0 w 9371400"/>
              <a:gd name="connsiteY5" fmla="*/ 0 h 5939084"/>
              <a:gd name="connsiteX0" fmla="*/ 0 w 9371400"/>
              <a:gd name="connsiteY0" fmla="*/ 0 h 5833330"/>
              <a:gd name="connsiteX1" fmla="*/ 9371400 w 9371400"/>
              <a:gd name="connsiteY1" fmla="*/ 0 h 5833330"/>
              <a:gd name="connsiteX2" fmla="*/ 9371400 w 9371400"/>
              <a:gd name="connsiteY2" fmla="*/ 3503614 h 5833330"/>
              <a:gd name="connsiteX3" fmla="*/ 240030 w 9371400"/>
              <a:gd name="connsiteY3" fmla="*/ 5817871 h 5833330"/>
              <a:gd name="connsiteX4" fmla="*/ 0 w 9371400"/>
              <a:gd name="connsiteY4" fmla="*/ 5370514 h 5833330"/>
              <a:gd name="connsiteX5" fmla="*/ 0 w 9371400"/>
              <a:gd name="connsiteY5" fmla="*/ 0 h 5833330"/>
              <a:gd name="connsiteX0" fmla="*/ 0 w 9371400"/>
              <a:gd name="connsiteY0" fmla="*/ 0 h 5826460"/>
              <a:gd name="connsiteX1" fmla="*/ 9371400 w 9371400"/>
              <a:gd name="connsiteY1" fmla="*/ 0 h 5826460"/>
              <a:gd name="connsiteX2" fmla="*/ 9371400 w 9371400"/>
              <a:gd name="connsiteY2" fmla="*/ 3503614 h 5826460"/>
              <a:gd name="connsiteX3" fmla="*/ 240030 w 9371400"/>
              <a:gd name="connsiteY3" fmla="*/ 5817871 h 5826460"/>
              <a:gd name="connsiteX4" fmla="*/ 0 w 9371400"/>
              <a:gd name="connsiteY4" fmla="*/ 5370514 h 5826460"/>
              <a:gd name="connsiteX5" fmla="*/ 0 w 9371400"/>
              <a:gd name="connsiteY5" fmla="*/ 0 h 5826460"/>
              <a:gd name="connsiteX0" fmla="*/ 0 w 9371400"/>
              <a:gd name="connsiteY0" fmla="*/ 0 h 5894683"/>
              <a:gd name="connsiteX1" fmla="*/ 9371400 w 9371400"/>
              <a:gd name="connsiteY1" fmla="*/ 0 h 5894683"/>
              <a:gd name="connsiteX2" fmla="*/ 9371400 w 9371400"/>
              <a:gd name="connsiteY2" fmla="*/ 3503614 h 5894683"/>
              <a:gd name="connsiteX3" fmla="*/ 323850 w 9371400"/>
              <a:gd name="connsiteY3" fmla="*/ 5886451 h 5894683"/>
              <a:gd name="connsiteX4" fmla="*/ 0 w 9371400"/>
              <a:gd name="connsiteY4" fmla="*/ 5370514 h 5894683"/>
              <a:gd name="connsiteX5" fmla="*/ 0 w 9371400"/>
              <a:gd name="connsiteY5" fmla="*/ 0 h 5894683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03101"/>
              <a:gd name="connsiteX1" fmla="*/ 9371400 w 9371400"/>
              <a:gd name="connsiteY1" fmla="*/ 0 h 5903101"/>
              <a:gd name="connsiteX2" fmla="*/ 9371400 w 9371400"/>
              <a:gd name="connsiteY2" fmla="*/ 3503614 h 5903101"/>
              <a:gd name="connsiteX3" fmla="*/ 323850 w 9371400"/>
              <a:gd name="connsiteY3" fmla="*/ 5886451 h 5903101"/>
              <a:gd name="connsiteX4" fmla="*/ 0 w 9371400"/>
              <a:gd name="connsiteY4" fmla="*/ 5370514 h 5903101"/>
              <a:gd name="connsiteX5" fmla="*/ 0 w 9371400"/>
              <a:gd name="connsiteY5" fmla="*/ 0 h 5903101"/>
              <a:gd name="connsiteX0" fmla="*/ 0 w 9371400"/>
              <a:gd name="connsiteY0" fmla="*/ 0 h 5956929"/>
              <a:gd name="connsiteX1" fmla="*/ 9371400 w 9371400"/>
              <a:gd name="connsiteY1" fmla="*/ 0 h 5956929"/>
              <a:gd name="connsiteX2" fmla="*/ 9371400 w 9371400"/>
              <a:gd name="connsiteY2" fmla="*/ 3503614 h 5956929"/>
              <a:gd name="connsiteX3" fmla="*/ 323850 w 9371400"/>
              <a:gd name="connsiteY3" fmla="*/ 5886451 h 5956929"/>
              <a:gd name="connsiteX4" fmla="*/ 0 w 9371400"/>
              <a:gd name="connsiteY4" fmla="*/ 5370514 h 5956929"/>
              <a:gd name="connsiteX5" fmla="*/ 0 w 9371400"/>
              <a:gd name="connsiteY5" fmla="*/ 0 h 5956929"/>
              <a:gd name="connsiteX0" fmla="*/ 0 w 9371400"/>
              <a:gd name="connsiteY0" fmla="*/ 0 h 5944045"/>
              <a:gd name="connsiteX1" fmla="*/ 9371400 w 9371400"/>
              <a:gd name="connsiteY1" fmla="*/ 0 h 5944045"/>
              <a:gd name="connsiteX2" fmla="*/ 9371400 w 9371400"/>
              <a:gd name="connsiteY2" fmla="*/ 3503614 h 5944045"/>
              <a:gd name="connsiteX3" fmla="*/ 323850 w 9371400"/>
              <a:gd name="connsiteY3" fmla="*/ 5886451 h 5944045"/>
              <a:gd name="connsiteX4" fmla="*/ 0 w 9371400"/>
              <a:gd name="connsiteY4" fmla="*/ 5370514 h 5944045"/>
              <a:gd name="connsiteX5" fmla="*/ 0 w 9371400"/>
              <a:gd name="connsiteY5" fmla="*/ 0 h 5944045"/>
              <a:gd name="connsiteX0" fmla="*/ 0 w 9371400"/>
              <a:gd name="connsiteY0" fmla="*/ 0 h 5869516"/>
              <a:gd name="connsiteX1" fmla="*/ 9371400 w 9371400"/>
              <a:gd name="connsiteY1" fmla="*/ 0 h 5869516"/>
              <a:gd name="connsiteX2" fmla="*/ 9371400 w 9371400"/>
              <a:gd name="connsiteY2" fmla="*/ 3503614 h 5869516"/>
              <a:gd name="connsiteX3" fmla="*/ 234950 w 9371400"/>
              <a:gd name="connsiteY3" fmla="*/ 5810251 h 5869516"/>
              <a:gd name="connsiteX4" fmla="*/ 0 w 9371400"/>
              <a:gd name="connsiteY4" fmla="*/ 5370514 h 5869516"/>
              <a:gd name="connsiteX5" fmla="*/ 0 w 9371400"/>
              <a:gd name="connsiteY5" fmla="*/ 0 h 5869516"/>
              <a:gd name="connsiteX0" fmla="*/ 0 w 9371400"/>
              <a:gd name="connsiteY0" fmla="*/ 0 h 5839290"/>
              <a:gd name="connsiteX1" fmla="*/ 9371400 w 9371400"/>
              <a:gd name="connsiteY1" fmla="*/ 0 h 5839290"/>
              <a:gd name="connsiteX2" fmla="*/ 9371400 w 9371400"/>
              <a:gd name="connsiteY2" fmla="*/ 3503614 h 5839290"/>
              <a:gd name="connsiteX3" fmla="*/ 234950 w 9371400"/>
              <a:gd name="connsiteY3" fmla="*/ 5810251 h 5839290"/>
              <a:gd name="connsiteX4" fmla="*/ 0 w 9371400"/>
              <a:gd name="connsiteY4" fmla="*/ 5370514 h 5839290"/>
              <a:gd name="connsiteX5" fmla="*/ 0 w 9371400"/>
              <a:gd name="connsiteY5" fmla="*/ 0 h 5839290"/>
              <a:gd name="connsiteX0" fmla="*/ 81267 w 9452667"/>
              <a:gd name="connsiteY0" fmla="*/ 0 h 6117953"/>
              <a:gd name="connsiteX1" fmla="*/ 9452667 w 9452667"/>
              <a:gd name="connsiteY1" fmla="*/ 0 h 6117953"/>
              <a:gd name="connsiteX2" fmla="*/ 9452667 w 9452667"/>
              <a:gd name="connsiteY2" fmla="*/ 3503614 h 6117953"/>
              <a:gd name="connsiteX3" fmla="*/ 790880 w 9452667"/>
              <a:gd name="connsiteY3" fmla="*/ 5962650 h 6117953"/>
              <a:gd name="connsiteX4" fmla="*/ 316217 w 9452667"/>
              <a:gd name="connsiteY4" fmla="*/ 5810251 h 6117953"/>
              <a:gd name="connsiteX5" fmla="*/ 81267 w 9452667"/>
              <a:gd name="connsiteY5" fmla="*/ 5370514 h 6117953"/>
              <a:gd name="connsiteX6" fmla="*/ 81267 w 9452667"/>
              <a:gd name="connsiteY6" fmla="*/ 0 h 6117953"/>
              <a:gd name="connsiteX0" fmla="*/ 0 w 9371400"/>
              <a:gd name="connsiteY0" fmla="*/ 0 h 5965597"/>
              <a:gd name="connsiteX1" fmla="*/ 9371400 w 9371400"/>
              <a:gd name="connsiteY1" fmla="*/ 0 h 5965597"/>
              <a:gd name="connsiteX2" fmla="*/ 9371400 w 9371400"/>
              <a:gd name="connsiteY2" fmla="*/ 3503614 h 5965597"/>
              <a:gd name="connsiteX3" fmla="*/ 709613 w 9371400"/>
              <a:gd name="connsiteY3" fmla="*/ 5962650 h 5965597"/>
              <a:gd name="connsiteX4" fmla="*/ 234950 w 9371400"/>
              <a:gd name="connsiteY4" fmla="*/ 5810251 h 5965597"/>
              <a:gd name="connsiteX5" fmla="*/ 0 w 9371400"/>
              <a:gd name="connsiteY5" fmla="*/ 5370514 h 5965597"/>
              <a:gd name="connsiteX6" fmla="*/ 0 w 9371400"/>
              <a:gd name="connsiteY6" fmla="*/ 0 h 5965597"/>
              <a:gd name="connsiteX0" fmla="*/ 0 w 9371400"/>
              <a:gd name="connsiteY0" fmla="*/ 0 h 5965024"/>
              <a:gd name="connsiteX1" fmla="*/ 9371400 w 9371400"/>
              <a:gd name="connsiteY1" fmla="*/ 0 h 5965024"/>
              <a:gd name="connsiteX2" fmla="*/ 9371400 w 9371400"/>
              <a:gd name="connsiteY2" fmla="*/ 3503614 h 5965024"/>
              <a:gd name="connsiteX3" fmla="*/ 709613 w 9371400"/>
              <a:gd name="connsiteY3" fmla="*/ 5962650 h 5965024"/>
              <a:gd name="connsiteX4" fmla="*/ 203200 w 9371400"/>
              <a:gd name="connsiteY4" fmla="*/ 5788026 h 5965024"/>
              <a:gd name="connsiteX5" fmla="*/ 0 w 9371400"/>
              <a:gd name="connsiteY5" fmla="*/ 5370514 h 5965024"/>
              <a:gd name="connsiteX6" fmla="*/ 0 w 9371400"/>
              <a:gd name="connsiteY6" fmla="*/ 0 h 5965024"/>
              <a:gd name="connsiteX0" fmla="*/ 0 w 9371400"/>
              <a:gd name="connsiteY0" fmla="*/ 0 h 5965393"/>
              <a:gd name="connsiteX1" fmla="*/ 9371400 w 9371400"/>
              <a:gd name="connsiteY1" fmla="*/ 0 h 5965393"/>
              <a:gd name="connsiteX2" fmla="*/ 9371400 w 9371400"/>
              <a:gd name="connsiteY2" fmla="*/ 3503614 h 5965393"/>
              <a:gd name="connsiteX3" fmla="*/ 709613 w 9371400"/>
              <a:gd name="connsiteY3" fmla="*/ 5962650 h 5965393"/>
              <a:gd name="connsiteX4" fmla="*/ 203200 w 9371400"/>
              <a:gd name="connsiteY4" fmla="*/ 5788026 h 5965393"/>
              <a:gd name="connsiteX5" fmla="*/ 0 w 9371400"/>
              <a:gd name="connsiteY5" fmla="*/ 5370514 h 5965393"/>
              <a:gd name="connsiteX6" fmla="*/ 0 w 9371400"/>
              <a:gd name="connsiteY6" fmla="*/ 0 h 5965393"/>
              <a:gd name="connsiteX0" fmla="*/ 0 w 9371400"/>
              <a:gd name="connsiteY0" fmla="*/ 0 h 5965393"/>
              <a:gd name="connsiteX1" fmla="*/ 9371400 w 9371400"/>
              <a:gd name="connsiteY1" fmla="*/ 0 h 5965393"/>
              <a:gd name="connsiteX2" fmla="*/ 9371400 w 9371400"/>
              <a:gd name="connsiteY2" fmla="*/ 3503614 h 5965393"/>
              <a:gd name="connsiteX3" fmla="*/ 709613 w 9371400"/>
              <a:gd name="connsiteY3" fmla="*/ 5962650 h 5965393"/>
              <a:gd name="connsiteX4" fmla="*/ 203200 w 9371400"/>
              <a:gd name="connsiteY4" fmla="*/ 5788026 h 5965393"/>
              <a:gd name="connsiteX5" fmla="*/ 0 w 9371400"/>
              <a:gd name="connsiteY5" fmla="*/ 5370514 h 5965393"/>
              <a:gd name="connsiteX6" fmla="*/ 0 w 9371400"/>
              <a:gd name="connsiteY6" fmla="*/ 0 h 5965393"/>
              <a:gd name="connsiteX0" fmla="*/ 0 w 9371400"/>
              <a:gd name="connsiteY0" fmla="*/ 0 h 5965393"/>
              <a:gd name="connsiteX1" fmla="*/ 9371400 w 9371400"/>
              <a:gd name="connsiteY1" fmla="*/ 0 h 5965393"/>
              <a:gd name="connsiteX2" fmla="*/ 9371400 w 9371400"/>
              <a:gd name="connsiteY2" fmla="*/ 3503614 h 5965393"/>
              <a:gd name="connsiteX3" fmla="*/ 709613 w 9371400"/>
              <a:gd name="connsiteY3" fmla="*/ 5962650 h 5965393"/>
              <a:gd name="connsiteX4" fmla="*/ 203200 w 9371400"/>
              <a:gd name="connsiteY4" fmla="*/ 5788026 h 5965393"/>
              <a:gd name="connsiteX5" fmla="*/ 0 w 9371400"/>
              <a:gd name="connsiteY5" fmla="*/ 5370514 h 5965393"/>
              <a:gd name="connsiteX6" fmla="*/ 0 w 9371400"/>
              <a:gd name="connsiteY6" fmla="*/ 0 h 5965393"/>
              <a:gd name="connsiteX0" fmla="*/ 0 w 9371400"/>
              <a:gd name="connsiteY0" fmla="*/ 0 h 5958791"/>
              <a:gd name="connsiteX1" fmla="*/ 9371400 w 9371400"/>
              <a:gd name="connsiteY1" fmla="*/ 0 h 5958791"/>
              <a:gd name="connsiteX2" fmla="*/ 9371400 w 9371400"/>
              <a:gd name="connsiteY2" fmla="*/ 3503614 h 5958791"/>
              <a:gd name="connsiteX3" fmla="*/ 642938 w 9371400"/>
              <a:gd name="connsiteY3" fmla="*/ 5956300 h 5958791"/>
              <a:gd name="connsiteX4" fmla="*/ 203200 w 9371400"/>
              <a:gd name="connsiteY4" fmla="*/ 5788026 h 5958791"/>
              <a:gd name="connsiteX5" fmla="*/ 0 w 9371400"/>
              <a:gd name="connsiteY5" fmla="*/ 5370514 h 5958791"/>
              <a:gd name="connsiteX6" fmla="*/ 0 w 9371400"/>
              <a:gd name="connsiteY6" fmla="*/ 0 h 5958791"/>
              <a:gd name="connsiteX0" fmla="*/ 0 w 9371400"/>
              <a:gd name="connsiteY0" fmla="*/ 0 h 5958791"/>
              <a:gd name="connsiteX1" fmla="*/ 9371400 w 9371400"/>
              <a:gd name="connsiteY1" fmla="*/ 0 h 5958791"/>
              <a:gd name="connsiteX2" fmla="*/ 9371400 w 9371400"/>
              <a:gd name="connsiteY2" fmla="*/ 3503614 h 5958791"/>
              <a:gd name="connsiteX3" fmla="*/ 642938 w 9371400"/>
              <a:gd name="connsiteY3" fmla="*/ 5956300 h 5958791"/>
              <a:gd name="connsiteX4" fmla="*/ 203200 w 9371400"/>
              <a:gd name="connsiteY4" fmla="*/ 5788026 h 5958791"/>
              <a:gd name="connsiteX5" fmla="*/ 0 w 9371400"/>
              <a:gd name="connsiteY5" fmla="*/ 5370514 h 5958791"/>
              <a:gd name="connsiteX6" fmla="*/ 0 w 9371400"/>
              <a:gd name="connsiteY6" fmla="*/ 0 h 5958791"/>
              <a:gd name="connsiteX0" fmla="*/ 0 w 9371400"/>
              <a:gd name="connsiteY0" fmla="*/ 0 h 5958980"/>
              <a:gd name="connsiteX1" fmla="*/ 9371400 w 9371400"/>
              <a:gd name="connsiteY1" fmla="*/ 0 h 5958980"/>
              <a:gd name="connsiteX2" fmla="*/ 9371400 w 9371400"/>
              <a:gd name="connsiteY2" fmla="*/ 3503614 h 5958980"/>
              <a:gd name="connsiteX3" fmla="*/ 642938 w 9371400"/>
              <a:gd name="connsiteY3" fmla="*/ 5956300 h 5958980"/>
              <a:gd name="connsiteX4" fmla="*/ 203200 w 9371400"/>
              <a:gd name="connsiteY4" fmla="*/ 5788026 h 5958980"/>
              <a:gd name="connsiteX5" fmla="*/ 0 w 9371400"/>
              <a:gd name="connsiteY5" fmla="*/ 5322889 h 5958980"/>
              <a:gd name="connsiteX6" fmla="*/ 0 w 9371400"/>
              <a:gd name="connsiteY6" fmla="*/ 0 h 5958980"/>
              <a:gd name="connsiteX0" fmla="*/ 0 w 9371400"/>
              <a:gd name="connsiteY0" fmla="*/ 0 h 5958980"/>
              <a:gd name="connsiteX1" fmla="*/ 9371400 w 9371400"/>
              <a:gd name="connsiteY1" fmla="*/ 0 h 5958980"/>
              <a:gd name="connsiteX2" fmla="*/ 9371400 w 9371400"/>
              <a:gd name="connsiteY2" fmla="*/ 3503614 h 5958980"/>
              <a:gd name="connsiteX3" fmla="*/ 642938 w 9371400"/>
              <a:gd name="connsiteY3" fmla="*/ 5956300 h 5958980"/>
              <a:gd name="connsiteX4" fmla="*/ 203200 w 9371400"/>
              <a:gd name="connsiteY4" fmla="*/ 5788026 h 5958980"/>
              <a:gd name="connsiteX5" fmla="*/ 0 w 9371400"/>
              <a:gd name="connsiteY5" fmla="*/ 5322889 h 5958980"/>
              <a:gd name="connsiteX6" fmla="*/ 0 w 9371400"/>
              <a:gd name="connsiteY6" fmla="*/ 0 h 5958980"/>
              <a:gd name="connsiteX0" fmla="*/ 0 w 9371400"/>
              <a:gd name="connsiteY0" fmla="*/ 0 h 5958980"/>
              <a:gd name="connsiteX1" fmla="*/ 9371400 w 9371400"/>
              <a:gd name="connsiteY1" fmla="*/ 0 h 5958980"/>
              <a:gd name="connsiteX2" fmla="*/ 9371400 w 9371400"/>
              <a:gd name="connsiteY2" fmla="*/ 3503614 h 5958980"/>
              <a:gd name="connsiteX3" fmla="*/ 642938 w 9371400"/>
              <a:gd name="connsiteY3" fmla="*/ 5956300 h 5958980"/>
              <a:gd name="connsiteX4" fmla="*/ 203200 w 9371400"/>
              <a:gd name="connsiteY4" fmla="*/ 5788026 h 5958980"/>
              <a:gd name="connsiteX5" fmla="*/ 0 w 9371400"/>
              <a:gd name="connsiteY5" fmla="*/ 5322889 h 5958980"/>
              <a:gd name="connsiteX6" fmla="*/ 0 w 9371400"/>
              <a:gd name="connsiteY6" fmla="*/ 0 h 5958980"/>
              <a:gd name="connsiteX0" fmla="*/ 0 w 9371400"/>
              <a:gd name="connsiteY0" fmla="*/ 0 h 5949683"/>
              <a:gd name="connsiteX1" fmla="*/ 9371400 w 9371400"/>
              <a:gd name="connsiteY1" fmla="*/ 0 h 5949683"/>
              <a:gd name="connsiteX2" fmla="*/ 9371400 w 9371400"/>
              <a:gd name="connsiteY2" fmla="*/ 3503614 h 5949683"/>
              <a:gd name="connsiteX3" fmla="*/ 735807 w 9371400"/>
              <a:gd name="connsiteY3" fmla="*/ 5946775 h 5949683"/>
              <a:gd name="connsiteX4" fmla="*/ 203200 w 9371400"/>
              <a:gd name="connsiteY4" fmla="*/ 5788026 h 5949683"/>
              <a:gd name="connsiteX5" fmla="*/ 0 w 9371400"/>
              <a:gd name="connsiteY5" fmla="*/ 5322889 h 5949683"/>
              <a:gd name="connsiteX6" fmla="*/ 0 w 9371400"/>
              <a:gd name="connsiteY6" fmla="*/ 0 h 5949683"/>
              <a:gd name="connsiteX0" fmla="*/ 0 w 9371400"/>
              <a:gd name="connsiteY0" fmla="*/ 0 h 5954326"/>
              <a:gd name="connsiteX1" fmla="*/ 9371400 w 9371400"/>
              <a:gd name="connsiteY1" fmla="*/ 0 h 5954326"/>
              <a:gd name="connsiteX2" fmla="*/ 9371400 w 9371400"/>
              <a:gd name="connsiteY2" fmla="*/ 3503614 h 5954326"/>
              <a:gd name="connsiteX3" fmla="*/ 638176 w 9371400"/>
              <a:gd name="connsiteY3" fmla="*/ 5951537 h 5954326"/>
              <a:gd name="connsiteX4" fmla="*/ 203200 w 9371400"/>
              <a:gd name="connsiteY4" fmla="*/ 5788026 h 5954326"/>
              <a:gd name="connsiteX5" fmla="*/ 0 w 9371400"/>
              <a:gd name="connsiteY5" fmla="*/ 5322889 h 5954326"/>
              <a:gd name="connsiteX6" fmla="*/ 0 w 9371400"/>
              <a:gd name="connsiteY6" fmla="*/ 0 h 5954326"/>
              <a:gd name="connsiteX0" fmla="*/ 0 w 9371400"/>
              <a:gd name="connsiteY0" fmla="*/ 0 h 5960329"/>
              <a:gd name="connsiteX1" fmla="*/ 9371400 w 9371400"/>
              <a:gd name="connsiteY1" fmla="*/ 0 h 5960329"/>
              <a:gd name="connsiteX2" fmla="*/ 9371400 w 9371400"/>
              <a:gd name="connsiteY2" fmla="*/ 3503614 h 5960329"/>
              <a:gd name="connsiteX3" fmla="*/ 773906 w 9371400"/>
              <a:gd name="connsiteY3" fmla="*/ 5936455 h 5960329"/>
              <a:gd name="connsiteX4" fmla="*/ 638176 w 9371400"/>
              <a:gd name="connsiteY4" fmla="*/ 5951537 h 5960329"/>
              <a:gd name="connsiteX5" fmla="*/ 203200 w 9371400"/>
              <a:gd name="connsiteY5" fmla="*/ 5788026 h 5960329"/>
              <a:gd name="connsiteX6" fmla="*/ 0 w 9371400"/>
              <a:gd name="connsiteY6" fmla="*/ 5322889 h 5960329"/>
              <a:gd name="connsiteX7" fmla="*/ 0 w 9371400"/>
              <a:gd name="connsiteY7" fmla="*/ 0 h 5960329"/>
              <a:gd name="connsiteX0" fmla="*/ 0 w 9371400"/>
              <a:gd name="connsiteY0" fmla="*/ 0 h 5962334"/>
              <a:gd name="connsiteX1" fmla="*/ 9371400 w 9371400"/>
              <a:gd name="connsiteY1" fmla="*/ 0 h 5962334"/>
              <a:gd name="connsiteX2" fmla="*/ 9371400 w 9371400"/>
              <a:gd name="connsiteY2" fmla="*/ 3503614 h 5962334"/>
              <a:gd name="connsiteX3" fmla="*/ 773906 w 9371400"/>
              <a:gd name="connsiteY3" fmla="*/ 5936455 h 5962334"/>
              <a:gd name="connsiteX4" fmla="*/ 535782 w 9371400"/>
              <a:gd name="connsiteY4" fmla="*/ 5953918 h 5962334"/>
              <a:gd name="connsiteX5" fmla="*/ 203200 w 9371400"/>
              <a:gd name="connsiteY5" fmla="*/ 5788026 h 5962334"/>
              <a:gd name="connsiteX6" fmla="*/ 0 w 9371400"/>
              <a:gd name="connsiteY6" fmla="*/ 5322889 h 5962334"/>
              <a:gd name="connsiteX7" fmla="*/ 0 w 9371400"/>
              <a:gd name="connsiteY7" fmla="*/ 0 h 5962334"/>
              <a:gd name="connsiteX0" fmla="*/ 0 w 9371400"/>
              <a:gd name="connsiteY0" fmla="*/ 0 h 5960358"/>
              <a:gd name="connsiteX1" fmla="*/ 9371400 w 9371400"/>
              <a:gd name="connsiteY1" fmla="*/ 0 h 5960358"/>
              <a:gd name="connsiteX2" fmla="*/ 9371400 w 9371400"/>
              <a:gd name="connsiteY2" fmla="*/ 3503614 h 5960358"/>
              <a:gd name="connsiteX3" fmla="*/ 773906 w 9371400"/>
              <a:gd name="connsiteY3" fmla="*/ 5936455 h 5960358"/>
              <a:gd name="connsiteX4" fmla="*/ 535782 w 9371400"/>
              <a:gd name="connsiteY4" fmla="*/ 5953918 h 5960358"/>
              <a:gd name="connsiteX5" fmla="*/ 203200 w 9371400"/>
              <a:gd name="connsiteY5" fmla="*/ 5788026 h 5960358"/>
              <a:gd name="connsiteX6" fmla="*/ 0 w 9371400"/>
              <a:gd name="connsiteY6" fmla="*/ 5322889 h 5960358"/>
              <a:gd name="connsiteX7" fmla="*/ 0 w 9371400"/>
              <a:gd name="connsiteY7" fmla="*/ 0 h 5960358"/>
              <a:gd name="connsiteX0" fmla="*/ 0 w 9371400"/>
              <a:gd name="connsiteY0" fmla="*/ 0 h 5962002"/>
              <a:gd name="connsiteX1" fmla="*/ 9371400 w 9371400"/>
              <a:gd name="connsiteY1" fmla="*/ 0 h 5962002"/>
              <a:gd name="connsiteX2" fmla="*/ 9371400 w 9371400"/>
              <a:gd name="connsiteY2" fmla="*/ 3503614 h 5962002"/>
              <a:gd name="connsiteX3" fmla="*/ 773906 w 9371400"/>
              <a:gd name="connsiteY3" fmla="*/ 5936455 h 5962002"/>
              <a:gd name="connsiteX4" fmla="*/ 535782 w 9371400"/>
              <a:gd name="connsiteY4" fmla="*/ 5953918 h 5962002"/>
              <a:gd name="connsiteX5" fmla="*/ 198438 w 9371400"/>
              <a:gd name="connsiteY5" fmla="*/ 5792788 h 5962002"/>
              <a:gd name="connsiteX6" fmla="*/ 0 w 9371400"/>
              <a:gd name="connsiteY6" fmla="*/ 5322889 h 5962002"/>
              <a:gd name="connsiteX7" fmla="*/ 0 w 9371400"/>
              <a:gd name="connsiteY7" fmla="*/ 0 h 5962002"/>
              <a:gd name="connsiteX0" fmla="*/ 0 w 9371400"/>
              <a:gd name="connsiteY0" fmla="*/ 0 h 5962002"/>
              <a:gd name="connsiteX1" fmla="*/ 9371400 w 9371400"/>
              <a:gd name="connsiteY1" fmla="*/ 0 h 5962002"/>
              <a:gd name="connsiteX2" fmla="*/ 9371400 w 9371400"/>
              <a:gd name="connsiteY2" fmla="*/ 3503614 h 5962002"/>
              <a:gd name="connsiteX3" fmla="*/ 773906 w 9371400"/>
              <a:gd name="connsiteY3" fmla="*/ 5936455 h 5962002"/>
              <a:gd name="connsiteX4" fmla="*/ 535782 w 9371400"/>
              <a:gd name="connsiteY4" fmla="*/ 5953918 h 5962002"/>
              <a:gd name="connsiteX5" fmla="*/ 198438 w 9371400"/>
              <a:gd name="connsiteY5" fmla="*/ 5792788 h 5962002"/>
              <a:gd name="connsiteX6" fmla="*/ 0 w 9371400"/>
              <a:gd name="connsiteY6" fmla="*/ 5322889 h 5962002"/>
              <a:gd name="connsiteX7" fmla="*/ 0 w 9371400"/>
              <a:gd name="connsiteY7" fmla="*/ 0 h 5962002"/>
              <a:gd name="connsiteX0" fmla="*/ 0 w 9371400"/>
              <a:gd name="connsiteY0" fmla="*/ 0 h 5962002"/>
              <a:gd name="connsiteX1" fmla="*/ 9371400 w 9371400"/>
              <a:gd name="connsiteY1" fmla="*/ 0 h 5962002"/>
              <a:gd name="connsiteX2" fmla="*/ 9371400 w 9371400"/>
              <a:gd name="connsiteY2" fmla="*/ 3503614 h 5962002"/>
              <a:gd name="connsiteX3" fmla="*/ 773906 w 9371400"/>
              <a:gd name="connsiteY3" fmla="*/ 5936455 h 5962002"/>
              <a:gd name="connsiteX4" fmla="*/ 535782 w 9371400"/>
              <a:gd name="connsiteY4" fmla="*/ 5953918 h 5962002"/>
              <a:gd name="connsiteX5" fmla="*/ 198438 w 9371400"/>
              <a:gd name="connsiteY5" fmla="*/ 5792788 h 5962002"/>
              <a:gd name="connsiteX6" fmla="*/ 0 w 9371400"/>
              <a:gd name="connsiteY6" fmla="*/ 5322889 h 5962002"/>
              <a:gd name="connsiteX7" fmla="*/ 0 w 9371400"/>
              <a:gd name="connsiteY7" fmla="*/ 0 h 5962002"/>
              <a:gd name="connsiteX0" fmla="*/ 0 w 9371400"/>
              <a:gd name="connsiteY0" fmla="*/ 0 h 5958126"/>
              <a:gd name="connsiteX1" fmla="*/ 9371400 w 9371400"/>
              <a:gd name="connsiteY1" fmla="*/ 0 h 5958126"/>
              <a:gd name="connsiteX2" fmla="*/ 9371400 w 9371400"/>
              <a:gd name="connsiteY2" fmla="*/ 3503614 h 5958126"/>
              <a:gd name="connsiteX3" fmla="*/ 773906 w 9371400"/>
              <a:gd name="connsiteY3" fmla="*/ 5936455 h 5958126"/>
              <a:gd name="connsiteX4" fmla="*/ 535782 w 9371400"/>
              <a:gd name="connsiteY4" fmla="*/ 5953918 h 5958126"/>
              <a:gd name="connsiteX5" fmla="*/ 198438 w 9371400"/>
              <a:gd name="connsiteY5" fmla="*/ 5792788 h 5958126"/>
              <a:gd name="connsiteX6" fmla="*/ 0 w 9371400"/>
              <a:gd name="connsiteY6" fmla="*/ 5322889 h 5958126"/>
              <a:gd name="connsiteX7" fmla="*/ 0 w 9371400"/>
              <a:gd name="connsiteY7" fmla="*/ 0 h 5958126"/>
              <a:gd name="connsiteX0" fmla="*/ 0 w 9371400"/>
              <a:gd name="connsiteY0" fmla="*/ 0 h 5958126"/>
              <a:gd name="connsiteX1" fmla="*/ 9371400 w 9371400"/>
              <a:gd name="connsiteY1" fmla="*/ 0 h 5958126"/>
              <a:gd name="connsiteX2" fmla="*/ 9371400 w 9371400"/>
              <a:gd name="connsiteY2" fmla="*/ 3503614 h 5958126"/>
              <a:gd name="connsiteX3" fmla="*/ 773906 w 9371400"/>
              <a:gd name="connsiteY3" fmla="*/ 5936455 h 5958126"/>
              <a:gd name="connsiteX4" fmla="*/ 535782 w 9371400"/>
              <a:gd name="connsiteY4" fmla="*/ 5953918 h 5958126"/>
              <a:gd name="connsiteX5" fmla="*/ 198438 w 9371400"/>
              <a:gd name="connsiteY5" fmla="*/ 5792788 h 5958126"/>
              <a:gd name="connsiteX6" fmla="*/ 0 w 9371400"/>
              <a:gd name="connsiteY6" fmla="*/ 5322889 h 5958126"/>
              <a:gd name="connsiteX7" fmla="*/ 0 w 9371400"/>
              <a:gd name="connsiteY7" fmla="*/ 0 h 5958126"/>
              <a:gd name="connsiteX0" fmla="*/ 0 w 9371400"/>
              <a:gd name="connsiteY0" fmla="*/ 0 h 5958126"/>
              <a:gd name="connsiteX1" fmla="*/ 9371400 w 9371400"/>
              <a:gd name="connsiteY1" fmla="*/ 0 h 5958126"/>
              <a:gd name="connsiteX2" fmla="*/ 9371400 w 9371400"/>
              <a:gd name="connsiteY2" fmla="*/ 3503614 h 5958126"/>
              <a:gd name="connsiteX3" fmla="*/ 773906 w 9371400"/>
              <a:gd name="connsiteY3" fmla="*/ 5936455 h 5958126"/>
              <a:gd name="connsiteX4" fmla="*/ 535782 w 9371400"/>
              <a:gd name="connsiteY4" fmla="*/ 5953918 h 5958126"/>
              <a:gd name="connsiteX5" fmla="*/ 198438 w 9371400"/>
              <a:gd name="connsiteY5" fmla="*/ 5792788 h 5958126"/>
              <a:gd name="connsiteX6" fmla="*/ 0 w 9371400"/>
              <a:gd name="connsiteY6" fmla="*/ 5322889 h 5958126"/>
              <a:gd name="connsiteX7" fmla="*/ 0 w 9371400"/>
              <a:gd name="connsiteY7" fmla="*/ 0 h 595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1400" h="5958126">
                <a:moveTo>
                  <a:pt x="0" y="0"/>
                </a:moveTo>
                <a:lnTo>
                  <a:pt x="9371400" y="0"/>
                </a:lnTo>
                <a:lnTo>
                  <a:pt x="9371400" y="3503614"/>
                </a:lnTo>
                <a:lnTo>
                  <a:pt x="773906" y="5936455"/>
                </a:lnTo>
                <a:cubicBezTo>
                  <a:pt x="728663" y="5941482"/>
                  <a:pt x="626930" y="5968337"/>
                  <a:pt x="535782" y="5953918"/>
                </a:cubicBezTo>
                <a:cubicBezTo>
                  <a:pt x="444634" y="5939499"/>
                  <a:pt x="337741" y="5917010"/>
                  <a:pt x="198438" y="5792788"/>
                </a:cubicBezTo>
                <a:cubicBezTo>
                  <a:pt x="59135" y="5668566"/>
                  <a:pt x="3016" y="5434703"/>
                  <a:pt x="0" y="5322889"/>
                </a:cubicBezTo>
                <a:lnTo>
                  <a:pt x="0" y="0"/>
                </a:lnTo>
                <a:close/>
              </a:path>
            </a:pathLst>
          </a:custGeom>
          <a:solidFill>
            <a:srgbClr val="937CB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en-GB" sz="1400" dirty="0" err="1" smtClean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5500" y="4570413"/>
            <a:ext cx="2260600" cy="819150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0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#.#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1" y="563563"/>
            <a:ext cx="8239126" cy="370558"/>
          </a:xfrm>
        </p:spPr>
        <p:txBody>
          <a:bodyPr/>
          <a:lstStyle>
            <a:lvl1pPr>
              <a:lnSpc>
                <a:spcPct val="85000"/>
              </a:lnSpc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Statement/quote slide</a:t>
            </a:r>
            <a:endParaRPr lang="en-GB" dirty="0"/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smtClean="0">
              <a:solidFill>
                <a:schemeClr val="accent5"/>
              </a:solidFill>
            </a:endParaRPr>
          </a:p>
        </p:txBody>
      </p:sp>
      <p:sp>
        <p:nvSpPr>
          <p:cNvPr id="9" name="Isosceles Triangle 2"/>
          <p:cNvSpPr/>
          <p:nvPr userDrawn="1"/>
        </p:nvSpPr>
        <p:spPr>
          <a:xfrm rot="16200000">
            <a:off x="6043901" y="2457742"/>
            <a:ext cx="2824488" cy="4899710"/>
          </a:xfrm>
          <a:custGeom>
            <a:avLst/>
            <a:gdLst>
              <a:gd name="connsiteX0" fmla="*/ 0 w 2771777"/>
              <a:gd name="connsiteY0" fmla="*/ 4817797 h 4817797"/>
              <a:gd name="connsiteX1" fmla="*/ 1385889 w 2771777"/>
              <a:gd name="connsiteY1" fmla="*/ 0 h 4817797"/>
              <a:gd name="connsiteX2" fmla="*/ 2771777 w 2771777"/>
              <a:gd name="connsiteY2" fmla="*/ 4817797 h 4817797"/>
              <a:gd name="connsiteX3" fmla="*/ 0 w 2771777"/>
              <a:gd name="connsiteY3" fmla="*/ 4817797 h 4817797"/>
              <a:gd name="connsiteX0" fmla="*/ 0 w 2771777"/>
              <a:gd name="connsiteY0" fmla="*/ 4808272 h 4808272"/>
              <a:gd name="connsiteX1" fmla="*/ 1395414 w 2771777"/>
              <a:gd name="connsiteY1" fmla="*/ 0 h 4808272"/>
              <a:gd name="connsiteX2" fmla="*/ 2771777 w 2771777"/>
              <a:gd name="connsiteY2" fmla="*/ 4808272 h 4808272"/>
              <a:gd name="connsiteX3" fmla="*/ 0 w 2771777"/>
              <a:gd name="connsiteY3" fmla="*/ 4808272 h 480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777" h="4808272">
                <a:moveTo>
                  <a:pt x="0" y="4808272"/>
                </a:moveTo>
                <a:lnTo>
                  <a:pt x="1395414" y="0"/>
                </a:lnTo>
                <a:lnTo>
                  <a:pt x="2771777" y="4808272"/>
                </a:lnTo>
                <a:lnTo>
                  <a:pt x="0" y="4808272"/>
                </a:lnTo>
                <a:close/>
              </a:path>
            </a:pathLst>
          </a:custGeom>
          <a:solidFill>
            <a:srgbClr val="BFB1D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lvl="0" algn="ctr"/>
            <a:endParaRPr lang="en-GB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37947965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25500" y="1281460"/>
            <a:ext cx="8239126" cy="1692771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25500" y="538163"/>
            <a:ext cx="8239126" cy="3705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04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111856" y="1287463"/>
            <a:ext cx="3945600" cy="43037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5500" y="538163"/>
            <a:ext cx="8239126" cy="3705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25500" y="1287463"/>
            <a:ext cx="3945600" cy="1692771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99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25253" y="1287463"/>
            <a:ext cx="3944548" cy="1692771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120079" y="1287463"/>
            <a:ext cx="3944548" cy="1692771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25500" y="538163"/>
            <a:ext cx="8239126" cy="3705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6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_Image 1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47" y="-1"/>
            <a:ext cx="9899905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/>
          <p:cNvGrpSpPr/>
          <p:nvPr userDrawn="1"/>
        </p:nvGrpSpPr>
        <p:grpSpPr>
          <a:xfrm>
            <a:off x="4923991" y="-1"/>
            <a:ext cx="4490137" cy="3258955"/>
            <a:chOff x="4891355" y="-10176"/>
            <a:chExt cx="4490137" cy="3258955"/>
          </a:xfrm>
        </p:grpSpPr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390050" y="1666042"/>
              <a:ext cx="2991442" cy="1582737"/>
            </a:xfrm>
            <a:custGeom>
              <a:avLst/>
              <a:gdLst>
                <a:gd name="T0" fmla="*/ 924 w 924"/>
                <a:gd name="T1" fmla="*/ 370 h 489"/>
                <a:gd name="T2" fmla="*/ 924 w 924"/>
                <a:gd name="T3" fmla="*/ 0 h 489"/>
                <a:gd name="T4" fmla="*/ 0 w 924"/>
                <a:gd name="T5" fmla="*/ 264 h 489"/>
                <a:gd name="T6" fmla="*/ 766 w 924"/>
                <a:gd name="T7" fmla="*/ 482 h 489"/>
                <a:gd name="T8" fmla="*/ 805 w 924"/>
                <a:gd name="T9" fmla="*/ 489 h 489"/>
                <a:gd name="T10" fmla="*/ 924 w 924"/>
                <a:gd name="T11" fmla="*/ 37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89">
                  <a:moveTo>
                    <a:pt x="924" y="370"/>
                  </a:moveTo>
                  <a:cubicBezTo>
                    <a:pt x="924" y="0"/>
                    <a:pt x="924" y="0"/>
                    <a:pt x="924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766" y="482"/>
                    <a:pt x="766" y="482"/>
                    <a:pt x="766" y="482"/>
                  </a:cubicBezTo>
                  <a:cubicBezTo>
                    <a:pt x="778" y="486"/>
                    <a:pt x="791" y="489"/>
                    <a:pt x="805" y="489"/>
                  </a:cubicBezTo>
                  <a:cubicBezTo>
                    <a:pt x="871" y="489"/>
                    <a:pt x="924" y="436"/>
                    <a:pt x="924" y="370"/>
                  </a:cubicBezTo>
                </a:path>
              </a:pathLst>
            </a:custGeom>
            <a:solidFill>
              <a:srgbClr val="3D9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4891355" y="-10176"/>
              <a:ext cx="4490137" cy="2845749"/>
            </a:xfrm>
            <a:custGeom>
              <a:avLst/>
              <a:gdLst>
                <a:gd name="T0" fmla="*/ 0 w 1429"/>
                <a:gd name="T1" fmla="*/ 0 h 906"/>
                <a:gd name="T2" fmla="*/ 1429 w 1429"/>
                <a:gd name="T3" fmla="*/ 0 h 906"/>
                <a:gd name="T4" fmla="*/ 1429 w 1429"/>
                <a:gd name="T5" fmla="*/ 537 h 906"/>
                <a:gd name="T6" fmla="*/ 152 w 1429"/>
                <a:gd name="T7" fmla="*/ 901 h 906"/>
                <a:gd name="T8" fmla="*/ 119 w 1429"/>
                <a:gd name="T9" fmla="*/ 906 h 906"/>
                <a:gd name="T10" fmla="*/ 0 w 1429"/>
                <a:gd name="T11" fmla="*/ 787 h 906"/>
                <a:gd name="T12" fmla="*/ 0 w 1429"/>
                <a:gd name="T13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9" h="906">
                  <a:moveTo>
                    <a:pt x="0" y="0"/>
                  </a:moveTo>
                  <a:cubicBezTo>
                    <a:pt x="1429" y="0"/>
                    <a:pt x="1429" y="0"/>
                    <a:pt x="1429" y="0"/>
                  </a:cubicBezTo>
                  <a:cubicBezTo>
                    <a:pt x="1429" y="537"/>
                    <a:pt x="1429" y="537"/>
                    <a:pt x="1429" y="537"/>
                  </a:cubicBezTo>
                  <a:cubicBezTo>
                    <a:pt x="152" y="901"/>
                    <a:pt x="152" y="901"/>
                    <a:pt x="152" y="901"/>
                  </a:cubicBezTo>
                  <a:cubicBezTo>
                    <a:pt x="141" y="904"/>
                    <a:pt x="130" y="906"/>
                    <a:pt x="119" y="906"/>
                  </a:cubicBezTo>
                  <a:cubicBezTo>
                    <a:pt x="53" y="906"/>
                    <a:pt x="0" y="853"/>
                    <a:pt x="0" y="7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5167253" y="507606"/>
            <a:ext cx="4003613" cy="649049"/>
          </a:xfrm>
        </p:spPr>
        <p:txBody>
          <a:bodyPr/>
          <a:lstStyle>
            <a:lvl1pPr>
              <a:defRPr sz="2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67222" y="1274763"/>
            <a:ext cx="4003675" cy="630942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Freeform 17"/>
          <p:cNvSpPr>
            <a:spLocks/>
          </p:cNvSpPr>
          <p:nvPr userDrawn="1"/>
        </p:nvSpPr>
        <p:spPr bwMode="auto">
          <a:xfrm>
            <a:off x="1200" y="0"/>
            <a:ext cx="9903600" cy="6858000"/>
          </a:xfrm>
          <a:custGeom>
            <a:avLst/>
            <a:gdLst>
              <a:gd name="T0" fmla="*/ 366 w 3119"/>
              <a:gd name="T1" fmla="*/ 2002 h 2160"/>
              <a:gd name="T2" fmla="*/ 170 w 3119"/>
              <a:gd name="T3" fmla="*/ 1824 h 2160"/>
              <a:gd name="T4" fmla="*/ 169 w 3119"/>
              <a:gd name="T5" fmla="*/ 1808 h 2160"/>
              <a:gd name="T6" fmla="*/ 169 w 3119"/>
              <a:gd name="T7" fmla="*/ 0 h 2160"/>
              <a:gd name="T8" fmla="*/ 0 w 3119"/>
              <a:gd name="T9" fmla="*/ 0 h 2160"/>
              <a:gd name="T10" fmla="*/ 0 w 3119"/>
              <a:gd name="T11" fmla="*/ 2160 h 2160"/>
              <a:gd name="T12" fmla="*/ 3119 w 3119"/>
              <a:gd name="T13" fmla="*/ 2160 h 2160"/>
              <a:gd name="T14" fmla="*/ 3119 w 3119"/>
              <a:gd name="T15" fmla="*/ 1225 h 2160"/>
              <a:gd name="T16" fmla="*/ 415 w 3119"/>
              <a:gd name="T17" fmla="*/ 1995 h 2160"/>
              <a:gd name="T18" fmla="*/ 366 w 3119"/>
              <a:gd name="T19" fmla="*/ 200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19" h="2160">
                <a:moveTo>
                  <a:pt x="366" y="2002"/>
                </a:moveTo>
                <a:cubicBezTo>
                  <a:pt x="263" y="2002"/>
                  <a:pt x="179" y="1924"/>
                  <a:pt x="170" y="1824"/>
                </a:cubicBezTo>
                <a:cubicBezTo>
                  <a:pt x="169" y="1820"/>
                  <a:pt x="169" y="1814"/>
                  <a:pt x="169" y="1808"/>
                </a:cubicBezTo>
                <a:cubicBezTo>
                  <a:pt x="169" y="0"/>
                  <a:pt x="169" y="0"/>
                  <a:pt x="16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9" y="2160"/>
                  <a:pt x="3119" y="2160"/>
                  <a:pt x="3119" y="2160"/>
                </a:cubicBezTo>
                <a:cubicBezTo>
                  <a:pt x="3119" y="1225"/>
                  <a:pt x="3119" y="1225"/>
                  <a:pt x="3119" y="1225"/>
                </a:cubicBezTo>
                <a:cubicBezTo>
                  <a:pt x="3119" y="1225"/>
                  <a:pt x="416" y="1995"/>
                  <a:pt x="415" y="1995"/>
                </a:cubicBezTo>
                <a:cubicBezTo>
                  <a:pt x="399" y="1999"/>
                  <a:pt x="383" y="2002"/>
                  <a:pt x="366" y="20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0137576" y="3"/>
            <a:ext cx="2789555" cy="90871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672" tIns="85672" rIns="85672" bIns="85672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 b="1" dirty="0" smtClean="0">
                <a:solidFill>
                  <a:schemeClr val="bg1"/>
                </a:solidFill>
              </a:rPr>
              <a:t>Instructions Option</a:t>
            </a:r>
            <a:r>
              <a:rPr lang="en-US" sz="1200" b="1" baseline="0" dirty="0" smtClean="0">
                <a:solidFill>
                  <a:schemeClr val="bg1"/>
                </a:solidFill>
              </a:rPr>
              <a:t> 2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200" b="0" dirty="0" smtClean="0">
                <a:solidFill>
                  <a:schemeClr val="bg1"/>
                </a:solidFill>
              </a:rPr>
              <a:t>To update the background image, please go into the master slide and replace image. Then send to back.</a:t>
            </a:r>
            <a:endParaRPr lang="en-US" sz="1200" b="0" baseline="0" dirty="0" smtClean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32" y="6057901"/>
            <a:ext cx="3170060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646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538163"/>
            <a:ext cx="8239126" cy="3705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25500" y="1287463"/>
            <a:ext cx="2501900" cy="20005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687763" y="1287463"/>
            <a:ext cx="2501900" cy="20005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550025" y="1287463"/>
            <a:ext cx="2501900" cy="20005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065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5500" y="538163"/>
            <a:ext cx="8239126" cy="3705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084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pag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7"/>
          <p:cNvSpPr>
            <a:spLocks/>
          </p:cNvSpPr>
          <p:nvPr userDrawn="1"/>
        </p:nvSpPr>
        <p:spPr bwMode="auto">
          <a:xfrm>
            <a:off x="1200" y="1"/>
            <a:ext cx="9903600" cy="6858000"/>
          </a:xfrm>
          <a:custGeom>
            <a:avLst/>
            <a:gdLst>
              <a:gd name="T0" fmla="*/ 366 w 3119"/>
              <a:gd name="T1" fmla="*/ 2002 h 2160"/>
              <a:gd name="T2" fmla="*/ 170 w 3119"/>
              <a:gd name="T3" fmla="*/ 1824 h 2160"/>
              <a:gd name="T4" fmla="*/ 169 w 3119"/>
              <a:gd name="T5" fmla="*/ 1808 h 2160"/>
              <a:gd name="T6" fmla="*/ 169 w 3119"/>
              <a:gd name="T7" fmla="*/ 0 h 2160"/>
              <a:gd name="T8" fmla="*/ 0 w 3119"/>
              <a:gd name="T9" fmla="*/ 0 h 2160"/>
              <a:gd name="T10" fmla="*/ 0 w 3119"/>
              <a:gd name="T11" fmla="*/ 2160 h 2160"/>
              <a:gd name="T12" fmla="*/ 3119 w 3119"/>
              <a:gd name="T13" fmla="*/ 2160 h 2160"/>
              <a:gd name="T14" fmla="*/ 3119 w 3119"/>
              <a:gd name="T15" fmla="*/ 1225 h 2160"/>
              <a:gd name="T16" fmla="*/ 415 w 3119"/>
              <a:gd name="T17" fmla="*/ 1995 h 2160"/>
              <a:gd name="T18" fmla="*/ 366 w 3119"/>
              <a:gd name="T19" fmla="*/ 2002 h 2160"/>
              <a:gd name="connsiteX0" fmla="*/ 1213 w 10040"/>
              <a:gd name="connsiteY0" fmla="*/ 9852 h 10583"/>
              <a:gd name="connsiteX1" fmla="*/ 585 w 10040"/>
              <a:gd name="connsiteY1" fmla="*/ 9027 h 10583"/>
              <a:gd name="connsiteX2" fmla="*/ 582 w 10040"/>
              <a:gd name="connsiteY2" fmla="*/ 8953 h 10583"/>
              <a:gd name="connsiteX3" fmla="*/ 582 w 10040"/>
              <a:gd name="connsiteY3" fmla="*/ 1125 h 10583"/>
              <a:gd name="connsiteX4" fmla="*/ 40 w 10040"/>
              <a:gd name="connsiteY4" fmla="*/ 583 h 10583"/>
              <a:gd name="connsiteX5" fmla="*/ 40 w 10040"/>
              <a:gd name="connsiteY5" fmla="*/ 10583 h 10583"/>
              <a:gd name="connsiteX6" fmla="*/ 10040 w 10040"/>
              <a:gd name="connsiteY6" fmla="*/ 10583 h 10583"/>
              <a:gd name="connsiteX7" fmla="*/ 10040 w 10040"/>
              <a:gd name="connsiteY7" fmla="*/ 6254 h 10583"/>
              <a:gd name="connsiteX8" fmla="*/ 1371 w 10040"/>
              <a:gd name="connsiteY8" fmla="*/ 9819 h 10583"/>
              <a:gd name="connsiteX9" fmla="*/ 1213 w 10040"/>
              <a:gd name="connsiteY9" fmla="*/ 9852 h 10583"/>
              <a:gd name="connsiteX0" fmla="*/ 1173 w 10000"/>
              <a:gd name="connsiteY0" fmla="*/ 9852 h 10583"/>
              <a:gd name="connsiteX1" fmla="*/ 545 w 10000"/>
              <a:gd name="connsiteY1" fmla="*/ 9027 h 10583"/>
              <a:gd name="connsiteX2" fmla="*/ 542 w 10000"/>
              <a:gd name="connsiteY2" fmla="*/ 8953 h 10583"/>
              <a:gd name="connsiteX3" fmla="*/ 542 w 10000"/>
              <a:gd name="connsiteY3" fmla="*/ 1125 h 10583"/>
              <a:gd name="connsiteX4" fmla="*/ 0 w 10000"/>
              <a:gd name="connsiteY4" fmla="*/ 583 h 10583"/>
              <a:gd name="connsiteX5" fmla="*/ 0 w 10000"/>
              <a:gd name="connsiteY5" fmla="*/ 10583 h 10583"/>
              <a:gd name="connsiteX6" fmla="*/ 10000 w 10000"/>
              <a:gd name="connsiteY6" fmla="*/ 10583 h 10583"/>
              <a:gd name="connsiteX7" fmla="*/ 10000 w 10000"/>
              <a:gd name="connsiteY7" fmla="*/ 6254 h 10583"/>
              <a:gd name="connsiteX8" fmla="*/ 1331 w 10000"/>
              <a:gd name="connsiteY8" fmla="*/ 9819 h 10583"/>
              <a:gd name="connsiteX9" fmla="*/ 1173 w 10000"/>
              <a:gd name="connsiteY9" fmla="*/ 9852 h 10583"/>
              <a:gd name="connsiteX0" fmla="*/ 1173 w 10000"/>
              <a:gd name="connsiteY0" fmla="*/ 9269 h 10000"/>
              <a:gd name="connsiteX1" fmla="*/ 545 w 10000"/>
              <a:gd name="connsiteY1" fmla="*/ 8444 h 10000"/>
              <a:gd name="connsiteX2" fmla="*/ 542 w 10000"/>
              <a:gd name="connsiteY2" fmla="*/ 8370 h 10000"/>
              <a:gd name="connsiteX3" fmla="*/ 542 w 10000"/>
              <a:gd name="connsiteY3" fmla="*/ 542 h 10000"/>
              <a:gd name="connsiteX4" fmla="*/ 0 w 10000"/>
              <a:gd name="connsiteY4" fmla="*/ 0 h 10000"/>
              <a:gd name="connsiteX5" fmla="*/ 0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5671 h 10000"/>
              <a:gd name="connsiteX8" fmla="*/ 1331 w 10000"/>
              <a:gd name="connsiteY8" fmla="*/ 9236 h 10000"/>
              <a:gd name="connsiteX9" fmla="*/ 1173 w 10000"/>
              <a:gd name="connsiteY9" fmla="*/ 9269 h 10000"/>
              <a:gd name="connsiteX0" fmla="*/ 1913 w 10740"/>
              <a:gd name="connsiteY0" fmla="*/ 9307 h 10738"/>
              <a:gd name="connsiteX1" fmla="*/ 1285 w 10740"/>
              <a:gd name="connsiteY1" fmla="*/ 8482 h 10738"/>
              <a:gd name="connsiteX2" fmla="*/ 1282 w 10740"/>
              <a:gd name="connsiteY2" fmla="*/ 8408 h 10738"/>
              <a:gd name="connsiteX3" fmla="*/ 1282 w 10740"/>
              <a:gd name="connsiteY3" fmla="*/ 580 h 10738"/>
              <a:gd name="connsiteX4" fmla="*/ 740 w 10740"/>
              <a:gd name="connsiteY4" fmla="*/ 580 h 10738"/>
              <a:gd name="connsiteX5" fmla="*/ 740 w 10740"/>
              <a:gd name="connsiteY5" fmla="*/ 10038 h 10738"/>
              <a:gd name="connsiteX6" fmla="*/ 10740 w 10740"/>
              <a:gd name="connsiteY6" fmla="*/ 10038 h 10738"/>
              <a:gd name="connsiteX7" fmla="*/ 10740 w 10740"/>
              <a:gd name="connsiteY7" fmla="*/ 5709 h 10738"/>
              <a:gd name="connsiteX8" fmla="*/ 2071 w 10740"/>
              <a:gd name="connsiteY8" fmla="*/ 9274 h 10738"/>
              <a:gd name="connsiteX9" fmla="*/ 1913 w 10740"/>
              <a:gd name="connsiteY9" fmla="*/ 9307 h 10738"/>
              <a:gd name="connsiteX0" fmla="*/ 1913 w 10740"/>
              <a:gd name="connsiteY0" fmla="*/ 8727 h 10158"/>
              <a:gd name="connsiteX1" fmla="*/ 1285 w 10740"/>
              <a:gd name="connsiteY1" fmla="*/ 7902 h 10158"/>
              <a:gd name="connsiteX2" fmla="*/ 1282 w 10740"/>
              <a:gd name="connsiteY2" fmla="*/ 7828 h 10158"/>
              <a:gd name="connsiteX3" fmla="*/ 1282 w 10740"/>
              <a:gd name="connsiteY3" fmla="*/ 0 h 10158"/>
              <a:gd name="connsiteX4" fmla="*/ 740 w 10740"/>
              <a:gd name="connsiteY4" fmla="*/ 0 h 10158"/>
              <a:gd name="connsiteX5" fmla="*/ 740 w 10740"/>
              <a:gd name="connsiteY5" fmla="*/ 9458 h 10158"/>
              <a:gd name="connsiteX6" fmla="*/ 10740 w 10740"/>
              <a:gd name="connsiteY6" fmla="*/ 9458 h 10158"/>
              <a:gd name="connsiteX7" fmla="*/ 10740 w 10740"/>
              <a:gd name="connsiteY7" fmla="*/ 5129 h 10158"/>
              <a:gd name="connsiteX8" fmla="*/ 2071 w 10740"/>
              <a:gd name="connsiteY8" fmla="*/ 8694 h 10158"/>
              <a:gd name="connsiteX9" fmla="*/ 1913 w 10740"/>
              <a:gd name="connsiteY9" fmla="*/ 8727 h 10158"/>
              <a:gd name="connsiteX0" fmla="*/ 1173 w 10000"/>
              <a:gd name="connsiteY0" fmla="*/ 8727 h 10158"/>
              <a:gd name="connsiteX1" fmla="*/ 545 w 10000"/>
              <a:gd name="connsiteY1" fmla="*/ 7902 h 10158"/>
              <a:gd name="connsiteX2" fmla="*/ 542 w 10000"/>
              <a:gd name="connsiteY2" fmla="*/ 7828 h 10158"/>
              <a:gd name="connsiteX3" fmla="*/ 542 w 10000"/>
              <a:gd name="connsiteY3" fmla="*/ 0 h 10158"/>
              <a:gd name="connsiteX4" fmla="*/ 0 w 10000"/>
              <a:gd name="connsiteY4" fmla="*/ 0 h 10158"/>
              <a:gd name="connsiteX5" fmla="*/ 0 w 10000"/>
              <a:gd name="connsiteY5" fmla="*/ 9458 h 10158"/>
              <a:gd name="connsiteX6" fmla="*/ 10000 w 10000"/>
              <a:gd name="connsiteY6" fmla="*/ 9458 h 10158"/>
              <a:gd name="connsiteX7" fmla="*/ 10000 w 10000"/>
              <a:gd name="connsiteY7" fmla="*/ 5129 h 10158"/>
              <a:gd name="connsiteX8" fmla="*/ 1331 w 10000"/>
              <a:gd name="connsiteY8" fmla="*/ 8694 h 10158"/>
              <a:gd name="connsiteX9" fmla="*/ 1173 w 10000"/>
              <a:gd name="connsiteY9" fmla="*/ 8727 h 10158"/>
              <a:gd name="connsiteX0" fmla="*/ 1173 w 10000"/>
              <a:gd name="connsiteY0" fmla="*/ 8727 h 10158"/>
              <a:gd name="connsiteX1" fmla="*/ 545 w 10000"/>
              <a:gd name="connsiteY1" fmla="*/ 7902 h 10158"/>
              <a:gd name="connsiteX2" fmla="*/ 542 w 10000"/>
              <a:gd name="connsiteY2" fmla="*/ 7828 h 10158"/>
              <a:gd name="connsiteX3" fmla="*/ 542 w 10000"/>
              <a:gd name="connsiteY3" fmla="*/ 0 h 10158"/>
              <a:gd name="connsiteX4" fmla="*/ 0 w 10000"/>
              <a:gd name="connsiteY4" fmla="*/ 0 h 10158"/>
              <a:gd name="connsiteX5" fmla="*/ 0 w 10000"/>
              <a:gd name="connsiteY5" fmla="*/ 9458 h 10158"/>
              <a:gd name="connsiteX6" fmla="*/ 10000 w 10000"/>
              <a:gd name="connsiteY6" fmla="*/ 9458 h 10158"/>
              <a:gd name="connsiteX7" fmla="*/ 10000 w 10000"/>
              <a:gd name="connsiteY7" fmla="*/ 5129 h 10158"/>
              <a:gd name="connsiteX8" fmla="*/ 1331 w 10000"/>
              <a:gd name="connsiteY8" fmla="*/ 8694 h 10158"/>
              <a:gd name="connsiteX9" fmla="*/ 1173 w 10000"/>
              <a:gd name="connsiteY9" fmla="*/ 8727 h 10158"/>
              <a:gd name="connsiteX0" fmla="*/ 1213 w 10780"/>
              <a:gd name="connsiteY0" fmla="*/ 9470 h 11515"/>
              <a:gd name="connsiteX1" fmla="*/ 585 w 10780"/>
              <a:gd name="connsiteY1" fmla="*/ 8645 h 11515"/>
              <a:gd name="connsiteX2" fmla="*/ 582 w 10780"/>
              <a:gd name="connsiteY2" fmla="*/ 8571 h 11515"/>
              <a:gd name="connsiteX3" fmla="*/ 582 w 10780"/>
              <a:gd name="connsiteY3" fmla="*/ 743 h 11515"/>
              <a:gd name="connsiteX4" fmla="*/ 40 w 10780"/>
              <a:gd name="connsiteY4" fmla="*/ 743 h 11515"/>
              <a:gd name="connsiteX5" fmla="*/ 40 w 10780"/>
              <a:gd name="connsiteY5" fmla="*/ 10784 h 11515"/>
              <a:gd name="connsiteX6" fmla="*/ 10040 w 10780"/>
              <a:gd name="connsiteY6" fmla="*/ 10201 h 11515"/>
              <a:gd name="connsiteX7" fmla="*/ 10040 w 10780"/>
              <a:gd name="connsiteY7" fmla="*/ 5872 h 11515"/>
              <a:gd name="connsiteX8" fmla="*/ 1371 w 10780"/>
              <a:gd name="connsiteY8" fmla="*/ 9437 h 11515"/>
              <a:gd name="connsiteX9" fmla="*/ 1213 w 10780"/>
              <a:gd name="connsiteY9" fmla="*/ 9470 h 11515"/>
              <a:gd name="connsiteX0" fmla="*/ 1213 w 10040"/>
              <a:gd name="connsiteY0" fmla="*/ 9470 h 11515"/>
              <a:gd name="connsiteX1" fmla="*/ 585 w 10040"/>
              <a:gd name="connsiteY1" fmla="*/ 8645 h 11515"/>
              <a:gd name="connsiteX2" fmla="*/ 582 w 10040"/>
              <a:gd name="connsiteY2" fmla="*/ 8571 h 11515"/>
              <a:gd name="connsiteX3" fmla="*/ 582 w 10040"/>
              <a:gd name="connsiteY3" fmla="*/ 743 h 11515"/>
              <a:gd name="connsiteX4" fmla="*/ 40 w 10040"/>
              <a:gd name="connsiteY4" fmla="*/ 743 h 11515"/>
              <a:gd name="connsiteX5" fmla="*/ 40 w 10040"/>
              <a:gd name="connsiteY5" fmla="*/ 10784 h 11515"/>
              <a:gd name="connsiteX6" fmla="*/ 10040 w 10040"/>
              <a:gd name="connsiteY6" fmla="*/ 10201 h 11515"/>
              <a:gd name="connsiteX7" fmla="*/ 10040 w 10040"/>
              <a:gd name="connsiteY7" fmla="*/ 5872 h 11515"/>
              <a:gd name="connsiteX8" fmla="*/ 1371 w 10040"/>
              <a:gd name="connsiteY8" fmla="*/ 9437 h 11515"/>
              <a:gd name="connsiteX9" fmla="*/ 1213 w 10040"/>
              <a:gd name="connsiteY9" fmla="*/ 9470 h 11515"/>
              <a:gd name="connsiteX0" fmla="*/ 1213 w 10040"/>
              <a:gd name="connsiteY0" fmla="*/ 8727 h 10772"/>
              <a:gd name="connsiteX1" fmla="*/ 585 w 10040"/>
              <a:gd name="connsiteY1" fmla="*/ 7902 h 10772"/>
              <a:gd name="connsiteX2" fmla="*/ 582 w 10040"/>
              <a:gd name="connsiteY2" fmla="*/ 7828 h 10772"/>
              <a:gd name="connsiteX3" fmla="*/ 582 w 10040"/>
              <a:gd name="connsiteY3" fmla="*/ 0 h 10772"/>
              <a:gd name="connsiteX4" fmla="*/ 40 w 10040"/>
              <a:gd name="connsiteY4" fmla="*/ 0 h 10772"/>
              <a:gd name="connsiteX5" fmla="*/ 40 w 10040"/>
              <a:gd name="connsiteY5" fmla="*/ 10041 h 10772"/>
              <a:gd name="connsiteX6" fmla="*/ 10040 w 10040"/>
              <a:gd name="connsiteY6" fmla="*/ 9458 h 10772"/>
              <a:gd name="connsiteX7" fmla="*/ 10040 w 10040"/>
              <a:gd name="connsiteY7" fmla="*/ 5129 h 10772"/>
              <a:gd name="connsiteX8" fmla="*/ 1371 w 10040"/>
              <a:gd name="connsiteY8" fmla="*/ 8694 h 10772"/>
              <a:gd name="connsiteX9" fmla="*/ 1213 w 10040"/>
              <a:gd name="connsiteY9" fmla="*/ 8727 h 10772"/>
              <a:gd name="connsiteX0" fmla="*/ 1173 w 10000"/>
              <a:gd name="connsiteY0" fmla="*/ 8727 h 10772"/>
              <a:gd name="connsiteX1" fmla="*/ 545 w 10000"/>
              <a:gd name="connsiteY1" fmla="*/ 7902 h 10772"/>
              <a:gd name="connsiteX2" fmla="*/ 542 w 10000"/>
              <a:gd name="connsiteY2" fmla="*/ 7828 h 10772"/>
              <a:gd name="connsiteX3" fmla="*/ 542 w 10000"/>
              <a:gd name="connsiteY3" fmla="*/ 0 h 10772"/>
              <a:gd name="connsiteX4" fmla="*/ 0 w 10000"/>
              <a:gd name="connsiteY4" fmla="*/ 0 h 10772"/>
              <a:gd name="connsiteX5" fmla="*/ 0 w 10000"/>
              <a:gd name="connsiteY5" fmla="*/ 10041 h 10772"/>
              <a:gd name="connsiteX6" fmla="*/ 10000 w 10000"/>
              <a:gd name="connsiteY6" fmla="*/ 9458 h 10772"/>
              <a:gd name="connsiteX7" fmla="*/ 10000 w 10000"/>
              <a:gd name="connsiteY7" fmla="*/ 5129 h 10772"/>
              <a:gd name="connsiteX8" fmla="*/ 1331 w 10000"/>
              <a:gd name="connsiteY8" fmla="*/ 8694 h 10772"/>
              <a:gd name="connsiteX9" fmla="*/ 1173 w 10000"/>
              <a:gd name="connsiteY9" fmla="*/ 8727 h 10772"/>
              <a:gd name="connsiteX0" fmla="*/ 1913 w 10740"/>
              <a:gd name="connsiteY0" fmla="*/ 8727 h 10995"/>
              <a:gd name="connsiteX1" fmla="*/ 1285 w 10740"/>
              <a:gd name="connsiteY1" fmla="*/ 7902 h 10995"/>
              <a:gd name="connsiteX2" fmla="*/ 1282 w 10740"/>
              <a:gd name="connsiteY2" fmla="*/ 7828 h 10995"/>
              <a:gd name="connsiteX3" fmla="*/ 1282 w 10740"/>
              <a:gd name="connsiteY3" fmla="*/ 0 h 10995"/>
              <a:gd name="connsiteX4" fmla="*/ 740 w 10740"/>
              <a:gd name="connsiteY4" fmla="*/ 0 h 10995"/>
              <a:gd name="connsiteX5" fmla="*/ 740 w 10740"/>
              <a:gd name="connsiteY5" fmla="*/ 10041 h 10995"/>
              <a:gd name="connsiteX6" fmla="*/ 10740 w 10740"/>
              <a:gd name="connsiteY6" fmla="*/ 10027 h 10995"/>
              <a:gd name="connsiteX7" fmla="*/ 10740 w 10740"/>
              <a:gd name="connsiteY7" fmla="*/ 5129 h 10995"/>
              <a:gd name="connsiteX8" fmla="*/ 2071 w 10740"/>
              <a:gd name="connsiteY8" fmla="*/ 8694 h 10995"/>
              <a:gd name="connsiteX9" fmla="*/ 1913 w 10740"/>
              <a:gd name="connsiteY9" fmla="*/ 8727 h 10995"/>
              <a:gd name="connsiteX0" fmla="*/ 1173 w 10000"/>
              <a:gd name="connsiteY0" fmla="*/ 8727 h 10995"/>
              <a:gd name="connsiteX1" fmla="*/ 545 w 10000"/>
              <a:gd name="connsiteY1" fmla="*/ 7902 h 10995"/>
              <a:gd name="connsiteX2" fmla="*/ 542 w 10000"/>
              <a:gd name="connsiteY2" fmla="*/ 7828 h 10995"/>
              <a:gd name="connsiteX3" fmla="*/ 542 w 10000"/>
              <a:gd name="connsiteY3" fmla="*/ 0 h 10995"/>
              <a:gd name="connsiteX4" fmla="*/ 0 w 10000"/>
              <a:gd name="connsiteY4" fmla="*/ 0 h 10995"/>
              <a:gd name="connsiteX5" fmla="*/ 0 w 10000"/>
              <a:gd name="connsiteY5" fmla="*/ 10041 h 10995"/>
              <a:gd name="connsiteX6" fmla="*/ 10000 w 10000"/>
              <a:gd name="connsiteY6" fmla="*/ 10027 h 10995"/>
              <a:gd name="connsiteX7" fmla="*/ 10000 w 10000"/>
              <a:gd name="connsiteY7" fmla="*/ 5129 h 10995"/>
              <a:gd name="connsiteX8" fmla="*/ 1331 w 10000"/>
              <a:gd name="connsiteY8" fmla="*/ 8694 h 10995"/>
              <a:gd name="connsiteX9" fmla="*/ 1173 w 10000"/>
              <a:gd name="connsiteY9" fmla="*/ 8727 h 10995"/>
              <a:gd name="connsiteX0" fmla="*/ 1173 w 10000"/>
              <a:gd name="connsiteY0" fmla="*/ 8727 h 10041"/>
              <a:gd name="connsiteX1" fmla="*/ 545 w 10000"/>
              <a:gd name="connsiteY1" fmla="*/ 7902 h 10041"/>
              <a:gd name="connsiteX2" fmla="*/ 542 w 10000"/>
              <a:gd name="connsiteY2" fmla="*/ 7828 h 10041"/>
              <a:gd name="connsiteX3" fmla="*/ 542 w 10000"/>
              <a:gd name="connsiteY3" fmla="*/ 0 h 10041"/>
              <a:gd name="connsiteX4" fmla="*/ 0 w 10000"/>
              <a:gd name="connsiteY4" fmla="*/ 0 h 10041"/>
              <a:gd name="connsiteX5" fmla="*/ 0 w 10000"/>
              <a:gd name="connsiteY5" fmla="*/ 10041 h 10041"/>
              <a:gd name="connsiteX6" fmla="*/ 10000 w 10000"/>
              <a:gd name="connsiteY6" fmla="*/ 10027 h 10041"/>
              <a:gd name="connsiteX7" fmla="*/ 10000 w 10000"/>
              <a:gd name="connsiteY7" fmla="*/ 5129 h 10041"/>
              <a:gd name="connsiteX8" fmla="*/ 1331 w 10000"/>
              <a:gd name="connsiteY8" fmla="*/ 8694 h 10041"/>
              <a:gd name="connsiteX9" fmla="*/ 1173 w 10000"/>
              <a:gd name="connsiteY9" fmla="*/ 8727 h 1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41">
                <a:moveTo>
                  <a:pt x="1173" y="8727"/>
                </a:moveTo>
                <a:cubicBezTo>
                  <a:pt x="843" y="8727"/>
                  <a:pt x="574" y="8365"/>
                  <a:pt x="545" y="7902"/>
                </a:cubicBezTo>
                <a:cubicBezTo>
                  <a:pt x="542" y="7884"/>
                  <a:pt x="543" y="9145"/>
                  <a:pt x="542" y="7828"/>
                </a:cubicBezTo>
                <a:lnTo>
                  <a:pt x="542" y="0"/>
                </a:lnTo>
                <a:lnTo>
                  <a:pt x="0" y="0"/>
                </a:lnTo>
                <a:lnTo>
                  <a:pt x="0" y="10041"/>
                </a:lnTo>
                <a:lnTo>
                  <a:pt x="10000" y="10027"/>
                </a:lnTo>
                <a:lnTo>
                  <a:pt x="10000" y="5129"/>
                </a:lnTo>
                <a:lnTo>
                  <a:pt x="1331" y="8694"/>
                </a:lnTo>
                <a:cubicBezTo>
                  <a:pt x="1279" y="8713"/>
                  <a:pt x="1228" y="8727"/>
                  <a:pt x="1173" y="87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Slide Number Placeholder 22"/>
          <p:cNvSpPr txBox="1">
            <a:spLocks/>
          </p:cNvSpPr>
          <p:nvPr userDrawn="1"/>
        </p:nvSpPr>
        <p:spPr>
          <a:xfrm>
            <a:off x="825500" y="6217162"/>
            <a:ext cx="3515072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 algn="l"/>
            <a:r>
              <a:rPr lang="en-GB" sz="1000" dirty="0" smtClean="0">
                <a:solidFill>
                  <a:schemeClr val="tx2"/>
                </a:solidFill>
              </a:rPr>
              <a:t>[Title of presentation]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33400" y="2"/>
            <a:ext cx="9371400" cy="5958126"/>
          </a:xfrm>
          <a:custGeom>
            <a:avLst/>
            <a:gdLst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5980114 h 5980114"/>
              <a:gd name="connsiteX3" fmla="*/ 0 w 9371400"/>
              <a:gd name="connsiteY3" fmla="*/ 5980114 h 5980114"/>
              <a:gd name="connsiteX4" fmla="*/ 0 w 9371400"/>
              <a:gd name="connsiteY4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59801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35036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35036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35036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591176"/>
              <a:gd name="connsiteX1" fmla="*/ 9371400 w 9371400"/>
              <a:gd name="connsiteY1" fmla="*/ 0 h 5591176"/>
              <a:gd name="connsiteX2" fmla="*/ 9371400 w 9371400"/>
              <a:gd name="connsiteY2" fmla="*/ 3503614 h 5591176"/>
              <a:gd name="connsiteX3" fmla="*/ 1990725 w 9371400"/>
              <a:gd name="connsiteY3" fmla="*/ 5591176 h 5591176"/>
              <a:gd name="connsiteX4" fmla="*/ 0 w 9371400"/>
              <a:gd name="connsiteY4" fmla="*/ 5370514 h 5591176"/>
              <a:gd name="connsiteX5" fmla="*/ 0 w 9371400"/>
              <a:gd name="connsiteY5" fmla="*/ 0 h 5591176"/>
              <a:gd name="connsiteX0" fmla="*/ 0 w 9371400"/>
              <a:gd name="connsiteY0" fmla="*/ 0 h 5924551"/>
              <a:gd name="connsiteX1" fmla="*/ 9371400 w 9371400"/>
              <a:gd name="connsiteY1" fmla="*/ 0 h 5924551"/>
              <a:gd name="connsiteX2" fmla="*/ 9371400 w 9371400"/>
              <a:gd name="connsiteY2" fmla="*/ 3503614 h 5924551"/>
              <a:gd name="connsiteX3" fmla="*/ 400050 w 9371400"/>
              <a:gd name="connsiteY3" fmla="*/ 5924551 h 5924551"/>
              <a:gd name="connsiteX4" fmla="*/ 0 w 9371400"/>
              <a:gd name="connsiteY4" fmla="*/ 5370514 h 5924551"/>
              <a:gd name="connsiteX5" fmla="*/ 0 w 9371400"/>
              <a:gd name="connsiteY5" fmla="*/ 0 h 5924551"/>
              <a:gd name="connsiteX0" fmla="*/ 0 w 9371400"/>
              <a:gd name="connsiteY0" fmla="*/ 0 h 5939084"/>
              <a:gd name="connsiteX1" fmla="*/ 9371400 w 9371400"/>
              <a:gd name="connsiteY1" fmla="*/ 0 h 5939084"/>
              <a:gd name="connsiteX2" fmla="*/ 9371400 w 9371400"/>
              <a:gd name="connsiteY2" fmla="*/ 3503614 h 5939084"/>
              <a:gd name="connsiteX3" fmla="*/ 400050 w 9371400"/>
              <a:gd name="connsiteY3" fmla="*/ 5924551 h 5939084"/>
              <a:gd name="connsiteX4" fmla="*/ 0 w 9371400"/>
              <a:gd name="connsiteY4" fmla="*/ 5370514 h 5939084"/>
              <a:gd name="connsiteX5" fmla="*/ 0 w 9371400"/>
              <a:gd name="connsiteY5" fmla="*/ 0 h 5939084"/>
              <a:gd name="connsiteX0" fmla="*/ 0 w 9371400"/>
              <a:gd name="connsiteY0" fmla="*/ 0 h 5939084"/>
              <a:gd name="connsiteX1" fmla="*/ 9371400 w 9371400"/>
              <a:gd name="connsiteY1" fmla="*/ 0 h 5939084"/>
              <a:gd name="connsiteX2" fmla="*/ 9371400 w 9371400"/>
              <a:gd name="connsiteY2" fmla="*/ 3503614 h 5939084"/>
              <a:gd name="connsiteX3" fmla="*/ 400050 w 9371400"/>
              <a:gd name="connsiteY3" fmla="*/ 5924551 h 5939084"/>
              <a:gd name="connsiteX4" fmla="*/ 0 w 9371400"/>
              <a:gd name="connsiteY4" fmla="*/ 5370514 h 5939084"/>
              <a:gd name="connsiteX5" fmla="*/ 0 w 9371400"/>
              <a:gd name="connsiteY5" fmla="*/ 0 h 5939084"/>
              <a:gd name="connsiteX0" fmla="*/ 0 w 9371400"/>
              <a:gd name="connsiteY0" fmla="*/ 0 h 5833330"/>
              <a:gd name="connsiteX1" fmla="*/ 9371400 w 9371400"/>
              <a:gd name="connsiteY1" fmla="*/ 0 h 5833330"/>
              <a:gd name="connsiteX2" fmla="*/ 9371400 w 9371400"/>
              <a:gd name="connsiteY2" fmla="*/ 3503614 h 5833330"/>
              <a:gd name="connsiteX3" fmla="*/ 240030 w 9371400"/>
              <a:gd name="connsiteY3" fmla="*/ 5817871 h 5833330"/>
              <a:gd name="connsiteX4" fmla="*/ 0 w 9371400"/>
              <a:gd name="connsiteY4" fmla="*/ 5370514 h 5833330"/>
              <a:gd name="connsiteX5" fmla="*/ 0 w 9371400"/>
              <a:gd name="connsiteY5" fmla="*/ 0 h 5833330"/>
              <a:gd name="connsiteX0" fmla="*/ 0 w 9371400"/>
              <a:gd name="connsiteY0" fmla="*/ 0 h 5826460"/>
              <a:gd name="connsiteX1" fmla="*/ 9371400 w 9371400"/>
              <a:gd name="connsiteY1" fmla="*/ 0 h 5826460"/>
              <a:gd name="connsiteX2" fmla="*/ 9371400 w 9371400"/>
              <a:gd name="connsiteY2" fmla="*/ 3503614 h 5826460"/>
              <a:gd name="connsiteX3" fmla="*/ 240030 w 9371400"/>
              <a:gd name="connsiteY3" fmla="*/ 5817871 h 5826460"/>
              <a:gd name="connsiteX4" fmla="*/ 0 w 9371400"/>
              <a:gd name="connsiteY4" fmla="*/ 5370514 h 5826460"/>
              <a:gd name="connsiteX5" fmla="*/ 0 w 9371400"/>
              <a:gd name="connsiteY5" fmla="*/ 0 h 5826460"/>
              <a:gd name="connsiteX0" fmla="*/ 0 w 9371400"/>
              <a:gd name="connsiteY0" fmla="*/ 0 h 5894683"/>
              <a:gd name="connsiteX1" fmla="*/ 9371400 w 9371400"/>
              <a:gd name="connsiteY1" fmla="*/ 0 h 5894683"/>
              <a:gd name="connsiteX2" fmla="*/ 9371400 w 9371400"/>
              <a:gd name="connsiteY2" fmla="*/ 3503614 h 5894683"/>
              <a:gd name="connsiteX3" fmla="*/ 323850 w 9371400"/>
              <a:gd name="connsiteY3" fmla="*/ 5886451 h 5894683"/>
              <a:gd name="connsiteX4" fmla="*/ 0 w 9371400"/>
              <a:gd name="connsiteY4" fmla="*/ 5370514 h 5894683"/>
              <a:gd name="connsiteX5" fmla="*/ 0 w 9371400"/>
              <a:gd name="connsiteY5" fmla="*/ 0 h 5894683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03101"/>
              <a:gd name="connsiteX1" fmla="*/ 9371400 w 9371400"/>
              <a:gd name="connsiteY1" fmla="*/ 0 h 5903101"/>
              <a:gd name="connsiteX2" fmla="*/ 9371400 w 9371400"/>
              <a:gd name="connsiteY2" fmla="*/ 3503614 h 5903101"/>
              <a:gd name="connsiteX3" fmla="*/ 323850 w 9371400"/>
              <a:gd name="connsiteY3" fmla="*/ 5886451 h 5903101"/>
              <a:gd name="connsiteX4" fmla="*/ 0 w 9371400"/>
              <a:gd name="connsiteY4" fmla="*/ 5370514 h 5903101"/>
              <a:gd name="connsiteX5" fmla="*/ 0 w 9371400"/>
              <a:gd name="connsiteY5" fmla="*/ 0 h 5903101"/>
              <a:gd name="connsiteX0" fmla="*/ 0 w 9371400"/>
              <a:gd name="connsiteY0" fmla="*/ 0 h 5956929"/>
              <a:gd name="connsiteX1" fmla="*/ 9371400 w 9371400"/>
              <a:gd name="connsiteY1" fmla="*/ 0 h 5956929"/>
              <a:gd name="connsiteX2" fmla="*/ 9371400 w 9371400"/>
              <a:gd name="connsiteY2" fmla="*/ 3503614 h 5956929"/>
              <a:gd name="connsiteX3" fmla="*/ 323850 w 9371400"/>
              <a:gd name="connsiteY3" fmla="*/ 5886451 h 5956929"/>
              <a:gd name="connsiteX4" fmla="*/ 0 w 9371400"/>
              <a:gd name="connsiteY4" fmla="*/ 5370514 h 5956929"/>
              <a:gd name="connsiteX5" fmla="*/ 0 w 9371400"/>
              <a:gd name="connsiteY5" fmla="*/ 0 h 5956929"/>
              <a:gd name="connsiteX0" fmla="*/ 0 w 9371400"/>
              <a:gd name="connsiteY0" fmla="*/ 0 h 5944045"/>
              <a:gd name="connsiteX1" fmla="*/ 9371400 w 9371400"/>
              <a:gd name="connsiteY1" fmla="*/ 0 h 5944045"/>
              <a:gd name="connsiteX2" fmla="*/ 9371400 w 9371400"/>
              <a:gd name="connsiteY2" fmla="*/ 3503614 h 5944045"/>
              <a:gd name="connsiteX3" fmla="*/ 323850 w 9371400"/>
              <a:gd name="connsiteY3" fmla="*/ 5886451 h 5944045"/>
              <a:gd name="connsiteX4" fmla="*/ 0 w 9371400"/>
              <a:gd name="connsiteY4" fmla="*/ 5370514 h 5944045"/>
              <a:gd name="connsiteX5" fmla="*/ 0 w 9371400"/>
              <a:gd name="connsiteY5" fmla="*/ 0 h 5944045"/>
              <a:gd name="connsiteX0" fmla="*/ 0 w 9371400"/>
              <a:gd name="connsiteY0" fmla="*/ 0 h 5869516"/>
              <a:gd name="connsiteX1" fmla="*/ 9371400 w 9371400"/>
              <a:gd name="connsiteY1" fmla="*/ 0 h 5869516"/>
              <a:gd name="connsiteX2" fmla="*/ 9371400 w 9371400"/>
              <a:gd name="connsiteY2" fmla="*/ 3503614 h 5869516"/>
              <a:gd name="connsiteX3" fmla="*/ 234950 w 9371400"/>
              <a:gd name="connsiteY3" fmla="*/ 5810251 h 5869516"/>
              <a:gd name="connsiteX4" fmla="*/ 0 w 9371400"/>
              <a:gd name="connsiteY4" fmla="*/ 5370514 h 5869516"/>
              <a:gd name="connsiteX5" fmla="*/ 0 w 9371400"/>
              <a:gd name="connsiteY5" fmla="*/ 0 h 5869516"/>
              <a:gd name="connsiteX0" fmla="*/ 0 w 9371400"/>
              <a:gd name="connsiteY0" fmla="*/ 0 h 5839290"/>
              <a:gd name="connsiteX1" fmla="*/ 9371400 w 9371400"/>
              <a:gd name="connsiteY1" fmla="*/ 0 h 5839290"/>
              <a:gd name="connsiteX2" fmla="*/ 9371400 w 9371400"/>
              <a:gd name="connsiteY2" fmla="*/ 3503614 h 5839290"/>
              <a:gd name="connsiteX3" fmla="*/ 234950 w 9371400"/>
              <a:gd name="connsiteY3" fmla="*/ 5810251 h 5839290"/>
              <a:gd name="connsiteX4" fmla="*/ 0 w 9371400"/>
              <a:gd name="connsiteY4" fmla="*/ 5370514 h 5839290"/>
              <a:gd name="connsiteX5" fmla="*/ 0 w 9371400"/>
              <a:gd name="connsiteY5" fmla="*/ 0 h 5839290"/>
              <a:gd name="connsiteX0" fmla="*/ 81267 w 9452667"/>
              <a:gd name="connsiteY0" fmla="*/ 0 h 6117953"/>
              <a:gd name="connsiteX1" fmla="*/ 9452667 w 9452667"/>
              <a:gd name="connsiteY1" fmla="*/ 0 h 6117953"/>
              <a:gd name="connsiteX2" fmla="*/ 9452667 w 9452667"/>
              <a:gd name="connsiteY2" fmla="*/ 3503614 h 6117953"/>
              <a:gd name="connsiteX3" fmla="*/ 790880 w 9452667"/>
              <a:gd name="connsiteY3" fmla="*/ 5962650 h 6117953"/>
              <a:gd name="connsiteX4" fmla="*/ 316217 w 9452667"/>
              <a:gd name="connsiteY4" fmla="*/ 5810251 h 6117953"/>
              <a:gd name="connsiteX5" fmla="*/ 81267 w 9452667"/>
              <a:gd name="connsiteY5" fmla="*/ 5370514 h 6117953"/>
              <a:gd name="connsiteX6" fmla="*/ 81267 w 9452667"/>
              <a:gd name="connsiteY6" fmla="*/ 0 h 6117953"/>
              <a:gd name="connsiteX0" fmla="*/ 0 w 9371400"/>
              <a:gd name="connsiteY0" fmla="*/ 0 h 5965597"/>
              <a:gd name="connsiteX1" fmla="*/ 9371400 w 9371400"/>
              <a:gd name="connsiteY1" fmla="*/ 0 h 5965597"/>
              <a:gd name="connsiteX2" fmla="*/ 9371400 w 9371400"/>
              <a:gd name="connsiteY2" fmla="*/ 3503614 h 5965597"/>
              <a:gd name="connsiteX3" fmla="*/ 709613 w 9371400"/>
              <a:gd name="connsiteY3" fmla="*/ 5962650 h 5965597"/>
              <a:gd name="connsiteX4" fmla="*/ 234950 w 9371400"/>
              <a:gd name="connsiteY4" fmla="*/ 5810251 h 5965597"/>
              <a:gd name="connsiteX5" fmla="*/ 0 w 9371400"/>
              <a:gd name="connsiteY5" fmla="*/ 5370514 h 5965597"/>
              <a:gd name="connsiteX6" fmla="*/ 0 w 9371400"/>
              <a:gd name="connsiteY6" fmla="*/ 0 h 5965597"/>
              <a:gd name="connsiteX0" fmla="*/ 0 w 9371400"/>
              <a:gd name="connsiteY0" fmla="*/ 0 h 5965024"/>
              <a:gd name="connsiteX1" fmla="*/ 9371400 w 9371400"/>
              <a:gd name="connsiteY1" fmla="*/ 0 h 5965024"/>
              <a:gd name="connsiteX2" fmla="*/ 9371400 w 9371400"/>
              <a:gd name="connsiteY2" fmla="*/ 3503614 h 5965024"/>
              <a:gd name="connsiteX3" fmla="*/ 709613 w 9371400"/>
              <a:gd name="connsiteY3" fmla="*/ 5962650 h 5965024"/>
              <a:gd name="connsiteX4" fmla="*/ 203200 w 9371400"/>
              <a:gd name="connsiteY4" fmla="*/ 5788026 h 5965024"/>
              <a:gd name="connsiteX5" fmla="*/ 0 w 9371400"/>
              <a:gd name="connsiteY5" fmla="*/ 5370514 h 5965024"/>
              <a:gd name="connsiteX6" fmla="*/ 0 w 9371400"/>
              <a:gd name="connsiteY6" fmla="*/ 0 h 5965024"/>
              <a:gd name="connsiteX0" fmla="*/ 0 w 9371400"/>
              <a:gd name="connsiteY0" fmla="*/ 0 h 5965393"/>
              <a:gd name="connsiteX1" fmla="*/ 9371400 w 9371400"/>
              <a:gd name="connsiteY1" fmla="*/ 0 h 5965393"/>
              <a:gd name="connsiteX2" fmla="*/ 9371400 w 9371400"/>
              <a:gd name="connsiteY2" fmla="*/ 3503614 h 5965393"/>
              <a:gd name="connsiteX3" fmla="*/ 709613 w 9371400"/>
              <a:gd name="connsiteY3" fmla="*/ 5962650 h 5965393"/>
              <a:gd name="connsiteX4" fmla="*/ 203200 w 9371400"/>
              <a:gd name="connsiteY4" fmla="*/ 5788026 h 5965393"/>
              <a:gd name="connsiteX5" fmla="*/ 0 w 9371400"/>
              <a:gd name="connsiteY5" fmla="*/ 5370514 h 5965393"/>
              <a:gd name="connsiteX6" fmla="*/ 0 w 9371400"/>
              <a:gd name="connsiteY6" fmla="*/ 0 h 5965393"/>
              <a:gd name="connsiteX0" fmla="*/ 0 w 9371400"/>
              <a:gd name="connsiteY0" fmla="*/ 0 h 5965393"/>
              <a:gd name="connsiteX1" fmla="*/ 9371400 w 9371400"/>
              <a:gd name="connsiteY1" fmla="*/ 0 h 5965393"/>
              <a:gd name="connsiteX2" fmla="*/ 9371400 w 9371400"/>
              <a:gd name="connsiteY2" fmla="*/ 3503614 h 5965393"/>
              <a:gd name="connsiteX3" fmla="*/ 709613 w 9371400"/>
              <a:gd name="connsiteY3" fmla="*/ 5962650 h 5965393"/>
              <a:gd name="connsiteX4" fmla="*/ 203200 w 9371400"/>
              <a:gd name="connsiteY4" fmla="*/ 5788026 h 5965393"/>
              <a:gd name="connsiteX5" fmla="*/ 0 w 9371400"/>
              <a:gd name="connsiteY5" fmla="*/ 5370514 h 5965393"/>
              <a:gd name="connsiteX6" fmla="*/ 0 w 9371400"/>
              <a:gd name="connsiteY6" fmla="*/ 0 h 5965393"/>
              <a:gd name="connsiteX0" fmla="*/ 0 w 9371400"/>
              <a:gd name="connsiteY0" fmla="*/ 0 h 5965393"/>
              <a:gd name="connsiteX1" fmla="*/ 9371400 w 9371400"/>
              <a:gd name="connsiteY1" fmla="*/ 0 h 5965393"/>
              <a:gd name="connsiteX2" fmla="*/ 9371400 w 9371400"/>
              <a:gd name="connsiteY2" fmla="*/ 3503614 h 5965393"/>
              <a:gd name="connsiteX3" fmla="*/ 709613 w 9371400"/>
              <a:gd name="connsiteY3" fmla="*/ 5962650 h 5965393"/>
              <a:gd name="connsiteX4" fmla="*/ 203200 w 9371400"/>
              <a:gd name="connsiteY4" fmla="*/ 5788026 h 5965393"/>
              <a:gd name="connsiteX5" fmla="*/ 0 w 9371400"/>
              <a:gd name="connsiteY5" fmla="*/ 5370514 h 5965393"/>
              <a:gd name="connsiteX6" fmla="*/ 0 w 9371400"/>
              <a:gd name="connsiteY6" fmla="*/ 0 h 5965393"/>
              <a:gd name="connsiteX0" fmla="*/ 0 w 9371400"/>
              <a:gd name="connsiteY0" fmla="*/ 0 h 5958791"/>
              <a:gd name="connsiteX1" fmla="*/ 9371400 w 9371400"/>
              <a:gd name="connsiteY1" fmla="*/ 0 h 5958791"/>
              <a:gd name="connsiteX2" fmla="*/ 9371400 w 9371400"/>
              <a:gd name="connsiteY2" fmla="*/ 3503614 h 5958791"/>
              <a:gd name="connsiteX3" fmla="*/ 642938 w 9371400"/>
              <a:gd name="connsiteY3" fmla="*/ 5956300 h 5958791"/>
              <a:gd name="connsiteX4" fmla="*/ 203200 w 9371400"/>
              <a:gd name="connsiteY4" fmla="*/ 5788026 h 5958791"/>
              <a:gd name="connsiteX5" fmla="*/ 0 w 9371400"/>
              <a:gd name="connsiteY5" fmla="*/ 5370514 h 5958791"/>
              <a:gd name="connsiteX6" fmla="*/ 0 w 9371400"/>
              <a:gd name="connsiteY6" fmla="*/ 0 h 5958791"/>
              <a:gd name="connsiteX0" fmla="*/ 0 w 9371400"/>
              <a:gd name="connsiteY0" fmla="*/ 0 h 5958791"/>
              <a:gd name="connsiteX1" fmla="*/ 9371400 w 9371400"/>
              <a:gd name="connsiteY1" fmla="*/ 0 h 5958791"/>
              <a:gd name="connsiteX2" fmla="*/ 9371400 w 9371400"/>
              <a:gd name="connsiteY2" fmla="*/ 3503614 h 5958791"/>
              <a:gd name="connsiteX3" fmla="*/ 642938 w 9371400"/>
              <a:gd name="connsiteY3" fmla="*/ 5956300 h 5958791"/>
              <a:gd name="connsiteX4" fmla="*/ 203200 w 9371400"/>
              <a:gd name="connsiteY4" fmla="*/ 5788026 h 5958791"/>
              <a:gd name="connsiteX5" fmla="*/ 0 w 9371400"/>
              <a:gd name="connsiteY5" fmla="*/ 5370514 h 5958791"/>
              <a:gd name="connsiteX6" fmla="*/ 0 w 9371400"/>
              <a:gd name="connsiteY6" fmla="*/ 0 h 5958791"/>
              <a:gd name="connsiteX0" fmla="*/ 0 w 9371400"/>
              <a:gd name="connsiteY0" fmla="*/ 0 h 5958980"/>
              <a:gd name="connsiteX1" fmla="*/ 9371400 w 9371400"/>
              <a:gd name="connsiteY1" fmla="*/ 0 h 5958980"/>
              <a:gd name="connsiteX2" fmla="*/ 9371400 w 9371400"/>
              <a:gd name="connsiteY2" fmla="*/ 3503614 h 5958980"/>
              <a:gd name="connsiteX3" fmla="*/ 642938 w 9371400"/>
              <a:gd name="connsiteY3" fmla="*/ 5956300 h 5958980"/>
              <a:gd name="connsiteX4" fmla="*/ 203200 w 9371400"/>
              <a:gd name="connsiteY4" fmla="*/ 5788026 h 5958980"/>
              <a:gd name="connsiteX5" fmla="*/ 0 w 9371400"/>
              <a:gd name="connsiteY5" fmla="*/ 5322889 h 5958980"/>
              <a:gd name="connsiteX6" fmla="*/ 0 w 9371400"/>
              <a:gd name="connsiteY6" fmla="*/ 0 h 5958980"/>
              <a:gd name="connsiteX0" fmla="*/ 0 w 9371400"/>
              <a:gd name="connsiteY0" fmla="*/ 0 h 5958980"/>
              <a:gd name="connsiteX1" fmla="*/ 9371400 w 9371400"/>
              <a:gd name="connsiteY1" fmla="*/ 0 h 5958980"/>
              <a:gd name="connsiteX2" fmla="*/ 9371400 w 9371400"/>
              <a:gd name="connsiteY2" fmla="*/ 3503614 h 5958980"/>
              <a:gd name="connsiteX3" fmla="*/ 642938 w 9371400"/>
              <a:gd name="connsiteY3" fmla="*/ 5956300 h 5958980"/>
              <a:gd name="connsiteX4" fmla="*/ 203200 w 9371400"/>
              <a:gd name="connsiteY4" fmla="*/ 5788026 h 5958980"/>
              <a:gd name="connsiteX5" fmla="*/ 0 w 9371400"/>
              <a:gd name="connsiteY5" fmla="*/ 5322889 h 5958980"/>
              <a:gd name="connsiteX6" fmla="*/ 0 w 9371400"/>
              <a:gd name="connsiteY6" fmla="*/ 0 h 5958980"/>
              <a:gd name="connsiteX0" fmla="*/ 0 w 9371400"/>
              <a:gd name="connsiteY0" fmla="*/ 0 h 5958980"/>
              <a:gd name="connsiteX1" fmla="*/ 9371400 w 9371400"/>
              <a:gd name="connsiteY1" fmla="*/ 0 h 5958980"/>
              <a:gd name="connsiteX2" fmla="*/ 9371400 w 9371400"/>
              <a:gd name="connsiteY2" fmla="*/ 3503614 h 5958980"/>
              <a:gd name="connsiteX3" fmla="*/ 642938 w 9371400"/>
              <a:gd name="connsiteY3" fmla="*/ 5956300 h 5958980"/>
              <a:gd name="connsiteX4" fmla="*/ 203200 w 9371400"/>
              <a:gd name="connsiteY4" fmla="*/ 5788026 h 5958980"/>
              <a:gd name="connsiteX5" fmla="*/ 0 w 9371400"/>
              <a:gd name="connsiteY5" fmla="*/ 5322889 h 5958980"/>
              <a:gd name="connsiteX6" fmla="*/ 0 w 9371400"/>
              <a:gd name="connsiteY6" fmla="*/ 0 h 5958980"/>
              <a:gd name="connsiteX0" fmla="*/ 0 w 9371400"/>
              <a:gd name="connsiteY0" fmla="*/ 0 h 5949683"/>
              <a:gd name="connsiteX1" fmla="*/ 9371400 w 9371400"/>
              <a:gd name="connsiteY1" fmla="*/ 0 h 5949683"/>
              <a:gd name="connsiteX2" fmla="*/ 9371400 w 9371400"/>
              <a:gd name="connsiteY2" fmla="*/ 3503614 h 5949683"/>
              <a:gd name="connsiteX3" fmla="*/ 735807 w 9371400"/>
              <a:gd name="connsiteY3" fmla="*/ 5946775 h 5949683"/>
              <a:gd name="connsiteX4" fmla="*/ 203200 w 9371400"/>
              <a:gd name="connsiteY4" fmla="*/ 5788026 h 5949683"/>
              <a:gd name="connsiteX5" fmla="*/ 0 w 9371400"/>
              <a:gd name="connsiteY5" fmla="*/ 5322889 h 5949683"/>
              <a:gd name="connsiteX6" fmla="*/ 0 w 9371400"/>
              <a:gd name="connsiteY6" fmla="*/ 0 h 5949683"/>
              <a:gd name="connsiteX0" fmla="*/ 0 w 9371400"/>
              <a:gd name="connsiteY0" fmla="*/ 0 h 5954326"/>
              <a:gd name="connsiteX1" fmla="*/ 9371400 w 9371400"/>
              <a:gd name="connsiteY1" fmla="*/ 0 h 5954326"/>
              <a:gd name="connsiteX2" fmla="*/ 9371400 w 9371400"/>
              <a:gd name="connsiteY2" fmla="*/ 3503614 h 5954326"/>
              <a:gd name="connsiteX3" fmla="*/ 638176 w 9371400"/>
              <a:gd name="connsiteY3" fmla="*/ 5951537 h 5954326"/>
              <a:gd name="connsiteX4" fmla="*/ 203200 w 9371400"/>
              <a:gd name="connsiteY4" fmla="*/ 5788026 h 5954326"/>
              <a:gd name="connsiteX5" fmla="*/ 0 w 9371400"/>
              <a:gd name="connsiteY5" fmla="*/ 5322889 h 5954326"/>
              <a:gd name="connsiteX6" fmla="*/ 0 w 9371400"/>
              <a:gd name="connsiteY6" fmla="*/ 0 h 5954326"/>
              <a:gd name="connsiteX0" fmla="*/ 0 w 9371400"/>
              <a:gd name="connsiteY0" fmla="*/ 0 h 5960329"/>
              <a:gd name="connsiteX1" fmla="*/ 9371400 w 9371400"/>
              <a:gd name="connsiteY1" fmla="*/ 0 h 5960329"/>
              <a:gd name="connsiteX2" fmla="*/ 9371400 w 9371400"/>
              <a:gd name="connsiteY2" fmla="*/ 3503614 h 5960329"/>
              <a:gd name="connsiteX3" fmla="*/ 773906 w 9371400"/>
              <a:gd name="connsiteY3" fmla="*/ 5936455 h 5960329"/>
              <a:gd name="connsiteX4" fmla="*/ 638176 w 9371400"/>
              <a:gd name="connsiteY4" fmla="*/ 5951537 h 5960329"/>
              <a:gd name="connsiteX5" fmla="*/ 203200 w 9371400"/>
              <a:gd name="connsiteY5" fmla="*/ 5788026 h 5960329"/>
              <a:gd name="connsiteX6" fmla="*/ 0 w 9371400"/>
              <a:gd name="connsiteY6" fmla="*/ 5322889 h 5960329"/>
              <a:gd name="connsiteX7" fmla="*/ 0 w 9371400"/>
              <a:gd name="connsiteY7" fmla="*/ 0 h 5960329"/>
              <a:gd name="connsiteX0" fmla="*/ 0 w 9371400"/>
              <a:gd name="connsiteY0" fmla="*/ 0 h 5962334"/>
              <a:gd name="connsiteX1" fmla="*/ 9371400 w 9371400"/>
              <a:gd name="connsiteY1" fmla="*/ 0 h 5962334"/>
              <a:gd name="connsiteX2" fmla="*/ 9371400 w 9371400"/>
              <a:gd name="connsiteY2" fmla="*/ 3503614 h 5962334"/>
              <a:gd name="connsiteX3" fmla="*/ 773906 w 9371400"/>
              <a:gd name="connsiteY3" fmla="*/ 5936455 h 5962334"/>
              <a:gd name="connsiteX4" fmla="*/ 535782 w 9371400"/>
              <a:gd name="connsiteY4" fmla="*/ 5953918 h 5962334"/>
              <a:gd name="connsiteX5" fmla="*/ 203200 w 9371400"/>
              <a:gd name="connsiteY5" fmla="*/ 5788026 h 5962334"/>
              <a:gd name="connsiteX6" fmla="*/ 0 w 9371400"/>
              <a:gd name="connsiteY6" fmla="*/ 5322889 h 5962334"/>
              <a:gd name="connsiteX7" fmla="*/ 0 w 9371400"/>
              <a:gd name="connsiteY7" fmla="*/ 0 h 5962334"/>
              <a:gd name="connsiteX0" fmla="*/ 0 w 9371400"/>
              <a:gd name="connsiteY0" fmla="*/ 0 h 5960358"/>
              <a:gd name="connsiteX1" fmla="*/ 9371400 w 9371400"/>
              <a:gd name="connsiteY1" fmla="*/ 0 h 5960358"/>
              <a:gd name="connsiteX2" fmla="*/ 9371400 w 9371400"/>
              <a:gd name="connsiteY2" fmla="*/ 3503614 h 5960358"/>
              <a:gd name="connsiteX3" fmla="*/ 773906 w 9371400"/>
              <a:gd name="connsiteY3" fmla="*/ 5936455 h 5960358"/>
              <a:gd name="connsiteX4" fmla="*/ 535782 w 9371400"/>
              <a:gd name="connsiteY4" fmla="*/ 5953918 h 5960358"/>
              <a:gd name="connsiteX5" fmla="*/ 203200 w 9371400"/>
              <a:gd name="connsiteY5" fmla="*/ 5788026 h 5960358"/>
              <a:gd name="connsiteX6" fmla="*/ 0 w 9371400"/>
              <a:gd name="connsiteY6" fmla="*/ 5322889 h 5960358"/>
              <a:gd name="connsiteX7" fmla="*/ 0 w 9371400"/>
              <a:gd name="connsiteY7" fmla="*/ 0 h 5960358"/>
              <a:gd name="connsiteX0" fmla="*/ 0 w 9371400"/>
              <a:gd name="connsiteY0" fmla="*/ 0 h 5962002"/>
              <a:gd name="connsiteX1" fmla="*/ 9371400 w 9371400"/>
              <a:gd name="connsiteY1" fmla="*/ 0 h 5962002"/>
              <a:gd name="connsiteX2" fmla="*/ 9371400 w 9371400"/>
              <a:gd name="connsiteY2" fmla="*/ 3503614 h 5962002"/>
              <a:gd name="connsiteX3" fmla="*/ 773906 w 9371400"/>
              <a:gd name="connsiteY3" fmla="*/ 5936455 h 5962002"/>
              <a:gd name="connsiteX4" fmla="*/ 535782 w 9371400"/>
              <a:gd name="connsiteY4" fmla="*/ 5953918 h 5962002"/>
              <a:gd name="connsiteX5" fmla="*/ 198438 w 9371400"/>
              <a:gd name="connsiteY5" fmla="*/ 5792788 h 5962002"/>
              <a:gd name="connsiteX6" fmla="*/ 0 w 9371400"/>
              <a:gd name="connsiteY6" fmla="*/ 5322889 h 5962002"/>
              <a:gd name="connsiteX7" fmla="*/ 0 w 9371400"/>
              <a:gd name="connsiteY7" fmla="*/ 0 h 5962002"/>
              <a:gd name="connsiteX0" fmla="*/ 0 w 9371400"/>
              <a:gd name="connsiteY0" fmla="*/ 0 h 5962002"/>
              <a:gd name="connsiteX1" fmla="*/ 9371400 w 9371400"/>
              <a:gd name="connsiteY1" fmla="*/ 0 h 5962002"/>
              <a:gd name="connsiteX2" fmla="*/ 9371400 w 9371400"/>
              <a:gd name="connsiteY2" fmla="*/ 3503614 h 5962002"/>
              <a:gd name="connsiteX3" fmla="*/ 773906 w 9371400"/>
              <a:gd name="connsiteY3" fmla="*/ 5936455 h 5962002"/>
              <a:gd name="connsiteX4" fmla="*/ 535782 w 9371400"/>
              <a:gd name="connsiteY4" fmla="*/ 5953918 h 5962002"/>
              <a:gd name="connsiteX5" fmla="*/ 198438 w 9371400"/>
              <a:gd name="connsiteY5" fmla="*/ 5792788 h 5962002"/>
              <a:gd name="connsiteX6" fmla="*/ 0 w 9371400"/>
              <a:gd name="connsiteY6" fmla="*/ 5322889 h 5962002"/>
              <a:gd name="connsiteX7" fmla="*/ 0 w 9371400"/>
              <a:gd name="connsiteY7" fmla="*/ 0 h 5962002"/>
              <a:gd name="connsiteX0" fmla="*/ 0 w 9371400"/>
              <a:gd name="connsiteY0" fmla="*/ 0 h 5962002"/>
              <a:gd name="connsiteX1" fmla="*/ 9371400 w 9371400"/>
              <a:gd name="connsiteY1" fmla="*/ 0 h 5962002"/>
              <a:gd name="connsiteX2" fmla="*/ 9371400 w 9371400"/>
              <a:gd name="connsiteY2" fmla="*/ 3503614 h 5962002"/>
              <a:gd name="connsiteX3" fmla="*/ 773906 w 9371400"/>
              <a:gd name="connsiteY3" fmla="*/ 5936455 h 5962002"/>
              <a:gd name="connsiteX4" fmla="*/ 535782 w 9371400"/>
              <a:gd name="connsiteY4" fmla="*/ 5953918 h 5962002"/>
              <a:gd name="connsiteX5" fmla="*/ 198438 w 9371400"/>
              <a:gd name="connsiteY5" fmla="*/ 5792788 h 5962002"/>
              <a:gd name="connsiteX6" fmla="*/ 0 w 9371400"/>
              <a:gd name="connsiteY6" fmla="*/ 5322889 h 5962002"/>
              <a:gd name="connsiteX7" fmla="*/ 0 w 9371400"/>
              <a:gd name="connsiteY7" fmla="*/ 0 h 5962002"/>
              <a:gd name="connsiteX0" fmla="*/ 0 w 9371400"/>
              <a:gd name="connsiteY0" fmla="*/ 0 h 5958126"/>
              <a:gd name="connsiteX1" fmla="*/ 9371400 w 9371400"/>
              <a:gd name="connsiteY1" fmla="*/ 0 h 5958126"/>
              <a:gd name="connsiteX2" fmla="*/ 9371400 w 9371400"/>
              <a:gd name="connsiteY2" fmla="*/ 3503614 h 5958126"/>
              <a:gd name="connsiteX3" fmla="*/ 773906 w 9371400"/>
              <a:gd name="connsiteY3" fmla="*/ 5936455 h 5958126"/>
              <a:gd name="connsiteX4" fmla="*/ 535782 w 9371400"/>
              <a:gd name="connsiteY4" fmla="*/ 5953918 h 5958126"/>
              <a:gd name="connsiteX5" fmla="*/ 198438 w 9371400"/>
              <a:gd name="connsiteY5" fmla="*/ 5792788 h 5958126"/>
              <a:gd name="connsiteX6" fmla="*/ 0 w 9371400"/>
              <a:gd name="connsiteY6" fmla="*/ 5322889 h 5958126"/>
              <a:gd name="connsiteX7" fmla="*/ 0 w 9371400"/>
              <a:gd name="connsiteY7" fmla="*/ 0 h 5958126"/>
              <a:gd name="connsiteX0" fmla="*/ 0 w 9371400"/>
              <a:gd name="connsiteY0" fmla="*/ 0 h 5958126"/>
              <a:gd name="connsiteX1" fmla="*/ 9371400 w 9371400"/>
              <a:gd name="connsiteY1" fmla="*/ 0 h 5958126"/>
              <a:gd name="connsiteX2" fmla="*/ 9371400 w 9371400"/>
              <a:gd name="connsiteY2" fmla="*/ 3503614 h 5958126"/>
              <a:gd name="connsiteX3" fmla="*/ 773906 w 9371400"/>
              <a:gd name="connsiteY3" fmla="*/ 5936455 h 5958126"/>
              <a:gd name="connsiteX4" fmla="*/ 535782 w 9371400"/>
              <a:gd name="connsiteY4" fmla="*/ 5953918 h 5958126"/>
              <a:gd name="connsiteX5" fmla="*/ 198438 w 9371400"/>
              <a:gd name="connsiteY5" fmla="*/ 5792788 h 5958126"/>
              <a:gd name="connsiteX6" fmla="*/ 0 w 9371400"/>
              <a:gd name="connsiteY6" fmla="*/ 5322889 h 5958126"/>
              <a:gd name="connsiteX7" fmla="*/ 0 w 9371400"/>
              <a:gd name="connsiteY7" fmla="*/ 0 h 5958126"/>
              <a:gd name="connsiteX0" fmla="*/ 0 w 9371400"/>
              <a:gd name="connsiteY0" fmla="*/ 0 h 5958126"/>
              <a:gd name="connsiteX1" fmla="*/ 9371400 w 9371400"/>
              <a:gd name="connsiteY1" fmla="*/ 0 h 5958126"/>
              <a:gd name="connsiteX2" fmla="*/ 9371400 w 9371400"/>
              <a:gd name="connsiteY2" fmla="*/ 3503614 h 5958126"/>
              <a:gd name="connsiteX3" fmla="*/ 773906 w 9371400"/>
              <a:gd name="connsiteY3" fmla="*/ 5936455 h 5958126"/>
              <a:gd name="connsiteX4" fmla="*/ 535782 w 9371400"/>
              <a:gd name="connsiteY4" fmla="*/ 5953918 h 5958126"/>
              <a:gd name="connsiteX5" fmla="*/ 198438 w 9371400"/>
              <a:gd name="connsiteY5" fmla="*/ 5792788 h 5958126"/>
              <a:gd name="connsiteX6" fmla="*/ 0 w 9371400"/>
              <a:gd name="connsiteY6" fmla="*/ 5322889 h 5958126"/>
              <a:gd name="connsiteX7" fmla="*/ 0 w 9371400"/>
              <a:gd name="connsiteY7" fmla="*/ 0 h 595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1400" h="5958126">
                <a:moveTo>
                  <a:pt x="0" y="0"/>
                </a:moveTo>
                <a:lnTo>
                  <a:pt x="9371400" y="0"/>
                </a:lnTo>
                <a:lnTo>
                  <a:pt x="9371400" y="3503614"/>
                </a:lnTo>
                <a:lnTo>
                  <a:pt x="773906" y="5936455"/>
                </a:lnTo>
                <a:cubicBezTo>
                  <a:pt x="728663" y="5941482"/>
                  <a:pt x="626930" y="5968337"/>
                  <a:pt x="535782" y="5953918"/>
                </a:cubicBezTo>
                <a:cubicBezTo>
                  <a:pt x="444634" y="5939499"/>
                  <a:pt x="337741" y="5917010"/>
                  <a:pt x="198438" y="5792788"/>
                </a:cubicBezTo>
                <a:cubicBezTo>
                  <a:pt x="59135" y="5668566"/>
                  <a:pt x="3016" y="5434703"/>
                  <a:pt x="0" y="532288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en-GB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1" y="563563"/>
            <a:ext cx="8239126" cy="370558"/>
          </a:xfrm>
        </p:spPr>
        <p:txBody>
          <a:bodyPr/>
          <a:lstStyle>
            <a:lvl1pPr>
              <a:lnSpc>
                <a:spcPct val="85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Statement/quote slide</a:t>
            </a:r>
            <a:endParaRPr lang="en-GB" dirty="0"/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smtClean="0">
              <a:solidFill>
                <a:schemeClr val="accent5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25500" y="1779588"/>
            <a:ext cx="5613400" cy="1957459"/>
          </a:xfrm>
        </p:spPr>
        <p:txBody>
          <a:bodyPr wrap="square">
            <a:spAutoFit/>
          </a:bodyPr>
          <a:lstStyle>
            <a:lvl1pPr>
              <a:lnSpc>
                <a:spcPct val="105000"/>
              </a:lnSpc>
              <a:spcAft>
                <a:spcPts val="1800"/>
              </a:spcAft>
              <a:defRPr sz="22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32" y="6057901"/>
            <a:ext cx="3170060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34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pag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7"/>
          <p:cNvSpPr>
            <a:spLocks/>
          </p:cNvSpPr>
          <p:nvPr userDrawn="1"/>
        </p:nvSpPr>
        <p:spPr bwMode="auto">
          <a:xfrm>
            <a:off x="1200" y="1"/>
            <a:ext cx="9903600" cy="6858000"/>
          </a:xfrm>
          <a:custGeom>
            <a:avLst/>
            <a:gdLst>
              <a:gd name="T0" fmla="*/ 366 w 3119"/>
              <a:gd name="T1" fmla="*/ 2002 h 2160"/>
              <a:gd name="T2" fmla="*/ 170 w 3119"/>
              <a:gd name="T3" fmla="*/ 1824 h 2160"/>
              <a:gd name="T4" fmla="*/ 169 w 3119"/>
              <a:gd name="T5" fmla="*/ 1808 h 2160"/>
              <a:gd name="T6" fmla="*/ 169 w 3119"/>
              <a:gd name="T7" fmla="*/ 0 h 2160"/>
              <a:gd name="T8" fmla="*/ 0 w 3119"/>
              <a:gd name="T9" fmla="*/ 0 h 2160"/>
              <a:gd name="T10" fmla="*/ 0 w 3119"/>
              <a:gd name="T11" fmla="*/ 2160 h 2160"/>
              <a:gd name="T12" fmla="*/ 3119 w 3119"/>
              <a:gd name="T13" fmla="*/ 2160 h 2160"/>
              <a:gd name="T14" fmla="*/ 3119 w 3119"/>
              <a:gd name="T15" fmla="*/ 1225 h 2160"/>
              <a:gd name="T16" fmla="*/ 415 w 3119"/>
              <a:gd name="T17" fmla="*/ 1995 h 2160"/>
              <a:gd name="T18" fmla="*/ 366 w 3119"/>
              <a:gd name="T19" fmla="*/ 2002 h 2160"/>
              <a:gd name="connsiteX0" fmla="*/ 1213 w 10040"/>
              <a:gd name="connsiteY0" fmla="*/ 9852 h 10583"/>
              <a:gd name="connsiteX1" fmla="*/ 585 w 10040"/>
              <a:gd name="connsiteY1" fmla="*/ 9027 h 10583"/>
              <a:gd name="connsiteX2" fmla="*/ 582 w 10040"/>
              <a:gd name="connsiteY2" fmla="*/ 8953 h 10583"/>
              <a:gd name="connsiteX3" fmla="*/ 582 w 10040"/>
              <a:gd name="connsiteY3" fmla="*/ 1125 h 10583"/>
              <a:gd name="connsiteX4" fmla="*/ 40 w 10040"/>
              <a:gd name="connsiteY4" fmla="*/ 583 h 10583"/>
              <a:gd name="connsiteX5" fmla="*/ 40 w 10040"/>
              <a:gd name="connsiteY5" fmla="*/ 10583 h 10583"/>
              <a:gd name="connsiteX6" fmla="*/ 10040 w 10040"/>
              <a:gd name="connsiteY6" fmla="*/ 10583 h 10583"/>
              <a:gd name="connsiteX7" fmla="*/ 10040 w 10040"/>
              <a:gd name="connsiteY7" fmla="*/ 6254 h 10583"/>
              <a:gd name="connsiteX8" fmla="*/ 1371 w 10040"/>
              <a:gd name="connsiteY8" fmla="*/ 9819 h 10583"/>
              <a:gd name="connsiteX9" fmla="*/ 1213 w 10040"/>
              <a:gd name="connsiteY9" fmla="*/ 9852 h 10583"/>
              <a:gd name="connsiteX0" fmla="*/ 1173 w 10000"/>
              <a:gd name="connsiteY0" fmla="*/ 9852 h 10583"/>
              <a:gd name="connsiteX1" fmla="*/ 545 w 10000"/>
              <a:gd name="connsiteY1" fmla="*/ 9027 h 10583"/>
              <a:gd name="connsiteX2" fmla="*/ 542 w 10000"/>
              <a:gd name="connsiteY2" fmla="*/ 8953 h 10583"/>
              <a:gd name="connsiteX3" fmla="*/ 542 w 10000"/>
              <a:gd name="connsiteY3" fmla="*/ 1125 h 10583"/>
              <a:gd name="connsiteX4" fmla="*/ 0 w 10000"/>
              <a:gd name="connsiteY4" fmla="*/ 583 h 10583"/>
              <a:gd name="connsiteX5" fmla="*/ 0 w 10000"/>
              <a:gd name="connsiteY5" fmla="*/ 10583 h 10583"/>
              <a:gd name="connsiteX6" fmla="*/ 10000 w 10000"/>
              <a:gd name="connsiteY6" fmla="*/ 10583 h 10583"/>
              <a:gd name="connsiteX7" fmla="*/ 10000 w 10000"/>
              <a:gd name="connsiteY7" fmla="*/ 6254 h 10583"/>
              <a:gd name="connsiteX8" fmla="*/ 1331 w 10000"/>
              <a:gd name="connsiteY8" fmla="*/ 9819 h 10583"/>
              <a:gd name="connsiteX9" fmla="*/ 1173 w 10000"/>
              <a:gd name="connsiteY9" fmla="*/ 9852 h 10583"/>
              <a:gd name="connsiteX0" fmla="*/ 1173 w 10000"/>
              <a:gd name="connsiteY0" fmla="*/ 9269 h 10000"/>
              <a:gd name="connsiteX1" fmla="*/ 545 w 10000"/>
              <a:gd name="connsiteY1" fmla="*/ 8444 h 10000"/>
              <a:gd name="connsiteX2" fmla="*/ 542 w 10000"/>
              <a:gd name="connsiteY2" fmla="*/ 8370 h 10000"/>
              <a:gd name="connsiteX3" fmla="*/ 542 w 10000"/>
              <a:gd name="connsiteY3" fmla="*/ 542 h 10000"/>
              <a:gd name="connsiteX4" fmla="*/ 0 w 10000"/>
              <a:gd name="connsiteY4" fmla="*/ 0 h 10000"/>
              <a:gd name="connsiteX5" fmla="*/ 0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5671 h 10000"/>
              <a:gd name="connsiteX8" fmla="*/ 1331 w 10000"/>
              <a:gd name="connsiteY8" fmla="*/ 9236 h 10000"/>
              <a:gd name="connsiteX9" fmla="*/ 1173 w 10000"/>
              <a:gd name="connsiteY9" fmla="*/ 9269 h 10000"/>
              <a:gd name="connsiteX0" fmla="*/ 1913 w 10740"/>
              <a:gd name="connsiteY0" fmla="*/ 9307 h 10738"/>
              <a:gd name="connsiteX1" fmla="*/ 1285 w 10740"/>
              <a:gd name="connsiteY1" fmla="*/ 8482 h 10738"/>
              <a:gd name="connsiteX2" fmla="*/ 1282 w 10740"/>
              <a:gd name="connsiteY2" fmla="*/ 8408 h 10738"/>
              <a:gd name="connsiteX3" fmla="*/ 1282 w 10740"/>
              <a:gd name="connsiteY3" fmla="*/ 580 h 10738"/>
              <a:gd name="connsiteX4" fmla="*/ 740 w 10740"/>
              <a:gd name="connsiteY4" fmla="*/ 580 h 10738"/>
              <a:gd name="connsiteX5" fmla="*/ 740 w 10740"/>
              <a:gd name="connsiteY5" fmla="*/ 10038 h 10738"/>
              <a:gd name="connsiteX6" fmla="*/ 10740 w 10740"/>
              <a:gd name="connsiteY6" fmla="*/ 10038 h 10738"/>
              <a:gd name="connsiteX7" fmla="*/ 10740 w 10740"/>
              <a:gd name="connsiteY7" fmla="*/ 5709 h 10738"/>
              <a:gd name="connsiteX8" fmla="*/ 2071 w 10740"/>
              <a:gd name="connsiteY8" fmla="*/ 9274 h 10738"/>
              <a:gd name="connsiteX9" fmla="*/ 1913 w 10740"/>
              <a:gd name="connsiteY9" fmla="*/ 9307 h 10738"/>
              <a:gd name="connsiteX0" fmla="*/ 1913 w 10740"/>
              <a:gd name="connsiteY0" fmla="*/ 8727 h 10158"/>
              <a:gd name="connsiteX1" fmla="*/ 1285 w 10740"/>
              <a:gd name="connsiteY1" fmla="*/ 7902 h 10158"/>
              <a:gd name="connsiteX2" fmla="*/ 1282 w 10740"/>
              <a:gd name="connsiteY2" fmla="*/ 7828 h 10158"/>
              <a:gd name="connsiteX3" fmla="*/ 1282 w 10740"/>
              <a:gd name="connsiteY3" fmla="*/ 0 h 10158"/>
              <a:gd name="connsiteX4" fmla="*/ 740 w 10740"/>
              <a:gd name="connsiteY4" fmla="*/ 0 h 10158"/>
              <a:gd name="connsiteX5" fmla="*/ 740 w 10740"/>
              <a:gd name="connsiteY5" fmla="*/ 9458 h 10158"/>
              <a:gd name="connsiteX6" fmla="*/ 10740 w 10740"/>
              <a:gd name="connsiteY6" fmla="*/ 9458 h 10158"/>
              <a:gd name="connsiteX7" fmla="*/ 10740 w 10740"/>
              <a:gd name="connsiteY7" fmla="*/ 5129 h 10158"/>
              <a:gd name="connsiteX8" fmla="*/ 2071 w 10740"/>
              <a:gd name="connsiteY8" fmla="*/ 8694 h 10158"/>
              <a:gd name="connsiteX9" fmla="*/ 1913 w 10740"/>
              <a:gd name="connsiteY9" fmla="*/ 8727 h 10158"/>
              <a:gd name="connsiteX0" fmla="*/ 1173 w 10000"/>
              <a:gd name="connsiteY0" fmla="*/ 8727 h 10158"/>
              <a:gd name="connsiteX1" fmla="*/ 545 w 10000"/>
              <a:gd name="connsiteY1" fmla="*/ 7902 h 10158"/>
              <a:gd name="connsiteX2" fmla="*/ 542 w 10000"/>
              <a:gd name="connsiteY2" fmla="*/ 7828 h 10158"/>
              <a:gd name="connsiteX3" fmla="*/ 542 w 10000"/>
              <a:gd name="connsiteY3" fmla="*/ 0 h 10158"/>
              <a:gd name="connsiteX4" fmla="*/ 0 w 10000"/>
              <a:gd name="connsiteY4" fmla="*/ 0 h 10158"/>
              <a:gd name="connsiteX5" fmla="*/ 0 w 10000"/>
              <a:gd name="connsiteY5" fmla="*/ 9458 h 10158"/>
              <a:gd name="connsiteX6" fmla="*/ 10000 w 10000"/>
              <a:gd name="connsiteY6" fmla="*/ 9458 h 10158"/>
              <a:gd name="connsiteX7" fmla="*/ 10000 w 10000"/>
              <a:gd name="connsiteY7" fmla="*/ 5129 h 10158"/>
              <a:gd name="connsiteX8" fmla="*/ 1331 w 10000"/>
              <a:gd name="connsiteY8" fmla="*/ 8694 h 10158"/>
              <a:gd name="connsiteX9" fmla="*/ 1173 w 10000"/>
              <a:gd name="connsiteY9" fmla="*/ 8727 h 10158"/>
              <a:gd name="connsiteX0" fmla="*/ 1173 w 10000"/>
              <a:gd name="connsiteY0" fmla="*/ 8727 h 10158"/>
              <a:gd name="connsiteX1" fmla="*/ 545 w 10000"/>
              <a:gd name="connsiteY1" fmla="*/ 7902 h 10158"/>
              <a:gd name="connsiteX2" fmla="*/ 542 w 10000"/>
              <a:gd name="connsiteY2" fmla="*/ 7828 h 10158"/>
              <a:gd name="connsiteX3" fmla="*/ 542 w 10000"/>
              <a:gd name="connsiteY3" fmla="*/ 0 h 10158"/>
              <a:gd name="connsiteX4" fmla="*/ 0 w 10000"/>
              <a:gd name="connsiteY4" fmla="*/ 0 h 10158"/>
              <a:gd name="connsiteX5" fmla="*/ 0 w 10000"/>
              <a:gd name="connsiteY5" fmla="*/ 9458 h 10158"/>
              <a:gd name="connsiteX6" fmla="*/ 10000 w 10000"/>
              <a:gd name="connsiteY6" fmla="*/ 9458 h 10158"/>
              <a:gd name="connsiteX7" fmla="*/ 10000 w 10000"/>
              <a:gd name="connsiteY7" fmla="*/ 5129 h 10158"/>
              <a:gd name="connsiteX8" fmla="*/ 1331 w 10000"/>
              <a:gd name="connsiteY8" fmla="*/ 8694 h 10158"/>
              <a:gd name="connsiteX9" fmla="*/ 1173 w 10000"/>
              <a:gd name="connsiteY9" fmla="*/ 8727 h 10158"/>
              <a:gd name="connsiteX0" fmla="*/ 1213 w 10780"/>
              <a:gd name="connsiteY0" fmla="*/ 9470 h 11515"/>
              <a:gd name="connsiteX1" fmla="*/ 585 w 10780"/>
              <a:gd name="connsiteY1" fmla="*/ 8645 h 11515"/>
              <a:gd name="connsiteX2" fmla="*/ 582 w 10780"/>
              <a:gd name="connsiteY2" fmla="*/ 8571 h 11515"/>
              <a:gd name="connsiteX3" fmla="*/ 582 w 10780"/>
              <a:gd name="connsiteY3" fmla="*/ 743 h 11515"/>
              <a:gd name="connsiteX4" fmla="*/ 40 w 10780"/>
              <a:gd name="connsiteY4" fmla="*/ 743 h 11515"/>
              <a:gd name="connsiteX5" fmla="*/ 40 w 10780"/>
              <a:gd name="connsiteY5" fmla="*/ 10784 h 11515"/>
              <a:gd name="connsiteX6" fmla="*/ 10040 w 10780"/>
              <a:gd name="connsiteY6" fmla="*/ 10201 h 11515"/>
              <a:gd name="connsiteX7" fmla="*/ 10040 w 10780"/>
              <a:gd name="connsiteY7" fmla="*/ 5872 h 11515"/>
              <a:gd name="connsiteX8" fmla="*/ 1371 w 10780"/>
              <a:gd name="connsiteY8" fmla="*/ 9437 h 11515"/>
              <a:gd name="connsiteX9" fmla="*/ 1213 w 10780"/>
              <a:gd name="connsiteY9" fmla="*/ 9470 h 11515"/>
              <a:gd name="connsiteX0" fmla="*/ 1213 w 10040"/>
              <a:gd name="connsiteY0" fmla="*/ 9470 h 11515"/>
              <a:gd name="connsiteX1" fmla="*/ 585 w 10040"/>
              <a:gd name="connsiteY1" fmla="*/ 8645 h 11515"/>
              <a:gd name="connsiteX2" fmla="*/ 582 w 10040"/>
              <a:gd name="connsiteY2" fmla="*/ 8571 h 11515"/>
              <a:gd name="connsiteX3" fmla="*/ 582 w 10040"/>
              <a:gd name="connsiteY3" fmla="*/ 743 h 11515"/>
              <a:gd name="connsiteX4" fmla="*/ 40 w 10040"/>
              <a:gd name="connsiteY4" fmla="*/ 743 h 11515"/>
              <a:gd name="connsiteX5" fmla="*/ 40 w 10040"/>
              <a:gd name="connsiteY5" fmla="*/ 10784 h 11515"/>
              <a:gd name="connsiteX6" fmla="*/ 10040 w 10040"/>
              <a:gd name="connsiteY6" fmla="*/ 10201 h 11515"/>
              <a:gd name="connsiteX7" fmla="*/ 10040 w 10040"/>
              <a:gd name="connsiteY7" fmla="*/ 5872 h 11515"/>
              <a:gd name="connsiteX8" fmla="*/ 1371 w 10040"/>
              <a:gd name="connsiteY8" fmla="*/ 9437 h 11515"/>
              <a:gd name="connsiteX9" fmla="*/ 1213 w 10040"/>
              <a:gd name="connsiteY9" fmla="*/ 9470 h 11515"/>
              <a:gd name="connsiteX0" fmla="*/ 1213 w 10040"/>
              <a:gd name="connsiteY0" fmla="*/ 8727 h 10772"/>
              <a:gd name="connsiteX1" fmla="*/ 585 w 10040"/>
              <a:gd name="connsiteY1" fmla="*/ 7902 h 10772"/>
              <a:gd name="connsiteX2" fmla="*/ 582 w 10040"/>
              <a:gd name="connsiteY2" fmla="*/ 7828 h 10772"/>
              <a:gd name="connsiteX3" fmla="*/ 582 w 10040"/>
              <a:gd name="connsiteY3" fmla="*/ 0 h 10772"/>
              <a:gd name="connsiteX4" fmla="*/ 40 w 10040"/>
              <a:gd name="connsiteY4" fmla="*/ 0 h 10772"/>
              <a:gd name="connsiteX5" fmla="*/ 40 w 10040"/>
              <a:gd name="connsiteY5" fmla="*/ 10041 h 10772"/>
              <a:gd name="connsiteX6" fmla="*/ 10040 w 10040"/>
              <a:gd name="connsiteY6" fmla="*/ 9458 h 10772"/>
              <a:gd name="connsiteX7" fmla="*/ 10040 w 10040"/>
              <a:gd name="connsiteY7" fmla="*/ 5129 h 10772"/>
              <a:gd name="connsiteX8" fmla="*/ 1371 w 10040"/>
              <a:gd name="connsiteY8" fmla="*/ 8694 h 10772"/>
              <a:gd name="connsiteX9" fmla="*/ 1213 w 10040"/>
              <a:gd name="connsiteY9" fmla="*/ 8727 h 10772"/>
              <a:gd name="connsiteX0" fmla="*/ 1173 w 10000"/>
              <a:gd name="connsiteY0" fmla="*/ 8727 h 10772"/>
              <a:gd name="connsiteX1" fmla="*/ 545 w 10000"/>
              <a:gd name="connsiteY1" fmla="*/ 7902 h 10772"/>
              <a:gd name="connsiteX2" fmla="*/ 542 w 10000"/>
              <a:gd name="connsiteY2" fmla="*/ 7828 h 10772"/>
              <a:gd name="connsiteX3" fmla="*/ 542 w 10000"/>
              <a:gd name="connsiteY3" fmla="*/ 0 h 10772"/>
              <a:gd name="connsiteX4" fmla="*/ 0 w 10000"/>
              <a:gd name="connsiteY4" fmla="*/ 0 h 10772"/>
              <a:gd name="connsiteX5" fmla="*/ 0 w 10000"/>
              <a:gd name="connsiteY5" fmla="*/ 10041 h 10772"/>
              <a:gd name="connsiteX6" fmla="*/ 10000 w 10000"/>
              <a:gd name="connsiteY6" fmla="*/ 9458 h 10772"/>
              <a:gd name="connsiteX7" fmla="*/ 10000 w 10000"/>
              <a:gd name="connsiteY7" fmla="*/ 5129 h 10772"/>
              <a:gd name="connsiteX8" fmla="*/ 1331 w 10000"/>
              <a:gd name="connsiteY8" fmla="*/ 8694 h 10772"/>
              <a:gd name="connsiteX9" fmla="*/ 1173 w 10000"/>
              <a:gd name="connsiteY9" fmla="*/ 8727 h 10772"/>
              <a:gd name="connsiteX0" fmla="*/ 1913 w 10740"/>
              <a:gd name="connsiteY0" fmla="*/ 8727 h 10995"/>
              <a:gd name="connsiteX1" fmla="*/ 1285 w 10740"/>
              <a:gd name="connsiteY1" fmla="*/ 7902 h 10995"/>
              <a:gd name="connsiteX2" fmla="*/ 1282 w 10740"/>
              <a:gd name="connsiteY2" fmla="*/ 7828 h 10995"/>
              <a:gd name="connsiteX3" fmla="*/ 1282 w 10740"/>
              <a:gd name="connsiteY3" fmla="*/ 0 h 10995"/>
              <a:gd name="connsiteX4" fmla="*/ 740 w 10740"/>
              <a:gd name="connsiteY4" fmla="*/ 0 h 10995"/>
              <a:gd name="connsiteX5" fmla="*/ 740 w 10740"/>
              <a:gd name="connsiteY5" fmla="*/ 10041 h 10995"/>
              <a:gd name="connsiteX6" fmla="*/ 10740 w 10740"/>
              <a:gd name="connsiteY6" fmla="*/ 10027 h 10995"/>
              <a:gd name="connsiteX7" fmla="*/ 10740 w 10740"/>
              <a:gd name="connsiteY7" fmla="*/ 5129 h 10995"/>
              <a:gd name="connsiteX8" fmla="*/ 2071 w 10740"/>
              <a:gd name="connsiteY8" fmla="*/ 8694 h 10995"/>
              <a:gd name="connsiteX9" fmla="*/ 1913 w 10740"/>
              <a:gd name="connsiteY9" fmla="*/ 8727 h 10995"/>
              <a:gd name="connsiteX0" fmla="*/ 1173 w 10000"/>
              <a:gd name="connsiteY0" fmla="*/ 8727 h 10995"/>
              <a:gd name="connsiteX1" fmla="*/ 545 w 10000"/>
              <a:gd name="connsiteY1" fmla="*/ 7902 h 10995"/>
              <a:gd name="connsiteX2" fmla="*/ 542 w 10000"/>
              <a:gd name="connsiteY2" fmla="*/ 7828 h 10995"/>
              <a:gd name="connsiteX3" fmla="*/ 542 w 10000"/>
              <a:gd name="connsiteY3" fmla="*/ 0 h 10995"/>
              <a:gd name="connsiteX4" fmla="*/ 0 w 10000"/>
              <a:gd name="connsiteY4" fmla="*/ 0 h 10995"/>
              <a:gd name="connsiteX5" fmla="*/ 0 w 10000"/>
              <a:gd name="connsiteY5" fmla="*/ 10041 h 10995"/>
              <a:gd name="connsiteX6" fmla="*/ 10000 w 10000"/>
              <a:gd name="connsiteY6" fmla="*/ 10027 h 10995"/>
              <a:gd name="connsiteX7" fmla="*/ 10000 w 10000"/>
              <a:gd name="connsiteY7" fmla="*/ 5129 h 10995"/>
              <a:gd name="connsiteX8" fmla="*/ 1331 w 10000"/>
              <a:gd name="connsiteY8" fmla="*/ 8694 h 10995"/>
              <a:gd name="connsiteX9" fmla="*/ 1173 w 10000"/>
              <a:gd name="connsiteY9" fmla="*/ 8727 h 10995"/>
              <a:gd name="connsiteX0" fmla="*/ 1173 w 10000"/>
              <a:gd name="connsiteY0" fmla="*/ 8727 h 10041"/>
              <a:gd name="connsiteX1" fmla="*/ 545 w 10000"/>
              <a:gd name="connsiteY1" fmla="*/ 7902 h 10041"/>
              <a:gd name="connsiteX2" fmla="*/ 542 w 10000"/>
              <a:gd name="connsiteY2" fmla="*/ 7828 h 10041"/>
              <a:gd name="connsiteX3" fmla="*/ 542 w 10000"/>
              <a:gd name="connsiteY3" fmla="*/ 0 h 10041"/>
              <a:gd name="connsiteX4" fmla="*/ 0 w 10000"/>
              <a:gd name="connsiteY4" fmla="*/ 0 h 10041"/>
              <a:gd name="connsiteX5" fmla="*/ 0 w 10000"/>
              <a:gd name="connsiteY5" fmla="*/ 10041 h 10041"/>
              <a:gd name="connsiteX6" fmla="*/ 10000 w 10000"/>
              <a:gd name="connsiteY6" fmla="*/ 10027 h 10041"/>
              <a:gd name="connsiteX7" fmla="*/ 10000 w 10000"/>
              <a:gd name="connsiteY7" fmla="*/ 5129 h 10041"/>
              <a:gd name="connsiteX8" fmla="*/ 1331 w 10000"/>
              <a:gd name="connsiteY8" fmla="*/ 8694 h 10041"/>
              <a:gd name="connsiteX9" fmla="*/ 1173 w 10000"/>
              <a:gd name="connsiteY9" fmla="*/ 8727 h 1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41">
                <a:moveTo>
                  <a:pt x="1173" y="8727"/>
                </a:moveTo>
                <a:cubicBezTo>
                  <a:pt x="843" y="8727"/>
                  <a:pt x="574" y="8365"/>
                  <a:pt x="545" y="7902"/>
                </a:cubicBezTo>
                <a:cubicBezTo>
                  <a:pt x="542" y="7884"/>
                  <a:pt x="543" y="9145"/>
                  <a:pt x="542" y="7828"/>
                </a:cubicBezTo>
                <a:lnTo>
                  <a:pt x="542" y="0"/>
                </a:lnTo>
                <a:lnTo>
                  <a:pt x="0" y="0"/>
                </a:lnTo>
                <a:lnTo>
                  <a:pt x="0" y="10041"/>
                </a:lnTo>
                <a:lnTo>
                  <a:pt x="10000" y="10027"/>
                </a:lnTo>
                <a:lnTo>
                  <a:pt x="10000" y="5129"/>
                </a:lnTo>
                <a:lnTo>
                  <a:pt x="1331" y="8694"/>
                </a:lnTo>
                <a:cubicBezTo>
                  <a:pt x="1279" y="8713"/>
                  <a:pt x="1228" y="8727"/>
                  <a:pt x="1173" y="87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Slide Number Placeholder 22"/>
          <p:cNvSpPr txBox="1">
            <a:spLocks/>
          </p:cNvSpPr>
          <p:nvPr userDrawn="1"/>
        </p:nvSpPr>
        <p:spPr>
          <a:xfrm>
            <a:off x="825500" y="6217162"/>
            <a:ext cx="3515072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 algn="l"/>
            <a:r>
              <a:rPr lang="en-GB" sz="1000" dirty="0" smtClean="0">
                <a:solidFill>
                  <a:schemeClr val="tx2"/>
                </a:solidFill>
              </a:rPr>
              <a:t>[Title of presentation]</a:t>
            </a:r>
            <a:endParaRPr lang="en-GB" sz="100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32" y="6057901"/>
            <a:ext cx="3170060" cy="306000"/>
          </a:xfrm>
          <a:prstGeom prst="rect">
            <a:avLst/>
          </a:prstGeom>
        </p:spPr>
      </p:pic>
      <p:sp>
        <p:nvSpPr>
          <p:cNvPr id="13" name="Rectangle 3"/>
          <p:cNvSpPr/>
          <p:nvPr userDrawn="1"/>
        </p:nvSpPr>
        <p:spPr>
          <a:xfrm>
            <a:off x="542925" y="-19048"/>
            <a:ext cx="9371400" cy="5958126"/>
          </a:xfrm>
          <a:custGeom>
            <a:avLst/>
            <a:gdLst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5980114 h 5980114"/>
              <a:gd name="connsiteX3" fmla="*/ 0 w 9371400"/>
              <a:gd name="connsiteY3" fmla="*/ 5980114 h 5980114"/>
              <a:gd name="connsiteX4" fmla="*/ 0 w 9371400"/>
              <a:gd name="connsiteY4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59801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35036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35036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980114"/>
              <a:gd name="connsiteX1" fmla="*/ 9371400 w 9371400"/>
              <a:gd name="connsiteY1" fmla="*/ 0 h 5980114"/>
              <a:gd name="connsiteX2" fmla="*/ 9371400 w 9371400"/>
              <a:gd name="connsiteY2" fmla="*/ 3503614 h 5980114"/>
              <a:gd name="connsiteX3" fmla="*/ 1990725 w 9371400"/>
              <a:gd name="connsiteY3" fmla="*/ 5591176 h 5980114"/>
              <a:gd name="connsiteX4" fmla="*/ 0 w 9371400"/>
              <a:gd name="connsiteY4" fmla="*/ 5980114 h 5980114"/>
              <a:gd name="connsiteX5" fmla="*/ 0 w 9371400"/>
              <a:gd name="connsiteY5" fmla="*/ 0 h 5980114"/>
              <a:gd name="connsiteX0" fmla="*/ 0 w 9371400"/>
              <a:gd name="connsiteY0" fmla="*/ 0 h 5591176"/>
              <a:gd name="connsiteX1" fmla="*/ 9371400 w 9371400"/>
              <a:gd name="connsiteY1" fmla="*/ 0 h 5591176"/>
              <a:gd name="connsiteX2" fmla="*/ 9371400 w 9371400"/>
              <a:gd name="connsiteY2" fmla="*/ 3503614 h 5591176"/>
              <a:gd name="connsiteX3" fmla="*/ 1990725 w 9371400"/>
              <a:gd name="connsiteY3" fmla="*/ 5591176 h 5591176"/>
              <a:gd name="connsiteX4" fmla="*/ 0 w 9371400"/>
              <a:gd name="connsiteY4" fmla="*/ 5370514 h 5591176"/>
              <a:gd name="connsiteX5" fmla="*/ 0 w 9371400"/>
              <a:gd name="connsiteY5" fmla="*/ 0 h 5591176"/>
              <a:gd name="connsiteX0" fmla="*/ 0 w 9371400"/>
              <a:gd name="connsiteY0" fmla="*/ 0 h 5924551"/>
              <a:gd name="connsiteX1" fmla="*/ 9371400 w 9371400"/>
              <a:gd name="connsiteY1" fmla="*/ 0 h 5924551"/>
              <a:gd name="connsiteX2" fmla="*/ 9371400 w 9371400"/>
              <a:gd name="connsiteY2" fmla="*/ 3503614 h 5924551"/>
              <a:gd name="connsiteX3" fmla="*/ 400050 w 9371400"/>
              <a:gd name="connsiteY3" fmla="*/ 5924551 h 5924551"/>
              <a:gd name="connsiteX4" fmla="*/ 0 w 9371400"/>
              <a:gd name="connsiteY4" fmla="*/ 5370514 h 5924551"/>
              <a:gd name="connsiteX5" fmla="*/ 0 w 9371400"/>
              <a:gd name="connsiteY5" fmla="*/ 0 h 5924551"/>
              <a:gd name="connsiteX0" fmla="*/ 0 w 9371400"/>
              <a:gd name="connsiteY0" fmla="*/ 0 h 5939084"/>
              <a:gd name="connsiteX1" fmla="*/ 9371400 w 9371400"/>
              <a:gd name="connsiteY1" fmla="*/ 0 h 5939084"/>
              <a:gd name="connsiteX2" fmla="*/ 9371400 w 9371400"/>
              <a:gd name="connsiteY2" fmla="*/ 3503614 h 5939084"/>
              <a:gd name="connsiteX3" fmla="*/ 400050 w 9371400"/>
              <a:gd name="connsiteY3" fmla="*/ 5924551 h 5939084"/>
              <a:gd name="connsiteX4" fmla="*/ 0 w 9371400"/>
              <a:gd name="connsiteY4" fmla="*/ 5370514 h 5939084"/>
              <a:gd name="connsiteX5" fmla="*/ 0 w 9371400"/>
              <a:gd name="connsiteY5" fmla="*/ 0 h 5939084"/>
              <a:gd name="connsiteX0" fmla="*/ 0 w 9371400"/>
              <a:gd name="connsiteY0" fmla="*/ 0 h 5939084"/>
              <a:gd name="connsiteX1" fmla="*/ 9371400 w 9371400"/>
              <a:gd name="connsiteY1" fmla="*/ 0 h 5939084"/>
              <a:gd name="connsiteX2" fmla="*/ 9371400 w 9371400"/>
              <a:gd name="connsiteY2" fmla="*/ 3503614 h 5939084"/>
              <a:gd name="connsiteX3" fmla="*/ 400050 w 9371400"/>
              <a:gd name="connsiteY3" fmla="*/ 5924551 h 5939084"/>
              <a:gd name="connsiteX4" fmla="*/ 0 w 9371400"/>
              <a:gd name="connsiteY4" fmla="*/ 5370514 h 5939084"/>
              <a:gd name="connsiteX5" fmla="*/ 0 w 9371400"/>
              <a:gd name="connsiteY5" fmla="*/ 0 h 5939084"/>
              <a:gd name="connsiteX0" fmla="*/ 0 w 9371400"/>
              <a:gd name="connsiteY0" fmla="*/ 0 h 5833330"/>
              <a:gd name="connsiteX1" fmla="*/ 9371400 w 9371400"/>
              <a:gd name="connsiteY1" fmla="*/ 0 h 5833330"/>
              <a:gd name="connsiteX2" fmla="*/ 9371400 w 9371400"/>
              <a:gd name="connsiteY2" fmla="*/ 3503614 h 5833330"/>
              <a:gd name="connsiteX3" fmla="*/ 240030 w 9371400"/>
              <a:gd name="connsiteY3" fmla="*/ 5817871 h 5833330"/>
              <a:gd name="connsiteX4" fmla="*/ 0 w 9371400"/>
              <a:gd name="connsiteY4" fmla="*/ 5370514 h 5833330"/>
              <a:gd name="connsiteX5" fmla="*/ 0 w 9371400"/>
              <a:gd name="connsiteY5" fmla="*/ 0 h 5833330"/>
              <a:gd name="connsiteX0" fmla="*/ 0 w 9371400"/>
              <a:gd name="connsiteY0" fmla="*/ 0 h 5826460"/>
              <a:gd name="connsiteX1" fmla="*/ 9371400 w 9371400"/>
              <a:gd name="connsiteY1" fmla="*/ 0 h 5826460"/>
              <a:gd name="connsiteX2" fmla="*/ 9371400 w 9371400"/>
              <a:gd name="connsiteY2" fmla="*/ 3503614 h 5826460"/>
              <a:gd name="connsiteX3" fmla="*/ 240030 w 9371400"/>
              <a:gd name="connsiteY3" fmla="*/ 5817871 h 5826460"/>
              <a:gd name="connsiteX4" fmla="*/ 0 w 9371400"/>
              <a:gd name="connsiteY4" fmla="*/ 5370514 h 5826460"/>
              <a:gd name="connsiteX5" fmla="*/ 0 w 9371400"/>
              <a:gd name="connsiteY5" fmla="*/ 0 h 5826460"/>
              <a:gd name="connsiteX0" fmla="*/ 0 w 9371400"/>
              <a:gd name="connsiteY0" fmla="*/ 0 h 5894683"/>
              <a:gd name="connsiteX1" fmla="*/ 9371400 w 9371400"/>
              <a:gd name="connsiteY1" fmla="*/ 0 h 5894683"/>
              <a:gd name="connsiteX2" fmla="*/ 9371400 w 9371400"/>
              <a:gd name="connsiteY2" fmla="*/ 3503614 h 5894683"/>
              <a:gd name="connsiteX3" fmla="*/ 323850 w 9371400"/>
              <a:gd name="connsiteY3" fmla="*/ 5886451 h 5894683"/>
              <a:gd name="connsiteX4" fmla="*/ 0 w 9371400"/>
              <a:gd name="connsiteY4" fmla="*/ 5370514 h 5894683"/>
              <a:gd name="connsiteX5" fmla="*/ 0 w 9371400"/>
              <a:gd name="connsiteY5" fmla="*/ 0 h 5894683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38392"/>
              <a:gd name="connsiteX1" fmla="*/ 9371400 w 9371400"/>
              <a:gd name="connsiteY1" fmla="*/ 0 h 5938392"/>
              <a:gd name="connsiteX2" fmla="*/ 9371400 w 9371400"/>
              <a:gd name="connsiteY2" fmla="*/ 3503614 h 5938392"/>
              <a:gd name="connsiteX3" fmla="*/ 323850 w 9371400"/>
              <a:gd name="connsiteY3" fmla="*/ 5886451 h 5938392"/>
              <a:gd name="connsiteX4" fmla="*/ 0 w 9371400"/>
              <a:gd name="connsiteY4" fmla="*/ 5370514 h 5938392"/>
              <a:gd name="connsiteX5" fmla="*/ 0 w 9371400"/>
              <a:gd name="connsiteY5" fmla="*/ 0 h 5938392"/>
              <a:gd name="connsiteX0" fmla="*/ 0 w 9371400"/>
              <a:gd name="connsiteY0" fmla="*/ 0 h 5903101"/>
              <a:gd name="connsiteX1" fmla="*/ 9371400 w 9371400"/>
              <a:gd name="connsiteY1" fmla="*/ 0 h 5903101"/>
              <a:gd name="connsiteX2" fmla="*/ 9371400 w 9371400"/>
              <a:gd name="connsiteY2" fmla="*/ 3503614 h 5903101"/>
              <a:gd name="connsiteX3" fmla="*/ 323850 w 9371400"/>
              <a:gd name="connsiteY3" fmla="*/ 5886451 h 5903101"/>
              <a:gd name="connsiteX4" fmla="*/ 0 w 9371400"/>
              <a:gd name="connsiteY4" fmla="*/ 5370514 h 5903101"/>
              <a:gd name="connsiteX5" fmla="*/ 0 w 9371400"/>
              <a:gd name="connsiteY5" fmla="*/ 0 h 5903101"/>
              <a:gd name="connsiteX0" fmla="*/ 0 w 9371400"/>
              <a:gd name="connsiteY0" fmla="*/ 0 h 5956929"/>
              <a:gd name="connsiteX1" fmla="*/ 9371400 w 9371400"/>
              <a:gd name="connsiteY1" fmla="*/ 0 h 5956929"/>
              <a:gd name="connsiteX2" fmla="*/ 9371400 w 9371400"/>
              <a:gd name="connsiteY2" fmla="*/ 3503614 h 5956929"/>
              <a:gd name="connsiteX3" fmla="*/ 323850 w 9371400"/>
              <a:gd name="connsiteY3" fmla="*/ 5886451 h 5956929"/>
              <a:gd name="connsiteX4" fmla="*/ 0 w 9371400"/>
              <a:gd name="connsiteY4" fmla="*/ 5370514 h 5956929"/>
              <a:gd name="connsiteX5" fmla="*/ 0 w 9371400"/>
              <a:gd name="connsiteY5" fmla="*/ 0 h 5956929"/>
              <a:gd name="connsiteX0" fmla="*/ 0 w 9371400"/>
              <a:gd name="connsiteY0" fmla="*/ 0 h 5944045"/>
              <a:gd name="connsiteX1" fmla="*/ 9371400 w 9371400"/>
              <a:gd name="connsiteY1" fmla="*/ 0 h 5944045"/>
              <a:gd name="connsiteX2" fmla="*/ 9371400 w 9371400"/>
              <a:gd name="connsiteY2" fmla="*/ 3503614 h 5944045"/>
              <a:gd name="connsiteX3" fmla="*/ 323850 w 9371400"/>
              <a:gd name="connsiteY3" fmla="*/ 5886451 h 5944045"/>
              <a:gd name="connsiteX4" fmla="*/ 0 w 9371400"/>
              <a:gd name="connsiteY4" fmla="*/ 5370514 h 5944045"/>
              <a:gd name="connsiteX5" fmla="*/ 0 w 9371400"/>
              <a:gd name="connsiteY5" fmla="*/ 0 h 5944045"/>
              <a:gd name="connsiteX0" fmla="*/ 0 w 9371400"/>
              <a:gd name="connsiteY0" fmla="*/ 0 h 5869516"/>
              <a:gd name="connsiteX1" fmla="*/ 9371400 w 9371400"/>
              <a:gd name="connsiteY1" fmla="*/ 0 h 5869516"/>
              <a:gd name="connsiteX2" fmla="*/ 9371400 w 9371400"/>
              <a:gd name="connsiteY2" fmla="*/ 3503614 h 5869516"/>
              <a:gd name="connsiteX3" fmla="*/ 234950 w 9371400"/>
              <a:gd name="connsiteY3" fmla="*/ 5810251 h 5869516"/>
              <a:gd name="connsiteX4" fmla="*/ 0 w 9371400"/>
              <a:gd name="connsiteY4" fmla="*/ 5370514 h 5869516"/>
              <a:gd name="connsiteX5" fmla="*/ 0 w 9371400"/>
              <a:gd name="connsiteY5" fmla="*/ 0 h 5869516"/>
              <a:gd name="connsiteX0" fmla="*/ 0 w 9371400"/>
              <a:gd name="connsiteY0" fmla="*/ 0 h 5839290"/>
              <a:gd name="connsiteX1" fmla="*/ 9371400 w 9371400"/>
              <a:gd name="connsiteY1" fmla="*/ 0 h 5839290"/>
              <a:gd name="connsiteX2" fmla="*/ 9371400 w 9371400"/>
              <a:gd name="connsiteY2" fmla="*/ 3503614 h 5839290"/>
              <a:gd name="connsiteX3" fmla="*/ 234950 w 9371400"/>
              <a:gd name="connsiteY3" fmla="*/ 5810251 h 5839290"/>
              <a:gd name="connsiteX4" fmla="*/ 0 w 9371400"/>
              <a:gd name="connsiteY4" fmla="*/ 5370514 h 5839290"/>
              <a:gd name="connsiteX5" fmla="*/ 0 w 9371400"/>
              <a:gd name="connsiteY5" fmla="*/ 0 h 5839290"/>
              <a:gd name="connsiteX0" fmla="*/ 81267 w 9452667"/>
              <a:gd name="connsiteY0" fmla="*/ 0 h 6117953"/>
              <a:gd name="connsiteX1" fmla="*/ 9452667 w 9452667"/>
              <a:gd name="connsiteY1" fmla="*/ 0 h 6117953"/>
              <a:gd name="connsiteX2" fmla="*/ 9452667 w 9452667"/>
              <a:gd name="connsiteY2" fmla="*/ 3503614 h 6117953"/>
              <a:gd name="connsiteX3" fmla="*/ 790880 w 9452667"/>
              <a:gd name="connsiteY3" fmla="*/ 5962650 h 6117953"/>
              <a:gd name="connsiteX4" fmla="*/ 316217 w 9452667"/>
              <a:gd name="connsiteY4" fmla="*/ 5810251 h 6117953"/>
              <a:gd name="connsiteX5" fmla="*/ 81267 w 9452667"/>
              <a:gd name="connsiteY5" fmla="*/ 5370514 h 6117953"/>
              <a:gd name="connsiteX6" fmla="*/ 81267 w 9452667"/>
              <a:gd name="connsiteY6" fmla="*/ 0 h 6117953"/>
              <a:gd name="connsiteX0" fmla="*/ 0 w 9371400"/>
              <a:gd name="connsiteY0" fmla="*/ 0 h 5965597"/>
              <a:gd name="connsiteX1" fmla="*/ 9371400 w 9371400"/>
              <a:gd name="connsiteY1" fmla="*/ 0 h 5965597"/>
              <a:gd name="connsiteX2" fmla="*/ 9371400 w 9371400"/>
              <a:gd name="connsiteY2" fmla="*/ 3503614 h 5965597"/>
              <a:gd name="connsiteX3" fmla="*/ 709613 w 9371400"/>
              <a:gd name="connsiteY3" fmla="*/ 5962650 h 5965597"/>
              <a:gd name="connsiteX4" fmla="*/ 234950 w 9371400"/>
              <a:gd name="connsiteY4" fmla="*/ 5810251 h 5965597"/>
              <a:gd name="connsiteX5" fmla="*/ 0 w 9371400"/>
              <a:gd name="connsiteY5" fmla="*/ 5370514 h 5965597"/>
              <a:gd name="connsiteX6" fmla="*/ 0 w 9371400"/>
              <a:gd name="connsiteY6" fmla="*/ 0 h 5965597"/>
              <a:gd name="connsiteX0" fmla="*/ 0 w 9371400"/>
              <a:gd name="connsiteY0" fmla="*/ 0 h 5965024"/>
              <a:gd name="connsiteX1" fmla="*/ 9371400 w 9371400"/>
              <a:gd name="connsiteY1" fmla="*/ 0 h 5965024"/>
              <a:gd name="connsiteX2" fmla="*/ 9371400 w 9371400"/>
              <a:gd name="connsiteY2" fmla="*/ 3503614 h 5965024"/>
              <a:gd name="connsiteX3" fmla="*/ 709613 w 9371400"/>
              <a:gd name="connsiteY3" fmla="*/ 5962650 h 5965024"/>
              <a:gd name="connsiteX4" fmla="*/ 203200 w 9371400"/>
              <a:gd name="connsiteY4" fmla="*/ 5788026 h 5965024"/>
              <a:gd name="connsiteX5" fmla="*/ 0 w 9371400"/>
              <a:gd name="connsiteY5" fmla="*/ 5370514 h 5965024"/>
              <a:gd name="connsiteX6" fmla="*/ 0 w 9371400"/>
              <a:gd name="connsiteY6" fmla="*/ 0 h 5965024"/>
              <a:gd name="connsiteX0" fmla="*/ 0 w 9371400"/>
              <a:gd name="connsiteY0" fmla="*/ 0 h 5965393"/>
              <a:gd name="connsiteX1" fmla="*/ 9371400 w 9371400"/>
              <a:gd name="connsiteY1" fmla="*/ 0 h 5965393"/>
              <a:gd name="connsiteX2" fmla="*/ 9371400 w 9371400"/>
              <a:gd name="connsiteY2" fmla="*/ 3503614 h 5965393"/>
              <a:gd name="connsiteX3" fmla="*/ 709613 w 9371400"/>
              <a:gd name="connsiteY3" fmla="*/ 5962650 h 5965393"/>
              <a:gd name="connsiteX4" fmla="*/ 203200 w 9371400"/>
              <a:gd name="connsiteY4" fmla="*/ 5788026 h 5965393"/>
              <a:gd name="connsiteX5" fmla="*/ 0 w 9371400"/>
              <a:gd name="connsiteY5" fmla="*/ 5370514 h 5965393"/>
              <a:gd name="connsiteX6" fmla="*/ 0 w 9371400"/>
              <a:gd name="connsiteY6" fmla="*/ 0 h 5965393"/>
              <a:gd name="connsiteX0" fmla="*/ 0 w 9371400"/>
              <a:gd name="connsiteY0" fmla="*/ 0 h 5965393"/>
              <a:gd name="connsiteX1" fmla="*/ 9371400 w 9371400"/>
              <a:gd name="connsiteY1" fmla="*/ 0 h 5965393"/>
              <a:gd name="connsiteX2" fmla="*/ 9371400 w 9371400"/>
              <a:gd name="connsiteY2" fmla="*/ 3503614 h 5965393"/>
              <a:gd name="connsiteX3" fmla="*/ 709613 w 9371400"/>
              <a:gd name="connsiteY3" fmla="*/ 5962650 h 5965393"/>
              <a:gd name="connsiteX4" fmla="*/ 203200 w 9371400"/>
              <a:gd name="connsiteY4" fmla="*/ 5788026 h 5965393"/>
              <a:gd name="connsiteX5" fmla="*/ 0 w 9371400"/>
              <a:gd name="connsiteY5" fmla="*/ 5370514 h 5965393"/>
              <a:gd name="connsiteX6" fmla="*/ 0 w 9371400"/>
              <a:gd name="connsiteY6" fmla="*/ 0 h 5965393"/>
              <a:gd name="connsiteX0" fmla="*/ 0 w 9371400"/>
              <a:gd name="connsiteY0" fmla="*/ 0 h 5965393"/>
              <a:gd name="connsiteX1" fmla="*/ 9371400 w 9371400"/>
              <a:gd name="connsiteY1" fmla="*/ 0 h 5965393"/>
              <a:gd name="connsiteX2" fmla="*/ 9371400 w 9371400"/>
              <a:gd name="connsiteY2" fmla="*/ 3503614 h 5965393"/>
              <a:gd name="connsiteX3" fmla="*/ 709613 w 9371400"/>
              <a:gd name="connsiteY3" fmla="*/ 5962650 h 5965393"/>
              <a:gd name="connsiteX4" fmla="*/ 203200 w 9371400"/>
              <a:gd name="connsiteY4" fmla="*/ 5788026 h 5965393"/>
              <a:gd name="connsiteX5" fmla="*/ 0 w 9371400"/>
              <a:gd name="connsiteY5" fmla="*/ 5370514 h 5965393"/>
              <a:gd name="connsiteX6" fmla="*/ 0 w 9371400"/>
              <a:gd name="connsiteY6" fmla="*/ 0 h 5965393"/>
              <a:gd name="connsiteX0" fmla="*/ 0 w 9371400"/>
              <a:gd name="connsiteY0" fmla="*/ 0 h 5958791"/>
              <a:gd name="connsiteX1" fmla="*/ 9371400 w 9371400"/>
              <a:gd name="connsiteY1" fmla="*/ 0 h 5958791"/>
              <a:gd name="connsiteX2" fmla="*/ 9371400 w 9371400"/>
              <a:gd name="connsiteY2" fmla="*/ 3503614 h 5958791"/>
              <a:gd name="connsiteX3" fmla="*/ 642938 w 9371400"/>
              <a:gd name="connsiteY3" fmla="*/ 5956300 h 5958791"/>
              <a:gd name="connsiteX4" fmla="*/ 203200 w 9371400"/>
              <a:gd name="connsiteY4" fmla="*/ 5788026 h 5958791"/>
              <a:gd name="connsiteX5" fmla="*/ 0 w 9371400"/>
              <a:gd name="connsiteY5" fmla="*/ 5370514 h 5958791"/>
              <a:gd name="connsiteX6" fmla="*/ 0 w 9371400"/>
              <a:gd name="connsiteY6" fmla="*/ 0 h 5958791"/>
              <a:gd name="connsiteX0" fmla="*/ 0 w 9371400"/>
              <a:gd name="connsiteY0" fmla="*/ 0 h 5958791"/>
              <a:gd name="connsiteX1" fmla="*/ 9371400 w 9371400"/>
              <a:gd name="connsiteY1" fmla="*/ 0 h 5958791"/>
              <a:gd name="connsiteX2" fmla="*/ 9371400 w 9371400"/>
              <a:gd name="connsiteY2" fmla="*/ 3503614 h 5958791"/>
              <a:gd name="connsiteX3" fmla="*/ 642938 w 9371400"/>
              <a:gd name="connsiteY3" fmla="*/ 5956300 h 5958791"/>
              <a:gd name="connsiteX4" fmla="*/ 203200 w 9371400"/>
              <a:gd name="connsiteY4" fmla="*/ 5788026 h 5958791"/>
              <a:gd name="connsiteX5" fmla="*/ 0 w 9371400"/>
              <a:gd name="connsiteY5" fmla="*/ 5370514 h 5958791"/>
              <a:gd name="connsiteX6" fmla="*/ 0 w 9371400"/>
              <a:gd name="connsiteY6" fmla="*/ 0 h 5958791"/>
              <a:gd name="connsiteX0" fmla="*/ 0 w 9371400"/>
              <a:gd name="connsiteY0" fmla="*/ 0 h 5958980"/>
              <a:gd name="connsiteX1" fmla="*/ 9371400 w 9371400"/>
              <a:gd name="connsiteY1" fmla="*/ 0 h 5958980"/>
              <a:gd name="connsiteX2" fmla="*/ 9371400 w 9371400"/>
              <a:gd name="connsiteY2" fmla="*/ 3503614 h 5958980"/>
              <a:gd name="connsiteX3" fmla="*/ 642938 w 9371400"/>
              <a:gd name="connsiteY3" fmla="*/ 5956300 h 5958980"/>
              <a:gd name="connsiteX4" fmla="*/ 203200 w 9371400"/>
              <a:gd name="connsiteY4" fmla="*/ 5788026 h 5958980"/>
              <a:gd name="connsiteX5" fmla="*/ 0 w 9371400"/>
              <a:gd name="connsiteY5" fmla="*/ 5322889 h 5958980"/>
              <a:gd name="connsiteX6" fmla="*/ 0 w 9371400"/>
              <a:gd name="connsiteY6" fmla="*/ 0 h 5958980"/>
              <a:gd name="connsiteX0" fmla="*/ 0 w 9371400"/>
              <a:gd name="connsiteY0" fmla="*/ 0 h 5958980"/>
              <a:gd name="connsiteX1" fmla="*/ 9371400 w 9371400"/>
              <a:gd name="connsiteY1" fmla="*/ 0 h 5958980"/>
              <a:gd name="connsiteX2" fmla="*/ 9371400 w 9371400"/>
              <a:gd name="connsiteY2" fmla="*/ 3503614 h 5958980"/>
              <a:gd name="connsiteX3" fmla="*/ 642938 w 9371400"/>
              <a:gd name="connsiteY3" fmla="*/ 5956300 h 5958980"/>
              <a:gd name="connsiteX4" fmla="*/ 203200 w 9371400"/>
              <a:gd name="connsiteY4" fmla="*/ 5788026 h 5958980"/>
              <a:gd name="connsiteX5" fmla="*/ 0 w 9371400"/>
              <a:gd name="connsiteY5" fmla="*/ 5322889 h 5958980"/>
              <a:gd name="connsiteX6" fmla="*/ 0 w 9371400"/>
              <a:gd name="connsiteY6" fmla="*/ 0 h 5958980"/>
              <a:gd name="connsiteX0" fmla="*/ 0 w 9371400"/>
              <a:gd name="connsiteY0" fmla="*/ 0 h 5958980"/>
              <a:gd name="connsiteX1" fmla="*/ 9371400 w 9371400"/>
              <a:gd name="connsiteY1" fmla="*/ 0 h 5958980"/>
              <a:gd name="connsiteX2" fmla="*/ 9371400 w 9371400"/>
              <a:gd name="connsiteY2" fmla="*/ 3503614 h 5958980"/>
              <a:gd name="connsiteX3" fmla="*/ 642938 w 9371400"/>
              <a:gd name="connsiteY3" fmla="*/ 5956300 h 5958980"/>
              <a:gd name="connsiteX4" fmla="*/ 203200 w 9371400"/>
              <a:gd name="connsiteY4" fmla="*/ 5788026 h 5958980"/>
              <a:gd name="connsiteX5" fmla="*/ 0 w 9371400"/>
              <a:gd name="connsiteY5" fmla="*/ 5322889 h 5958980"/>
              <a:gd name="connsiteX6" fmla="*/ 0 w 9371400"/>
              <a:gd name="connsiteY6" fmla="*/ 0 h 5958980"/>
              <a:gd name="connsiteX0" fmla="*/ 0 w 9371400"/>
              <a:gd name="connsiteY0" fmla="*/ 0 h 5949683"/>
              <a:gd name="connsiteX1" fmla="*/ 9371400 w 9371400"/>
              <a:gd name="connsiteY1" fmla="*/ 0 h 5949683"/>
              <a:gd name="connsiteX2" fmla="*/ 9371400 w 9371400"/>
              <a:gd name="connsiteY2" fmla="*/ 3503614 h 5949683"/>
              <a:gd name="connsiteX3" fmla="*/ 735807 w 9371400"/>
              <a:gd name="connsiteY3" fmla="*/ 5946775 h 5949683"/>
              <a:gd name="connsiteX4" fmla="*/ 203200 w 9371400"/>
              <a:gd name="connsiteY4" fmla="*/ 5788026 h 5949683"/>
              <a:gd name="connsiteX5" fmla="*/ 0 w 9371400"/>
              <a:gd name="connsiteY5" fmla="*/ 5322889 h 5949683"/>
              <a:gd name="connsiteX6" fmla="*/ 0 w 9371400"/>
              <a:gd name="connsiteY6" fmla="*/ 0 h 5949683"/>
              <a:gd name="connsiteX0" fmla="*/ 0 w 9371400"/>
              <a:gd name="connsiteY0" fmla="*/ 0 h 5954326"/>
              <a:gd name="connsiteX1" fmla="*/ 9371400 w 9371400"/>
              <a:gd name="connsiteY1" fmla="*/ 0 h 5954326"/>
              <a:gd name="connsiteX2" fmla="*/ 9371400 w 9371400"/>
              <a:gd name="connsiteY2" fmla="*/ 3503614 h 5954326"/>
              <a:gd name="connsiteX3" fmla="*/ 638176 w 9371400"/>
              <a:gd name="connsiteY3" fmla="*/ 5951537 h 5954326"/>
              <a:gd name="connsiteX4" fmla="*/ 203200 w 9371400"/>
              <a:gd name="connsiteY4" fmla="*/ 5788026 h 5954326"/>
              <a:gd name="connsiteX5" fmla="*/ 0 w 9371400"/>
              <a:gd name="connsiteY5" fmla="*/ 5322889 h 5954326"/>
              <a:gd name="connsiteX6" fmla="*/ 0 w 9371400"/>
              <a:gd name="connsiteY6" fmla="*/ 0 h 5954326"/>
              <a:gd name="connsiteX0" fmla="*/ 0 w 9371400"/>
              <a:gd name="connsiteY0" fmla="*/ 0 h 5960329"/>
              <a:gd name="connsiteX1" fmla="*/ 9371400 w 9371400"/>
              <a:gd name="connsiteY1" fmla="*/ 0 h 5960329"/>
              <a:gd name="connsiteX2" fmla="*/ 9371400 w 9371400"/>
              <a:gd name="connsiteY2" fmla="*/ 3503614 h 5960329"/>
              <a:gd name="connsiteX3" fmla="*/ 773906 w 9371400"/>
              <a:gd name="connsiteY3" fmla="*/ 5936455 h 5960329"/>
              <a:gd name="connsiteX4" fmla="*/ 638176 w 9371400"/>
              <a:gd name="connsiteY4" fmla="*/ 5951537 h 5960329"/>
              <a:gd name="connsiteX5" fmla="*/ 203200 w 9371400"/>
              <a:gd name="connsiteY5" fmla="*/ 5788026 h 5960329"/>
              <a:gd name="connsiteX6" fmla="*/ 0 w 9371400"/>
              <a:gd name="connsiteY6" fmla="*/ 5322889 h 5960329"/>
              <a:gd name="connsiteX7" fmla="*/ 0 w 9371400"/>
              <a:gd name="connsiteY7" fmla="*/ 0 h 5960329"/>
              <a:gd name="connsiteX0" fmla="*/ 0 w 9371400"/>
              <a:gd name="connsiteY0" fmla="*/ 0 h 5962334"/>
              <a:gd name="connsiteX1" fmla="*/ 9371400 w 9371400"/>
              <a:gd name="connsiteY1" fmla="*/ 0 h 5962334"/>
              <a:gd name="connsiteX2" fmla="*/ 9371400 w 9371400"/>
              <a:gd name="connsiteY2" fmla="*/ 3503614 h 5962334"/>
              <a:gd name="connsiteX3" fmla="*/ 773906 w 9371400"/>
              <a:gd name="connsiteY3" fmla="*/ 5936455 h 5962334"/>
              <a:gd name="connsiteX4" fmla="*/ 535782 w 9371400"/>
              <a:gd name="connsiteY4" fmla="*/ 5953918 h 5962334"/>
              <a:gd name="connsiteX5" fmla="*/ 203200 w 9371400"/>
              <a:gd name="connsiteY5" fmla="*/ 5788026 h 5962334"/>
              <a:gd name="connsiteX6" fmla="*/ 0 w 9371400"/>
              <a:gd name="connsiteY6" fmla="*/ 5322889 h 5962334"/>
              <a:gd name="connsiteX7" fmla="*/ 0 w 9371400"/>
              <a:gd name="connsiteY7" fmla="*/ 0 h 5962334"/>
              <a:gd name="connsiteX0" fmla="*/ 0 w 9371400"/>
              <a:gd name="connsiteY0" fmla="*/ 0 h 5960358"/>
              <a:gd name="connsiteX1" fmla="*/ 9371400 w 9371400"/>
              <a:gd name="connsiteY1" fmla="*/ 0 h 5960358"/>
              <a:gd name="connsiteX2" fmla="*/ 9371400 w 9371400"/>
              <a:gd name="connsiteY2" fmla="*/ 3503614 h 5960358"/>
              <a:gd name="connsiteX3" fmla="*/ 773906 w 9371400"/>
              <a:gd name="connsiteY3" fmla="*/ 5936455 h 5960358"/>
              <a:gd name="connsiteX4" fmla="*/ 535782 w 9371400"/>
              <a:gd name="connsiteY4" fmla="*/ 5953918 h 5960358"/>
              <a:gd name="connsiteX5" fmla="*/ 203200 w 9371400"/>
              <a:gd name="connsiteY5" fmla="*/ 5788026 h 5960358"/>
              <a:gd name="connsiteX6" fmla="*/ 0 w 9371400"/>
              <a:gd name="connsiteY6" fmla="*/ 5322889 h 5960358"/>
              <a:gd name="connsiteX7" fmla="*/ 0 w 9371400"/>
              <a:gd name="connsiteY7" fmla="*/ 0 h 5960358"/>
              <a:gd name="connsiteX0" fmla="*/ 0 w 9371400"/>
              <a:gd name="connsiteY0" fmla="*/ 0 h 5962002"/>
              <a:gd name="connsiteX1" fmla="*/ 9371400 w 9371400"/>
              <a:gd name="connsiteY1" fmla="*/ 0 h 5962002"/>
              <a:gd name="connsiteX2" fmla="*/ 9371400 w 9371400"/>
              <a:gd name="connsiteY2" fmla="*/ 3503614 h 5962002"/>
              <a:gd name="connsiteX3" fmla="*/ 773906 w 9371400"/>
              <a:gd name="connsiteY3" fmla="*/ 5936455 h 5962002"/>
              <a:gd name="connsiteX4" fmla="*/ 535782 w 9371400"/>
              <a:gd name="connsiteY4" fmla="*/ 5953918 h 5962002"/>
              <a:gd name="connsiteX5" fmla="*/ 198438 w 9371400"/>
              <a:gd name="connsiteY5" fmla="*/ 5792788 h 5962002"/>
              <a:gd name="connsiteX6" fmla="*/ 0 w 9371400"/>
              <a:gd name="connsiteY6" fmla="*/ 5322889 h 5962002"/>
              <a:gd name="connsiteX7" fmla="*/ 0 w 9371400"/>
              <a:gd name="connsiteY7" fmla="*/ 0 h 5962002"/>
              <a:gd name="connsiteX0" fmla="*/ 0 w 9371400"/>
              <a:gd name="connsiteY0" fmla="*/ 0 h 5962002"/>
              <a:gd name="connsiteX1" fmla="*/ 9371400 w 9371400"/>
              <a:gd name="connsiteY1" fmla="*/ 0 h 5962002"/>
              <a:gd name="connsiteX2" fmla="*/ 9371400 w 9371400"/>
              <a:gd name="connsiteY2" fmla="*/ 3503614 h 5962002"/>
              <a:gd name="connsiteX3" fmla="*/ 773906 w 9371400"/>
              <a:gd name="connsiteY3" fmla="*/ 5936455 h 5962002"/>
              <a:gd name="connsiteX4" fmla="*/ 535782 w 9371400"/>
              <a:gd name="connsiteY4" fmla="*/ 5953918 h 5962002"/>
              <a:gd name="connsiteX5" fmla="*/ 198438 w 9371400"/>
              <a:gd name="connsiteY5" fmla="*/ 5792788 h 5962002"/>
              <a:gd name="connsiteX6" fmla="*/ 0 w 9371400"/>
              <a:gd name="connsiteY6" fmla="*/ 5322889 h 5962002"/>
              <a:gd name="connsiteX7" fmla="*/ 0 w 9371400"/>
              <a:gd name="connsiteY7" fmla="*/ 0 h 5962002"/>
              <a:gd name="connsiteX0" fmla="*/ 0 w 9371400"/>
              <a:gd name="connsiteY0" fmla="*/ 0 h 5962002"/>
              <a:gd name="connsiteX1" fmla="*/ 9371400 w 9371400"/>
              <a:gd name="connsiteY1" fmla="*/ 0 h 5962002"/>
              <a:gd name="connsiteX2" fmla="*/ 9371400 w 9371400"/>
              <a:gd name="connsiteY2" fmla="*/ 3503614 h 5962002"/>
              <a:gd name="connsiteX3" fmla="*/ 773906 w 9371400"/>
              <a:gd name="connsiteY3" fmla="*/ 5936455 h 5962002"/>
              <a:gd name="connsiteX4" fmla="*/ 535782 w 9371400"/>
              <a:gd name="connsiteY4" fmla="*/ 5953918 h 5962002"/>
              <a:gd name="connsiteX5" fmla="*/ 198438 w 9371400"/>
              <a:gd name="connsiteY5" fmla="*/ 5792788 h 5962002"/>
              <a:gd name="connsiteX6" fmla="*/ 0 w 9371400"/>
              <a:gd name="connsiteY6" fmla="*/ 5322889 h 5962002"/>
              <a:gd name="connsiteX7" fmla="*/ 0 w 9371400"/>
              <a:gd name="connsiteY7" fmla="*/ 0 h 5962002"/>
              <a:gd name="connsiteX0" fmla="*/ 0 w 9371400"/>
              <a:gd name="connsiteY0" fmla="*/ 0 h 5958126"/>
              <a:gd name="connsiteX1" fmla="*/ 9371400 w 9371400"/>
              <a:gd name="connsiteY1" fmla="*/ 0 h 5958126"/>
              <a:gd name="connsiteX2" fmla="*/ 9371400 w 9371400"/>
              <a:gd name="connsiteY2" fmla="*/ 3503614 h 5958126"/>
              <a:gd name="connsiteX3" fmla="*/ 773906 w 9371400"/>
              <a:gd name="connsiteY3" fmla="*/ 5936455 h 5958126"/>
              <a:gd name="connsiteX4" fmla="*/ 535782 w 9371400"/>
              <a:gd name="connsiteY4" fmla="*/ 5953918 h 5958126"/>
              <a:gd name="connsiteX5" fmla="*/ 198438 w 9371400"/>
              <a:gd name="connsiteY5" fmla="*/ 5792788 h 5958126"/>
              <a:gd name="connsiteX6" fmla="*/ 0 w 9371400"/>
              <a:gd name="connsiteY6" fmla="*/ 5322889 h 5958126"/>
              <a:gd name="connsiteX7" fmla="*/ 0 w 9371400"/>
              <a:gd name="connsiteY7" fmla="*/ 0 h 5958126"/>
              <a:gd name="connsiteX0" fmla="*/ 0 w 9371400"/>
              <a:gd name="connsiteY0" fmla="*/ 0 h 5958126"/>
              <a:gd name="connsiteX1" fmla="*/ 9371400 w 9371400"/>
              <a:gd name="connsiteY1" fmla="*/ 0 h 5958126"/>
              <a:gd name="connsiteX2" fmla="*/ 9371400 w 9371400"/>
              <a:gd name="connsiteY2" fmla="*/ 3503614 h 5958126"/>
              <a:gd name="connsiteX3" fmla="*/ 773906 w 9371400"/>
              <a:gd name="connsiteY3" fmla="*/ 5936455 h 5958126"/>
              <a:gd name="connsiteX4" fmla="*/ 535782 w 9371400"/>
              <a:gd name="connsiteY4" fmla="*/ 5953918 h 5958126"/>
              <a:gd name="connsiteX5" fmla="*/ 198438 w 9371400"/>
              <a:gd name="connsiteY5" fmla="*/ 5792788 h 5958126"/>
              <a:gd name="connsiteX6" fmla="*/ 0 w 9371400"/>
              <a:gd name="connsiteY6" fmla="*/ 5322889 h 5958126"/>
              <a:gd name="connsiteX7" fmla="*/ 0 w 9371400"/>
              <a:gd name="connsiteY7" fmla="*/ 0 h 5958126"/>
              <a:gd name="connsiteX0" fmla="*/ 0 w 9371400"/>
              <a:gd name="connsiteY0" fmla="*/ 0 h 5958126"/>
              <a:gd name="connsiteX1" fmla="*/ 9371400 w 9371400"/>
              <a:gd name="connsiteY1" fmla="*/ 0 h 5958126"/>
              <a:gd name="connsiteX2" fmla="*/ 9371400 w 9371400"/>
              <a:gd name="connsiteY2" fmla="*/ 3503614 h 5958126"/>
              <a:gd name="connsiteX3" fmla="*/ 773906 w 9371400"/>
              <a:gd name="connsiteY3" fmla="*/ 5936455 h 5958126"/>
              <a:gd name="connsiteX4" fmla="*/ 535782 w 9371400"/>
              <a:gd name="connsiteY4" fmla="*/ 5953918 h 5958126"/>
              <a:gd name="connsiteX5" fmla="*/ 198438 w 9371400"/>
              <a:gd name="connsiteY5" fmla="*/ 5792788 h 5958126"/>
              <a:gd name="connsiteX6" fmla="*/ 0 w 9371400"/>
              <a:gd name="connsiteY6" fmla="*/ 5322889 h 5958126"/>
              <a:gd name="connsiteX7" fmla="*/ 0 w 9371400"/>
              <a:gd name="connsiteY7" fmla="*/ 0 h 595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1400" h="5958126">
                <a:moveTo>
                  <a:pt x="0" y="0"/>
                </a:moveTo>
                <a:lnTo>
                  <a:pt x="9371400" y="0"/>
                </a:lnTo>
                <a:lnTo>
                  <a:pt x="9371400" y="3503614"/>
                </a:lnTo>
                <a:lnTo>
                  <a:pt x="773906" y="5936455"/>
                </a:lnTo>
                <a:cubicBezTo>
                  <a:pt x="728663" y="5941482"/>
                  <a:pt x="626930" y="5968337"/>
                  <a:pt x="535782" y="5953918"/>
                </a:cubicBezTo>
                <a:cubicBezTo>
                  <a:pt x="444634" y="5939499"/>
                  <a:pt x="337741" y="5917010"/>
                  <a:pt x="198438" y="5792788"/>
                </a:cubicBezTo>
                <a:cubicBezTo>
                  <a:pt x="59135" y="5668566"/>
                  <a:pt x="3016" y="5434703"/>
                  <a:pt x="0" y="532288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 anchorCtr="1"/>
          <a:lstStyle/>
          <a:p>
            <a:pPr algn="ctr"/>
            <a:endParaRPr lang="en-GB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1" y="563563"/>
            <a:ext cx="8239126" cy="370558"/>
          </a:xfrm>
        </p:spPr>
        <p:txBody>
          <a:bodyPr/>
          <a:lstStyle>
            <a:lvl1pPr>
              <a:lnSpc>
                <a:spcPct val="85000"/>
              </a:lnSpc>
              <a:defRPr sz="3600" b="1" baseline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Statement/quote slide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25500" y="1779588"/>
            <a:ext cx="5613400" cy="1957459"/>
          </a:xfrm>
        </p:spPr>
        <p:txBody>
          <a:bodyPr wrap="square">
            <a:spAutoFit/>
          </a:bodyPr>
          <a:lstStyle>
            <a:lvl1pPr>
              <a:lnSpc>
                <a:spcPct val="105000"/>
              </a:lnSpc>
              <a:spcAft>
                <a:spcPts val="1800"/>
              </a:spcAft>
              <a:defRPr sz="2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9064624" y="-9526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/>
            </a:solidFill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818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Page_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" y="-1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reeform 17"/>
          <p:cNvSpPr>
            <a:spLocks/>
          </p:cNvSpPr>
          <p:nvPr userDrawn="1"/>
        </p:nvSpPr>
        <p:spPr bwMode="auto">
          <a:xfrm>
            <a:off x="1200" y="3483"/>
            <a:ext cx="9903600" cy="6858000"/>
          </a:xfrm>
          <a:custGeom>
            <a:avLst/>
            <a:gdLst>
              <a:gd name="T0" fmla="*/ 366 w 3119"/>
              <a:gd name="T1" fmla="*/ 2002 h 2160"/>
              <a:gd name="T2" fmla="*/ 170 w 3119"/>
              <a:gd name="T3" fmla="*/ 1824 h 2160"/>
              <a:gd name="T4" fmla="*/ 169 w 3119"/>
              <a:gd name="T5" fmla="*/ 1808 h 2160"/>
              <a:gd name="T6" fmla="*/ 169 w 3119"/>
              <a:gd name="T7" fmla="*/ 0 h 2160"/>
              <a:gd name="T8" fmla="*/ 0 w 3119"/>
              <a:gd name="T9" fmla="*/ 0 h 2160"/>
              <a:gd name="T10" fmla="*/ 0 w 3119"/>
              <a:gd name="T11" fmla="*/ 2160 h 2160"/>
              <a:gd name="T12" fmla="*/ 3119 w 3119"/>
              <a:gd name="T13" fmla="*/ 2160 h 2160"/>
              <a:gd name="T14" fmla="*/ 3119 w 3119"/>
              <a:gd name="T15" fmla="*/ 1225 h 2160"/>
              <a:gd name="T16" fmla="*/ 415 w 3119"/>
              <a:gd name="T17" fmla="*/ 1995 h 2160"/>
              <a:gd name="T18" fmla="*/ 366 w 3119"/>
              <a:gd name="T19" fmla="*/ 200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19" h="2160">
                <a:moveTo>
                  <a:pt x="366" y="2002"/>
                </a:moveTo>
                <a:cubicBezTo>
                  <a:pt x="263" y="2002"/>
                  <a:pt x="179" y="1924"/>
                  <a:pt x="170" y="1824"/>
                </a:cubicBezTo>
                <a:cubicBezTo>
                  <a:pt x="169" y="1820"/>
                  <a:pt x="169" y="1814"/>
                  <a:pt x="169" y="1808"/>
                </a:cubicBezTo>
                <a:cubicBezTo>
                  <a:pt x="169" y="0"/>
                  <a:pt x="169" y="0"/>
                  <a:pt x="16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9" y="2160"/>
                  <a:pt x="3119" y="2160"/>
                  <a:pt x="3119" y="2160"/>
                </a:cubicBezTo>
                <a:cubicBezTo>
                  <a:pt x="3119" y="1225"/>
                  <a:pt x="3119" y="1225"/>
                  <a:pt x="3119" y="1225"/>
                </a:cubicBezTo>
                <a:cubicBezTo>
                  <a:pt x="3119" y="1225"/>
                  <a:pt x="416" y="1995"/>
                  <a:pt x="415" y="1995"/>
                </a:cubicBezTo>
                <a:cubicBezTo>
                  <a:pt x="399" y="1999"/>
                  <a:pt x="383" y="2002"/>
                  <a:pt x="366" y="20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32" y="6057901"/>
            <a:ext cx="3170060" cy="306000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4923991" y="-3361"/>
            <a:ext cx="4490137" cy="3258955"/>
            <a:chOff x="4891355" y="-10176"/>
            <a:chExt cx="4490137" cy="3258955"/>
          </a:xfrm>
        </p:grpSpPr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6390050" y="1666042"/>
              <a:ext cx="2991442" cy="1582737"/>
            </a:xfrm>
            <a:custGeom>
              <a:avLst/>
              <a:gdLst>
                <a:gd name="T0" fmla="*/ 924 w 924"/>
                <a:gd name="T1" fmla="*/ 370 h 489"/>
                <a:gd name="T2" fmla="*/ 924 w 924"/>
                <a:gd name="T3" fmla="*/ 0 h 489"/>
                <a:gd name="T4" fmla="*/ 0 w 924"/>
                <a:gd name="T5" fmla="*/ 264 h 489"/>
                <a:gd name="T6" fmla="*/ 766 w 924"/>
                <a:gd name="T7" fmla="*/ 482 h 489"/>
                <a:gd name="T8" fmla="*/ 805 w 924"/>
                <a:gd name="T9" fmla="*/ 489 h 489"/>
                <a:gd name="T10" fmla="*/ 924 w 924"/>
                <a:gd name="T11" fmla="*/ 37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89">
                  <a:moveTo>
                    <a:pt x="924" y="370"/>
                  </a:moveTo>
                  <a:cubicBezTo>
                    <a:pt x="924" y="0"/>
                    <a:pt x="924" y="0"/>
                    <a:pt x="924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766" y="482"/>
                    <a:pt x="766" y="482"/>
                    <a:pt x="766" y="482"/>
                  </a:cubicBezTo>
                  <a:cubicBezTo>
                    <a:pt x="778" y="486"/>
                    <a:pt x="791" y="489"/>
                    <a:pt x="805" y="489"/>
                  </a:cubicBezTo>
                  <a:cubicBezTo>
                    <a:pt x="871" y="489"/>
                    <a:pt x="924" y="436"/>
                    <a:pt x="924" y="370"/>
                  </a:cubicBezTo>
                </a:path>
              </a:pathLst>
            </a:custGeom>
            <a:solidFill>
              <a:srgbClr val="3D9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4891355" y="-10176"/>
              <a:ext cx="4490137" cy="2845749"/>
            </a:xfrm>
            <a:custGeom>
              <a:avLst/>
              <a:gdLst>
                <a:gd name="T0" fmla="*/ 0 w 1429"/>
                <a:gd name="T1" fmla="*/ 0 h 906"/>
                <a:gd name="T2" fmla="*/ 1429 w 1429"/>
                <a:gd name="T3" fmla="*/ 0 h 906"/>
                <a:gd name="T4" fmla="*/ 1429 w 1429"/>
                <a:gd name="T5" fmla="*/ 537 h 906"/>
                <a:gd name="T6" fmla="*/ 152 w 1429"/>
                <a:gd name="T7" fmla="*/ 901 h 906"/>
                <a:gd name="T8" fmla="*/ 119 w 1429"/>
                <a:gd name="T9" fmla="*/ 906 h 906"/>
                <a:gd name="T10" fmla="*/ 0 w 1429"/>
                <a:gd name="T11" fmla="*/ 787 h 906"/>
                <a:gd name="T12" fmla="*/ 0 w 1429"/>
                <a:gd name="T13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9" h="906">
                  <a:moveTo>
                    <a:pt x="0" y="0"/>
                  </a:moveTo>
                  <a:cubicBezTo>
                    <a:pt x="1429" y="0"/>
                    <a:pt x="1429" y="0"/>
                    <a:pt x="1429" y="0"/>
                  </a:cubicBezTo>
                  <a:cubicBezTo>
                    <a:pt x="1429" y="537"/>
                    <a:pt x="1429" y="537"/>
                    <a:pt x="1429" y="537"/>
                  </a:cubicBezTo>
                  <a:cubicBezTo>
                    <a:pt x="152" y="901"/>
                    <a:pt x="152" y="901"/>
                    <a:pt x="152" y="901"/>
                  </a:cubicBezTo>
                  <a:cubicBezTo>
                    <a:pt x="141" y="904"/>
                    <a:pt x="130" y="906"/>
                    <a:pt x="119" y="906"/>
                  </a:cubicBezTo>
                  <a:cubicBezTo>
                    <a:pt x="53" y="906"/>
                    <a:pt x="0" y="853"/>
                    <a:pt x="0" y="7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Rectangle 10"/>
          <p:cNvSpPr/>
          <p:nvPr userDrawn="1"/>
        </p:nvSpPr>
        <p:spPr bwMode="auto">
          <a:xfrm>
            <a:off x="10137576" y="2"/>
            <a:ext cx="2359223" cy="28423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672" tIns="85672" rIns="85672" bIns="85672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100" b="1" dirty="0" smtClean="0">
                <a:solidFill>
                  <a:schemeClr val="accent6"/>
                </a:solidFill>
              </a:rPr>
              <a:t>Updating image</a:t>
            </a:r>
          </a:p>
          <a:p>
            <a:pPr algn="l"/>
            <a:r>
              <a:rPr lang="en-US" sz="1100" b="0" dirty="0" smtClean="0">
                <a:solidFill>
                  <a:schemeClr val="accent6"/>
                </a:solidFill>
              </a:rPr>
              <a:t>To update the background image:</a:t>
            </a:r>
          </a:p>
          <a:p>
            <a:pPr marL="177800" indent="-177800" algn="l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chemeClr val="accent6"/>
                </a:solidFill>
              </a:rPr>
              <a:t>Go to ‘View’</a:t>
            </a:r>
          </a:p>
          <a:p>
            <a:pPr marL="177800" indent="-177800" algn="l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chemeClr val="accent6"/>
                </a:solidFill>
              </a:rPr>
              <a:t>Select ‘Slide Master’</a:t>
            </a:r>
          </a:p>
          <a:p>
            <a:pPr marL="177800" indent="-177800" algn="l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chemeClr val="accent6"/>
                </a:solidFill>
              </a:rPr>
              <a:t>Select the page with the image</a:t>
            </a:r>
          </a:p>
          <a:p>
            <a:pPr marL="177800" indent="-177800" algn="l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chemeClr val="accent6"/>
                </a:solidFill>
              </a:rPr>
              <a:t>Right click on the image</a:t>
            </a:r>
            <a:r>
              <a:rPr lang="en-US" sz="1100" b="0" baseline="0" dirty="0" smtClean="0">
                <a:solidFill>
                  <a:schemeClr val="accent6"/>
                </a:solidFill>
              </a:rPr>
              <a:t> and select ‘C</a:t>
            </a:r>
            <a:r>
              <a:rPr lang="en-US" sz="1100" b="0" dirty="0" smtClean="0">
                <a:solidFill>
                  <a:schemeClr val="accent6"/>
                </a:solidFill>
              </a:rPr>
              <a:t>hange picture’</a:t>
            </a:r>
          </a:p>
          <a:p>
            <a:pPr marL="177800" indent="-177800" algn="l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chemeClr val="accent6"/>
                </a:solidFill>
              </a:rPr>
              <a:t>Navigate to the location with the new image</a:t>
            </a:r>
          </a:p>
          <a:p>
            <a:pPr marL="177800" indent="-177800" algn="l">
              <a:buFont typeface="Arial" panose="020B0604020202020204" pitchFamily="34" charset="0"/>
              <a:buChar char="•"/>
            </a:pPr>
            <a:r>
              <a:rPr lang="en-US" sz="1100" b="0" dirty="0" smtClean="0">
                <a:solidFill>
                  <a:schemeClr val="accent6"/>
                </a:solidFill>
              </a:rPr>
              <a:t>Select</a:t>
            </a:r>
            <a:r>
              <a:rPr lang="en-US" sz="1100" b="0" baseline="0" dirty="0" smtClean="0">
                <a:solidFill>
                  <a:schemeClr val="accent6"/>
                </a:solidFill>
              </a:rPr>
              <a:t> ‘insert’</a:t>
            </a:r>
          </a:p>
          <a:p>
            <a:pPr marL="177800" indent="-177800" algn="l">
              <a:buFont typeface="Arial" panose="020B0604020202020204" pitchFamily="34" charset="0"/>
              <a:buChar char="•"/>
            </a:pPr>
            <a:endParaRPr lang="en-US" sz="1100" b="0" kern="1200" baseline="0" dirty="0" smtClean="0">
              <a:solidFill>
                <a:schemeClr val="accent6"/>
              </a:solidFill>
              <a:latin typeface="+mn-lt"/>
              <a:ea typeface="+mn-ea"/>
              <a:cs typeface="+mn-cs"/>
            </a:endParaRPr>
          </a:p>
          <a:p>
            <a:pPr marL="0" indent="0" algn="l">
              <a:buFontTx/>
              <a:buNone/>
            </a:pPr>
            <a:r>
              <a:rPr lang="en-US" sz="1100" b="0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Please note the new image needs to be at least 19cm x 27.5cm to fit the area. If the image does not fit you will need to manually manipulate the image to fit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67253" y="507606"/>
            <a:ext cx="4003613" cy="649049"/>
          </a:xfrm>
        </p:spPr>
        <p:txBody>
          <a:bodyPr/>
          <a:lstStyle>
            <a:lvl1pPr>
              <a:defRPr sz="2300" b="1">
                <a:solidFill>
                  <a:srgbClr val="486A7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67222" y="1274763"/>
            <a:ext cx="4003675" cy="630942"/>
          </a:xfrm>
        </p:spPr>
        <p:txBody>
          <a:bodyPr/>
          <a:lstStyle>
            <a:lvl1pPr>
              <a:defRPr sz="2000" b="0">
                <a:solidFill>
                  <a:schemeClr val="accent4"/>
                </a:solidFill>
                <a:latin typeface="+mj-lt"/>
              </a:defRPr>
            </a:lvl1pPr>
            <a:lvl2pPr>
              <a:defRPr sz="1600">
                <a:solidFill>
                  <a:schemeClr val="accent4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522871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07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1266664"/>
            <a:ext cx="8239125" cy="16927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C669C9C-5EFB-412E-8D0F-EE0706EBDE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E6028DB7-8FB1-45F4-961E-B8F649C2AE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81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 Page_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" y="-1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reeform 17"/>
          <p:cNvSpPr>
            <a:spLocks/>
          </p:cNvSpPr>
          <p:nvPr userDrawn="1"/>
        </p:nvSpPr>
        <p:spPr bwMode="auto">
          <a:xfrm>
            <a:off x="1200" y="3483"/>
            <a:ext cx="9903600" cy="6858000"/>
          </a:xfrm>
          <a:custGeom>
            <a:avLst/>
            <a:gdLst>
              <a:gd name="T0" fmla="*/ 366 w 3119"/>
              <a:gd name="T1" fmla="*/ 2002 h 2160"/>
              <a:gd name="T2" fmla="*/ 170 w 3119"/>
              <a:gd name="T3" fmla="*/ 1824 h 2160"/>
              <a:gd name="T4" fmla="*/ 169 w 3119"/>
              <a:gd name="T5" fmla="*/ 1808 h 2160"/>
              <a:gd name="T6" fmla="*/ 169 w 3119"/>
              <a:gd name="T7" fmla="*/ 0 h 2160"/>
              <a:gd name="T8" fmla="*/ 0 w 3119"/>
              <a:gd name="T9" fmla="*/ 0 h 2160"/>
              <a:gd name="T10" fmla="*/ 0 w 3119"/>
              <a:gd name="T11" fmla="*/ 2160 h 2160"/>
              <a:gd name="T12" fmla="*/ 3119 w 3119"/>
              <a:gd name="T13" fmla="*/ 2160 h 2160"/>
              <a:gd name="T14" fmla="*/ 3119 w 3119"/>
              <a:gd name="T15" fmla="*/ 1225 h 2160"/>
              <a:gd name="T16" fmla="*/ 415 w 3119"/>
              <a:gd name="T17" fmla="*/ 1995 h 2160"/>
              <a:gd name="T18" fmla="*/ 366 w 3119"/>
              <a:gd name="T19" fmla="*/ 200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19" h="2160">
                <a:moveTo>
                  <a:pt x="366" y="2002"/>
                </a:moveTo>
                <a:cubicBezTo>
                  <a:pt x="263" y="2002"/>
                  <a:pt x="179" y="1924"/>
                  <a:pt x="170" y="1824"/>
                </a:cubicBezTo>
                <a:cubicBezTo>
                  <a:pt x="169" y="1820"/>
                  <a:pt x="169" y="1814"/>
                  <a:pt x="169" y="1808"/>
                </a:cubicBezTo>
                <a:cubicBezTo>
                  <a:pt x="169" y="0"/>
                  <a:pt x="169" y="0"/>
                  <a:pt x="16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9" y="2160"/>
                  <a:pt x="3119" y="2160"/>
                  <a:pt x="3119" y="2160"/>
                </a:cubicBezTo>
                <a:cubicBezTo>
                  <a:pt x="3119" y="1225"/>
                  <a:pt x="3119" y="1225"/>
                  <a:pt x="3119" y="1225"/>
                </a:cubicBezTo>
                <a:cubicBezTo>
                  <a:pt x="3119" y="1225"/>
                  <a:pt x="416" y="1995"/>
                  <a:pt x="415" y="1995"/>
                </a:cubicBezTo>
                <a:cubicBezTo>
                  <a:pt x="399" y="1999"/>
                  <a:pt x="383" y="2002"/>
                  <a:pt x="366" y="20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32" y="6057901"/>
            <a:ext cx="3170060" cy="306000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4923991" y="-3361"/>
            <a:ext cx="4490137" cy="3258955"/>
            <a:chOff x="4891355" y="-10176"/>
            <a:chExt cx="4490137" cy="3258955"/>
          </a:xfrm>
        </p:grpSpPr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6390050" y="1666042"/>
              <a:ext cx="2991442" cy="1582737"/>
            </a:xfrm>
            <a:custGeom>
              <a:avLst/>
              <a:gdLst>
                <a:gd name="T0" fmla="*/ 924 w 924"/>
                <a:gd name="T1" fmla="*/ 370 h 489"/>
                <a:gd name="T2" fmla="*/ 924 w 924"/>
                <a:gd name="T3" fmla="*/ 0 h 489"/>
                <a:gd name="T4" fmla="*/ 0 w 924"/>
                <a:gd name="T5" fmla="*/ 264 h 489"/>
                <a:gd name="T6" fmla="*/ 766 w 924"/>
                <a:gd name="T7" fmla="*/ 482 h 489"/>
                <a:gd name="T8" fmla="*/ 805 w 924"/>
                <a:gd name="T9" fmla="*/ 489 h 489"/>
                <a:gd name="T10" fmla="*/ 924 w 924"/>
                <a:gd name="T11" fmla="*/ 37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89">
                  <a:moveTo>
                    <a:pt x="924" y="370"/>
                  </a:moveTo>
                  <a:cubicBezTo>
                    <a:pt x="924" y="0"/>
                    <a:pt x="924" y="0"/>
                    <a:pt x="924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766" y="482"/>
                    <a:pt x="766" y="482"/>
                    <a:pt x="766" y="482"/>
                  </a:cubicBezTo>
                  <a:cubicBezTo>
                    <a:pt x="778" y="486"/>
                    <a:pt x="791" y="489"/>
                    <a:pt x="805" y="489"/>
                  </a:cubicBezTo>
                  <a:cubicBezTo>
                    <a:pt x="871" y="489"/>
                    <a:pt x="924" y="436"/>
                    <a:pt x="924" y="370"/>
                  </a:cubicBezTo>
                </a:path>
              </a:pathLst>
            </a:custGeom>
            <a:solidFill>
              <a:srgbClr val="3D9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4891355" y="-10176"/>
              <a:ext cx="4490137" cy="2845749"/>
            </a:xfrm>
            <a:custGeom>
              <a:avLst/>
              <a:gdLst>
                <a:gd name="T0" fmla="*/ 0 w 1429"/>
                <a:gd name="T1" fmla="*/ 0 h 906"/>
                <a:gd name="T2" fmla="*/ 1429 w 1429"/>
                <a:gd name="T3" fmla="*/ 0 h 906"/>
                <a:gd name="T4" fmla="*/ 1429 w 1429"/>
                <a:gd name="T5" fmla="*/ 537 h 906"/>
                <a:gd name="T6" fmla="*/ 152 w 1429"/>
                <a:gd name="T7" fmla="*/ 901 h 906"/>
                <a:gd name="T8" fmla="*/ 119 w 1429"/>
                <a:gd name="T9" fmla="*/ 906 h 906"/>
                <a:gd name="T10" fmla="*/ 0 w 1429"/>
                <a:gd name="T11" fmla="*/ 787 h 906"/>
                <a:gd name="T12" fmla="*/ 0 w 1429"/>
                <a:gd name="T13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9" h="906">
                  <a:moveTo>
                    <a:pt x="0" y="0"/>
                  </a:moveTo>
                  <a:cubicBezTo>
                    <a:pt x="1429" y="0"/>
                    <a:pt x="1429" y="0"/>
                    <a:pt x="1429" y="0"/>
                  </a:cubicBezTo>
                  <a:cubicBezTo>
                    <a:pt x="1429" y="537"/>
                    <a:pt x="1429" y="537"/>
                    <a:pt x="1429" y="537"/>
                  </a:cubicBezTo>
                  <a:cubicBezTo>
                    <a:pt x="152" y="901"/>
                    <a:pt x="152" y="901"/>
                    <a:pt x="152" y="901"/>
                  </a:cubicBezTo>
                  <a:cubicBezTo>
                    <a:pt x="141" y="904"/>
                    <a:pt x="130" y="906"/>
                    <a:pt x="119" y="906"/>
                  </a:cubicBezTo>
                  <a:cubicBezTo>
                    <a:pt x="53" y="906"/>
                    <a:pt x="0" y="853"/>
                    <a:pt x="0" y="7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67253" y="507606"/>
            <a:ext cx="4003613" cy="649049"/>
          </a:xfrm>
        </p:spPr>
        <p:txBody>
          <a:bodyPr/>
          <a:lstStyle>
            <a:lvl1pPr>
              <a:defRPr sz="2300" b="1">
                <a:solidFill>
                  <a:srgbClr val="486A7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67222" y="1274763"/>
            <a:ext cx="4003675" cy="630942"/>
          </a:xfrm>
        </p:spPr>
        <p:txBody>
          <a:bodyPr/>
          <a:lstStyle>
            <a:lvl1pPr>
              <a:defRPr sz="2000" b="0">
                <a:solidFill>
                  <a:schemeClr val="accent4"/>
                </a:solidFill>
                <a:latin typeface="+mj-lt"/>
              </a:defRPr>
            </a:lvl1pPr>
            <a:lvl2pPr>
              <a:defRPr sz="1600">
                <a:solidFill>
                  <a:schemeClr val="accent4"/>
                </a:solidFill>
                <a:latin typeface="+mj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787074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107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565500" y="1512000"/>
            <a:ext cx="881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tIns="0"/>
          <a:lstStyle>
            <a:lvl1pPr marL="174625" indent="-174625"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363538" indent="-174625"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538163" indent="-174625">
              <a:buFont typeface="Arial" pitchFamily="34" charset="0"/>
              <a:buChar char="•"/>
              <a:defRPr sz="1800" baseline="0">
                <a:solidFill>
                  <a:schemeClr val="tx2"/>
                </a:solidFill>
              </a:defRPr>
            </a:lvl3pPr>
            <a:lvl4pPr marL="712788" indent="-174625">
              <a:buFont typeface="Arial" pitchFamily="34" charset="0"/>
              <a:buChar char="•"/>
              <a:defRPr sz="1800" baseline="0">
                <a:solidFill>
                  <a:schemeClr val="tx2"/>
                </a:solidFill>
              </a:defRPr>
            </a:lvl4pPr>
            <a:lvl5pPr marL="901700" indent="-174625">
              <a:buFont typeface="Arial" pitchFamily="34" charset="0"/>
              <a:buChar char="•"/>
              <a:defRPr sz="18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bulleted</a:t>
            </a:r>
            <a:r>
              <a:rPr lang="de-DE" dirty="0" smtClean="0"/>
              <a:t> </a:t>
            </a:r>
            <a:r>
              <a:rPr lang="de-DE" dirty="0" err="1" smtClean="0"/>
              <a:t>list</a:t>
            </a:r>
            <a:endParaRPr lang="de-DE" dirty="0" smtClean="0"/>
          </a:p>
          <a:p>
            <a:pPr lvl="1"/>
            <a:r>
              <a:rPr lang="de-DE" dirty="0" smtClean="0"/>
              <a:t>List </a:t>
            </a:r>
            <a:r>
              <a:rPr lang="de-DE" dirty="0" err="1" smtClean="0"/>
              <a:t>level</a:t>
            </a:r>
            <a:r>
              <a:rPr lang="de-DE" dirty="0" smtClean="0"/>
              <a:t> 2</a:t>
            </a:r>
          </a:p>
          <a:p>
            <a:pPr lvl="2"/>
            <a:r>
              <a:rPr lang="de-DE" dirty="0" smtClean="0"/>
              <a:t>List </a:t>
            </a:r>
            <a:r>
              <a:rPr lang="de-DE" dirty="0" err="1" smtClean="0"/>
              <a:t>level</a:t>
            </a:r>
            <a:r>
              <a:rPr lang="de-DE" dirty="0" smtClean="0"/>
              <a:t> 3</a:t>
            </a:r>
          </a:p>
          <a:p>
            <a:pPr lvl="3"/>
            <a:r>
              <a:rPr lang="de-DE" dirty="0" smtClean="0"/>
              <a:t>List </a:t>
            </a:r>
            <a:r>
              <a:rPr lang="de-DE" dirty="0" err="1" smtClean="0"/>
              <a:t>level</a:t>
            </a:r>
            <a:r>
              <a:rPr lang="de-DE" dirty="0" smtClean="0"/>
              <a:t> 4</a:t>
            </a:r>
          </a:p>
          <a:p>
            <a:pPr lvl="4"/>
            <a:r>
              <a:rPr lang="de-DE" dirty="0" smtClean="0"/>
              <a:t>List </a:t>
            </a:r>
            <a:r>
              <a:rPr lang="de-DE" dirty="0" err="1" smtClean="0"/>
              <a:t>level</a:t>
            </a:r>
            <a:r>
              <a:rPr lang="de-DE" dirty="0" smtClean="0"/>
              <a:t> 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994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fau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565500" y="1519238"/>
            <a:ext cx="8755771" cy="67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22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charset="0"/>
              <a:buNone/>
              <a:tabLst/>
              <a:defRPr sz="18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 smtClean="0"/>
              <a:t>Click to edit text</a:t>
            </a:r>
          </a:p>
          <a:p>
            <a:pPr lvl="0"/>
            <a:r>
              <a:rPr lang="en-US" noProof="0" dirty="0" smtClean="0"/>
              <a:t>text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96991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586233" y="896406"/>
            <a:ext cx="8657431" cy="30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/>
          </p:nvPr>
        </p:nvSpPr>
        <p:spPr bwMode="auto">
          <a:xfrm>
            <a:off x="584514" y="1439864"/>
            <a:ext cx="865915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6817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_Image 1 (colour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-1"/>
            <a:ext cx="9899905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/>
          <p:cNvGrpSpPr/>
          <p:nvPr userDrawn="1"/>
        </p:nvGrpSpPr>
        <p:grpSpPr>
          <a:xfrm>
            <a:off x="4923991" y="-1"/>
            <a:ext cx="4490137" cy="3258955"/>
            <a:chOff x="4891355" y="-10176"/>
            <a:chExt cx="4490137" cy="3258955"/>
          </a:xfrm>
        </p:grpSpPr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390050" y="1666042"/>
              <a:ext cx="2991442" cy="1582737"/>
            </a:xfrm>
            <a:custGeom>
              <a:avLst/>
              <a:gdLst>
                <a:gd name="T0" fmla="*/ 924 w 924"/>
                <a:gd name="T1" fmla="*/ 370 h 489"/>
                <a:gd name="T2" fmla="*/ 924 w 924"/>
                <a:gd name="T3" fmla="*/ 0 h 489"/>
                <a:gd name="T4" fmla="*/ 0 w 924"/>
                <a:gd name="T5" fmla="*/ 264 h 489"/>
                <a:gd name="T6" fmla="*/ 766 w 924"/>
                <a:gd name="T7" fmla="*/ 482 h 489"/>
                <a:gd name="T8" fmla="*/ 805 w 924"/>
                <a:gd name="T9" fmla="*/ 489 h 489"/>
                <a:gd name="T10" fmla="*/ 924 w 924"/>
                <a:gd name="T11" fmla="*/ 37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89">
                  <a:moveTo>
                    <a:pt x="924" y="370"/>
                  </a:moveTo>
                  <a:cubicBezTo>
                    <a:pt x="924" y="0"/>
                    <a:pt x="924" y="0"/>
                    <a:pt x="924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766" y="482"/>
                    <a:pt x="766" y="482"/>
                    <a:pt x="766" y="482"/>
                  </a:cubicBezTo>
                  <a:cubicBezTo>
                    <a:pt x="778" y="486"/>
                    <a:pt x="791" y="489"/>
                    <a:pt x="805" y="489"/>
                  </a:cubicBezTo>
                  <a:cubicBezTo>
                    <a:pt x="871" y="489"/>
                    <a:pt x="924" y="436"/>
                    <a:pt x="924" y="370"/>
                  </a:cubicBezTo>
                </a:path>
              </a:pathLst>
            </a:custGeom>
            <a:solidFill>
              <a:srgbClr val="3D9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4891355" y="-10176"/>
              <a:ext cx="4490137" cy="2845749"/>
            </a:xfrm>
            <a:custGeom>
              <a:avLst/>
              <a:gdLst>
                <a:gd name="T0" fmla="*/ 0 w 1429"/>
                <a:gd name="T1" fmla="*/ 0 h 906"/>
                <a:gd name="T2" fmla="*/ 1429 w 1429"/>
                <a:gd name="T3" fmla="*/ 0 h 906"/>
                <a:gd name="T4" fmla="*/ 1429 w 1429"/>
                <a:gd name="T5" fmla="*/ 537 h 906"/>
                <a:gd name="T6" fmla="*/ 152 w 1429"/>
                <a:gd name="T7" fmla="*/ 901 h 906"/>
                <a:gd name="T8" fmla="*/ 119 w 1429"/>
                <a:gd name="T9" fmla="*/ 906 h 906"/>
                <a:gd name="T10" fmla="*/ 0 w 1429"/>
                <a:gd name="T11" fmla="*/ 787 h 906"/>
                <a:gd name="T12" fmla="*/ 0 w 1429"/>
                <a:gd name="T13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9" h="906">
                  <a:moveTo>
                    <a:pt x="0" y="0"/>
                  </a:moveTo>
                  <a:cubicBezTo>
                    <a:pt x="1429" y="0"/>
                    <a:pt x="1429" y="0"/>
                    <a:pt x="1429" y="0"/>
                  </a:cubicBezTo>
                  <a:cubicBezTo>
                    <a:pt x="1429" y="537"/>
                    <a:pt x="1429" y="537"/>
                    <a:pt x="1429" y="537"/>
                  </a:cubicBezTo>
                  <a:cubicBezTo>
                    <a:pt x="152" y="901"/>
                    <a:pt x="152" y="901"/>
                    <a:pt x="152" y="901"/>
                  </a:cubicBezTo>
                  <a:cubicBezTo>
                    <a:pt x="141" y="904"/>
                    <a:pt x="130" y="906"/>
                    <a:pt x="119" y="906"/>
                  </a:cubicBezTo>
                  <a:cubicBezTo>
                    <a:pt x="53" y="906"/>
                    <a:pt x="0" y="853"/>
                    <a:pt x="0" y="7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Freeform 17"/>
          <p:cNvSpPr>
            <a:spLocks/>
          </p:cNvSpPr>
          <p:nvPr userDrawn="1"/>
        </p:nvSpPr>
        <p:spPr bwMode="auto">
          <a:xfrm>
            <a:off x="1200" y="3483"/>
            <a:ext cx="9903600" cy="6858000"/>
          </a:xfrm>
          <a:custGeom>
            <a:avLst/>
            <a:gdLst>
              <a:gd name="T0" fmla="*/ 366 w 3119"/>
              <a:gd name="T1" fmla="*/ 2002 h 2160"/>
              <a:gd name="T2" fmla="*/ 170 w 3119"/>
              <a:gd name="T3" fmla="*/ 1824 h 2160"/>
              <a:gd name="T4" fmla="*/ 169 w 3119"/>
              <a:gd name="T5" fmla="*/ 1808 h 2160"/>
              <a:gd name="T6" fmla="*/ 169 w 3119"/>
              <a:gd name="T7" fmla="*/ 0 h 2160"/>
              <a:gd name="T8" fmla="*/ 0 w 3119"/>
              <a:gd name="T9" fmla="*/ 0 h 2160"/>
              <a:gd name="T10" fmla="*/ 0 w 3119"/>
              <a:gd name="T11" fmla="*/ 2160 h 2160"/>
              <a:gd name="T12" fmla="*/ 3119 w 3119"/>
              <a:gd name="T13" fmla="*/ 2160 h 2160"/>
              <a:gd name="T14" fmla="*/ 3119 w 3119"/>
              <a:gd name="T15" fmla="*/ 1225 h 2160"/>
              <a:gd name="T16" fmla="*/ 415 w 3119"/>
              <a:gd name="T17" fmla="*/ 1995 h 2160"/>
              <a:gd name="T18" fmla="*/ 366 w 3119"/>
              <a:gd name="T19" fmla="*/ 200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19" h="2160">
                <a:moveTo>
                  <a:pt x="366" y="2002"/>
                </a:moveTo>
                <a:cubicBezTo>
                  <a:pt x="263" y="2002"/>
                  <a:pt x="179" y="1924"/>
                  <a:pt x="170" y="1824"/>
                </a:cubicBezTo>
                <a:cubicBezTo>
                  <a:pt x="169" y="1820"/>
                  <a:pt x="169" y="1814"/>
                  <a:pt x="169" y="1808"/>
                </a:cubicBezTo>
                <a:cubicBezTo>
                  <a:pt x="169" y="0"/>
                  <a:pt x="169" y="0"/>
                  <a:pt x="16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9" y="2160"/>
                  <a:pt x="3119" y="2160"/>
                  <a:pt x="3119" y="2160"/>
                </a:cubicBezTo>
                <a:cubicBezTo>
                  <a:pt x="3119" y="1225"/>
                  <a:pt x="3119" y="1225"/>
                  <a:pt x="3119" y="1225"/>
                </a:cubicBezTo>
                <a:cubicBezTo>
                  <a:pt x="3119" y="1225"/>
                  <a:pt x="416" y="1995"/>
                  <a:pt x="415" y="1995"/>
                </a:cubicBezTo>
                <a:cubicBezTo>
                  <a:pt x="399" y="1999"/>
                  <a:pt x="383" y="2002"/>
                  <a:pt x="366" y="20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32" y="6057901"/>
            <a:ext cx="3170060" cy="306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10137576" y="3"/>
            <a:ext cx="2789555" cy="90871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672" tIns="85672" rIns="85672" bIns="85672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 b="1" dirty="0" smtClean="0">
                <a:solidFill>
                  <a:schemeClr val="bg1"/>
                </a:solidFill>
              </a:rPr>
              <a:t>Instructions Option</a:t>
            </a:r>
            <a:r>
              <a:rPr lang="en-US" sz="1200" b="1" baseline="0" dirty="0" smtClean="0">
                <a:solidFill>
                  <a:schemeClr val="bg1"/>
                </a:solidFill>
              </a:rPr>
              <a:t> 2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200" b="0" dirty="0" smtClean="0">
                <a:solidFill>
                  <a:schemeClr val="bg1"/>
                </a:solidFill>
              </a:rPr>
              <a:t>To update the background image, please go into the master slide and replace image. Then send to back.</a:t>
            </a:r>
            <a:endParaRPr lang="en-US" sz="1200" b="0" baseline="0" dirty="0" smtClean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167253" y="507606"/>
            <a:ext cx="4003613" cy="649049"/>
          </a:xfrm>
        </p:spPr>
        <p:txBody>
          <a:bodyPr/>
          <a:lstStyle>
            <a:lvl1pPr>
              <a:defRPr sz="2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67222" y="1274763"/>
            <a:ext cx="4003675" cy="630942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45552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_Image 1 (blue-sca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16" y="3483"/>
            <a:ext cx="990045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/>
          <p:cNvGrpSpPr/>
          <p:nvPr userDrawn="1"/>
        </p:nvGrpSpPr>
        <p:grpSpPr>
          <a:xfrm>
            <a:off x="4923991" y="-1"/>
            <a:ext cx="4490137" cy="3258955"/>
            <a:chOff x="4891355" y="-10176"/>
            <a:chExt cx="4490137" cy="3258955"/>
          </a:xfrm>
        </p:grpSpPr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390050" y="1666042"/>
              <a:ext cx="2991442" cy="1582737"/>
            </a:xfrm>
            <a:custGeom>
              <a:avLst/>
              <a:gdLst>
                <a:gd name="T0" fmla="*/ 924 w 924"/>
                <a:gd name="T1" fmla="*/ 370 h 489"/>
                <a:gd name="T2" fmla="*/ 924 w 924"/>
                <a:gd name="T3" fmla="*/ 0 h 489"/>
                <a:gd name="T4" fmla="*/ 0 w 924"/>
                <a:gd name="T5" fmla="*/ 264 h 489"/>
                <a:gd name="T6" fmla="*/ 766 w 924"/>
                <a:gd name="T7" fmla="*/ 482 h 489"/>
                <a:gd name="T8" fmla="*/ 805 w 924"/>
                <a:gd name="T9" fmla="*/ 489 h 489"/>
                <a:gd name="T10" fmla="*/ 924 w 924"/>
                <a:gd name="T11" fmla="*/ 37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89">
                  <a:moveTo>
                    <a:pt x="924" y="370"/>
                  </a:moveTo>
                  <a:cubicBezTo>
                    <a:pt x="924" y="0"/>
                    <a:pt x="924" y="0"/>
                    <a:pt x="924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766" y="482"/>
                    <a:pt x="766" y="482"/>
                    <a:pt x="766" y="482"/>
                  </a:cubicBezTo>
                  <a:cubicBezTo>
                    <a:pt x="778" y="486"/>
                    <a:pt x="791" y="489"/>
                    <a:pt x="805" y="489"/>
                  </a:cubicBezTo>
                  <a:cubicBezTo>
                    <a:pt x="871" y="489"/>
                    <a:pt x="924" y="436"/>
                    <a:pt x="924" y="370"/>
                  </a:cubicBezTo>
                </a:path>
              </a:pathLst>
            </a:custGeom>
            <a:solidFill>
              <a:srgbClr val="3D9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4891355" y="-10176"/>
              <a:ext cx="4490137" cy="2845749"/>
            </a:xfrm>
            <a:custGeom>
              <a:avLst/>
              <a:gdLst>
                <a:gd name="T0" fmla="*/ 0 w 1429"/>
                <a:gd name="T1" fmla="*/ 0 h 906"/>
                <a:gd name="T2" fmla="*/ 1429 w 1429"/>
                <a:gd name="T3" fmla="*/ 0 h 906"/>
                <a:gd name="T4" fmla="*/ 1429 w 1429"/>
                <a:gd name="T5" fmla="*/ 537 h 906"/>
                <a:gd name="T6" fmla="*/ 152 w 1429"/>
                <a:gd name="T7" fmla="*/ 901 h 906"/>
                <a:gd name="T8" fmla="*/ 119 w 1429"/>
                <a:gd name="T9" fmla="*/ 906 h 906"/>
                <a:gd name="T10" fmla="*/ 0 w 1429"/>
                <a:gd name="T11" fmla="*/ 787 h 906"/>
                <a:gd name="T12" fmla="*/ 0 w 1429"/>
                <a:gd name="T13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9" h="906">
                  <a:moveTo>
                    <a:pt x="0" y="0"/>
                  </a:moveTo>
                  <a:cubicBezTo>
                    <a:pt x="1429" y="0"/>
                    <a:pt x="1429" y="0"/>
                    <a:pt x="1429" y="0"/>
                  </a:cubicBezTo>
                  <a:cubicBezTo>
                    <a:pt x="1429" y="537"/>
                    <a:pt x="1429" y="537"/>
                    <a:pt x="1429" y="537"/>
                  </a:cubicBezTo>
                  <a:cubicBezTo>
                    <a:pt x="152" y="901"/>
                    <a:pt x="152" y="901"/>
                    <a:pt x="152" y="901"/>
                  </a:cubicBezTo>
                  <a:cubicBezTo>
                    <a:pt x="141" y="904"/>
                    <a:pt x="130" y="906"/>
                    <a:pt x="119" y="906"/>
                  </a:cubicBezTo>
                  <a:cubicBezTo>
                    <a:pt x="53" y="906"/>
                    <a:pt x="0" y="853"/>
                    <a:pt x="0" y="7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Freeform 17"/>
          <p:cNvSpPr>
            <a:spLocks/>
          </p:cNvSpPr>
          <p:nvPr userDrawn="1"/>
        </p:nvSpPr>
        <p:spPr bwMode="auto">
          <a:xfrm>
            <a:off x="1200" y="3483"/>
            <a:ext cx="9903600" cy="6858000"/>
          </a:xfrm>
          <a:custGeom>
            <a:avLst/>
            <a:gdLst>
              <a:gd name="T0" fmla="*/ 366 w 3119"/>
              <a:gd name="T1" fmla="*/ 2002 h 2160"/>
              <a:gd name="T2" fmla="*/ 170 w 3119"/>
              <a:gd name="T3" fmla="*/ 1824 h 2160"/>
              <a:gd name="T4" fmla="*/ 169 w 3119"/>
              <a:gd name="T5" fmla="*/ 1808 h 2160"/>
              <a:gd name="T6" fmla="*/ 169 w 3119"/>
              <a:gd name="T7" fmla="*/ 0 h 2160"/>
              <a:gd name="T8" fmla="*/ 0 w 3119"/>
              <a:gd name="T9" fmla="*/ 0 h 2160"/>
              <a:gd name="T10" fmla="*/ 0 w 3119"/>
              <a:gd name="T11" fmla="*/ 2160 h 2160"/>
              <a:gd name="T12" fmla="*/ 3119 w 3119"/>
              <a:gd name="T13" fmla="*/ 2160 h 2160"/>
              <a:gd name="T14" fmla="*/ 3119 w 3119"/>
              <a:gd name="T15" fmla="*/ 1225 h 2160"/>
              <a:gd name="T16" fmla="*/ 415 w 3119"/>
              <a:gd name="T17" fmla="*/ 1995 h 2160"/>
              <a:gd name="T18" fmla="*/ 366 w 3119"/>
              <a:gd name="T19" fmla="*/ 200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19" h="2160">
                <a:moveTo>
                  <a:pt x="366" y="2002"/>
                </a:moveTo>
                <a:cubicBezTo>
                  <a:pt x="263" y="2002"/>
                  <a:pt x="179" y="1924"/>
                  <a:pt x="170" y="1824"/>
                </a:cubicBezTo>
                <a:cubicBezTo>
                  <a:pt x="169" y="1820"/>
                  <a:pt x="169" y="1814"/>
                  <a:pt x="169" y="1808"/>
                </a:cubicBezTo>
                <a:cubicBezTo>
                  <a:pt x="169" y="0"/>
                  <a:pt x="169" y="0"/>
                  <a:pt x="16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9" y="2160"/>
                  <a:pt x="3119" y="2160"/>
                  <a:pt x="3119" y="2160"/>
                </a:cubicBezTo>
                <a:cubicBezTo>
                  <a:pt x="3119" y="1225"/>
                  <a:pt x="3119" y="1225"/>
                  <a:pt x="3119" y="1225"/>
                </a:cubicBezTo>
                <a:cubicBezTo>
                  <a:pt x="3119" y="1225"/>
                  <a:pt x="416" y="1995"/>
                  <a:pt x="415" y="1995"/>
                </a:cubicBezTo>
                <a:cubicBezTo>
                  <a:pt x="399" y="1999"/>
                  <a:pt x="383" y="2002"/>
                  <a:pt x="366" y="20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32" y="6057901"/>
            <a:ext cx="3170060" cy="306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10137576" y="3"/>
            <a:ext cx="2789555" cy="90871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672" tIns="85672" rIns="85672" bIns="85672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 b="1" dirty="0" smtClean="0">
                <a:solidFill>
                  <a:schemeClr val="bg1"/>
                </a:solidFill>
              </a:rPr>
              <a:t>Instructions Option</a:t>
            </a:r>
            <a:r>
              <a:rPr lang="en-US" sz="1200" b="1" baseline="0" dirty="0" smtClean="0">
                <a:solidFill>
                  <a:schemeClr val="bg1"/>
                </a:solidFill>
              </a:rPr>
              <a:t> 2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200" b="0" dirty="0" smtClean="0">
                <a:solidFill>
                  <a:schemeClr val="bg1"/>
                </a:solidFill>
              </a:rPr>
              <a:t>To update the background image, please go into the master slide and replace image. Then send to back.</a:t>
            </a:r>
            <a:endParaRPr lang="en-US" sz="1200" b="0" baseline="0" dirty="0" smtClean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167253" y="507606"/>
            <a:ext cx="4003613" cy="649049"/>
          </a:xfrm>
        </p:spPr>
        <p:txBody>
          <a:bodyPr/>
          <a:lstStyle>
            <a:lvl1pPr>
              <a:defRPr sz="2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67222" y="1274763"/>
            <a:ext cx="4003675" cy="630942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541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_Image 2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" r="96" b="-3636"/>
          <a:stretch/>
        </p:blipFill>
        <p:spPr>
          <a:xfrm>
            <a:off x="9525" y="0"/>
            <a:ext cx="9896475" cy="660400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923991" y="6164"/>
            <a:ext cx="4490137" cy="3258955"/>
            <a:chOff x="4891355" y="-10176"/>
            <a:chExt cx="4490137" cy="3258955"/>
          </a:xfrm>
        </p:grpSpPr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390050" y="1666042"/>
              <a:ext cx="2991442" cy="1582737"/>
            </a:xfrm>
            <a:custGeom>
              <a:avLst/>
              <a:gdLst>
                <a:gd name="T0" fmla="*/ 924 w 924"/>
                <a:gd name="T1" fmla="*/ 370 h 489"/>
                <a:gd name="T2" fmla="*/ 924 w 924"/>
                <a:gd name="T3" fmla="*/ 0 h 489"/>
                <a:gd name="T4" fmla="*/ 0 w 924"/>
                <a:gd name="T5" fmla="*/ 264 h 489"/>
                <a:gd name="T6" fmla="*/ 766 w 924"/>
                <a:gd name="T7" fmla="*/ 482 h 489"/>
                <a:gd name="T8" fmla="*/ 805 w 924"/>
                <a:gd name="T9" fmla="*/ 489 h 489"/>
                <a:gd name="T10" fmla="*/ 924 w 924"/>
                <a:gd name="T11" fmla="*/ 37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89">
                  <a:moveTo>
                    <a:pt x="924" y="370"/>
                  </a:moveTo>
                  <a:cubicBezTo>
                    <a:pt x="924" y="0"/>
                    <a:pt x="924" y="0"/>
                    <a:pt x="924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766" y="482"/>
                    <a:pt x="766" y="482"/>
                    <a:pt x="766" y="482"/>
                  </a:cubicBezTo>
                  <a:cubicBezTo>
                    <a:pt x="778" y="486"/>
                    <a:pt x="791" y="489"/>
                    <a:pt x="805" y="489"/>
                  </a:cubicBezTo>
                  <a:cubicBezTo>
                    <a:pt x="871" y="489"/>
                    <a:pt x="924" y="436"/>
                    <a:pt x="924" y="370"/>
                  </a:cubicBezTo>
                </a:path>
              </a:pathLst>
            </a:custGeom>
            <a:solidFill>
              <a:srgbClr val="3D9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4891355" y="-10176"/>
              <a:ext cx="4490137" cy="2845749"/>
            </a:xfrm>
            <a:custGeom>
              <a:avLst/>
              <a:gdLst>
                <a:gd name="T0" fmla="*/ 0 w 1429"/>
                <a:gd name="T1" fmla="*/ 0 h 906"/>
                <a:gd name="T2" fmla="*/ 1429 w 1429"/>
                <a:gd name="T3" fmla="*/ 0 h 906"/>
                <a:gd name="T4" fmla="*/ 1429 w 1429"/>
                <a:gd name="T5" fmla="*/ 537 h 906"/>
                <a:gd name="T6" fmla="*/ 152 w 1429"/>
                <a:gd name="T7" fmla="*/ 901 h 906"/>
                <a:gd name="T8" fmla="*/ 119 w 1429"/>
                <a:gd name="T9" fmla="*/ 906 h 906"/>
                <a:gd name="T10" fmla="*/ 0 w 1429"/>
                <a:gd name="T11" fmla="*/ 787 h 906"/>
                <a:gd name="T12" fmla="*/ 0 w 1429"/>
                <a:gd name="T13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9" h="906">
                  <a:moveTo>
                    <a:pt x="0" y="0"/>
                  </a:moveTo>
                  <a:cubicBezTo>
                    <a:pt x="1429" y="0"/>
                    <a:pt x="1429" y="0"/>
                    <a:pt x="1429" y="0"/>
                  </a:cubicBezTo>
                  <a:cubicBezTo>
                    <a:pt x="1429" y="537"/>
                    <a:pt x="1429" y="537"/>
                    <a:pt x="1429" y="537"/>
                  </a:cubicBezTo>
                  <a:cubicBezTo>
                    <a:pt x="152" y="901"/>
                    <a:pt x="152" y="901"/>
                    <a:pt x="152" y="901"/>
                  </a:cubicBezTo>
                  <a:cubicBezTo>
                    <a:pt x="141" y="904"/>
                    <a:pt x="130" y="906"/>
                    <a:pt x="119" y="906"/>
                  </a:cubicBezTo>
                  <a:cubicBezTo>
                    <a:pt x="53" y="906"/>
                    <a:pt x="0" y="853"/>
                    <a:pt x="0" y="7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Freeform 17"/>
          <p:cNvSpPr>
            <a:spLocks/>
          </p:cNvSpPr>
          <p:nvPr userDrawn="1"/>
        </p:nvSpPr>
        <p:spPr bwMode="auto">
          <a:xfrm>
            <a:off x="1200" y="3483"/>
            <a:ext cx="9903600" cy="6858000"/>
          </a:xfrm>
          <a:custGeom>
            <a:avLst/>
            <a:gdLst>
              <a:gd name="T0" fmla="*/ 366 w 3119"/>
              <a:gd name="T1" fmla="*/ 2002 h 2160"/>
              <a:gd name="T2" fmla="*/ 170 w 3119"/>
              <a:gd name="T3" fmla="*/ 1824 h 2160"/>
              <a:gd name="T4" fmla="*/ 169 w 3119"/>
              <a:gd name="T5" fmla="*/ 1808 h 2160"/>
              <a:gd name="T6" fmla="*/ 169 w 3119"/>
              <a:gd name="T7" fmla="*/ 0 h 2160"/>
              <a:gd name="T8" fmla="*/ 0 w 3119"/>
              <a:gd name="T9" fmla="*/ 0 h 2160"/>
              <a:gd name="T10" fmla="*/ 0 w 3119"/>
              <a:gd name="T11" fmla="*/ 2160 h 2160"/>
              <a:gd name="T12" fmla="*/ 3119 w 3119"/>
              <a:gd name="T13" fmla="*/ 2160 h 2160"/>
              <a:gd name="T14" fmla="*/ 3119 w 3119"/>
              <a:gd name="T15" fmla="*/ 1225 h 2160"/>
              <a:gd name="T16" fmla="*/ 415 w 3119"/>
              <a:gd name="T17" fmla="*/ 1995 h 2160"/>
              <a:gd name="T18" fmla="*/ 366 w 3119"/>
              <a:gd name="T19" fmla="*/ 200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19" h="2160">
                <a:moveTo>
                  <a:pt x="366" y="2002"/>
                </a:moveTo>
                <a:cubicBezTo>
                  <a:pt x="263" y="2002"/>
                  <a:pt x="179" y="1924"/>
                  <a:pt x="170" y="1824"/>
                </a:cubicBezTo>
                <a:cubicBezTo>
                  <a:pt x="169" y="1820"/>
                  <a:pt x="169" y="1814"/>
                  <a:pt x="169" y="1808"/>
                </a:cubicBezTo>
                <a:cubicBezTo>
                  <a:pt x="169" y="0"/>
                  <a:pt x="169" y="0"/>
                  <a:pt x="16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9" y="2160"/>
                  <a:pt x="3119" y="2160"/>
                  <a:pt x="3119" y="2160"/>
                </a:cubicBezTo>
                <a:cubicBezTo>
                  <a:pt x="3119" y="1225"/>
                  <a:pt x="3119" y="1225"/>
                  <a:pt x="3119" y="1225"/>
                </a:cubicBezTo>
                <a:cubicBezTo>
                  <a:pt x="3119" y="1225"/>
                  <a:pt x="416" y="1995"/>
                  <a:pt x="415" y="1995"/>
                </a:cubicBezTo>
                <a:cubicBezTo>
                  <a:pt x="399" y="1999"/>
                  <a:pt x="383" y="2002"/>
                  <a:pt x="366" y="20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32" y="6057901"/>
            <a:ext cx="3170060" cy="306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10137576" y="3"/>
            <a:ext cx="2789555" cy="90871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672" tIns="85672" rIns="85672" bIns="85672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 b="1" dirty="0" smtClean="0">
                <a:solidFill>
                  <a:schemeClr val="bg1"/>
                </a:solidFill>
              </a:rPr>
              <a:t>Instructions Option</a:t>
            </a:r>
            <a:r>
              <a:rPr lang="en-US" sz="1200" b="1" baseline="0" dirty="0" smtClean="0">
                <a:solidFill>
                  <a:schemeClr val="bg1"/>
                </a:solidFill>
              </a:rPr>
              <a:t> 3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200" b="0" dirty="0" smtClean="0">
                <a:solidFill>
                  <a:schemeClr val="bg1"/>
                </a:solidFill>
              </a:rPr>
              <a:t>To update the background image, please go into the master slide and replace image. Then send to back.</a:t>
            </a:r>
            <a:endParaRPr lang="en-US" sz="1200" b="0" baseline="0" dirty="0" smtClean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67253" y="507606"/>
            <a:ext cx="4003613" cy="649049"/>
          </a:xfrm>
        </p:spPr>
        <p:txBody>
          <a:bodyPr/>
          <a:lstStyle>
            <a:lvl1pPr>
              <a:defRPr sz="2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67222" y="1274763"/>
            <a:ext cx="4003675" cy="630942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9150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_Image 2 (blue-sca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20" r="12"/>
          <a:stretch/>
        </p:blipFill>
        <p:spPr>
          <a:xfrm>
            <a:off x="368649" y="0"/>
            <a:ext cx="9536151" cy="6361063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923991" y="6164"/>
            <a:ext cx="4490137" cy="3258955"/>
            <a:chOff x="4891355" y="-10176"/>
            <a:chExt cx="4490137" cy="3258955"/>
          </a:xfrm>
        </p:grpSpPr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390050" y="1666042"/>
              <a:ext cx="2991442" cy="1582737"/>
            </a:xfrm>
            <a:custGeom>
              <a:avLst/>
              <a:gdLst>
                <a:gd name="T0" fmla="*/ 924 w 924"/>
                <a:gd name="T1" fmla="*/ 370 h 489"/>
                <a:gd name="T2" fmla="*/ 924 w 924"/>
                <a:gd name="T3" fmla="*/ 0 h 489"/>
                <a:gd name="T4" fmla="*/ 0 w 924"/>
                <a:gd name="T5" fmla="*/ 264 h 489"/>
                <a:gd name="T6" fmla="*/ 766 w 924"/>
                <a:gd name="T7" fmla="*/ 482 h 489"/>
                <a:gd name="T8" fmla="*/ 805 w 924"/>
                <a:gd name="T9" fmla="*/ 489 h 489"/>
                <a:gd name="T10" fmla="*/ 924 w 924"/>
                <a:gd name="T11" fmla="*/ 37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89">
                  <a:moveTo>
                    <a:pt x="924" y="370"/>
                  </a:moveTo>
                  <a:cubicBezTo>
                    <a:pt x="924" y="0"/>
                    <a:pt x="924" y="0"/>
                    <a:pt x="924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766" y="482"/>
                    <a:pt x="766" y="482"/>
                    <a:pt x="766" y="482"/>
                  </a:cubicBezTo>
                  <a:cubicBezTo>
                    <a:pt x="778" y="486"/>
                    <a:pt x="791" y="489"/>
                    <a:pt x="805" y="489"/>
                  </a:cubicBezTo>
                  <a:cubicBezTo>
                    <a:pt x="871" y="489"/>
                    <a:pt x="924" y="436"/>
                    <a:pt x="924" y="370"/>
                  </a:cubicBezTo>
                </a:path>
              </a:pathLst>
            </a:custGeom>
            <a:solidFill>
              <a:srgbClr val="3D9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4891355" y="-10176"/>
              <a:ext cx="4490137" cy="2845749"/>
            </a:xfrm>
            <a:custGeom>
              <a:avLst/>
              <a:gdLst>
                <a:gd name="T0" fmla="*/ 0 w 1429"/>
                <a:gd name="T1" fmla="*/ 0 h 906"/>
                <a:gd name="T2" fmla="*/ 1429 w 1429"/>
                <a:gd name="T3" fmla="*/ 0 h 906"/>
                <a:gd name="T4" fmla="*/ 1429 w 1429"/>
                <a:gd name="T5" fmla="*/ 537 h 906"/>
                <a:gd name="T6" fmla="*/ 152 w 1429"/>
                <a:gd name="T7" fmla="*/ 901 h 906"/>
                <a:gd name="T8" fmla="*/ 119 w 1429"/>
                <a:gd name="T9" fmla="*/ 906 h 906"/>
                <a:gd name="T10" fmla="*/ 0 w 1429"/>
                <a:gd name="T11" fmla="*/ 787 h 906"/>
                <a:gd name="T12" fmla="*/ 0 w 1429"/>
                <a:gd name="T13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9" h="906">
                  <a:moveTo>
                    <a:pt x="0" y="0"/>
                  </a:moveTo>
                  <a:cubicBezTo>
                    <a:pt x="1429" y="0"/>
                    <a:pt x="1429" y="0"/>
                    <a:pt x="1429" y="0"/>
                  </a:cubicBezTo>
                  <a:cubicBezTo>
                    <a:pt x="1429" y="537"/>
                    <a:pt x="1429" y="537"/>
                    <a:pt x="1429" y="537"/>
                  </a:cubicBezTo>
                  <a:cubicBezTo>
                    <a:pt x="152" y="901"/>
                    <a:pt x="152" y="901"/>
                    <a:pt x="152" y="901"/>
                  </a:cubicBezTo>
                  <a:cubicBezTo>
                    <a:pt x="141" y="904"/>
                    <a:pt x="130" y="906"/>
                    <a:pt x="119" y="906"/>
                  </a:cubicBezTo>
                  <a:cubicBezTo>
                    <a:pt x="53" y="906"/>
                    <a:pt x="0" y="853"/>
                    <a:pt x="0" y="7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Freeform 17"/>
          <p:cNvSpPr>
            <a:spLocks/>
          </p:cNvSpPr>
          <p:nvPr userDrawn="1"/>
        </p:nvSpPr>
        <p:spPr bwMode="auto">
          <a:xfrm>
            <a:off x="1200" y="3483"/>
            <a:ext cx="9903600" cy="6858000"/>
          </a:xfrm>
          <a:custGeom>
            <a:avLst/>
            <a:gdLst>
              <a:gd name="T0" fmla="*/ 366 w 3119"/>
              <a:gd name="T1" fmla="*/ 2002 h 2160"/>
              <a:gd name="T2" fmla="*/ 170 w 3119"/>
              <a:gd name="T3" fmla="*/ 1824 h 2160"/>
              <a:gd name="T4" fmla="*/ 169 w 3119"/>
              <a:gd name="T5" fmla="*/ 1808 h 2160"/>
              <a:gd name="T6" fmla="*/ 169 w 3119"/>
              <a:gd name="T7" fmla="*/ 0 h 2160"/>
              <a:gd name="T8" fmla="*/ 0 w 3119"/>
              <a:gd name="T9" fmla="*/ 0 h 2160"/>
              <a:gd name="T10" fmla="*/ 0 w 3119"/>
              <a:gd name="T11" fmla="*/ 2160 h 2160"/>
              <a:gd name="T12" fmla="*/ 3119 w 3119"/>
              <a:gd name="T13" fmla="*/ 2160 h 2160"/>
              <a:gd name="T14" fmla="*/ 3119 w 3119"/>
              <a:gd name="T15" fmla="*/ 1225 h 2160"/>
              <a:gd name="T16" fmla="*/ 415 w 3119"/>
              <a:gd name="T17" fmla="*/ 1995 h 2160"/>
              <a:gd name="T18" fmla="*/ 366 w 3119"/>
              <a:gd name="T19" fmla="*/ 200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19" h="2160">
                <a:moveTo>
                  <a:pt x="366" y="2002"/>
                </a:moveTo>
                <a:cubicBezTo>
                  <a:pt x="263" y="2002"/>
                  <a:pt x="179" y="1924"/>
                  <a:pt x="170" y="1824"/>
                </a:cubicBezTo>
                <a:cubicBezTo>
                  <a:pt x="169" y="1820"/>
                  <a:pt x="169" y="1814"/>
                  <a:pt x="169" y="1808"/>
                </a:cubicBezTo>
                <a:cubicBezTo>
                  <a:pt x="169" y="0"/>
                  <a:pt x="169" y="0"/>
                  <a:pt x="16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9" y="2160"/>
                  <a:pt x="3119" y="2160"/>
                  <a:pt x="3119" y="2160"/>
                </a:cubicBezTo>
                <a:cubicBezTo>
                  <a:pt x="3119" y="1225"/>
                  <a:pt x="3119" y="1225"/>
                  <a:pt x="3119" y="1225"/>
                </a:cubicBezTo>
                <a:cubicBezTo>
                  <a:pt x="3119" y="1225"/>
                  <a:pt x="416" y="1995"/>
                  <a:pt x="415" y="1995"/>
                </a:cubicBezTo>
                <a:cubicBezTo>
                  <a:pt x="399" y="1999"/>
                  <a:pt x="383" y="2002"/>
                  <a:pt x="366" y="20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32" y="6057901"/>
            <a:ext cx="3170060" cy="306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10137576" y="3"/>
            <a:ext cx="2789555" cy="90871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672" tIns="85672" rIns="85672" bIns="85672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 b="1" dirty="0" smtClean="0">
                <a:solidFill>
                  <a:schemeClr val="bg1"/>
                </a:solidFill>
              </a:rPr>
              <a:t>Instructions Option</a:t>
            </a:r>
            <a:r>
              <a:rPr lang="en-US" sz="1200" b="1" baseline="0" dirty="0" smtClean="0">
                <a:solidFill>
                  <a:schemeClr val="bg1"/>
                </a:solidFill>
              </a:rPr>
              <a:t> 3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200" b="0" dirty="0" smtClean="0">
                <a:solidFill>
                  <a:schemeClr val="bg1"/>
                </a:solidFill>
              </a:rPr>
              <a:t>To update the background image, please go into the master slide and replace image. Then send to back.</a:t>
            </a:r>
            <a:endParaRPr lang="en-US" sz="1200" b="0" baseline="0" dirty="0" smtClean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67253" y="507606"/>
            <a:ext cx="4003613" cy="649049"/>
          </a:xfrm>
        </p:spPr>
        <p:txBody>
          <a:bodyPr/>
          <a:lstStyle>
            <a:lvl1pPr>
              <a:defRPr sz="2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67222" y="1274763"/>
            <a:ext cx="4003675" cy="630942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762572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_Image 3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O:\Brandguild\Projects\BRG100002_Springer Nature template build (Bridget Ruffell)\2. Data and graphics\162267007_brighter_co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/>
          <a:stretch/>
        </p:blipFill>
        <p:spPr bwMode="auto">
          <a:xfrm flipH="1">
            <a:off x="226950" y="3483"/>
            <a:ext cx="9679049" cy="684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 userDrawn="1"/>
        </p:nvGrpSpPr>
        <p:grpSpPr>
          <a:xfrm>
            <a:off x="4923991" y="3483"/>
            <a:ext cx="4490137" cy="3258955"/>
            <a:chOff x="4891355" y="-10176"/>
            <a:chExt cx="4490137" cy="3258955"/>
          </a:xfrm>
        </p:grpSpPr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390050" y="1666042"/>
              <a:ext cx="2991442" cy="1582737"/>
            </a:xfrm>
            <a:custGeom>
              <a:avLst/>
              <a:gdLst>
                <a:gd name="T0" fmla="*/ 924 w 924"/>
                <a:gd name="T1" fmla="*/ 370 h 489"/>
                <a:gd name="T2" fmla="*/ 924 w 924"/>
                <a:gd name="T3" fmla="*/ 0 h 489"/>
                <a:gd name="T4" fmla="*/ 0 w 924"/>
                <a:gd name="T5" fmla="*/ 264 h 489"/>
                <a:gd name="T6" fmla="*/ 766 w 924"/>
                <a:gd name="T7" fmla="*/ 482 h 489"/>
                <a:gd name="T8" fmla="*/ 805 w 924"/>
                <a:gd name="T9" fmla="*/ 489 h 489"/>
                <a:gd name="T10" fmla="*/ 924 w 924"/>
                <a:gd name="T11" fmla="*/ 37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89">
                  <a:moveTo>
                    <a:pt x="924" y="370"/>
                  </a:moveTo>
                  <a:cubicBezTo>
                    <a:pt x="924" y="0"/>
                    <a:pt x="924" y="0"/>
                    <a:pt x="924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766" y="482"/>
                    <a:pt x="766" y="482"/>
                    <a:pt x="766" y="482"/>
                  </a:cubicBezTo>
                  <a:cubicBezTo>
                    <a:pt x="778" y="486"/>
                    <a:pt x="791" y="489"/>
                    <a:pt x="805" y="489"/>
                  </a:cubicBezTo>
                  <a:cubicBezTo>
                    <a:pt x="871" y="489"/>
                    <a:pt x="924" y="436"/>
                    <a:pt x="924" y="370"/>
                  </a:cubicBezTo>
                </a:path>
              </a:pathLst>
            </a:custGeom>
            <a:solidFill>
              <a:srgbClr val="3D9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4891355" y="-10176"/>
              <a:ext cx="4490137" cy="2845749"/>
            </a:xfrm>
            <a:custGeom>
              <a:avLst/>
              <a:gdLst>
                <a:gd name="T0" fmla="*/ 0 w 1429"/>
                <a:gd name="T1" fmla="*/ 0 h 906"/>
                <a:gd name="T2" fmla="*/ 1429 w 1429"/>
                <a:gd name="T3" fmla="*/ 0 h 906"/>
                <a:gd name="T4" fmla="*/ 1429 w 1429"/>
                <a:gd name="T5" fmla="*/ 537 h 906"/>
                <a:gd name="T6" fmla="*/ 152 w 1429"/>
                <a:gd name="T7" fmla="*/ 901 h 906"/>
                <a:gd name="T8" fmla="*/ 119 w 1429"/>
                <a:gd name="T9" fmla="*/ 906 h 906"/>
                <a:gd name="T10" fmla="*/ 0 w 1429"/>
                <a:gd name="T11" fmla="*/ 787 h 906"/>
                <a:gd name="T12" fmla="*/ 0 w 1429"/>
                <a:gd name="T13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9" h="906">
                  <a:moveTo>
                    <a:pt x="0" y="0"/>
                  </a:moveTo>
                  <a:cubicBezTo>
                    <a:pt x="1429" y="0"/>
                    <a:pt x="1429" y="0"/>
                    <a:pt x="1429" y="0"/>
                  </a:cubicBezTo>
                  <a:cubicBezTo>
                    <a:pt x="1429" y="537"/>
                    <a:pt x="1429" y="537"/>
                    <a:pt x="1429" y="537"/>
                  </a:cubicBezTo>
                  <a:cubicBezTo>
                    <a:pt x="152" y="901"/>
                    <a:pt x="152" y="901"/>
                    <a:pt x="152" y="901"/>
                  </a:cubicBezTo>
                  <a:cubicBezTo>
                    <a:pt x="141" y="904"/>
                    <a:pt x="130" y="906"/>
                    <a:pt x="119" y="906"/>
                  </a:cubicBezTo>
                  <a:cubicBezTo>
                    <a:pt x="53" y="906"/>
                    <a:pt x="0" y="853"/>
                    <a:pt x="0" y="7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Freeform 17"/>
          <p:cNvSpPr>
            <a:spLocks/>
          </p:cNvSpPr>
          <p:nvPr userDrawn="1"/>
        </p:nvSpPr>
        <p:spPr bwMode="auto">
          <a:xfrm>
            <a:off x="1200" y="3483"/>
            <a:ext cx="9903600" cy="6858000"/>
          </a:xfrm>
          <a:custGeom>
            <a:avLst/>
            <a:gdLst>
              <a:gd name="T0" fmla="*/ 366 w 3119"/>
              <a:gd name="T1" fmla="*/ 2002 h 2160"/>
              <a:gd name="T2" fmla="*/ 170 w 3119"/>
              <a:gd name="T3" fmla="*/ 1824 h 2160"/>
              <a:gd name="T4" fmla="*/ 169 w 3119"/>
              <a:gd name="T5" fmla="*/ 1808 h 2160"/>
              <a:gd name="T6" fmla="*/ 169 w 3119"/>
              <a:gd name="T7" fmla="*/ 0 h 2160"/>
              <a:gd name="T8" fmla="*/ 0 w 3119"/>
              <a:gd name="T9" fmla="*/ 0 h 2160"/>
              <a:gd name="T10" fmla="*/ 0 w 3119"/>
              <a:gd name="T11" fmla="*/ 2160 h 2160"/>
              <a:gd name="T12" fmla="*/ 3119 w 3119"/>
              <a:gd name="T13" fmla="*/ 2160 h 2160"/>
              <a:gd name="T14" fmla="*/ 3119 w 3119"/>
              <a:gd name="T15" fmla="*/ 1225 h 2160"/>
              <a:gd name="T16" fmla="*/ 415 w 3119"/>
              <a:gd name="T17" fmla="*/ 1995 h 2160"/>
              <a:gd name="T18" fmla="*/ 366 w 3119"/>
              <a:gd name="T19" fmla="*/ 200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19" h="2160">
                <a:moveTo>
                  <a:pt x="366" y="2002"/>
                </a:moveTo>
                <a:cubicBezTo>
                  <a:pt x="263" y="2002"/>
                  <a:pt x="179" y="1924"/>
                  <a:pt x="170" y="1824"/>
                </a:cubicBezTo>
                <a:cubicBezTo>
                  <a:pt x="169" y="1820"/>
                  <a:pt x="169" y="1814"/>
                  <a:pt x="169" y="1808"/>
                </a:cubicBezTo>
                <a:cubicBezTo>
                  <a:pt x="169" y="0"/>
                  <a:pt x="169" y="0"/>
                  <a:pt x="16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9" y="2160"/>
                  <a:pt x="3119" y="2160"/>
                  <a:pt x="3119" y="2160"/>
                </a:cubicBezTo>
                <a:cubicBezTo>
                  <a:pt x="3119" y="1225"/>
                  <a:pt x="3119" y="1225"/>
                  <a:pt x="3119" y="1225"/>
                </a:cubicBezTo>
                <a:cubicBezTo>
                  <a:pt x="3119" y="1225"/>
                  <a:pt x="416" y="1995"/>
                  <a:pt x="415" y="1995"/>
                </a:cubicBezTo>
                <a:cubicBezTo>
                  <a:pt x="399" y="1999"/>
                  <a:pt x="383" y="2002"/>
                  <a:pt x="366" y="20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32" y="6057901"/>
            <a:ext cx="3170060" cy="306000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 bwMode="auto">
          <a:xfrm>
            <a:off x="10137576" y="3"/>
            <a:ext cx="2789555" cy="90871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672" tIns="85672" rIns="85672" bIns="85672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 b="1" dirty="0" smtClean="0">
                <a:solidFill>
                  <a:schemeClr val="bg1"/>
                </a:solidFill>
              </a:rPr>
              <a:t>Instructions Option</a:t>
            </a:r>
            <a:r>
              <a:rPr lang="en-US" sz="1200" b="1" baseline="0" dirty="0" smtClean="0">
                <a:solidFill>
                  <a:schemeClr val="bg1"/>
                </a:solidFill>
              </a:rPr>
              <a:t> 4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200" b="0" dirty="0" smtClean="0">
                <a:solidFill>
                  <a:schemeClr val="bg1"/>
                </a:solidFill>
              </a:rPr>
              <a:t>To update the background image, please go into the master slide and replace image. Then send to back.</a:t>
            </a:r>
            <a:endParaRPr lang="en-US" sz="1200" b="0" baseline="0" dirty="0" smtClean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67253" y="507606"/>
            <a:ext cx="4003613" cy="649049"/>
          </a:xfrm>
        </p:spPr>
        <p:txBody>
          <a:bodyPr/>
          <a:lstStyle>
            <a:lvl1pPr>
              <a:defRPr sz="2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67222" y="1274763"/>
            <a:ext cx="4003675" cy="630942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28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_Image 3 (blue-sca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-50" r="12" b="2348"/>
          <a:stretch/>
        </p:blipFill>
        <p:spPr>
          <a:xfrm>
            <a:off x="1200" y="0"/>
            <a:ext cx="9903600" cy="685800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923991" y="3483"/>
            <a:ext cx="4490137" cy="3258955"/>
            <a:chOff x="4891355" y="-10176"/>
            <a:chExt cx="4490137" cy="3258955"/>
          </a:xfrm>
        </p:grpSpPr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390050" y="1666042"/>
              <a:ext cx="2991442" cy="1582737"/>
            </a:xfrm>
            <a:custGeom>
              <a:avLst/>
              <a:gdLst>
                <a:gd name="T0" fmla="*/ 924 w 924"/>
                <a:gd name="T1" fmla="*/ 370 h 489"/>
                <a:gd name="T2" fmla="*/ 924 w 924"/>
                <a:gd name="T3" fmla="*/ 0 h 489"/>
                <a:gd name="T4" fmla="*/ 0 w 924"/>
                <a:gd name="T5" fmla="*/ 264 h 489"/>
                <a:gd name="T6" fmla="*/ 766 w 924"/>
                <a:gd name="T7" fmla="*/ 482 h 489"/>
                <a:gd name="T8" fmla="*/ 805 w 924"/>
                <a:gd name="T9" fmla="*/ 489 h 489"/>
                <a:gd name="T10" fmla="*/ 924 w 924"/>
                <a:gd name="T11" fmla="*/ 37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89">
                  <a:moveTo>
                    <a:pt x="924" y="370"/>
                  </a:moveTo>
                  <a:cubicBezTo>
                    <a:pt x="924" y="0"/>
                    <a:pt x="924" y="0"/>
                    <a:pt x="924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766" y="482"/>
                    <a:pt x="766" y="482"/>
                    <a:pt x="766" y="482"/>
                  </a:cubicBezTo>
                  <a:cubicBezTo>
                    <a:pt x="778" y="486"/>
                    <a:pt x="791" y="489"/>
                    <a:pt x="805" y="489"/>
                  </a:cubicBezTo>
                  <a:cubicBezTo>
                    <a:pt x="871" y="489"/>
                    <a:pt x="924" y="436"/>
                    <a:pt x="924" y="370"/>
                  </a:cubicBezTo>
                </a:path>
              </a:pathLst>
            </a:custGeom>
            <a:solidFill>
              <a:srgbClr val="3D9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4891355" y="-10176"/>
              <a:ext cx="4490137" cy="2845749"/>
            </a:xfrm>
            <a:custGeom>
              <a:avLst/>
              <a:gdLst>
                <a:gd name="T0" fmla="*/ 0 w 1429"/>
                <a:gd name="T1" fmla="*/ 0 h 906"/>
                <a:gd name="T2" fmla="*/ 1429 w 1429"/>
                <a:gd name="T3" fmla="*/ 0 h 906"/>
                <a:gd name="T4" fmla="*/ 1429 w 1429"/>
                <a:gd name="T5" fmla="*/ 537 h 906"/>
                <a:gd name="T6" fmla="*/ 152 w 1429"/>
                <a:gd name="T7" fmla="*/ 901 h 906"/>
                <a:gd name="T8" fmla="*/ 119 w 1429"/>
                <a:gd name="T9" fmla="*/ 906 h 906"/>
                <a:gd name="T10" fmla="*/ 0 w 1429"/>
                <a:gd name="T11" fmla="*/ 787 h 906"/>
                <a:gd name="T12" fmla="*/ 0 w 1429"/>
                <a:gd name="T13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9" h="906">
                  <a:moveTo>
                    <a:pt x="0" y="0"/>
                  </a:moveTo>
                  <a:cubicBezTo>
                    <a:pt x="1429" y="0"/>
                    <a:pt x="1429" y="0"/>
                    <a:pt x="1429" y="0"/>
                  </a:cubicBezTo>
                  <a:cubicBezTo>
                    <a:pt x="1429" y="537"/>
                    <a:pt x="1429" y="537"/>
                    <a:pt x="1429" y="537"/>
                  </a:cubicBezTo>
                  <a:cubicBezTo>
                    <a:pt x="152" y="901"/>
                    <a:pt x="152" y="901"/>
                    <a:pt x="152" y="901"/>
                  </a:cubicBezTo>
                  <a:cubicBezTo>
                    <a:pt x="141" y="904"/>
                    <a:pt x="130" y="906"/>
                    <a:pt x="119" y="906"/>
                  </a:cubicBezTo>
                  <a:cubicBezTo>
                    <a:pt x="53" y="906"/>
                    <a:pt x="0" y="853"/>
                    <a:pt x="0" y="7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9" name="Freeform 17"/>
          <p:cNvSpPr>
            <a:spLocks/>
          </p:cNvSpPr>
          <p:nvPr userDrawn="1"/>
        </p:nvSpPr>
        <p:spPr bwMode="auto">
          <a:xfrm>
            <a:off x="1200" y="3483"/>
            <a:ext cx="9903600" cy="6858000"/>
          </a:xfrm>
          <a:custGeom>
            <a:avLst/>
            <a:gdLst>
              <a:gd name="T0" fmla="*/ 366 w 3119"/>
              <a:gd name="T1" fmla="*/ 2002 h 2160"/>
              <a:gd name="T2" fmla="*/ 170 w 3119"/>
              <a:gd name="T3" fmla="*/ 1824 h 2160"/>
              <a:gd name="T4" fmla="*/ 169 w 3119"/>
              <a:gd name="T5" fmla="*/ 1808 h 2160"/>
              <a:gd name="T6" fmla="*/ 169 w 3119"/>
              <a:gd name="T7" fmla="*/ 0 h 2160"/>
              <a:gd name="T8" fmla="*/ 0 w 3119"/>
              <a:gd name="T9" fmla="*/ 0 h 2160"/>
              <a:gd name="T10" fmla="*/ 0 w 3119"/>
              <a:gd name="T11" fmla="*/ 2160 h 2160"/>
              <a:gd name="T12" fmla="*/ 3119 w 3119"/>
              <a:gd name="T13" fmla="*/ 2160 h 2160"/>
              <a:gd name="T14" fmla="*/ 3119 w 3119"/>
              <a:gd name="T15" fmla="*/ 1225 h 2160"/>
              <a:gd name="T16" fmla="*/ 415 w 3119"/>
              <a:gd name="T17" fmla="*/ 1995 h 2160"/>
              <a:gd name="T18" fmla="*/ 366 w 3119"/>
              <a:gd name="T19" fmla="*/ 200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19" h="2160">
                <a:moveTo>
                  <a:pt x="366" y="2002"/>
                </a:moveTo>
                <a:cubicBezTo>
                  <a:pt x="263" y="2002"/>
                  <a:pt x="179" y="1924"/>
                  <a:pt x="170" y="1824"/>
                </a:cubicBezTo>
                <a:cubicBezTo>
                  <a:pt x="169" y="1820"/>
                  <a:pt x="169" y="1814"/>
                  <a:pt x="169" y="1808"/>
                </a:cubicBezTo>
                <a:cubicBezTo>
                  <a:pt x="169" y="0"/>
                  <a:pt x="169" y="0"/>
                  <a:pt x="16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9" y="2160"/>
                  <a:pt x="3119" y="2160"/>
                  <a:pt x="3119" y="2160"/>
                </a:cubicBezTo>
                <a:cubicBezTo>
                  <a:pt x="3119" y="1225"/>
                  <a:pt x="3119" y="1225"/>
                  <a:pt x="3119" y="1225"/>
                </a:cubicBezTo>
                <a:cubicBezTo>
                  <a:pt x="3119" y="1225"/>
                  <a:pt x="416" y="1995"/>
                  <a:pt x="415" y="1995"/>
                </a:cubicBezTo>
                <a:cubicBezTo>
                  <a:pt x="399" y="1999"/>
                  <a:pt x="383" y="2002"/>
                  <a:pt x="366" y="20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0137576" y="3"/>
            <a:ext cx="2789555" cy="90871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672" tIns="85672" rIns="85672" bIns="85672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 b="1" dirty="0" smtClean="0">
                <a:solidFill>
                  <a:schemeClr val="bg1"/>
                </a:solidFill>
              </a:rPr>
              <a:t>Instructions Option</a:t>
            </a:r>
            <a:r>
              <a:rPr lang="en-US" sz="1200" b="1" baseline="0" dirty="0" smtClean="0">
                <a:solidFill>
                  <a:schemeClr val="bg1"/>
                </a:solidFill>
              </a:rPr>
              <a:t> 4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l"/>
            <a:r>
              <a:rPr lang="en-US" sz="1200" b="0" dirty="0" smtClean="0">
                <a:solidFill>
                  <a:schemeClr val="bg1"/>
                </a:solidFill>
              </a:rPr>
              <a:t>To update the background image, please go into the master slide and replace image. Then send to back.</a:t>
            </a:r>
            <a:endParaRPr lang="en-US" sz="1200" b="0" baseline="0" dirty="0" smtClean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32" y="6057901"/>
            <a:ext cx="3170060" cy="306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67253" y="507606"/>
            <a:ext cx="4003613" cy="649049"/>
          </a:xfrm>
        </p:spPr>
        <p:txBody>
          <a:bodyPr/>
          <a:lstStyle>
            <a:lvl1pPr>
              <a:defRPr sz="23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67222" y="1274763"/>
            <a:ext cx="4003675" cy="630942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25321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/qu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>
            <a:spLocks/>
          </p:cNvSpPr>
          <p:nvPr userDrawn="1"/>
        </p:nvSpPr>
        <p:spPr bwMode="auto">
          <a:xfrm>
            <a:off x="1200" y="1"/>
            <a:ext cx="9903600" cy="6858000"/>
          </a:xfrm>
          <a:custGeom>
            <a:avLst/>
            <a:gdLst>
              <a:gd name="T0" fmla="*/ 366 w 3119"/>
              <a:gd name="T1" fmla="*/ 2002 h 2160"/>
              <a:gd name="T2" fmla="*/ 170 w 3119"/>
              <a:gd name="T3" fmla="*/ 1824 h 2160"/>
              <a:gd name="T4" fmla="*/ 169 w 3119"/>
              <a:gd name="T5" fmla="*/ 1808 h 2160"/>
              <a:gd name="T6" fmla="*/ 169 w 3119"/>
              <a:gd name="T7" fmla="*/ 0 h 2160"/>
              <a:gd name="T8" fmla="*/ 0 w 3119"/>
              <a:gd name="T9" fmla="*/ 0 h 2160"/>
              <a:gd name="T10" fmla="*/ 0 w 3119"/>
              <a:gd name="T11" fmla="*/ 2160 h 2160"/>
              <a:gd name="T12" fmla="*/ 3119 w 3119"/>
              <a:gd name="T13" fmla="*/ 2160 h 2160"/>
              <a:gd name="T14" fmla="*/ 3119 w 3119"/>
              <a:gd name="T15" fmla="*/ 1225 h 2160"/>
              <a:gd name="T16" fmla="*/ 415 w 3119"/>
              <a:gd name="T17" fmla="*/ 1995 h 2160"/>
              <a:gd name="T18" fmla="*/ 366 w 3119"/>
              <a:gd name="T19" fmla="*/ 2002 h 2160"/>
              <a:gd name="connsiteX0" fmla="*/ 1213 w 10040"/>
              <a:gd name="connsiteY0" fmla="*/ 9852 h 10583"/>
              <a:gd name="connsiteX1" fmla="*/ 585 w 10040"/>
              <a:gd name="connsiteY1" fmla="*/ 9027 h 10583"/>
              <a:gd name="connsiteX2" fmla="*/ 582 w 10040"/>
              <a:gd name="connsiteY2" fmla="*/ 8953 h 10583"/>
              <a:gd name="connsiteX3" fmla="*/ 582 w 10040"/>
              <a:gd name="connsiteY3" fmla="*/ 1125 h 10583"/>
              <a:gd name="connsiteX4" fmla="*/ 40 w 10040"/>
              <a:gd name="connsiteY4" fmla="*/ 583 h 10583"/>
              <a:gd name="connsiteX5" fmla="*/ 40 w 10040"/>
              <a:gd name="connsiteY5" fmla="*/ 10583 h 10583"/>
              <a:gd name="connsiteX6" fmla="*/ 10040 w 10040"/>
              <a:gd name="connsiteY6" fmla="*/ 10583 h 10583"/>
              <a:gd name="connsiteX7" fmla="*/ 10040 w 10040"/>
              <a:gd name="connsiteY7" fmla="*/ 6254 h 10583"/>
              <a:gd name="connsiteX8" fmla="*/ 1371 w 10040"/>
              <a:gd name="connsiteY8" fmla="*/ 9819 h 10583"/>
              <a:gd name="connsiteX9" fmla="*/ 1213 w 10040"/>
              <a:gd name="connsiteY9" fmla="*/ 9852 h 10583"/>
              <a:gd name="connsiteX0" fmla="*/ 1173 w 10000"/>
              <a:gd name="connsiteY0" fmla="*/ 9852 h 10583"/>
              <a:gd name="connsiteX1" fmla="*/ 545 w 10000"/>
              <a:gd name="connsiteY1" fmla="*/ 9027 h 10583"/>
              <a:gd name="connsiteX2" fmla="*/ 542 w 10000"/>
              <a:gd name="connsiteY2" fmla="*/ 8953 h 10583"/>
              <a:gd name="connsiteX3" fmla="*/ 542 w 10000"/>
              <a:gd name="connsiteY3" fmla="*/ 1125 h 10583"/>
              <a:gd name="connsiteX4" fmla="*/ 0 w 10000"/>
              <a:gd name="connsiteY4" fmla="*/ 583 h 10583"/>
              <a:gd name="connsiteX5" fmla="*/ 0 w 10000"/>
              <a:gd name="connsiteY5" fmla="*/ 10583 h 10583"/>
              <a:gd name="connsiteX6" fmla="*/ 10000 w 10000"/>
              <a:gd name="connsiteY6" fmla="*/ 10583 h 10583"/>
              <a:gd name="connsiteX7" fmla="*/ 10000 w 10000"/>
              <a:gd name="connsiteY7" fmla="*/ 6254 h 10583"/>
              <a:gd name="connsiteX8" fmla="*/ 1331 w 10000"/>
              <a:gd name="connsiteY8" fmla="*/ 9819 h 10583"/>
              <a:gd name="connsiteX9" fmla="*/ 1173 w 10000"/>
              <a:gd name="connsiteY9" fmla="*/ 9852 h 10583"/>
              <a:gd name="connsiteX0" fmla="*/ 1173 w 10000"/>
              <a:gd name="connsiteY0" fmla="*/ 9269 h 10000"/>
              <a:gd name="connsiteX1" fmla="*/ 545 w 10000"/>
              <a:gd name="connsiteY1" fmla="*/ 8444 h 10000"/>
              <a:gd name="connsiteX2" fmla="*/ 542 w 10000"/>
              <a:gd name="connsiteY2" fmla="*/ 8370 h 10000"/>
              <a:gd name="connsiteX3" fmla="*/ 542 w 10000"/>
              <a:gd name="connsiteY3" fmla="*/ 542 h 10000"/>
              <a:gd name="connsiteX4" fmla="*/ 0 w 10000"/>
              <a:gd name="connsiteY4" fmla="*/ 0 h 10000"/>
              <a:gd name="connsiteX5" fmla="*/ 0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5671 h 10000"/>
              <a:gd name="connsiteX8" fmla="*/ 1331 w 10000"/>
              <a:gd name="connsiteY8" fmla="*/ 9236 h 10000"/>
              <a:gd name="connsiteX9" fmla="*/ 1173 w 10000"/>
              <a:gd name="connsiteY9" fmla="*/ 9269 h 10000"/>
              <a:gd name="connsiteX0" fmla="*/ 1913 w 10740"/>
              <a:gd name="connsiteY0" fmla="*/ 9307 h 10738"/>
              <a:gd name="connsiteX1" fmla="*/ 1285 w 10740"/>
              <a:gd name="connsiteY1" fmla="*/ 8482 h 10738"/>
              <a:gd name="connsiteX2" fmla="*/ 1282 w 10740"/>
              <a:gd name="connsiteY2" fmla="*/ 8408 h 10738"/>
              <a:gd name="connsiteX3" fmla="*/ 1282 w 10740"/>
              <a:gd name="connsiteY3" fmla="*/ 580 h 10738"/>
              <a:gd name="connsiteX4" fmla="*/ 740 w 10740"/>
              <a:gd name="connsiteY4" fmla="*/ 580 h 10738"/>
              <a:gd name="connsiteX5" fmla="*/ 740 w 10740"/>
              <a:gd name="connsiteY5" fmla="*/ 10038 h 10738"/>
              <a:gd name="connsiteX6" fmla="*/ 10740 w 10740"/>
              <a:gd name="connsiteY6" fmla="*/ 10038 h 10738"/>
              <a:gd name="connsiteX7" fmla="*/ 10740 w 10740"/>
              <a:gd name="connsiteY7" fmla="*/ 5709 h 10738"/>
              <a:gd name="connsiteX8" fmla="*/ 2071 w 10740"/>
              <a:gd name="connsiteY8" fmla="*/ 9274 h 10738"/>
              <a:gd name="connsiteX9" fmla="*/ 1913 w 10740"/>
              <a:gd name="connsiteY9" fmla="*/ 9307 h 10738"/>
              <a:gd name="connsiteX0" fmla="*/ 1913 w 10740"/>
              <a:gd name="connsiteY0" fmla="*/ 8727 h 10158"/>
              <a:gd name="connsiteX1" fmla="*/ 1285 w 10740"/>
              <a:gd name="connsiteY1" fmla="*/ 7902 h 10158"/>
              <a:gd name="connsiteX2" fmla="*/ 1282 w 10740"/>
              <a:gd name="connsiteY2" fmla="*/ 7828 h 10158"/>
              <a:gd name="connsiteX3" fmla="*/ 1282 w 10740"/>
              <a:gd name="connsiteY3" fmla="*/ 0 h 10158"/>
              <a:gd name="connsiteX4" fmla="*/ 740 w 10740"/>
              <a:gd name="connsiteY4" fmla="*/ 0 h 10158"/>
              <a:gd name="connsiteX5" fmla="*/ 740 w 10740"/>
              <a:gd name="connsiteY5" fmla="*/ 9458 h 10158"/>
              <a:gd name="connsiteX6" fmla="*/ 10740 w 10740"/>
              <a:gd name="connsiteY6" fmla="*/ 9458 h 10158"/>
              <a:gd name="connsiteX7" fmla="*/ 10740 w 10740"/>
              <a:gd name="connsiteY7" fmla="*/ 5129 h 10158"/>
              <a:gd name="connsiteX8" fmla="*/ 2071 w 10740"/>
              <a:gd name="connsiteY8" fmla="*/ 8694 h 10158"/>
              <a:gd name="connsiteX9" fmla="*/ 1913 w 10740"/>
              <a:gd name="connsiteY9" fmla="*/ 8727 h 10158"/>
              <a:gd name="connsiteX0" fmla="*/ 1173 w 10000"/>
              <a:gd name="connsiteY0" fmla="*/ 8727 h 10158"/>
              <a:gd name="connsiteX1" fmla="*/ 545 w 10000"/>
              <a:gd name="connsiteY1" fmla="*/ 7902 h 10158"/>
              <a:gd name="connsiteX2" fmla="*/ 542 w 10000"/>
              <a:gd name="connsiteY2" fmla="*/ 7828 h 10158"/>
              <a:gd name="connsiteX3" fmla="*/ 542 w 10000"/>
              <a:gd name="connsiteY3" fmla="*/ 0 h 10158"/>
              <a:gd name="connsiteX4" fmla="*/ 0 w 10000"/>
              <a:gd name="connsiteY4" fmla="*/ 0 h 10158"/>
              <a:gd name="connsiteX5" fmla="*/ 0 w 10000"/>
              <a:gd name="connsiteY5" fmla="*/ 9458 h 10158"/>
              <a:gd name="connsiteX6" fmla="*/ 10000 w 10000"/>
              <a:gd name="connsiteY6" fmla="*/ 9458 h 10158"/>
              <a:gd name="connsiteX7" fmla="*/ 10000 w 10000"/>
              <a:gd name="connsiteY7" fmla="*/ 5129 h 10158"/>
              <a:gd name="connsiteX8" fmla="*/ 1331 w 10000"/>
              <a:gd name="connsiteY8" fmla="*/ 8694 h 10158"/>
              <a:gd name="connsiteX9" fmla="*/ 1173 w 10000"/>
              <a:gd name="connsiteY9" fmla="*/ 8727 h 10158"/>
              <a:gd name="connsiteX0" fmla="*/ 1173 w 10000"/>
              <a:gd name="connsiteY0" fmla="*/ 8727 h 10158"/>
              <a:gd name="connsiteX1" fmla="*/ 545 w 10000"/>
              <a:gd name="connsiteY1" fmla="*/ 7902 h 10158"/>
              <a:gd name="connsiteX2" fmla="*/ 542 w 10000"/>
              <a:gd name="connsiteY2" fmla="*/ 7828 h 10158"/>
              <a:gd name="connsiteX3" fmla="*/ 542 w 10000"/>
              <a:gd name="connsiteY3" fmla="*/ 0 h 10158"/>
              <a:gd name="connsiteX4" fmla="*/ 0 w 10000"/>
              <a:gd name="connsiteY4" fmla="*/ 0 h 10158"/>
              <a:gd name="connsiteX5" fmla="*/ 0 w 10000"/>
              <a:gd name="connsiteY5" fmla="*/ 9458 h 10158"/>
              <a:gd name="connsiteX6" fmla="*/ 10000 w 10000"/>
              <a:gd name="connsiteY6" fmla="*/ 9458 h 10158"/>
              <a:gd name="connsiteX7" fmla="*/ 10000 w 10000"/>
              <a:gd name="connsiteY7" fmla="*/ 5129 h 10158"/>
              <a:gd name="connsiteX8" fmla="*/ 1331 w 10000"/>
              <a:gd name="connsiteY8" fmla="*/ 8694 h 10158"/>
              <a:gd name="connsiteX9" fmla="*/ 1173 w 10000"/>
              <a:gd name="connsiteY9" fmla="*/ 8727 h 10158"/>
              <a:gd name="connsiteX0" fmla="*/ 1213 w 10780"/>
              <a:gd name="connsiteY0" fmla="*/ 9470 h 11515"/>
              <a:gd name="connsiteX1" fmla="*/ 585 w 10780"/>
              <a:gd name="connsiteY1" fmla="*/ 8645 h 11515"/>
              <a:gd name="connsiteX2" fmla="*/ 582 w 10780"/>
              <a:gd name="connsiteY2" fmla="*/ 8571 h 11515"/>
              <a:gd name="connsiteX3" fmla="*/ 582 w 10780"/>
              <a:gd name="connsiteY3" fmla="*/ 743 h 11515"/>
              <a:gd name="connsiteX4" fmla="*/ 40 w 10780"/>
              <a:gd name="connsiteY4" fmla="*/ 743 h 11515"/>
              <a:gd name="connsiteX5" fmla="*/ 40 w 10780"/>
              <a:gd name="connsiteY5" fmla="*/ 10784 h 11515"/>
              <a:gd name="connsiteX6" fmla="*/ 10040 w 10780"/>
              <a:gd name="connsiteY6" fmla="*/ 10201 h 11515"/>
              <a:gd name="connsiteX7" fmla="*/ 10040 w 10780"/>
              <a:gd name="connsiteY7" fmla="*/ 5872 h 11515"/>
              <a:gd name="connsiteX8" fmla="*/ 1371 w 10780"/>
              <a:gd name="connsiteY8" fmla="*/ 9437 h 11515"/>
              <a:gd name="connsiteX9" fmla="*/ 1213 w 10780"/>
              <a:gd name="connsiteY9" fmla="*/ 9470 h 11515"/>
              <a:gd name="connsiteX0" fmla="*/ 1213 w 10040"/>
              <a:gd name="connsiteY0" fmla="*/ 9470 h 11515"/>
              <a:gd name="connsiteX1" fmla="*/ 585 w 10040"/>
              <a:gd name="connsiteY1" fmla="*/ 8645 h 11515"/>
              <a:gd name="connsiteX2" fmla="*/ 582 w 10040"/>
              <a:gd name="connsiteY2" fmla="*/ 8571 h 11515"/>
              <a:gd name="connsiteX3" fmla="*/ 582 w 10040"/>
              <a:gd name="connsiteY3" fmla="*/ 743 h 11515"/>
              <a:gd name="connsiteX4" fmla="*/ 40 w 10040"/>
              <a:gd name="connsiteY4" fmla="*/ 743 h 11515"/>
              <a:gd name="connsiteX5" fmla="*/ 40 w 10040"/>
              <a:gd name="connsiteY5" fmla="*/ 10784 h 11515"/>
              <a:gd name="connsiteX6" fmla="*/ 10040 w 10040"/>
              <a:gd name="connsiteY6" fmla="*/ 10201 h 11515"/>
              <a:gd name="connsiteX7" fmla="*/ 10040 w 10040"/>
              <a:gd name="connsiteY7" fmla="*/ 5872 h 11515"/>
              <a:gd name="connsiteX8" fmla="*/ 1371 w 10040"/>
              <a:gd name="connsiteY8" fmla="*/ 9437 h 11515"/>
              <a:gd name="connsiteX9" fmla="*/ 1213 w 10040"/>
              <a:gd name="connsiteY9" fmla="*/ 9470 h 11515"/>
              <a:gd name="connsiteX0" fmla="*/ 1213 w 10040"/>
              <a:gd name="connsiteY0" fmla="*/ 8727 h 10772"/>
              <a:gd name="connsiteX1" fmla="*/ 585 w 10040"/>
              <a:gd name="connsiteY1" fmla="*/ 7902 h 10772"/>
              <a:gd name="connsiteX2" fmla="*/ 582 w 10040"/>
              <a:gd name="connsiteY2" fmla="*/ 7828 h 10772"/>
              <a:gd name="connsiteX3" fmla="*/ 582 w 10040"/>
              <a:gd name="connsiteY3" fmla="*/ 0 h 10772"/>
              <a:gd name="connsiteX4" fmla="*/ 40 w 10040"/>
              <a:gd name="connsiteY4" fmla="*/ 0 h 10772"/>
              <a:gd name="connsiteX5" fmla="*/ 40 w 10040"/>
              <a:gd name="connsiteY5" fmla="*/ 10041 h 10772"/>
              <a:gd name="connsiteX6" fmla="*/ 10040 w 10040"/>
              <a:gd name="connsiteY6" fmla="*/ 9458 h 10772"/>
              <a:gd name="connsiteX7" fmla="*/ 10040 w 10040"/>
              <a:gd name="connsiteY7" fmla="*/ 5129 h 10772"/>
              <a:gd name="connsiteX8" fmla="*/ 1371 w 10040"/>
              <a:gd name="connsiteY8" fmla="*/ 8694 h 10772"/>
              <a:gd name="connsiteX9" fmla="*/ 1213 w 10040"/>
              <a:gd name="connsiteY9" fmla="*/ 8727 h 10772"/>
              <a:gd name="connsiteX0" fmla="*/ 1173 w 10000"/>
              <a:gd name="connsiteY0" fmla="*/ 8727 h 10772"/>
              <a:gd name="connsiteX1" fmla="*/ 545 w 10000"/>
              <a:gd name="connsiteY1" fmla="*/ 7902 h 10772"/>
              <a:gd name="connsiteX2" fmla="*/ 542 w 10000"/>
              <a:gd name="connsiteY2" fmla="*/ 7828 h 10772"/>
              <a:gd name="connsiteX3" fmla="*/ 542 w 10000"/>
              <a:gd name="connsiteY3" fmla="*/ 0 h 10772"/>
              <a:gd name="connsiteX4" fmla="*/ 0 w 10000"/>
              <a:gd name="connsiteY4" fmla="*/ 0 h 10772"/>
              <a:gd name="connsiteX5" fmla="*/ 0 w 10000"/>
              <a:gd name="connsiteY5" fmla="*/ 10041 h 10772"/>
              <a:gd name="connsiteX6" fmla="*/ 10000 w 10000"/>
              <a:gd name="connsiteY6" fmla="*/ 9458 h 10772"/>
              <a:gd name="connsiteX7" fmla="*/ 10000 w 10000"/>
              <a:gd name="connsiteY7" fmla="*/ 5129 h 10772"/>
              <a:gd name="connsiteX8" fmla="*/ 1331 w 10000"/>
              <a:gd name="connsiteY8" fmla="*/ 8694 h 10772"/>
              <a:gd name="connsiteX9" fmla="*/ 1173 w 10000"/>
              <a:gd name="connsiteY9" fmla="*/ 8727 h 10772"/>
              <a:gd name="connsiteX0" fmla="*/ 1913 w 10740"/>
              <a:gd name="connsiteY0" fmla="*/ 8727 h 10995"/>
              <a:gd name="connsiteX1" fmla="*/ 1285 w 10740"/>
              <a:gd name="connsiteY1" fmla="*/ 7902 h 10995"/>
              <a:gd name="connsiteX2" fmla="*/ 1282 w 10740"/>
              <a:gd name="connsiteY2" fmla="*/ 7828 h 10995"/>
              <a:gd name="connsiteX3" fmla="*/ 1282 w 10740"/>
              <a:gd name="connsiteY3" fmla="*/ 0 h 10995"/>
              <a:gd name="connsiteX4" fmla="*/ 740 w 10740"/>
              <a:gd name="connsiteY4" fmla="*/ 0 h 10995"/>
              <a:gd name="connsiteX5" fmla="*/ 740 w 10740"/>
              <a:gd name="connsiteY5" fmla="*/ 10041 h 10995"/>
              <a:gd name="connsiteX6" fmla="*/ 10740 w 10740"/>
              <a:gd name="connsiteY6" fmla="*/ 10027 h 10995"/>
              <a:gd name="connsiteX7" fmla="*/ 10740 w 10740"/>
              <a:gd name="connsiteY7" fmla="*/ 5129 h 10995"/>
              <a:gd name="connsiteX8" fmla="*/ 2071 w 10740"/>
              <a:gd name="connsiteY8" fmla="*/ 8694 h 10995"/>
              <a:gd name="connsiteX9" fmla="*/ 1913 w 10740"/>
              <a:gd name="connsiteY9" fmla="*/ 8727 h 10995"/>
              <a:gd name="connsiteX0" fmla="*/ 1173 w 10000"/>
              <a:gd name="connsiteY0" fmla="*/ 8727 h 10995"/>
              <a:gd name="connsiteX1" fmla="*/ 545 w 10000"/>
              <a:gd name="connsiteY1" fmla="*/ 7902 h 10995"/>
              <a:gd name="connsiteX2" fmla="*/ 542 w 10000"/>
              <a:gd name="connsiteY2" fmla="*/ 7828 h 10995"/>
              <a:gd name="connsiteX3" fmla="*/ 542 w 10000"/>
              <a:gd name="connsiteY3" fmla="*/ 0 h 10995"/>
              <a:gd name="connsiteX4" fmla="*/ 0 w 10000"/>
              <a:gd name="connsiteY4" fmla="*/ 0 h 10995"/>
              <a:gd name="connsiteX5" fmla="*/ 0 w 10000"/>
              <a:gd name="connsiteY5" fmla="*/ 10041 h 10995"/>
              <a:gd name="connsiteX6" fmla="*/ 10000 w 10000"/>
              <a:gd name="connsiteY6" fmla="*/ 10027 h 10995"/>
              <a:gd name="connsiteX7" fmla="*/ 10000 w 10000"/>
              <a:gd name="connsiteY7" fmla="*/ 5129 h 10995"/>
              <a:gd name="connsiteX8" fmla="*/ 1331 w 10000"/>
              <a:gd name="connsiteY8" fmla="*/ 8694 h 10995"/>
              <a:gd name="connsiteX9" fmla="*/ 1173 w 10000"/>
              <a:gd name="connsiteY9" fmla="*/ 8727 h 10995"/>
              <a:gd name="connsiteX0" fmla="*/ 1173 w 10000"/>
              <a:gd name="connsiteY0" fmla="*/ 8727 h 10041"/>
              <a:gd name="connsiteX1" fmla="*/ 545 w 10000"/>
              <a:gd name="connsiteY1" fmla="*/ 7902 h 10041"/>
              <a:gd name="connsiteX2" fmla="*/ 542 w 10000"/>
              <a:gd name="connsiteY2" fmla="*/ 7828 h 10041"/>
              <a:gd name="connsiteX3" fmla="*/ 542 w 10000"/>
              <a:gd name="connsiteY3" fmla="*/ 0 h 10041"/>
              <a:gd name="connsiteX4" fmla="*/ 0 w 10000"/>
              <a:gd name="connsiteY4" fmla="*/ 0 h 10041"/>
              <a:gd name="connsiteX5" fmla="*/ 0 w 10000"/>
              <a:gd name="connsiteY5" fmla="*/ 10041 h 10041"/>
              <a:gd name="connsiteX6" fmla="*/ 10000 w 10000"/>
              <a:gd name="connsiteY6" fmla="*/ 10027 h 10041"/>
              <a:gd name="connsiteX7" fmla="*/ 10000 w 10000"/>
              <a:gd name="connsiteY7" fmla="*/ 5129 h 10041"/>
              <a:gd name="connsiteX8" fmla="*/ 1331 w 10000"/>
              <a:gd name="connsiteY8" fmla="*/ 8694 h 10041"/>
              <a:gd name="connsiteX9" fmla="*/ 1173 w 10000"/>
              <a:gd name="connsiteY9" fmla="*/ 8727 h 1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41">
                <a:moveTo>
                  <a:pt x="1173" y="8727"/>
                </a:moveTo>
                <a:cubicBezTo>
                  <a:pt x="843" y="8727"/>
                  <a:pt x="574" y="8365"/>
                  <a:pt x="545" y="7902"/>
                </a:cubicBezTo>
                <a:cubicBezTo>
                  <a:pt x="542" y="7884"/>
                  <a:pt x="543" y="9145"/>
                  <a:pt x="542" y="7828"/>
                </a:cubicBezTo>
                <a:lnTo>
                  <a:pt x="542" y="0"/>
                </a:lnTo>
                <a:lnTo>
                  <a:pt x="0" y="0"/>
                </a:lnTo>
                <a:lnTo>
                  <a:pt x="0" y="10041"/>
                </a:lnTo>
                <a:lnTo>
                  <a:pt x="10000" y="10027"/>
                </a:lnTo>
                <a:lnTo>
                  <a:pt x="10000" y="5129"/>
                </a:lnTo>
                <a:lnTo>
                  <a:pt x="1331" y="8694"/>
                </a:lnTo>
                <a:cubicBezTo>
                  <a:pt x="1279" y="8713"/>
                  <a:pt x="1228" y="8727"/>
                  <a:pt x="1173" y="87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Slide Number Placeholder 22"/>
          <p:cNvSpPr txBox="1">
            <a:spLocks/>
          </p:cNvSpPr>
          <p:nvPr userDrawn="1"/>
        </p:nvSpPr>
        <p:spPr>
          <a:xfrm>
            <a:off x="825500" y="6217162"/>
            <a:ext cx="3515072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 algn="l"/>
            <a:r>
              <a:rPr lang="en-GB" sz="1000" dirty="0" smtClean="0"/>
              <a:t>Introducing Springer Nature</a:t>
            </a:r>
            <a:endParaRPr lang="en-GB" sz="1000" dirty="0">
              <a:solidFill>
                <a:schemeClr val="tx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32" y="6057901"/>
            <a:ext cx="3170060" cy="306000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25500" y="1271935"/>
            <a:ext cx="8239126" cy="1692771"/>
          </a:xfrm>
        </p:spPr>
        <p:txBody>
          <a:bodyPr>
            <a:spAutoFit/>
          </a:bodyPr>
          <a:lstStyle>
            <a:lvl1pPr>
              <a:lnSpc>
                <a:spcPct val="1050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Statement/quote slide</a:t>
            </a:r>
            <a:endParaRPr lang="en-GB"/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71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0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5501" y="538163"/>
            <a:ext cx="8239126" cy="3705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0" y="1266664"/>
            <a:ext cx="8239125" cy="312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Slide Number Placeholder 22"/>
          <p:cNvSpPr txBox="1">
            <a:spLocks/>
          </p:cNvSpPr>
          <p:nvPr/>
        </p:nvSpPr>
        <p:spPr>
          <a:xfrm>
            <a:off x="825500" y="6217162"/>
            <a:ext cx="3515072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 algn="l"/>
            <a:r>
              <a:rPr lang="en-GB" sz="1000" dirty="0" smtClean="0"/>
              <a:t>Introducing Springer Nature</a:t>
            </a:r>
            <a:endParaRPr lang="en-GB" sz="10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323" y="6216706"/>
            <a:ext cx="1603677" cy="154800"/>
          </a:xfrm>
          <a:prstGeom prst="rect">
            <a:avLst/>
          </a:prstGeom>
        </p:spPr>
      </p:pic>
      <p:sp>
        <p:nvSpPr>
          <p:cNvPr id="6" name="Freeform 6"/>
          <p:cNvSpPr>
            <a:spLocks/>
          </p:cNvSpPr>
          <p:nvPr/>
        </p:nvSpPr>
        <p:spPr bwMode="auto">
          <a:xfrm>
            <a:off x="9064624" y="-1"/>
            <a:ext cx="347663" cy="482041"/>
          </a:xfrm>
          <a:custGeom>
            <a:avLst/>
            <a:gdLst>
              <a:gd name="T0" fmla="*/ 0 w 120"/>
              <a:gd name="T1" fmla="*/ 0 h 164"/>
              <a:gd name="T2" fmla="*/ 120 w 120"/>
              <a:gd name="T3" fmla="*/ 0 h 164"/>
              <a:gd name="T4" fmla="*/ 120 w 120"/>
              <a:gd name="T5" fmla="*/ 138 h 164"/>
              <a:gd name="T6" fmla="*/ 13 w 120"/>
              <a:gd name="T7" fmla="*/ 164 h 164"/>
              <a:gd name="T8" fmla="*/ 10 w 120"/>
              <a:gd name="T9" fmla="*/ 164 h 164"/>
              <a:gd name="T10" fmla="*/ 0 w 120"/>
              <a:gd name="T11" fmla="*/ 156 h 164"/>
              <a:gd name="T12" fmla="*/ 0 w 120"/>
              <a:gd name="T13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4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none" lIns="0" tIns="0" rIns="0" bIns="36000" numCol="1" anchor="ctr" anchorCtr="1" compatLnSpc="1">
            <a:prstTxWarp prst="textNoShape">
              <a:avLst/>
            </a:prstTxWarp>
          </a:bodyPr>
          <a:lstStyle/>
          <a:p>
            <a:pPr marL="0" marR="0" indent="0" algn="ct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6541-304F-41DA-A076-D86DB9E81A9C}" type="slidenum">
              <a:rPr lang="en-GB" sz="1200" smtClean="0">
                <a:solidFill>
                  <a:schemeClr val="accent5"/>
                </a:solidFill>
              </a:rPr>
              <a:pPr marL="0" marR="0" indent="0" algn="ct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6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06" r:id="rId2"/>
    <p:sldLayoutId id="2147483743" r:id="rId3"/>
    <p:sldLayoutId id="2147483707" r:id="rId4"/>
    <p:sldLayoutId id="2147483704" r:id="rId5"/>
    <p:sldLayoutId id="2147483708" r:id="rId6"/>
    <p:sldLayoutId id="2147483702" r:id="rId7"/>
    <p:sldLayoutId id="2147483710" r:id="rId8"/>
    <p:sldLayoutId id="2147483703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655" r:id="rId17"/>
    <p:sldLayoutId id="2147483700" r:id="rId18"/>
    <p:sldLayoutId id="2147483694" r:id="rId19"/>
    <p:sldLayoutId id="2147483695" r:id="rId20"/>
    <p:sldLayoutId id="2147483685" r:id="rId21"/>
    <p:sldLayoutId id="2147483718" r:id="rId22"/>
    <p:sldLayoutId id="2147483719" r:id="rId23"/>
    <p:sldLayoutId id="2147483744" r:id="rId24"/>
    <p:sldLayoutId id="2147483745" r:id="rId25"/>
    <p:sldLayoutId id="2147483747" r:id="rId26"/>
    <p:sldLayoutId id="2147483748" r:id="rId27"/>
    <p:sldLayoutId id="2147483749" r:id="rId28"/>
    <p:sldLayoutId id="2147483750" r:id="rId2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72722" rtl="0" eaLnBrk="1" latinLnBrk="0" hangingPunct="1">
        <a:spcBef>
          <a:spcPct val="0"/>
        </a:spcBef>
        <a:buNone/>
        <a:defRPr sz="2300" b="0" kern="1200">
          <a:solidFill>
            <a:srgbClr val="608BA3"/>
          </a:solidFill>
          <a:latin typeface="+mj-lt"/>
          <a:ea typeface="+mj-ea"/>
          <a:cs typeface="+mj-cs"/>
        </a:defRPr>
      </a:lvl1pPr>
    </p:titleStyle>
    <p:bodyStyle>
      <a:lvl1pPr marL="0" indent="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22250" algn="l" defTabSz="872722" rtl="0" eaLnBrk="1" latinLnBrk="0" hangingPunct="1">
        <a:spcBef>
          <a:spcPts val="0"/>
        </a:spcBef>
        <a:spcAft>
          <a:spcPts val="600"/>
        </a:spcAft>
        <a:buClr>
          <a:srgbClr val="608BA3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872722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234950" algn="l" defTabSz="872722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36625" indent="-214313" algn="l" defTabSz="872722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9550" indent="-209550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+mj-lt"/>
        <a:buAutoNum type="arabicPeriod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73075" indent="-236538" algn="l" defTabSz="872722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+mj-lt"/>
        <a:buAutoNum type="alphaLcPeriod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61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22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083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445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806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167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529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89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90" userDrawn="1">
          <p15:clr>
            <a:srgbClr val="F26B43"/>
          </p15:clr>
        </p15:guide>
        <p15:guide id="2" pos="417" userDrawn="1">
          <p15:clr>
            <a:srgbClr val="F26B43"/>
          </p15:clr>
        </p15:guide>
        <p15:guide id="4" pos="3219" userDrawn="1">
          <p15:clr>
            <a:srgbClr val="F26B43"/>
          </p15:clr>
        </p15:guide>
        <p15:guide id="5" pos="3021" userDrawn="1">
          <p15:clr>
            <a:srgbClr val="F26B43"/>
          </p15:clr>
        </p15:guide>
        <p15:guide id="12" pos="5823" userDrawn="1">
          <p15:clr>
            <a:srgbClr val="F26B43"/>
          </p15:clr>
        </p15:guide>
        <p15:guide id="14" orient="horz" pos="3997" userDrawn="1">
          <p15:clr>
            <a:srgbClr val="F26B43"/>
          </p15:clr>
        </p15:guide>
        <p15:guide id="15" orient="horz" pos="6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comments" Target="../comments/comment1.xml"/><Relationship Id="rId4" Type="http://schemas.openxmlformats.org/officeDocument/2006/relationships/image" Target="../media/image14.gif"/><Relationship Id="rId9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18" Type="http://schemas.openxmlformats.org/officeDocument/2006/relationships/image" Target="../media/image35.gif"/><Relationship Id="rId26" Type="http://schemas.openxmlformats.org/officeDocument/2006/relationships/image" Target="../media/image43.jpg"/><Relationship Id="rId39" Type="http://schemas.openxmlformats.org/officeDocument/2006/relationships/image" Target="../media/image56.jpg"/><Relationship Id="rId3" Type="http://schemas.openxmlformats.org/officeDocument/2006/relationships/image" Target="../media/image20.png"/><Relationship Id="rId21" Type="http://schemas.openxmlformats.org/officeDocument/2006/relationships/image" Target="../media/image38.jpg"/><Relationship Id="rId34" Type="http://schemas.openxmlformats.org/officeDocument/2006/relationships/image" Target="../media/image51.jpg"/><Relationship Id="rId42" Type="http://schemas.openxmlformats.org/officeDocument/2006/relationships/image" Target="../media/image59.gif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jpg"/><Relationship Id="rId33" Type="http://schemas.openxmlformats.org/officeDocument/2006/relationships/image" Target="../media/image50.png"/><Relationship Id="rId38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20" Type="http://schemas.openxmlformats.org/officeDocument/2006/relationships/image" Target="../media/image37.jpg"/><Relationship Id="rId29" Type="http://schemas.openxmlformats.org/officeDocument/2006/relationships/image" Target="../media/image46.jpg"/><Relationship Id="rId41" Type="http://schemas.openxmlformats.org/officeDocument/2006/relationships/image" Target="../media/image58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jp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7.jpeg"/><Relationship Id="rId45" Type="http://schemas.openxmlformats.org/officeDocument/2006/relationships/image" Target="../media/image62.jpe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jpg"/><Relationship Id="rId36" Type="http://schemas.openxmlformats.org/officeDocument/2006/relationships/image" Target="../media/image53.jpg"/><Relationship Id="rId10" Type="http://schemas.openxmlformats.org/officeDocument/2006/relationships/image" Target="../media/image27.gif"/><Relationship Id="rId19" Type="http://schemas.openxmlformats.org/officeDocument/2006/relationships/image" Target="../media/image36.png"/><Relationship Id="rId31" Type="http://schemas.openxmlformats.org/officeDocument/2006/relationships/image" Target="../media/image48.jpg"/><Relationship Id="rId44" Type="http://schemas.openxmlformats.org/officeDocument/2006/relationships/image" Target="../media/image61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jpg"/><Relationship Id="rId27" Type="http://schemas.openxmlformats.org/officeDocument/2006/relationships/image" Target="../media/image44.png"/><Relationship Id="rId30" Type="http://schemas.openxmlformats.org/officeDocument/2006/relationships/image" Target="../media/image47.jpg"/><Relationship Id="rId35" Type="http://schemas.openxmlformats.org/officeDocument/2006/relationships/image" Target="../media/image52.jpg"/><Relationship Id="rId43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1.xml"/><Relationship Id="rId4" Type="http://schemas.openxmlformats.org/officeDocument/2006/relationships/comments" Target="../comments/commen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-14513" y="3483"/>
            <a:ext cx="990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17"/>
          <p:cNvSpPr>
            <a:spLocks/>
          </p:cNvSpPr>
          <p:nvPr/>
        </p:nvSpPr>
        <p:spPr bwMode="auto">
          <a:xfrm>
            <a:off x="1200" y="3483"/>
            <a:ext cx="9903600" cy="6858000"/>
          </a:xfrm>
          <a:custGeom>
            <a:avLst/>
            <a:gdLst>
              <a:gd name="T0" fmla="*/ 366 w 3119"/>
              <a:gd name="T1" fmla="*/ 2002 h 2160"/>
              <a:gd name="T2" fmla="*/ 170 w 3119"/>
              <a:gd name="T3" fmla="*/ 1824 h 2160"/>
              <a:gd name="T4" fmla="*/ 169 w 3119"/>
              <a:gd name="T5" fmla="*/ 1808 h 2160"/>
              <a:gd name="T6" fmla="*/ 169 w 3119"/>
              <a:gd name="T7" fmla="*/ 0 h 2160"/>
              <a:gd name="T8" fmla="*/ 0 w 3119"/>
              <a:gd name="T9" fmla="*/ 0 h 2160"/>
              <a:gd name="T10" fmla="*/ 0 w 3119"/>
              <a:gd name="T11" fmla="*/ 2160 h 2160"/>
              <a:gd name="T12" fmla="*/ 3119 w 3119"/>
              <a:gd name="T13" fmla="*/ 2160 h 2160"/>
              <a:gd name="T14" fmla="*/ 3119 w 3119"/>
              <a:gd name="T15" fmla="*/ 1225 h 2160"/>
              <a:gd name="T16" fmla="*/ 415 w 3119"/>
              <a:gd name="T17" fmla="*/ 1995 h 2160"/>
              <a:gd name="T18" fmla="*/ 366 w 3119"/>
              <a:gd name="T19" fmla="*/ 200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19" h="2160">
                <a:moveTo>
                  <a:pt x="366" y="2002"/>
                </a:moveTo>
                <a:cubicBezTo>
                  <a:pt x="263" y="2002"/>
                  <a:pt x="179" y="1924"/>
                  <a:pt x="170" y="1824"/>
                </a:cubicBezTo>
                <a:cubicBezTo>
                  <a:pt x="169" y="1820"/>
                  <a:pt x="169" y="1814"/>
                  <a:pt x="169" y="1808"/>
                </a:cubicBezTo>
                <a:cubicBezTo>
                  <a:pt x="169" y="0"/>
                  <a:pt x="169" y="0"/>
                  <a:pt x="16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9" y="2160"/>
                  <a:pt x="3119" y="2160"/>
                  <a:pt x="3119" y="2160"/>
                </a:cubicBezTo>
                <a:cubicBezTo>
                  <a:pt x="3119" y="1225"/>
                  <a:pt x="3119" y="1225"/>
                  <a:pt x="3119" y="1225"/>
                </a:cubicBezTo>
                <a:cubicBezTo>
                  <a:pt x="3119" y="1225"/>
                  <a:pt x="416" y="1995"/>
                  <a:pt x="415" y="1995"/>
                </a:cubicBezTo>
                <a:cubicBezTo>
                  <a:pt x="399" y="1999"/>
                  <a:pt x="383" y="2002"/>
                  <a:pt x="366" y="20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32" y="6057901"/>
            <a:ext cx="3170060" cy="306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23991" y="-3361"/>
            <a:ext cx="4490137" cy="3258955"/>
            <a:chOff x="4891355" y="-10176"/>
            <a:chExt cx="4490137" cy="3258955"/>
          </a:xfrm>
        </p:grpSpPr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6390050" y="1666042"/>
              <a:ext cx="2991442" cy="1582737"/>
            </a:xfrm>
            <a:custGeom>
              <a:avLst/>
              <a:gdLst>
                <a:gd name="T0" fmla="*/ 924 w 924"/>
                <a:gd name="T1" fmla="*/ 370 h 489"/>
                <a:gd name="T2" fmla="*/ 924 w 924"/>
                <a:gd name="T3" fmla="*/ 0 h 489"/>
                <a:gd name="T4" fmla="*/ 0 w 924"/>
                <a:gd name="T5" fmla="*/ 264 h 489"/>
                <a:gd name="T6" fmla="*/ 766 w 924"/>
                <a:gd name="T7" fmla="*/ 482 h 489"/>
                <a:gd name="T8" fmla="*/ 805 w 924"/>
                <a:gd name="T9" fmla="*/ 489 h 489"/>
                <a:gd name="T10" fmla="*/ 924 w 924"/>
                <a:gd name="T11" fmla="*/ 37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489">
                  <a:moveTo>
                    <a:pt x="924" y="370"/>
                  </a:moveTo>
                  <a:cubicBezTo>
                    <a:pt x="924" y="0"/>
                    <a:pt x="924" y="0"/>
                    <a:pt x="924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766" y="482"/>
                    <a:pt x="766" y="482"/>
                    <a:pt x="766" y="482"/>
                  </a:cubicBezTo>
                  <a:cubicBezTo>
                    <a:pt x="778" y="486"/>
                    <a:pt x="791" y="489"/>
                    <a:pt x="805" y="489"/>
                  </a:cubicBezTo>
                  <a:cubicBezTo>
                    <a:pt x="871" y="489"/>
                    <a:pt x="924" y="436"/>
                    <a:pt x="924" y="370"/>
                  </a:cubicBezTo>
                </a:path>
              </a:pathLst>
            </a:custGeom>
            <a:solidFill>
              <a:srgbClr val="3D9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4891355" y="-10176"/>
              <a:ext cx="4490137" cy="2845749"/>
            </a:xfrm>
            <a:custGeom>
              <a:avLst/>
              <a:gdLst>
                <a:gd name="T0" fmla="*/ 0 w 1429"/>
                <a:gd name="T1" fmla="*/ 0 h 906"/>
                <a:gd name="T2" fmla="*/ 1429 w 1429"/>
                <a:gd name="T3" fmla="*/ 0 h 906"/>
                <a:gd name="T4" fmla="*/ 1429 w 1429"/>
                <a:gd name="T5" fmla="*/ 537 h 906"/>
                <a:gd name="T6" fmla="*/ 152 w 1429"/>
                <a:gd name="T7" fmla="*/ 901 h 906"/>
                <a:gd name="T8" fmla="*/ 119 w 1429"/>
                <a:gd name="T9" fmla="*/ 906 h 906"/>
                <a:gd name="T10" fmla="*/ 0 w 1429"/>
                <a:gd name="T11" fmla="*/ 787 h 906"/>
                <a:gd name="T12" fmla="*/ 0 w 1429"/>
                <a:gd name="T13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9" h="906">
                  <a:moveTo>
                    <a:pt x="0" y="0"/>
                  </a:moveTo>
                  <a:cubicBezTo>
                    <a:pt x="1429" y="0"/>
                    <a:pt x="1429" y="0"/>
                    <a:pt x="1429" y="0"/>
                  </a:cubicBezTo>
                  <a:cubicBezTo>
                    <a:pt x="1429" y="537"/>
                    <a:pt x="1429" y="537"/>
                    <a:pt x="1429" y="537"/>
                  </a:cubicBezTo>
                  <a:cubicBezTo>
                    <a:pt x="152" y="901"/>
                    <a:pt x="152" y="901"/>
                    <a:pt x="152" y="901"/>
                  </a:cubicBezTo>
                  <a:cubicBezTo>
                    <a:pt x="141" y="904"/>
                    <a:pt x="130" y="906"/>
                    <a:pt x="119" y="906"/>
                  </a:cubicBezTo>
                  <a:cubicBezTo>
                    <a:pt x="53" y="906"/>
                    <a:pt x="0" y="853"/>
                    <a:pt x="0" y="7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Springer Nature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5167222" y="1274763"/>
            <a:ext cx="4003675" cy="938719"/>
          </a:xfrm>
        </p:spPr>
        <p:txBody>
          <a:bodyPr/>
          <a:lstStyle/>
          <a:p>
            <a:r>
              <a:rPr lang="en-GB" b="1" dirty="0"/>
              <a:t>A brief overview of our business </a:t>
            </a:r>
            <a:br>
              <a:rPr lang="en-GB" b="1" dirty="0"/>
            </a:br>
            <a:r>
              <a:rPr lang="en-GB" b="1" dirty="0"/>
              <a:t>and brands</a:t>
            </a:r>
          </a:p>
          <a:p>
            <a:pPr lvl="1"/>
            <a:r>
              <a:rPr lang="en-GB" b="1" dirty="0" smtClean="0"/>
              <a:t>Asdaa Kotani 2</a:t>
            </a:r>
            <a:r>
              <a:rPr lang="en-GB" b="1" dirty="0" smtClean="0"/>
              <a:t>016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395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4" name="Group 1563"/>
          <p:cNvGrpSpPr/>
          <p:nvPr/>
        </p:nvGrpSpPr>
        <p:grpSpPr>
          <a:xfrm>
            <a:off x="925396" y="1189641"/>
            <a:ext cx="2956485" cy="5279833"/>
            <a:chOff x="667181" y="820502"/>
            <a:chExt cx="3307130" cy="5968075"/>
          </a:xfrm>
        </p:grpSpPr>
        <p:pic>
          <p:nvPicPr>
            <p:cNvPr id="1565" name="Picture 156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343" y="6157513"/>
              <a:ext cx="1584102" cy="631064"/>
            </a:xfrm>
            <a:prstGeom prst="rect">
              <a:avLst/>
            </a:prstGeom>
          </p:spPr>
        </p:pic>
        <p:grpSp>
          <p:nvGrpSpPr>
            <p:cNvPr id="1566" name="Group 1565"/>
            <p:cNvGrpSpPr/>
            <p:nvPr/>
          </p:nvGrpSpPr>
          <p:grpSpPr>
            <a:xfrm>
              <a:off x="667181" y="820502"/>
              <a:ext cx="3307130" cy="5627932"/>
              <a:chOff x="667181" y="820502"/>
              <a:chExt cx="3307130" cy="5627932"/>
            </a:xfrm>
            <a:effectLst/>
          </p:grpSpPr>
          <p:sp>
            <p:nvSpPr>
              <p:cNvPr id="1567" name="Freeform 1566"/>
              <p:cNvSpPr/>
              <p:nvPr/>
            </p:nvSpPr>
            <p:spPr>
              <a:xfrm>
                <a:off x="1097955" y="1041203"/>
                <a:ext cx="1249829" cy="1250222"/>
              </a:xfrm>
              <a:custGeom>
                <a:avLst/>
                <a:gdLst>
                  <a:gd name="connsiteX0" fmla="*/ 629943 w 1249829"/>
                  <a:gd name="connsiteY0" fmla="*/ 133442 h 1250222"/>
                  <a:gd name="connsiteX1" fmla="*/ 132253 w 1249829"/>
                  <a:gd name="connsiteY1" fmla="*/ 631132 h 1250222"/>
                  <a:gd name="connsiteX2" fmla="*/ 629943 w 1249829"/>
                  <a:gd name="connsiteY2" fmla="*/ 1128822 h 1250222"/>
                  <a:gd name="connsiteX3" fmla="*/ 1127633 w 1249829"/>
                  <a:gd name="connsiteY3" fmla="*/ 631132 h 1250222"/>
                  <a:gd name="connsiteX4" fmla="*/ 629943 w 1249829"/>
                  <a:gd name="connsiteY4" fmla="*/ 133442 h 1250222"/>
                  <a:gd name="connsiteX5" fmla="*/ 660499 w 1249829"/>
                  <a:gd name="connsiteY5" fmla="*/ 0 h 1250222"/>
                  <a:gd name="connsiteX6" fmla="*/ 710596 w 1249829"/>
                  <a:gd name="connsiteY6" fmla="*/ 6710 h 1250222"/>
                  <a:gd name="connsiteX7" fmla="*/ 706698 w 1249829"/>
                  <a:gd name="connsiteY7" fmla="*/ 90016 h 1250222"/>
                  <a:gd name="connsiteX8" fmla="*/ 740557 w 1249829"/>
                  <a:gd name="connsiteY8" fmla="*/ 93429 h 1250222"/>
                  <a:gd name="connsiteX9" fmla="*/ 743697 w 1249829"/>
                  <a:gd name="connsiteY9" fmla="*/ 94403 h 1250222"/>
                  <a:gd name="connsiteX10" fmla="*/ 769609 w 1249829"/>
                  <a:gd name="connsiteY10" fmla="*/ 17093 h 1250222"/>
                  <a:gd name="connsiteX11" fmla="*/ 818188 w 1249829"/>
                  <a:gd name="connsiteY11" fmla="*/ 31050 h 1250222"/>
                  <a:gd name="connsiteX12" fmla="*/ 802224 w 1249829"/>
                  <a:gd name="connsiteY12" fmla="*/ 112571 h 1250222"/>
                  <a:gd name="connsiteX13" fmla="*/ 836512 w 1249829"/>
                  <a:gd name="connsiteY13" fmla="*/ 123215 h 1250222"/>
                  <a:gd name="connsiteX14" fmla="*/ 875002 w 1249829"/>
                  <a:gd name="connsiteY14" fmla="*/ 54166 h 1250222"/>
                  <a:gd name="connsiteX15" fmla="*/ 920182 w 1249829"/>
                  <a:gd name="connsiteY15" fmla="*/ 76827 h 1250222"/>
                  <a:gd name="connsiteX16" fmla="*/ 890692 w 1249829"/>
                  <a:gd name="connsiteY16" fmla="*/ 150980 h 1250222"/>
                  <a:gd name="connsiteX17" fmla="*/ 923564 w 1249829"/>
                  <a:gd name="connsiteY17" fmla="*/ 168822 h 1250222"/>
                  <a:gd name="connsiteX18" fmla="*/ 974757 w 1249829"/>
                  <a:gd name="connsiteY18" fmla="*/ 107659 h 1250222"/>
                  <a:gd name="connsiteX19" fmla="*/ 1012962 w 1249829"/>
                  <a:gd name="connsiteY19" fmla="*/ 136547 h 1250222"/>
                  <a:gd name="connsiteX20" fmla="*/ 971283 w 1249829"/>
                  <a:gd name="connsiteY20" fmla="*/ 204453 h 1250222"/>
                  <a:gd name="connsiteX21" fmla="*/ 999533 w 1249829"/>
                  <a:gd name="connsiteY21" fmla="*/ 227762 h 1250222"/>
                  <a:gd name="connsiteX22" fmla="*/ 1061234 w 1249829"/>
                  <a:gd name="connsiteY22" fmla="*/ 178044 h 1250222"/>
                  <a:gd name="connsiteX23" fmla="*/ 1093094 w 1249829"/>
                  <a:gd name="connsiteY23" fmla="*/ 213807 h 1250222"/>
                  <a:gd name="connsiteX24" fmla="*/ 1040697 w 1249829"/>
                  <a:gd name="connsiteY24" fmla="*/ 270490 h 1250222"/>
                  <a:gd name="connsiteX25" fmla="*/ 1066454 w 1249829"/>
                  <a:gd name="connsiteY25" fmla="*/ 301708 h 1250222"/>
                  <a:gd name="connsiteX26" fmla="*/ 1135224 w 1249829"/>
                  <a:gd name="connsiteY26" fmla="*/ 264043 h 1250222"/>
                  <a:gd name="connsiteX27" fmla="*/ 1160283 w 1249829"/>
                  <a:gd name="connsiteY27" fmla="*/ 304861 h 1250222"/>
                  <a:gd name="connsiteX28" fmla="*/ 1099488 w 1249829"/>
                  <a:gd name="connsiteY28" fmla="*/ 350837 h 1250222"/>
                  <a:gd name="connsiteX29" fmla="*/ 1118493 w 1249829"/>
                  <a:gd name="connsiteY29" fmla="*/ 385852 h 1250222"/>
                  <a:gd name="connsiteX30" fmla="*/ 1190696 w 1249829"/>
                  <a:gd name="connsiteY30" fmla="*/ 361214 h 1250222"/>
                  <a:gd name="connsiteX31" fmla="*/ 1208387 w 1249829"/>
                  <a:gd name="connsiteY31" fmla="*/ 405724 h 1250222"/>
                  <a:gd name="connsiteX32" fmla="*/ 1142533 w 1249829"/>
                  <a:gd name="connsiteY32" fmla="*/ 439611 h 1250222"/>
                  <a:gd name="connsiteX33" fmla="*/ 1154387 w 1249829"/>
                  <a:gd name="connsiteY33" fmla="*/ 477798 h 1250222"/>
                  <a:gd name="connsiteX34" fmla="*/ 1231288 w 1249829"/>
                  <a:gd name="connsiteY34" fmla="*/ 466447 h 1250222"/>
                  <a:gd name="connsiteX35" fmla="*/ 1240617 w 1249829"/>
                  <a:gd name="connsiteY35" fmla="*/ 513427 h 1250222"/>
                  <a:gd name="connsiteX36" fmla="*/ 1169108 w 1249829"/>
                  <a:gd name="connsiteY36" fmla="*/ 534996 h 1250222"/>
                  <a:gd name="connsiteX37" fmla="*/ 1172879 w 1249829"/>
                  <a:gd name="connsiteY37" fmla="*/ 572410 h 1250222"/>
                  <a:gd name="connsiteX38" fmla="*/ 1248834 w 1249829"/>
                  <a:gd name="connsiteY38" fmla="*/ 575095 h 1250222"/>
                  <a:gd name="connsiteX39" fmla="*/ 1249829 w 1249829"/>
                  <a:gd name="connsiteY39" fmla="*/ 625404 h 1250222"/>
                  <a:gd name="connsiteX40" fmla="*/ 1178521 w 1249829"/>
                  <a:gd name="connsiteY40" fmla="*/ 633891 h 1250222"/>
                  <a:gd name="connsiteX41" fmla="*/ 1174630 w 1249829"/>
                  <a:gd name="connsiteY41" fmla="*/ 672492 h 1250222"/>
                  <a:gd name="connsiteX42" fmla="*/ 1246903 w 1249829"/>
                  <a:gd name="connsiteY42" fmla="*/ 686380 h 1250222"/>
                  <a:gd name="connsiteX43" fmla="*/ 1240144 w 1249829"/>
                  <a:gd name="connsiteY43" fmla="*/ 736242 h 1250222"/>
                  <a:gd name="connsiteX44" fmla="*/ 1168464 w 1249829"/>
                  <a:gd name="connsiteY44" fmla="*/ 733657 h 1250222"/>
                  <a:gd name="connsiteX45" fmla="*/ 1167648 w 1249829"/>
                  <a:gd name="connsiteY45" fmla="*/ 741745 h 1250222"/>
                  <a:gd name="connsiteX46" fmla="*/ 1158615 w 1249829"/>
                  <a:gd name="connsiteY46" fmla="*/ 770847 h 1250222"/>
                  <a:gd name="connsiteX47" fmla="*/ 1225637 w 1249829"/>
                  <a:gd name="connsiteY47" fmla="*/ 797976 h 1250222"/>
                  <a:gd name="connsiteX48" fmla="*/ 1209355 w 1249829"/>
                  <a:gd name="connsiteY48" fmla="*/ 845588 h 1250222"/>
                  <a:gd name="connsiteX49" fmla="*/ 1140441 w 1249829"/>
                  <a:gd name="connsiteY49" fmla="*/ 829392 h 1250222"/>
                  <a:gd name="connsiteX50" fmla="*/ 1135667 w 1249829"/>
                  <a:gd name="connsiteY50" fmla="*/ 844771 h 1250222"/>
                  <a:gd name="connsiteX51" fmla="*/ 1124141 w 1249829"/>
                  <a:gd name="connsiteY51" fmla="*/ 866007 h 1250222"/>
                  <a:gd name="connsiteX52" fmla="*/ 1184672 w 1249829"/>
                  <a:gd name="connsiteY52" fmla="*/ 903412 h 1250222"/>
                  <a:gd name="connsiteX53" fmla="*/ 1160618 w 1249829"/>
                  <a:gd name="connsiteY53" fmla="*/ 947609 h 1250222"/>
                  <a:gd name="connsiteX54" fmla="*/ 1094915 w 1249829"/>
                  <a:gd name="connsiteY54" fmla="*/ 919852 h 1250222"/>
                  <a:gd name="connsiteX55" fmla="*/ 1085063 w 1249829"/>
                  <a:gd name="connsiteY55" fmla="*/ 938002 h 1250222"/>
                  <a:gd name="connsiteX56" fmla="*/ 1076026 w 1249829"/>
                  <a:gd name="connsiteY56" fmla="*/ 948955 h 1250222"/>
                  <a:gd name="connsiteX57" fmla="*/ 1130337 w 1249829"/>
                  <a:gd name="connsiteY57" fmla="*/ 1000802 h 1250222"/>
                  <a:gd name="connsiteX58" fmla="*/ 1097649 w 1249829"/>
                  <a:gd name="connsiteY58" fmla="*/ 1039057 h 1250222"/>
                  <a:gd name="connsiteX59" fmla="*/ 1036708 w 1249829"/>
                  <a:gd name="connsiteY59" fmla="*/ 996609 h 1250222"/>
                  <a:gd name="connsiteX60" fmla="*/ 1018043 w 1249829"/>
                  <a:gd name="connsiteY60" fmla="*/ 1019231 h 1250222"/>
                  <a:gd name="connsiteX61" fmla="*/ 1008661 w 1249829"/>
                  <a:gd name="connsiteY61" fmla="*/ 1026972 h 1250222"/>
                  <a:gd name="connsiteX62" fmla="*/ 1051838 w 1249829"/>
                  <a:gd name="connsiteY62" fmla="*/ 1082987 h 1250222"/>
                  <a:gd name="connsiteX63" fmla="*/ 1013736 w 1249829"/>
                  <a:gd name="connsiteY63" fmla="*/ 1115854 h 1250222"/>
                  <a:gd name="connsiteX64" fmla="*/ 961336 w 1249829"/>
                  <a:gd name="connsiteY64" fmla="*/ 1066018 h 1250222"/>
                  <a:gd name="connsiteX65" fmla="*/ 936814 w 1249829"/>
                  <a:gd name="connsiteY65" fmla="*/ 1086251 h 1250222"/>
                  <a:gd name="connsiteX66" fmla="*/ 932272 w 1249829"/>
                  <a:gd name="connsiteY66" fmla="*/ 1088716 h 1250222"/>
                  <a:gd name="connsiteX67" fmla="*/ 961022 w 1249829"/>
                  <a:gd name="connsiteY67" fmla="*/ 1155249 h 1250222"/>
                  <a:gd name="connsiteX68" fmla="*/ 918471 w 1249829"/>
                  <a:gd name="connsiteY68" fmla="*/ 1176532 h 1250222"/>
                  <a:gd name="connsiteX69" fmla="*/ 879379 w 1249829"/>
                  <a:gd name="connsiteY69" fmla="*/ 1117425 h 1250222"/>
                  <a:gd name="connsiteX70" fmla="*/ 843583 w 1249829"/>
                  <a:gd name="connsiteY70" fmla="*/ 1136855 h 1250222"/>
                  <a:gd name="connsiteX71" fmla="*/ 841996 w 1249829"/>
                  <a:gd name="connsiteY71" fmla="*/ 1137347 h 1250222"/>
                  <a:gd name="connsiteX72" fmla="*/ 848811 w 1249829"/>
                  <a:gd name="connsiteY72" fmla="*/ 1159597 h 1250222"/>
                  <a:gd name="connsiteX73" fmla="*/ 861670 w 1249829"/>
                  <a:gd name="connsiteY73" fmla="*/ 1204557 h 1250222"/>
                  <a:gd name="connsiteX74" fmla="*/ 816876 w 1249829"/>
                  <a:gd name="connsiteY74" fmla="*/ 1220590 h 1250222"/>
                  <a:gd name="connsiteX75" fmla="*/ 784179 w 1249829"/>
                  <a:gd name="connsiteY75" fmla="*/ 1155295 h 1250222"/>
                  <a:gd name="connsiteX76" fmla="*/ 747108 w 1249829"/>
                  <a:gd name="connsiteY76" fmla="*/ 1166802 h 1250222"/>
                  <a:gd name="connsiteX77" fmla="*/ 754932 w 1249829"/>
                  <a:gd name="connsiteY77" fmla="*/ 1236846 h 1250222"/>
                  <a:gd name="connsiteX78" fmla="*/ 708781 w 1249829"/>
                  <a:gd name="connsiteY78" fmla="*/ 1243306 h 1250222"/>
                  <a:gd name="connsiteX79" fmla="*/ 689628 w 1249829"/>
                  <a:gd name="connsiteY79" fmla="*/ 1173969 h 1250222"/>
                  <a:gd name="connsiteX80" fmla="*/ 648754 w 1249829"/>
                  <a:gd name="connsiteY80" fmla="*/ 1178090 h 1250222"/>
                  <a:gd name="connsiteX81" fmla="*/ 645344 w 1249829"/>
                  <a:gd name="connsiteY81" fmla="*/ 1248863 h 1250222"/>
                  <a:gd name="connsiteX82" fmla="*/ 597491 w 1249829"/>
                  <a:gd name="connsiteY82" fmla="*/ 1250222 h 1250222"/>
                  <a:gd name="connsiteX83" fmla="*/ 590206 w 1249829"/>
                  <a:gd name="connsiteY83" fmla="*/ 1175980 h 1250222"/>
                  <a:gd name="connsiteX84" fmla="*/ 551918 w 1249829"/>
                  <a:gd name="connsiteY84" fmla="*/ 1172120 h 1250222"/>
                  <a:gd name="connsiteX85" fmla="*/ 531857 w 1249829"/>
                  <a:gd name="connsiteY85" fmla="*/ 1241263 h 1250222"/>
                  <a:gd name="connsiteX86" fmla="*/ 485015 w 1249829"/>
                  <a:gd name="connsiteY86" fmla="*/ 1235927 h 1250222"/>
                  <a:gd name="connsiteX87" fmla="*/ 492550 w 1249829"/>
                  <a:gd name="connsiteY87" fmla="*/ 1160522 h 1250222"/>
                  <a:gd name="connsiteX88" fmla="*/ 454074 w 1249829"/>
                  <a:gd name="connsiteY88" fmla="*/ 1148579 h 1250222"/>
                  <a:gd name="connsiteX89" fmla="*/ 441039 w 1249829"/>
                  <a:gd name="connsiteY89" fmla="*/ 1177605 h 1250222"/>
                  <a:gd name="connsiteX90" fmla="*/ 423230 w 1249829"/>
                  <a:gd name="connsiteY90" fmla="*/ 1217294 h 1250222"/>
                  <a:gd name="connsiteX91" fmla="*/ 376171 w 1249829"/>
                  <a:gd name="connsiteY91" fmla="*/ 1201892 h 1250222"/>
                  <a:gd name="connsiteX92" fmla="*/ 398626 w 1249829"/>
                  <a:gd name="connsiteY92" fmla="*/ 1127259 h 1250222"/>
                  <a:gd name="connsiteX93" fmla="*/ 367251 w 1249829"/>
                  <a:gd name="connsiteY93" fmla="*/ 1110229 h 1250222"/>
                  <a:gd name="connsiteX94" fmla="*/ 347765 w 1249829"/>
                  <a:gd name="connsiteY94" fmla="*/ 1136110 h 1250222"/>
                  <a:gd name="connsiteX95" fmla="*/ 320896 w 1249829"/>
                  <a:gd name="connsiteY95" fmla="*/ 1171820 h 1250222"/>
                  <a:gd name="connsiteX96" fmla="*/ 279360 w 1249829"/>
                  <a:gd name="connsiteY96" fmla="*/ 1145196 h 1250222"/>
                  <a:gd name="connsiteX97" fmla="*/ 312822 w 1249829"/>
                  <a:gd name="connsiteY97" fmla="*/ 1077792 h 1250222"/>
                  <a:gd name="connsiteX98" fmla="*/ 284905 w 1249829"/>
                  <a:gd name="connsiteY98" fmla="*/ 1054758 h 1250222"/>
                  <a:gd name="connsiteX99" fmla="*/ 258495 w 1249829"/>
                  <a:gd name="connsiteY99" fmla="*/ 1078773 h 1250222"/>
                  <a:gd name="connsiteX100" fmla="*/ 225442 w 1249829"/>
                  <a:gd name="connsiteY100" fmla="*/ 1108849 h 1250222"/>
                  <a:gd name="connsiteX101" fmla="*/ 189597 w 1249829"/>
                  <a:gd name="connsiteY101" fmla="*/ 1074951 h 1250222"/>
                  <a:gd name="connsiteX102" fmla="*/ 236610 w 1249829"/>
                  <a:gd name="connsiteY102" fmla="*/ 1012886 h 1250222"/>
                  <a:gd name="connsiteX103" fmla="*/ 215208 w 1249829"/>
                  <a:gd name="connsiteY103" fmla="*/ 986946 h 1250222"/>
                  <a:gd name="connsiteX104" fmla="*/ 145345 w 1249829"/>
                  <a:gd name="connsiteY104" fmla="*/ 1029166 h 1250222"/>
                  <a:gd name="connsiteX105" fmla="*/ 116716 w 1249829"/>
                  <a:gd name="connsiteY105" fmla="*/ 988984 h 1250222"/>
                  <a:gd name="connsiteX106" fmla="*/ 174687 w 1249829"/>
                  <a:gd name="connsiteY106" fmla="*/ 937748 h 1250222"/>
                  <a:gd name="connsiteX107" fmla="*/ 157675 w 1249829"/>
                  <a:gd name="connsiteY107" fmla="*/ 906406 h 1250222"/>
                  <a:gd name="connsiteX108" fmla="*/ 80872 w 1249829"/>
                  <a:gd name="connsiteY108" fmla="*/ 938292 h 1250222"/>
                  <a:gd name="connsiteX109" fmla="*/ 58573 w 1249829"/>
                  <a:gd name="connsiteY109" fmla="*/ 894282 h 1250222"/>
                  <a:gd name="connsiteX110" fmla="*/ 127068 w 1249829"/>
                  <a:gd name="connsiteY110" fmla="*/ 850017 h 1250222"/>
                  <a:gd name="connsiteX111" fmla="*/ 124221 w 1249829"/>
                  <a:gd name="connsiteY111" fmla="*/ 844771 h 1250222"/>
                  <a:gd name="connsiteX112" fmla="*/ 115789 w 1249829"/>
                  <a:gd name="connsiteY112" fmla="*/ 817609 h 1250222"/>
                  <a:gd name="connsiteX113" fmla="*/ 35310 w 1249829"/>
                  <a:gd name="connsiteY113" fmla="*/ 835555 h 1250222"/>
                  <a:gd name="connsiteX114" fmla="*/ 21813 w 1249829"/>
                  <a:gd name="connsiteY114" fmla="*/ 789401 h 1250222"/>
                  <a:gd name="connsiteX115" fmla="*/ 97187 w 1249829"/>
                  <a:gd name="connsiteY115" fmla="*/ 757684 h 1250222"/>
                  <a:gd name="connsiteX116" fmla="*/ 92240 w 1249829"/>
                  <a:gd name="connsiteY116" fmla="*/ 741745 h 1250222"/>
                  <a:gd name="connsiteX117" fmla="*/ 90479 w 1249829"/>
                  <a:gd name="connsiteY117" fmla="*/ 724275 h 1250222"/>
                  <a:gd name="connsiteX118" fmla="*/ 8259 w 1249829"/>
                  <a:gd name="connsiteY118" fmla="*/ 728259 h 1250222"/>
                  <a:gd name="connsiteX119" fmla="*/ 3833 w 1249829"/>
                  <a:gd name="connsiteY119" fmla="*/ 678899 h 1250222"/>
                  <a:gd name="connsiteX120" fmla="*/ 84162 w 1249829"/>
                  <a:gd name="connsiteY120" fmla="*/ 661614 h 1250222"/>
                  <a:gd name="connsiteX121" fmla="*/ 81089 w 1249829"/>
                  <a:gd name="connsiteY121" fmla="*/ 631132 h 1250222"/>
                  <a:gd name="connsiteX122" fmla="*/ 81587 w 1249829"/>
                  <a:gd name="connsiteY122" fmla="*/ 626191 h 1250222"/>
                  <a:gd name="connsiteX123" fmla="*/ 0 w 1249829"/>
                  <a:gd name="connsiteY123" fmla="*/ 615720 h 1250222"/>
                  <a:gd name="connsiteX124" fmla="*/ 4165 w 1249829"/>
                  <a:gd name="connsiteY124" fmla="*/ 567379 h 1250222"/>
                  <a:gd name="connsiteX125" fmla="*/ 87790 w 1249829"/>
                  <a:gd name="connsiteY125" fmla="*/ 564659 h 1250222"/>
                  <a:gd name="connsiteX126" fmla="*/ 91213 w 1249829"/>
                  <a:gd name="connsiteY126" fmla="*/ 530702 h 1250222"/>
                  <a:gd name="connsiteX127" fmla="*/ 8568 w 1249829"/>
                  <a:gd name="connsiteY127" fmla="*/ 504523 h 1250222"/>
                  <a:gd name="connsiteX128" fmla="*/ 21280 w 1249829"/>
                  <a:gd name="connsiteY128" fmla="*/ 457698 h 1250222"/>
                  <a:gd name="connsiteX129" fmla="*/ 107776 w 1249829"/>
                  <a:gd name="connsiteY129" fmla="*/ 470470 h 1250222"/>
                  <a:gd name="connsiteX130" fmla="*/ 118071 w 1249829"/>
                  <a:gd name="connsiteY130" fmla="*/ 437303 h 1250222"/>
                  <a:gd name="connsiteX131" fmla="*/ 40680 w 1249829"/>
                  <a:gd name="connsiteY131" fmla="*/ 394798 h 1250222"/>
                  <a:gd name="connsiteX132" fmla="*/ 62877 w 1249829"/>
                  <a:gd name="connsiteY132" fmla="*/ 349377 h 1250222"/>
                  <a:gd name="connsiteX133" fmla="*/ 143730 w 1249829"/>
                  <a:gd name="connsiteY133" fmla="*/ 381551 h 1250222"/>
                  <a:gd name="connsiteX134" fmla="*/ 159391 w 1249829"/>
                  <a:gd name="connsiteY134" fmla="*/ 352698 h 1250222"/>
                  <a:gd name="connsiteX135" fmla="*/ 91186 w 1249829"/>
                  <a:gd name="connsiteY135" fmla="*/ 297829 h 1250222"/>
                  <a:gd name="connsiteX136" fmla="*/ 120960 w 1249829"/>
                  <a:gd name="connsiteY136" fmla="*/ 256972 h 1250222"/>
                  <a:gd name="connsiteX137" fmla="*/ 193384 w 1249829"/>
                  <a:gd name="connsiteY137" fmla="*/ 301769 h 1250222"/>
                  <a:gd name="connsiteX138" fmla="*/ 218826 w 1249829"/>
                  <a:gd name="connsiteY138" fmla="*/ 270933 h 1250222"/>
                  <a:gd name="connsiteX139" fmla="*/ 157976 w 1249829"/>
                  <a:gd name="connsiteY139" fmla="*/ 208354 h 1250222"/>
                  <a:gd name="connsiteX140" fmla="*/ 192500 w 1249829"/>
                  <a:gd name="connsiteY140" fmla="*/ 171423 h 1250222"/>
                  <a:gd name="connsiteX141" fmla="*/ 261539 w 1249829"/>
                  <a:gd name="connsiteY141" fmla="*/ 226784 h 1250222"/>
                  <a:gd name="connsiteX142" fmla="*/ 286835 w 1249829"/>
                  <a:gd name="connsiteY142" fmla="*/ 205914 h 1250222"/>
                  <a:gd name="connsiteX143" fmla="*/ 239713 w 1249829"/>
                  <a:gd name="connsiteY143" fmla="*/ 130543 h 1250222"/>
                  <a:gd name="connsiteX144" fmla="*/ 281253 w 1249829"/>
                  <a:gd name="connsiteY144" fmla="*/ 101730 h 1250222"/>
                  <a:gd name="connsiteX145" fmla="*/ 335932 w 1249829"/>
                  <a:gd name="connsiteY145" fmla="*/ 169035 h 1250222"/>
                  <a:gd name="connsiteX146" fmla="*/ 368792 w 1249829"/>
                  <a:gd name="connsiteY146" fmla="*/ 151199 h 1250222"/>
                  <a:gd name="connsiteX147" fmla="*/ 335710 w 1249829"/>
                  <a:gd name="connsiteY147" fmla="*/ 70225 h 1250222"/>
                  <a:gd name="connsiteX148" fmla="*/ 381622 w 1249829"/>
                  <a:gd name="connsiteY148" fmla="*/ 49086 h 1250222"/>
                  <a:gd name="connsiteX149" fmla="*/ 423784 w 1249829"/>
                  <a:gd name="connsiteY149" fmla="*/ 123088 h 1250222"/>
                  <a:gd name="connsiteX150" fmla="*/ 454399 w 1249829"/>
                  <a:gd name="connsiteY150" fmla="*/ 113585 h 1250222"/>
                  <a:gd name="connsiteX151" fmla="*/ 436487 w 1249829"/>
                  <a:gd name="connsiteY151" fmla="*/ 28949 h 1250222"/>
                  <a:gd name="connsiteX152" fmla="*/ 485433 w 1249829"/>
                  <a:gd name="connsiteY152" fmla="*/ 16337 h 1250222"/>
                  <a:gd name="connsiteX153" fmla="*/ 513245 w 1249829"/>
                  <a:gd name="connsiteY153" fmla="*/ 95318 h 1250222"/>
                  <a:gd name="connsiteX154" fmla="*/ 519331 w 1249829"/>
                  <a:gd name="connsiteY154" fmla="*/ 93429 h 1250222"/>
                  <a:gd name="connsiteX155" fmla="*/ 548926 w 1249829"/>
                  <a:gd name="connsiteY155" fmla="*/ 90445 h 1250222"/>
                  <a:gd name="connsiteX156" fmla="*/ 547487 w 1249829"/>
                  <a:gd name="connsiteY156" fmla="*/ 4514 h 1250222"/>
                  <a:gd name="connsiteX157" fmla="*/ 597939 w 1249829"/>
                  <a:gd name="connsiteY157" fmla="*/ 1464 h 1250222"/>
                  <a:gd name="connsiteX158" fmla="*/ 610180 w 1249829"/>
                  <a:gd name="connsiteY158" fmla="*/ 84270 h 1250222"/>
                  <a:gd name="connsiteX159" fmla="*/ 629944 w 1249829"/>
                  <a:gd name="connsiteY159" fmla="*/ 82278 h 1250222"/>
                  <a:gd name="connsiteX160" fmla="*/ 645521 w 1249829"/>
                  <a:gd name="connsiteY160" fmla="*/ 83848 h 125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1249829" h="1250222">
                    <a:moveTo>
                      <a:pt x="629943" y="133442"/>
                    </a:moveTo>
                    <a:cubicBezTo>
                      <a:pt x="355076" y="133442"/>
                      <a:pt x="132253" y="356265"/>
                      <a:pt x="132253" y="631132"/>
                    </a:cubicBezTo>
                    <a:cubicBezTo>
                      <a:pt x="132253" y="905999"/>
                      <a:pt x="355076" y="1128822"/>
                      <a:pt x="629943" y="1128822"/>
                    </a:cubicBezTo>
                    <a:cubicBezTo>
                      <a:pt x="904810" y="1128822"/>
                      <a:pt x="1127633" y="905999"/>
                      <a:pt x="1127633" y="631132"/>
                    </a:cubicBezTo>
                    <a:cubicBezTo>
                      <a:pt x="1127633" y="356265"/>
                      <a:pt x="904810" y="133442"/>
                      <a:pt x="629943" y="133442"/>
                    </a:cubicBezTo>
                    <a:close/>
                    <a:moveTo>
                      <a:pt x="660499" y="0"/>
                    </a:moveTo>
                    <a:cubicBezTo>
                      <a:pt x="677745" y="2087"/>
                      <a:pt x="691248" y="3431"/>
                      <a:pt x="710596" y="6710"/>
                    </a:cubicBezTo>
                    <a:lnTo>
                      <a:pt x="706698" y="90016"/>
                    </a:lnTo>
                    <a:lnTo>
                      <a:pt x="740557" y="93429"/>
                    </a:lnTo>
                    <a:lnTo>
                      <a:pt x="743697" y="94403"/>
                    </a:lnTo>
                    <a:lnTo>
                      <a:pt x="769609" y="17093"/>
                    </a:lnTo>
                    <a:cubicBezTo>
                      <a:pt x="786365" y="21677"/>
                      <a:pt x="799527" y="24980"/>
                      <a:pt x="818188" y="31050"/>
                    </a:cubicBezTo>
                    <a:lnTo>
                      <a:pt x="802224" y="112571"/>
                    </a:lnTo>
                    <a:lnTo>
                      <a:pt x="836512" y="123215"/>
                    </a:lnTo>
                    <a:lnTo>
                      <a:pt x="875002" y="54166"/>
                    </a:lnTo>
                    <a:cubicBezTo>
                      <a:pt x="890627" y="61757"/>
                      <a:pt x="902957" y="67426"/>
                      <a:pt x="920182" y="76827"/>
                    </a:cubicBezTo>
                    <a:lnTo>
                      <a:pt x="890692" y="150980"/>
                    </a:lnTo>
                    <a:lnTo>
                      <a:pt x="923564" y="168822"/>
                    </a:lnTo>
                    <a:lnTo>
                      <a:pt x="974757" y="107659"/>
                    </a:lnTo>
                    <a:cubicBezTo>
                      <a:pt x="989104" y="116261"/>
                      <a:pt x="997262" y="126055"/>
                      <a:pt x="1012962" y="136547"/>
                    </a:cubicBezTo>
                    <a:lnTo>
                      <a:pt x="971283" y="204453"/>
                    </a:lnTo>
                    <a:lnTo>
                      <a:pt x="999533" y="227762"/>
                    </a:lnTo>
                    <a:lnTo>
                      <a:pt x="1061234" y="178044"/>
                    </a:lnTo>
                    <a:cubicBezTo>
                      <a:pt x="1073635" y="189270"/>
                      <a:pt x="1079733" y="200463"/>
                      <a:pt x="1093094" y="213807"/>
                    </a:cubicBezTo>
                    <a:lnTo>
                      <a:pt x="1040697" y="270490"/>
                    </a:lnTo>
                    <a:lnTo>
                      <a:pt x="1066454" y="301708"/>
                    </a:lnTo>
                    <a:lnTo>
                      <a:pt x="1135224" y="264043"/>
                    </a:lnTo>
                    <a:cubicBezTo>
                      <a:pt x="1145452" y="277279"/>
                      <a:pt x="1149483" y="289372"/>
                      <a:pt x="1160283" y="304861"/>
                    </a:cubicBezTo>
                    <a:lnTo>
                      <a:pt x="1099488" y="350837"/>
                    </a:lnTo>
                    <a:lnTo>
                      <a:pt x="1118493" y="385852"/>
                    </a:lnTo>
                    <a:lnTo>
                      <a:pt x="1190696" y="361214"/>
                    </a:lnTo>
                    <a:cubicBezTo>
                      <a:pt x="1198503" y="376008"/>
                      <a:pt x="1200402" y="388612"/>
                      <a:pt x="1208387" y="405724"/>
                    </a:cubicBezTo>
                    <a:lnTo>
                      <a:pt x="1142533" y="439611"/>
                    </a:lnTo>
                    <a:lnTo>
                      <a:pt x="1154387" y="477798"/>
                    </a:lnTo>
                    <a:lnTo>
                      <a:pt x="1231288" y="466447"/>
                    </a:lnTo>
                    <a:cubicBezTo>
                      <a:pt x="1236285" y="482411"/>
                      <a:pt x="1235866" y="495151"/>
                      <a:pt x="1240617" y="513427"/>
                    </a:cubicBezTo>
                    <a:lnTo>
                      <a:pt x="1169108" y="534996"/>
                    </a:lnTo>
                    <a:lnTo>
                      <a:pt x="1172879" y="572410"/>
                    </a:lnTo>
                    <a:lnTo>
                      <a:pt x="1248834" y="575095"/>
                    </a:lnTo>
                    <a:cubicBezTo>
                      <a:pt x="1250971" y="592534"/>
                      <a:pt x="1248337" y="605622"/>
                      <a:pt x="1249829" y="625404"/>
                    </a:cubicBezTo>
                    <a:lnTo>
                      <a:pt x="1178521" y="633891"/>
                    </a:lnTo>
                    <a:lnTo>
                      <a:pt x="1174630" y="672492"/>
                    </a:lnTo>
                    <a:lnTo>
                      <a:pt x="1246903" y="686380"/>
                    </a:lnTo>
                    <a:cubicBezTo>
                      <a:pt x="1246331" y="703940"/>
                      <a:pt x="1241714" y="716466"/>
                      <a:pt x="1240144" y="736242"/>
                    </a:cubicBezTo>
                    <a:lnTo>
                      <a:pt x="1168464" y="733657"/>
                    </a:lnTo>
                    <a:lnTo>
                      <a:pt x="1167648" y="741745"/>
                    </a:lnTo>
                    <a:lnTo>
                      <a:pt x="1158615" y="770847"/>
                    </a:lnTo>
                    <a:lnTo>
                      <a:pt x="1225637" y="797976"/>
                    </a:lnTo>
                    <a:cubicBezTo>
                      <a:pt x="1221677" y="815094"/>
                      <a:pt x="1214723" y="826490"/>
                      <a:pt x="1209355" y="845588"/>
                    </a:cubicBezTo>
                    <a:lnTo>
                      <a:pt x="1140441" y="829392"/>
                    </a:lnTo>
                    <a:lnTo>
                      <a:pt x="1135667" y="844771"/>
                    </a:lnTo>
                    <a:lnTo>
                      <a:pt x="1124141" y="866007"/>
                    </a:lnTo>
                    <a:lnTo>
                      <a:pt x="1184672" y="903412"/>
                    </a:lnTo>
                    <a:cubicBezTo>
                      <a:pt x="1177891" y="919620"/>
                      <a:pt x="1169120" y="929685"/>
                      <a:pt x="1160618" y="947609"/>
                    </a:cubicBezTo>
                    <a:lnTo>
                      <a:pt x="1094915" y="919852"/>
                    </a:lnTo>
                    <a:lnTo>
                      <a:pt x="1085063" y="938002"/>
                    </a:lnTo>
                    <a:lnTo>
                      <a:pt x="1076026" y="948955"/>
                    </a:lnTo>
                    <a:lnTo>
                      <a:pt x="1130337" y="1000802"/>
                    </a:lnTo>
                    <a:cubicBezTo>
                      <a:pt x="1120345" y="1015253"/>
                      <a:pt x="1109679" y="1023283"/>
                      <a:pt x="1097649" y="1039057"/>
                    </a:cubicBezTo>
                    <a:lnTo>
                      <a:pt x="1036708" y="996609"/>
                    </a:lnTo>
                    <a:lnTo>
                      <a:pt x="1018043" y="1019231"/>
                    </a:lnTo>
                    <a:lnTo>
                      <a:pt x="1008661" y="1026972"/>
                    </a:lnTo>
                    <a:lnTo>
                      <a:pt x="1051838" y="1082987"/>
                    </a:lnTo>
                    <a:cubicBezTo>
                      <a:pt x="1039774" y="1095760"/>
                      <a:pt x="1028016" y="1102083"/>
                      <a:pt x="1013736" y="1115854"/>
                    </a:cubicBezTo>
                    <a:lnTo>
                      <a:pt x="961336" y="1066018"/>
                    </a:lnTo>
                    <a:lnTo>
                      <a:pt x="936814" y="1086251"/>
                    </a:lnTo>
                    <a:lnTo>
                      <a:pt x="932272" y="1088716"/>
                    </a:lnTo>
                    <a:lnTo>
                      <a:pt x="961022" y="1155249"/>
                    </a:lnTo>
                    <a:cubicBezTo>
                      <a:pt x="946130" y="1164563"/>
                      <a:pt x="935759" y="1166811"/>
                      <a:pt x="918471" y="1176532"/>
                    </a:cubicBezTo>
                    <a:lnTo>
                      <a:pt x="879379" y="1117425"/>
                    </a:lnTo>
                    <a:lnTo>
                      <a:pt x="843583" y="1136855"/>
                    </a:lnTo>
                    <a:lnTo>
                      <a:pt x="841996" y="1137347"/>
                    </a:lnTo>
                    <a:lnTo>
                      <a:pt x="848811" y="1159597"/>
                    </a:lnTo>
                    <a:cubicBezTo>
                      <a:pt x="852791" y="1174426"/>
                      <a:pt x="856678" y="1189445"/>
                      <a:pt x="861670" y="1204557"/>
                    </a:cubicBezTo>
                    <a:cubicBezTo>
                      <a:pt x="845770" y="1212020"/>
                      <a:pt x="835204" y="1213009"/>
                      <a:pt x="816876" y="1220590"/>
                    </a:cubicBezTo>
                    <a:lnTo>
                      <a:pt x="784179" y="1155295"/>
                    </a:lnTo>
                    <a:lnTo>
                      <a:pt x="747108" y="1166802"/>
                    </a:lnTo>
                    <a:lnTo>
                      <a:pt x="754932" y="1236846"/>
                    </a:lnTo>
                    <a:cubicBezTo>
                      <a:pt x="737888" y="1241091"/>
                      <a:pt x="728230" y="1239416"/>
                      <a:pt x="708781" y="1243306"/>
                    </a:cubicBezTo>
                    <a:lnTo>
                      <a:pt x="689628" y="1173969"/>
                    </a:lnTo>
                    <a:lnTo>
                      <a:pt x="648754" y="1178090"/>
                    </a:lnTo>
                    <a:lnTo>
                      <a:pt x="645344" y="1248863"/>
                    </a:lnTo>
                    <a:cubicBezTo>
                      <a:pt x="627825" y="1250133"/>
                      <a:pt x="617318" y="1249712"/>
                      <a:pt x="597491" y="1250222"/>
                    </a:cubicBezTo>
                    <a:lnTo>
                      <a:pt x="590206" y="1175980"/>
                    </a:lnTo>
                    <a:lnTo>
                      <a:pt x="551918" y="1172120"/>
                    </a:lnTo>
                    <a:lnTo>
                      <a:pt x="531857" y="1241263"/>
                    </a:lnTo>
                    <a:cubicBezTo>
                      <a:pt x="514429" y="1239073"/>
                      <a:pt x="504558" y="1239315"/>
                      <a:pt x="485015" y="1235927"/>
                    </a:cubicBezTo>
                    <a:lnTo>
                      <a:pt x="492550" y="1160522"/>
                    </a:lnTo>
                    <a:lnTo>
                      <a:pt x="454074" y="1148579"/>
                    </a:lnTo>
                    <a:lnTo>
                      <a:pt x="441039" y="1177605"/>
                    </a:lnTo>
                    <a:cubicBezTo>
                      <a:pt x="435102" y="1190387"/>
                      <a:pt x="429168" y="1203170"/>
                      <a:pt x="423230" y="1217294"/>
                    </a:cubicBezTo>
                    <a:cubicBezTo>
                      <a:pt x="406544" y="1211807"/>
                      <a:pt x="394704" y="1208960"/>
                      <a:pt x="376171" y="1201892"/>
                    </a:cubicBezTo>
                    <a:lnTo>
                      <a:pt x="398626" y="1127259"/>
                    </a:lnTo>
                    <a:lnTo>
                      <a:pt x="367251" y="1110229"/>
                    </a:lnTo>
                    <a:lnTo>
                      <a:pt x="347765" y="1136110"/>
                    </a:lnTo>
                    <a:cubicBezTo>
                      <a:pt x="338909" y="1147565"/>
                      <a:pt x="330055" y="1159020"/>
                      <a:pt x="320896" y="1171820"/>
                    </a:cubicBezTo>
                    <a:cubicBezTo>
                      <a:pt x="305291" y="1162440"/>
                      <a:pt x="296473" y="1156591"/>
                      <a:pt x="279360" y="1145196"/>
                    </a:cubicBezTo>
                    <a:lnTo>
                      <a:pt x="312822" y="1077792"/>
                    </a:lnTo>
                    <a:lnTo>
                      <a:pt x="284905" y="1054758"/>
                    </a:lnTo>
                    <a:lnTo>
                      <a:pt x="258495" y="1078773"/>
                    </a:lnTo>
                    <a:cubicBezTo>
                      <a:pt x="247660" y="1088376"/>
                      <a:pt x="236826" y="1097981"/>
                      <a:pt x="225442" y="1108849"/>
                    </a:cubicBezTo>
                    <a:cubicBezTo>
                      <a:pt x="211859" y="1096725"/>
                      <a:pt x="204285" y="1089335"/>
                      <a:pt x="189597" y="1074951"/>
                    </a:cubicBezTo>
                    <a:lnTo>
                      <a:pt x="236610" y="1012886"/>
                    </a:lnTo>
                    <a:lnTo>
                      <a:pt x="215208" y="986946"/>
                    </a:lnTo>
                    <a:lnTo>
                      <a:pt x="145345" y="1029166"/>
                    </a:lnTo>
                    <a:cubicBezTo>
                      <a:pt x="134347" y="1014653"/>
                      <a:pt x="128345" y="1005938"/>
                      <a:pt x="116716" y="988984"/>
                    </a:cubicBezTo>
                    <a:lnTo>
                      <a:pt x="174687" y="937748"/>
                    </a:lnTo>
                    <a:lnTo>
                      <a:pt x="157675" y="906406"/>
                    </a:lnTo>
                    <a:lnTo>
                      <a:pt x="80872" y="938292"/>
                    </a:lnTo>
                    <a:cubicBezTo>
                      <a:pt x="72168" y="922299"/>
                      <a:pt x="67536" y="912784"/>
                      <a:pt x="58573" y="894282"/>
                    </a:cubicBezTo>
                    <a:lnTo>
                      <a:pt x="127068" y="850017"/>
                    </a:lnTo>
                    <a:lnTo>
                      <a:pt x="124221" y="844771"/>
                    </a:lnTo>
                    <a:lnTo>
                      <a:pt x="115789" y="817609"/>
                    </a:lnTo>
                    <a:lnTo>
                      <a:pt x="35310" y="835555"/>
                    </a:lnTo>
                    <a:cubicBezTo>
                      <a:pt x="29815" y="818679"/>
                      <a:pt x="27083" y="808740"/>
                      <a:pt x="21813" y="789401"/>
                    </a:cubicBezTo>
                    <a:lnTo>
                      <a:pt x="97187" y="757684"/>
                    </a:lnTo>
                    <a:lnTo>
                      <a:pt x="92240" y="741745"/>
                    </a:lnTo>
                    <a:lnTo>
                      <a:pt x="90479" y="724275"/>
                    </a:lnTo>
                    <a:lnTo>
                      <a:pt x="8259" y="728259"/>
                    </a:lnTo>
                    <a:cubicBezTo>
                      <a:pt x="5986" y="710657"/>
                      <a:pt x="5430" y="698880"/>
                      <a:pt x="3833" y="678899"/>
                    </a:cubicBezTo>
                    <a:lnTo>
                      <a:pt x="84162" y="661614"/>
                    </a:lnTo>
                    <a:lnTo>
                      <a:pt x="81089" y="631132"/>
                    </a:lnTo>
                    <a:lnTo>
                      <a:pt x="81587" y="626191"/>
                    </a:lnTo>
                    <a:lnTo>
                      <a:pt x="0" y="615720"/>
                    </a:lnTo>
                    <a:cubicBezTo>
                      <a:pt x="800" y="598360"/>
                      <a:pt x="2287" y="586914"/>
                      <a:pt x="4165" y="567379"/>
                    </a:cubicBezTo>
                    <a:lnTo>
                      <a:pt x="87790" y="564659"/>
                    </a:lnTo>
                    <a:lnTo>
                      <a:pt x="91213" y="530702"/>
                    </a:lnTo>
                    <a:lnTo>
                      <a:pt x="8568" y="504523"/>
                    </a:lnTo>
                    <a:cubicBezTo>
                      <a:pt x="12449" y="487584"/>
                      <a:pt x="15951" y="476586"/>
                      <a:pt x="21280" y="457698"/>
                    </a:cubicBezTo>
                    <a:lnTo>
                      <a:pt x="107776" y="470470"/>
                    </a:lnTo>
                    <a:lnTo>
                      <a:pt x="118071" y="437303"/>
                    </a:lnTo>
                    <a:lnTo>
                      <a:pt x="40680" y="394798"/>
                    </a:lnTo>
                    <a:cubicBezTo>
                      <a:pt x="48100" y="379085"/>
                      <a:pt x="53622" y="366682"/>
                      <a:pt x="62877" y="349377"/>
                    </a:cubicBezTo>
                    <a:lnTo>
                      <a:pt x="143730" y="381551"/>
                    </a:lnTo>
                    <a:lnTo>
                      <a:pt x="159391" y="352698"/>
                    </a:lnTo>
                    <a:lnTo>
                      <a:pt x="91186" y="297829"/>
                    </a:lnTo>
                    <a:cubicBezTo>
                      <a:pt x="101231" y="283650"/>
                      <a:pt x="108830" y="272399"/>
                      <a:pt x="120960" y="256972"/>
                    </a:cubicBezTo>
                    <a:lnTo>
                      <a:pt x="193384" y="301769"/>
                    </a:lnTo>
                    <a:lnTo>
                      <a:pt x="218826" y="270933"/>
                    </a:lnTo>
                    <a:lnTo>
                      <a:pt x="157976" y="208354"/>
                    </a:lnTo>
                    <a:cubicBezTo>
                      <a:pt x="169672" y="195503"/>
                      <a:pt x="178583" y="185260"/>
                      <a:pt x="192500" y="171423"/>
                    </a:cubicBezTo>
                    <a:lnTo>
                      <a:pt x="261539" y="226784"/>
                    </a:lnTo>
                    <a:lnTo>
                      <a:pt x="286835" y="205914"/>
                    </a:lnTo>
                    <a:lnTo>
                      <a:pt x="239713" y="130543"/>
                    </a:lnTo>
                    <a:cubicBezTo>
                      <a:pt x="253858" y="120449"/>
                      <a:pt x="264730" y="112318"/>
                      <a:pt x="281253" y="101730"/>
                    </a:cubicBezTo>
                    <a:lnTo>
                      <a:pt x="335932" y="169035"/>
                    </a:lnTo>
                    <a:lnTo>
                      <a:pt x="368792" y="151199"/>
                    </a:lnTo>
                    <a:lnTo>
                      <a:pt x="335710" y="70225"/>
                    </a:lnTo>
                    <a:cubicBezTo>
                      <a:pt x="351396" y="62760"/>
                      <a:pt x="363523" y="56670"/>
                      <a:pt x="381622" y="49086"/>
                    </a:cubicBezTo>
                    <a:lnTo>
                      <a:pt x="423784" y="123088"/>
                    </a:lnTo>
                    <a:lnTo>
                      <a:pt x="454399" y="113585"/>
                    </a:lnTo>
                    <a:lnTo>
                      <a:pt x="436487" y="28949"/>
                    </a:lnTo>
                    <a:cubicBezTo>
                      <a:pt x="453253" y="24401"/>
                      <a:pt x="466271" y="20571"/>
                      <a:pt x="485433" y="16337"/>
                    </a:cubicBezTo>
                    <a:lnTo>
                      <a:pt x="513245" y="95318"/>
                    </a:lnTo>
                    <a:lnTo>
                      <a:pt x="519331" y="93429"/>
                    </a:lnTo>
                    <a:lnTo>
                      <a:pt x="548926" y="90445"/>
                    </a:lnTo>
                    <a:lnTo>
                      <a:pt x="547487" y="4514"/>
                    </a:lnTo>
                    <a:cubicBezTo>
                      <a:pt x="564812" y="3245"/>
                      <a:pt x="578322" y="1968"/>
                      <a:pt x="597939" y="1464"/>
                    </a:cubicBezTo>
                    <a:lnTo>
                      <a:pt x="610180" y="84270"/>
                    </a:lnTo>
                    <a:lnTo>
                      <a:pt x="629944" y="82278"/>
                    </a:lnTo>
                    <a:lnTo>
                      <a:pt x="645521" y="8384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68" name="Group 1567"/>
              <p:cNvGrpSpPr/>
              <p:nvPr/>
            </p:nvGrpSpPr>
            <p:grpSpPr>
              <a:xfrm>
                <a:off x="1200287" y="1150479"/>
                <a:ext cx="1047482" cy="1040635"/>
                <a:chOff x="-767004" y="-1947678"/>
                <a:chExt cx="10528968" cy="10460185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2300" name="Flowchart: Process 2299"/>
                <p:cNvSpPr/>
                <p:nvPr/>
              </p:nvSpPr>
              <p:spPr>
                <a:xfrm rot="19800000">
                  <a:off x="4449956" y="-1884121"/>
                  <a:ext cx="168285" cy="10396628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1" name="Flowchart: Process 2300"/>
                <p:cNvSpPr/>
                <p:nvPr/>
              </p:nvSpPr>
              <p:spPr>
                <a:xfrm rot="1800000" flipV="1">
                  <a:off x="4352977" y="-1897982"/>
                  <a:ext cx="168285" cy="10396628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2" name="Flowchart: Process 2301"/>
                <p:cNvSpPr/>
                <p:nvPr/>
              </p:nvSpPr>
              <p:spPr>
                <a:xfrm rot="16200000" flipV="1">
                  <a:off x="4448528" y="-1996831"/>
                  <a:ext cx="143428" cy="10396617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3" name="Flowchart: Process 2302"/>
                <p:cNvSpPr/>
                <p:nvPr/>
              </p:nvSpPr>
              <p:spPr>
                <a:xfrm rot="18000000" flipV="1">
                  <a:off x="4482573" y="-1921533"/>
                  <a:ext cx="162165" cy="10396617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4" name="Flowchart: Process 2303"/>
                <p:cNvSpPr/>
                <p:nvPr/>
              </p:nvSpPr>
              <p:spPr>
                <a:xfrm rot="14400000" flipV="1">
                  <a:off x="4360762" y="-1941486"/>
                  <a:ext cx="141086" cy="10396617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5" name="Flowchart: Process 2304"/>
                <p:cNvSpPr/>
                <p:nvPr/>
              </p:nvSpPr>
              <p:spPr>
                <a:xfrm rot="10800000" flipV="1">
                  <a:off x="4411996" y="-1947678"/>
                  <a:ext cx="112197" cy="10396628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9" name="Group 1568"/>
              <p:cNvGrpSpPr/>
              <p:nvPr/>
            </p:nvGrpSpPr>
            <p:grpSpPr>
              <a:xfrm>
                <a:off x="1628104" y="1572224"/>
                <a:ext cx="188677" cy="188677"/>
                <a:chOff x="4281667" y="1717246"/>
                <a:chExt cx="142419" cy="142419"/>
              </a:xfr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lin ang="5400000" scaled="1"/>
              </a:gradFill>
            </p:grpSpPr>
            <p:sp>
              <p:nvSpPr>
                <p:cNvPr id="2298" name="Donut 2297"/>
                <p:cNvSpPr/>
                <p:nvPr/>
              </p:nvSpPr>
              <p:spPr>
                <a:xfrm>
                  <a:off x="4281667" y="1717246"/>
                  <a:ext cx="142419" cy="142419"/>
                </a:xfrm>
                <a:prstGeom prst="donut">
                  <a:avLst>
                    <a:gd name="adj" fmla="val 2556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99" name="Oval 2298"/>
                <p:cNvSpPr/>
                <p:nvPr/>
              </p:nvSpPr>
              <p:spPr>
                <a:xfrm>
                  <a:off x="4309969" y="1745543"/>
                  <a:ext cx="85833" cy="85833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0" name="Group 1569"/>
              <p:cNvGrpSpPr/>
              <p:nvPr/>
            </p:nvGrpSpPr>
            <p:grpSpPr>
              <a:xfrm>
                <a:off x="2365659" y="949486"/>
                <a:ext cx="832374" cy="832402"/>
                <a:chOff x="4872210" y="2300770"/>
                <a:chExt cx="825455" cy="825477"/>
              </a:xfrm>
              <a:solidFill>
                <a:schemeClr val="accent5">
                  <a:lumMod val="65000"/>
                </a:schemeClr>
              </a:solidFill>
            </p:grpSpPr>
            <p:grpSp>
              <p:nvGrpSpPr>
                <p:cNvPr id="2251" name="Group 2250"/>
                <p:cNvGrpSpPr/>
                <p:nvPr/>
              </p:nvGrpSpPr>
              <p:grpSpPr>
                <a:xfrm>
                  <a:off x="4872210" y="2300770"/>
                  <a:ext cx="825455" cy="825477"/>
                  <a:chOff x="4819814" y="2236042"/>
                  <a:chExt cx="942566" cy="942598"/>
                </a:xfrm>
                <a:grpFill/>
              </p:grpSpPr>
              <p:sp>
                <p:nvSpPr>
                  <p:cNvPr id="2261" name="Donut 2260"/>
                  <p:cNvSpPr/>
                  <p:nvPr/>
                </p:nvSpPr>
                <p:spPr>
                  <a:xfrm>
                    <a:off x="4879759" y="2297042"/>
                    <a:ext cx="828582" cy="828581"/>
                  </a:xfrm>
                  <a:prstGeom prst="donut">
                    <a:avLst>
                      <a:gd name="adj" fmla="val 4661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2262" name="Group 2261"/>
                  <p:cNvGrpSpPr/>
                  <p:nvPr/>
                </p:nvGrpSpPr>
                <p:grpSpPr>
                  <a:xfrm>
                    <a:off x="4819814" y="2236042"/>
                    <a:ext cx="942566" cy="942598"/>
                    <a:chOff x="3882759" y="1317523"/>
                    <a:chExt cx="942566" cy="942598"/>
                  </a:xfrm>
                  <a:grpFill/>
                </p:grpSpPr>
                <p:sp>
                  <p:nvSpPr>
                    <p:cNvPr id="2263" name="Flowchart: Process 7"/>
                    <p:cNvSpPr/>
                    <p:nvPr/>
                  </p:nvSpPr>
                  <p:spPr>
                    <a:xfrm>
                      <a:off x="4294735" y="1317523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64" name="Flowchart: Process 7"/>
                    <p:cNvSpPr/>
                    <p:nvPr/>
                  </p:nvSpPr>
                  <p:spPr>
                    <a:xfrm rot="665257">
                      <a:off x="4373211" y="1318100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65" name="Flowchart: Process 7"/>
                    <p:cNvSpPr/>
                    <p:nvPr/>
                  </p:nvSpPr>
                  <p:spPr>
                    <a:xfrm rot="1169334">
                      <a:off x="4449956" y="1333103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66" name="Flowchart: Process 7"/>
                    <p:cNvSpPr/>
                    <p:nvPr/>
                  </p:nvSpPr>
                  <p:spPr>
                    <a:xfrm rot="1805762">
                      <a:off x="4522085" y="1362531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67" name="Flowchart: Process 7"/>
                    <p:cNvSpPr/>
                    <p:nvPr/>
                  </p:nvSpPr>
                  <p:spPr>
                    <a:xfrm rot="20940606">
                      <a:off x="4216837" y="1330795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68" name="Flowchart: Process 7"/>
                    <p:cNvSpPr/>
                    <p:nvPr/>
                  </p:nvSpPr>
                  <p:spPr>
                    <a:xfrm rot="20324217">
                      <a:off x="4145285" y="1356184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69" name="Flowchart: Process 7"/>
                    <p:cNvSpPr/>
                    <p:nvPr/>
                  </p:nvSpPr>
                  <p:spPr>
                    <a:xfrm rot="19733854">
                      <a:off x="4077036" y="1395140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0" name="Flowchart: Process 7"/>
                    <p:cNvSpPr/>
                    <p:nvPr/>
                  </p:nvSpPr>
                  <p:spPr>
                    <a:xfrm rot="19002793">
                      <a:off x="4018179" y="1445341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1" name="Flowchart: Process 7"/>
                    <p:cNvSpPr/>
                    <p:nvPr/>
                  </p:nvSpPr>
                  <p:spPr>
                    <a:xfrm rot="18583590">
                      <a:off x="3968555" y="1507777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2" name="Flowchart: Process 7"/>
                    <p:cNvSpPr/>
                    <p:nvPr/>
                  </p:nvSpPr>
                  <p:spPr>
                    <a:xfrm rot="17981259">
                      <a:off x="3930471" y="1573558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3" name="Flowchart: Process 7"/>
                    <p:cNvSpPr/>
                    <p:nvPr/>
                  </p:nvSpPr>
                  <p:spPr>
                    <a:xfrm rot="17239025">
                      <a:off x="3905453" y="1648064"/>
                      <a:ext cx="47845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4" name="Flowchart: Process 7"/>
                    <p:cNvSpPr/>
                    <p:nvPr/>
                  </p:nvSpPr>
                  <p:spPr>
                    <a:xfrm rot="16623282">
                      <a:off x="3896220" y="1724809"/>
                      <a:ext cx="47845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5" name="Flowchart: Process 7"/>
                    <p:cNvSpPr/>
                    <p:nvPr/>
                  </p:nvSpPr>
                  <p:spPr>
                    <a:xfrm rot="16017679">
                      <a:off x="3897989" y="1802773"/>
                      <a:ext cx="48870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6" name="Flowchart: Process 7"/>
                    <p:cNvSpPr/>
                    <p:nvPr/>
                  </p:nvSpPr>
                  <p:spPr>
                    <a:xfrm rot="15377065">
                      <a:off x="3912992" y="1878940"/>
                      <a:ext cx="48870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306" y="219"/>
                          </a:moveTo>
                          <a:cubicBezTo>
                            <a:pt x="3104" y="84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266" y="3472"/>
                            <a:pt x="306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7" name="Flowchart: Process 7"/>
                    <p:cNvSpPr/>
                    <p:nvPr/>
                  </p:nvSpPr>
                  <p:spPr>
                    <a:xfrm rot="14739164">
                      <a:off x="3939230" y="1954910"/>
                      <a:ext cx="49423" cy="7066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8" name="Flowchart: Process 7"/>
                    <p:cNvSpPr/>
                    <p:nvPr/>
                  </p:nvSpPr>
                  <p:spPr>
                    <a:xfrm rot="14223244">
                      <a:off x="3982507" y="2020691"/>
                      <a:ext cx="49423" cy="7066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9" name="Flowchart: Process 7"/>
                    <p:cNvSpPr/>
                    <p:nvPr/>
                  </p:nvSpPr>
                  <p:spPr>
                    <a:xfrm rot="13552023">
                      <a:off x="4034881" y="2079795"/>
                      <a:ext cx="49423" cy="6903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80" name="Flowchart: Process 7"/>
                    <p:cNvSpPr/>
                    <p:nvPr/>
                  </p:nvSpPr>
                  <p:spPr>
                    <a:xfrm rot="12907481">
                      <a:off x="4099508" y="2126535"/>
                      <a:ext cx="49423" cy="6903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81" name="Flowchart: Process 7"/>
                    <p:cNvSpPr/>
                    <p:nvPr/>
                  </p:nvSpPr>
                  <p:spPr>
                    <a:xfrm rot="12140899">
                      <a:off x="4170539" y="2163720"/>
                      <a:ext cx="46107" cy="6870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177">
                          <a:moveTo>
                            <a:pt x="454" y="408"/>
                          </a:moveTo>
                          <a:cubicBezTo>
                            <a:pt x="3322" y="266"/>
                            <a:pt x="5292" y="57"/>
                            <a:pt x="8538" y="0"/>
                          </a:cubicBezTo>
                          <a:lnTo>
                            <a:pt x="10000" y="10177"/>
                          </a:lnTo>
                          <a:lnTo>
                            <a:pt x="0" y="10131"/>
                          </a:lnTo>
                          <a:cubicBezTo>
                            <a:pt x="43" y="6705"/>
                            <a:pt x="414" y="3834"/>
                            <a:pt x="454" y="40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82" name="Flowchart: Process 7"/>
                    <p:cNvSpPr/>
                    <p:nvPr/>
                  </p:nvSpPr>
                  <p:spPr>
                    <a:xfrm rot="11478563">
                      <a:off x="4247270" y="2184632"/>
                      <a:ext cx="47803" cy="68731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847 w 10000"/>
                        <a:gd name="connsiteY0" fmla="*/ 44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847 w 10000"/>
                        <a:gd name="connsiteY4" fmla="*/ 442 h 10177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68" h="10181">
                          <a:moveTo>
                            <a:pt x="1215" y="442"/>
                          </a:moveTo>
                          <a:cubicBezTo>
                            <a:pt x="4083" y="300"/>
                            <a:pt x="5660" y="57"/>
                            <a:pt x="8906" y="0"/>
                          </a:cubicBezTo>
                          <a:lnTo>
                            <a:pt x="10368" y="10177"/>
                          </a:lnTo>
                          <a:lnTo>
                            <a:pt x="0" y="10181"/>
                          </a:lnTo>
                          <a:cubicBezTo>
                            <a:pt x="43" y="6755"/>
                            <a:pt x="856" y="3650"/>
                            <a:pt x="1215" y="44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83" name="Flowchart: Process 7"/>
                    <p:cNvSpPr/>
                    <p:nvPr/>
                  </p:nvSpPr>
                  <p:spPr>
                    <a:xfrm rot="10800000">
                      <a:off x="4325760" y="2191417"/>
                      <a:ext cx="46107" cy="6870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177">
                          <a:moveTo>
                            <a:pt x="704" y="152"/>
                          </a:moveTo>
                          <a:cubicBezTo>
                            <a:pt x="3572" y="10"/>
                            <a:pt x="5292" y="57"/>
                            <a:pt x="8538" y="0"/>
                          </a:cubicBezTo>
                          <a:lnTo>
                            <a:pt x="10000" y="10177"/>
                          </a:lnTo>
                          <a:lnTo>
                            <a:pt x="0" y="10131"/>
                          </a:lnTo>
                          <a:cubicBezTo>
                            <a:pt x="43" y="6705"/>
                            <a:pt x="664" y="3578"/>
                            <a:pt x="704" y="15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84" name="Flowchart: Process 7"/>
                    <p:cNvSpPr/>
                    <p:nvPr/>
                  </p:nvSpPr>
                  <p:spPr>
                    <a:xfrm rot="10209736">
                      <a:off x="4403776" y="2183906"/>
                      <a:ext cx="46107" cy="7007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380">
                          <a:moveTo>
                            <a:pt x="913" y="33"/>
                          </a:moveTo>
                          <a:cubicBezTo>
                            <a:pt x="3781" y="-109"/>
                            <a:pt x="5292" y="260"/>
                            <a:pt x="8538" y="203"/>
                          </a:cubicBezTo>
                          <a:lnTo>
                            <a:pt x="10000" y="10380"/>
                          </a:lnTo>
                          <a:lnTo>
                            <a:pt x="0" y="10334"/>
                          </a:lnTo>
                          <a:cubicBezTo>
                            <a:pt x="43" y="6908"/>
                            <a:pt x="873" y="3459"/>
                            <a:pt x="913" y="3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85" name="Flowchart: Process 7"/>
                    <p:cNvSpPr/>
                    <p:nvPr/>
                  </p:nvSpPr>
                  <p:spPr>
                    <a:xfrm rot="9540196">
                      <a:off x="4478064" y="2164944"/>
                      <a:ext cx="48135" cy="69919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40" h="10357">
                          <a:moveTo>
                            <a:pt x="1191" y="37"/>
                          </a:moveTo>
                          <a:cubicBezTo>
                            <a:pt x="4059" y="-105"/>
                            <a:pt x="5732" y="215"/>
                            <a:pt x="8978" y="158"/>
                          </a:cubicBezTo>
                          <a:lnTo>
                            <a:pt x="10440" y="10335"/>
                          </a:lnTo>
                          <a:lnTo>
                            <a:pt x="0" y="10357"/>
                          </a:lnTo>
                          <a:cubicBezTo>
                            <a:pt x="43" y="6931"/>
                            <a:pt x="944" y="3592"/>
                            <a:pt x="1191" y="3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86" name="Flowchart: Process 7"/>
                    <p:cNvSpPr/>
                    <p:nvPr/>
                  </p:nvSpPr>
                  <p:spPr>
                    <a:xfrm rot="9127406">
                      <a:off x="4550193" y="2131476"/>
                      <a:ext cx="48135" cy="69919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40" h="10357">
                          <a:moveTo>
                            <a:pt x="1191" y="37"/>
                          </a:moveTo>
                          <a:cubicBezTo>
                            <a:pt x="4059" y="-105"/>
                            <a:pt x="5732" y="215"/>
                            <a:pt x="8978" y="158"/>
                          </a:cubicBezTo>
                          <a:lnTo>
                            <a:pt x="10440" y="10335"/>
                          </a:lnTo>
                          <a:lnTo>
                            <a:pt x="0" y="10357"/>
                          </a:lnTo>
                          <a:cubicBezTo>
                            <a:pt x="43" y="6931"/>
                            <a:pt x="944" y="3592"/>
                            <a:pt x="1191" y="3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87" name="Flowchart: Process 7"/>
                    <p:cNvSpPr/>
                    <p:nvPr/>
                  </p:nvSpPr>
                  <p:spPr>
                    <a:xfrm rot="8249689">
                      <a:off x="4614339" y="2086076"/>
                      <a:ext cx="48524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88" name="Flowchart: Process 7"/>
                    <p:cNvSpPr/>
                    <p:nvPr/>
                  </p:nvSpPr>
                  <p:spPr>
                    <a:xfrm rot="7727419">
                      <a:off x="4672041" y="2029769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89" name="Flowchart: Process 7"/>
                    <p:cNvSpPr/>
                    <p:nvPr/>
                  </p:nvSpPr>
                  <p:spPr>
                    <a:xfrm rot="7010015">
                      <a:off x="4712369" y="1964373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0" name="Flowchart: Process 7"/>
                    <p:cNvSpPr/>
                    <p:nvPr/>
                  </p:nvSpPr>
                  <p:spPr>
                    <a:xfrm rot="6429424">
                      <a:off x="4743978" y="1891347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1" name="Flowchart: Process 7"/>
                    <p:cNvSpPr/>
                    <p:nvPr/>
                  </p:nvSpPr>
                  <p:spPr>
                    <a:xfrm rot="5759830">
                      <a:off x="4762178" y="1814407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2" name="Flowchart: Process 7"/>
                    <p:cNvSpPr/>
                    <p:nvPr/>
                  </p:nvSpPr>
                  <p:spPr>
                    <a:xfrm rot="5228684">
                      <a:off x="4766315" y="1735813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3" name="Flowchart: Process 7"/>
                    <p:cNvSpPr/>
                    <p:nvPr/>
                  </p:nvSpPr>
                  <p:spPr>
                    <a:xfrm rot="4617491">
                      <a:off x="4758119" y="1658563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4" name="Flowchart: Process 7"/>
                    <p:cNvSpPr/>
                    <p:nvPr/>
                  </p:nvSpPr>
                  <p:spPr>
                    <a:xfrm rot="3990800">
                      <a:off x="4732473" y="1584105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5" name="Flowchart: Process 7"/>
                    <p:cNvSpPr/>
                    <p:nvPr/>
                  </p:nvSpPr>
                  <p:spPr>
                    <a:xfrm rot="3398671">
                      <a:off x="4696072" y="1514549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6" name="Flowchart: Process 7"/>
                    <p:cNvSpPr/>
                    <p:nvPr/>
                  </p:nvSpPr>
                  <p:spPr>
                    <a:xfrm rot="2789550">
                      <a:off x="4646433" y="1452501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7" name="Flowchart: Process 7"/>
                    <p:cNvSpPr/>
                    <p:nvPr/>
                  </p:nvSpPr>
                  <p:spPr>
                    <a:xfrm rot="2117013">
                      <a:off x="4588522" y="1401208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252" name="Donut 2251"/>
                <p:cNvSpPr/>
                <p:nvPr/>
              </p:nvSpPr>
              <p:spPr>
                <a:xfrm>
                  <a:off x="5116301" y="2554504"/>
                  <a:ext cx="326576" cy="326572"/>
                </a:xfrm>
                <a:prstGeom prst="donut">
                  <a:avLst>
                    <a:gd name="adj" fmla="val 2272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53" name="Flowchart: Process 2252"/>
                <p:cNvSpPr/>
                <p:nvPr/>
              </p:nvSpPr>
              <p:spPr>
                <a:xfrm rot="20040000">
                  <a:off x="5157378" y="2405661"/>
                  <a:ext cx="33584" cy="186278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4" name="Flowchart: Process 2253"/>
                <p:cNvSpPr/>
                <p:nvPr/>
              </p:nvSpPr>
              <p:spPr>
                <a:xfrm rot="17400000">
                  <a:off x="5034115" y="2536395"/>
                  <a:ext cx="33584" cy="186280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5" name="Flowchart: Process 2254"/>
                <p:cNvSpPr/>
                <p:nvPr/>
              </p:nvSpPr>
              <p:spPr>
                <a:xfrm rot="14640000">
                  <a:off x="5051814" y="2706563"/>
                  <a:ext cx="28358" cy="214122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6" name="Flowchart: Process 2255"/>
                <p:cNvSpPr/>
                <p:nvPr/>
              </p:nvSpPr>
              <p:spPr>
                <a:xfrm rot="11880000">
                  <a:off x="5181577" y="2833313"/>
                  <a:ext cx="28358" cy="214120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7" name="Flowchart: Process 2256"/>
                <p:cNvSpPr/>
                <p:nvPr/>
              </p:nvSpPr>
              <p:spPr>
                <a:xfrm rot="9180000">
                  <a:off x="5371982" y="2840518"/>
                  <a:ext cx="27799" cy="199715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8" name="Flowchart: Process 2257"/>
                <p:cNvSpPr/>
                <p:nvPr/>
              </p:nvSpPr>
              <p:spPr>
                <a:xfrm rot="6660000">
                  <a:off x="5507789" y="2701701"/>
                  <a:ext cx="27799" cy="199716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9" name="Flowchart: Process 2258"/>
                <p:cNvSpPr/>
                <p:nvPr/>
              </p:nvSpPr>
              <p:spPr>
                <a:xfrm rot="3900000">
                  <a:off x="5489685" y="2502527"/>
                  <a:ext cx="27799" cy="199716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0" name="Flowchart: Process 2259"/>
                <p:cNvSpPr/>
                <p:nvPr/>
              </p:nvSpPr>
              <p:spPr>
                <a:xfrm rot="1140000">
                  <a:off x="5344806" y="2387852"/>
                  <a:ext cx="27799" cy="199715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1" name="Group 1570"/>
              <p:cNvGrpSpPr/>
              <p:nvPr/>
            </p:nvGrpSpPr>
            <p:grpSpPr>
              <a:xfrm>
                <a:off x="765228" y="1795581"/>
                <a:ext cx="355266" cy="355276"/>
                <a:chOff x="2988883" y="1837145"/>
                <a:chExt cx="355266" cy="355276"/>
              </a:xfrm>
            </p:grpSpPr>
            <p:sp>
              <p:nvSpPr>
                <p:cNvPr id="2213" name="Donut 2212"/>
                <p:cNvSpPr/>
                <p:nvPr/>
              </p:nvSpPr>
              <p:spPr>
                <a:xfrm>
                  <a:off x="3011477" y="1860137"/>
                  <a:ext cx="312304" cy="312302"/>
                </a:xfrm>
                <a:prstGeom prst="donut">
                  <a:avLst>
                    <a:gd name="adj" fmla="val 17030"/>
                  </a:avLst>
                </a:prstGeom>
                <a:solidFill>
                  <a:schemeClr val="accent5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214" name="Group 2213"/>
                <p:cNvGrpSpPr/>
                <p:nvPr/>
              </p:nvGrpSpPr>
              <p:grpSpPr>
                <a:xfrm>
                  <a:off x="2988883" y="1837145"/>
                  <a:ext cx="355266" cy="355276"/>
                  <a:chOff x="3882759" y="1317523"/>
                  <a:chExt cx="942566" cy="942598"/>
                </a:xfrm>
                <a:solidFill>
                  <a:schemeClr val="accent5">
                    <a:lumMod val="65000"/>
                  </a:schemeClr>
                </a:solidFill>
              </p:grpSpPr>
              <p:sp>
                <p:nvSpPr>
                  <p:cNvPr id="2216" name="Flowchart: Process 7"/>
                  <p:cNvSpPr/>
                  <p:nvPr/>
                </p:nvSpPr>
                <p:spPr>
                  <a:xfrm>
                    <a:off x="4294735" y="1317523"/>
                    <a:ext cx="47911" cy="70977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47" h="10082">
                        <a:moveTo>
                          <a:pt x="4" y="327"/>
                        </a:moveTo>
                        <a:cubicBezTo>
                          <a:pt x="2801" y="191"/>
                          <a:pt x="4982" y="54"/>
                          <a:pt x="8149" y="0"/>
                        </a:cubicBezTo>
                        <a:lnTo>
                          <a:pt x="10247" y="9426"/>
                        </a:lnTo>
                        <a:lnTo>
                          <a:pt x="250" y="10082"/>
                        </a:lnTo>
                        <a:cubicBezTo>
                          <a:pt x="292" y="6802"/>
                          <a:pt x="-36" y="3607"/>
                          <a:pt x="4" y="3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7" name="Flowchart: Process 7"/>
                  <p:cNvSpPr/>
                  <p:nvPr/>
                </p:nvSpPr>
                <p:spPr>
                  <a:xfrm rot="665257">
                    <a:off x="4373211" y="1318100"/>
                    <a:ext cx="47911" cy="70977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47" h="10082">
                        <a:moveTo>
                          <a:pt x="4" y="327"/>
                        </a:moveTo>
                        <a:cubicBezTo>
                          <a:pt x="2801" y="191"/>
                          <a:pt x="4982" y="54"/>
                          <a:pt x="8149" y="0"/>
                        </a:cubicBezTo>
                        <a:lnTo>
                          <a:pt x="10247" y="9426"/>
                        </a:lnTo>
                        <a:lnTo>
                          <a:pt x="250" y="10082"/>
                        </a:lnTo>
                        <a:cubicBezTo>
                          <a:pt x="292" y="6802"/>
                          <a:pt x="-36" y="3607"/>
                          <a:pt x="4" y="3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8" name="Flowchart: Process 7"/>
                  <p:cNvSpPr/>
                  <p:nvPr/>
                </p:nvSpPr>
                <p:spPr>
                  <a:xfrm rot="1169334">
                    <a:off x="4449956" y="1333103"/>
                    <a:ext cx="47911" cy="70977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47" h="10082">
                        <a:moveTo>
                          <a:pt x="4" y="327"/>
                        </a:moveTo>
                        <a:cubicBezTo>
                          <a:pt x="2801" y="191"/>
                          <a:pt x="4982" y="54"/>
                          <a:pt x="8149" y="0"/>
                        </a:cubicBezTo>
                        <a:lnTo>
                          <a:pt x="10247" y="9426"/>
                        </a:lnTo>
                        <a:lnTo>
                          <a:pt x="250" y="10082"/>
                        </a:lnTo>
                        <a:cubicBezTo>
                          <a:pt x="292" y="6802"/>
                          <a:pt x="-36" y="3607"/>
                          <a:pt x="4" y="3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9" name="Flowchart: Process 7"/>
                  <p:cNvSpPr/>
                  <p:nvPr/>
                </p:nvSpPr>
                <p:spPr>
                  <a:xfrm rot="1805762">
                    <a:off x="4522085" y="1362531"/>
                    <a:ext cx="47911" cy="70977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47" h="10082">
                        <a:moveTo>
                          <a:pt x="4" y="327"/>
                        </a:moveTo>
                        <a:cubicBezTo>
                          <a:pt x="2801" y="191"/>
                          <a:pt x="4982" y="54"/>
                          <a:pt x="8149" y="0"/>
                        </a:cubicBezTo>
                        <a:lnTo>
                          <a:pt x="10247" y="9426"/>
                        </a:lnTo>
                        <a:lnTo>
                          <a:pt x="250" y="10082"/>
                        </a:lnTo>
                        <a:cubicBezTo>
                          <a:pt x="292" y="6802"/>
                          <a:pt x="-36" y="3607"/>
                          <a:pt x="4" y="3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0" name="Flowchart: Process 7"/>
                  <p:cNvSpPr/>
                  <p:nvPr/>
                </p:nvSpPr>
                <p:spPr>
                  <a:xfrm rot="20940606">
                    <a:off x="4216837" y="1330795"/>
                    <a:ext cx="47911" cy="70977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47" h="10082">
                        <a:moveTo>
                          <a:pt x="4" y="327"/>
                        </a:moveTo>
                        <a:cubicBezTo>
                          <a:pt x="2801" y="191"/>
                          <a:pt x="4982" y="54"/>
                          <a:pt x="8149" y="0"/>
                        </a:cubicBezTo>
                        <a:lnTo>
                          <a:pt x="10247" y="9426"/>
                        </a:lnTo>
                        <a:lnTo>
                          <a:pt x="250" y="10082"/>
                        </a:lnTo>
                        <a:cubicBezTo>
                          <a:pt x="292" y="6802"/>
                          <a:pt x="-36" y="3607"/>
                          <a:pt x="4" y="3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1" name="Flowchart: Process 7"/>
                  <p:cNvSpPr/>
                  <p:nvPr/>
                </p:nvSpPr>
                <p:spPr>
                  <a:xfrm rot="20324217">
                    <a:off x="4145285" y="1356184"/>
                    <a:ext cx="47911" cy="70977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47" h="10082">
                        <a:moveTo>
                          <a:pt x="4" y="327"/>
                        </a:moveTo>
                        <a:cubicBezTo>
                          <a:pt x="2801" y="191"/>
                          <a:pt x="4982" y="54"/>
                          <a:pt x="8149" y="0"/>
                        </a:cubicBezTo>
                        <a:lnTo>
                          <a:pt x="10247" y="9426"/>
                        </a:lnTo>
                        <a:lnTo>
                          <a:pt x="250" y="10082"/>
                        </a:lnTo>
                        <a:cubicBezTo>
                          <a:pt x="292" y="6802"/>
                          <a:pt x="-36" y="3607"/>
                          <a:pt x="4" y="3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2" name="Flowchart: Process 7"/>
                  <p:cNvSpPr/>
                  <p:nvPr/>
                </p:nvSpPr>
                <p:spPr>
                  <a:xfrm rot="19733854">
                    <a:off x="4077036" y="1395140"/>
                    <a:ext cx="47911" cy="74768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47" h="10082">
                        <a:moveTo>
                          <a:pt x="4" y="327"/>
                        </a:moveTo>
                        <a:cubicBezTo>
                          <a:pt x="2801" y="191"/>
                          <a:pt x="4982" y="54"/>
                          <a:pt x="8149" y="0"/>
                        </a:cubicBezTo>
                        <a:lnTo>
                          <a:pt x="10247" y="9426"/>
                        </a:lnTo>
                        <a:lnTo>
                          <a:pt x="250" y="10082"/>
                        </a:lnTo>
                        <a:cubicBezTo>
                          <a:pt x="292" y="6802"/>
                          <a:pt x="-36" y="3607"/>
                          <a:pt x="4" y="3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3" name="Flowchart: Process 7"/>
                  <p:cNvSpPr/>
                  <p:nvPr/>
                </p:nvSpPr>
                <p:spPr>
                  <a:xfrm rot="19002793">
                    <a:off x="4018179" y="1445341"/>
                    <a:ext cx="47911" cy="74768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47" h="10082">
                        <a:moveTo>
                          <a:pt x="4" y="327"/>
                        </a:moveTo>
                        <a:cubicBezTo>
                          <a:pt x="2801" y="191"/>
                          <a:pt x="4982" y="54"/>
                          <a:pt x="8149" y="0"/>
                        </a:cubicBezTo>
                        <a:lnTo>
                          <a:pt x="10247" y="9426"/>
                        </a:lnTo>
                        <a:lnTo>
                          <a:pt x="250" y="10082"/>
                        </a:lnTo>
                        <a:cubicBezTo>
                          <a:pt x="292" y="6802"/>
                          <a:pt x="-36" y="3607"/>
                          <a:pt x="4" y="3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4" name="Flowchart: Process 7"/>
                  <p:cNvSpPr/>
                  <p:nvPr/>
                </p:nvSpPr>
                <p:spPr>
                  <a:xfrm rot="18583590">
                    <a:off x="3968555" y="1507777"/>
                    <a:ext cx="47911" cy="74768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47" h="10082">
                        <a:moveTo>
                          <a:pt x="4" y="327"/>
                        </a:moveTo>
                        <a:cubicBezTo>
                          <a:pt x="2801" y="191"/>
                          <a:pt x="4982" y="54"/>
                          <a:pt x="8149" y="0"/>
                        </a:cubicBezTo>
                        <a:lnTo>
                          <a:pt x="10247" y="9426"/>
                        </a:lnTo>
                        <a:lnTo>
                          <a:pt x="250" y="10082"/>
                        </a:lnTo>
                        <a:cubicBezTo>
                          <a:pt x="292" y="6802"/>
                          <a:pt x="-36" y="3607"/>
                          <a:pt x="4" y="3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5" name="Flowchart: Process 7"/>
                  <p:cNvSpPr/>
                  <p:nvPr/>
                </p:nvSpPr>
                <p:spPr>
                  <a:xfrm rot="17981259">
                    <a:off x="3930471" y="1573558"/>
                    <a:ext cx="47911" cy="74768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47" h="10082">
                        <a:moveTo>
                          <a:pt x="4" y="327"/>
                        </a:moveTo>
                        <a:cubicBezTo>
                          <a:pt x="2801" y="191"/>
                          <a:pt x="4982" y="54"/>
                          <a:pt x="8149" y="0"/>
                        </a:cubicBezTo>
                        <a:lnTo>
                          <a:pt x="10247" y="9426"/>
                        </a:lnTo>
                        <a:lnTo>
                          <a:pt x="250" y="10082"/>
                        </a:lnTo>
                        <a:cubicBezTo>
                          <a:pt x="292" y="6802"/>
                          <a:pt x="-36" y="3607"/>
                          <a:pt x="4" y="3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6" name="Flowchart: Process 7"/>
                  <p:cNvSpPr/>
                  <p:nvPr/>
                </p:nvSpPr>
                <p:spPr>
                  <a:xfrm rot="17239025">
                    <a:off x="3905453" y="1648064"/>
                    <a:ext cx="47845" cy="74768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  <a:gd name="connsiteX0" fmla="*/ 71 w 9997"/>
                      <a:gd name="connsiteY0" fmla="*/ 183 h 10082"/>
                      <a:gd name="connsiteX1" fmla="*/ 7899 w 9997"/>
                      <a:gd name="connsiteY1" fmla="*/ 0 h 10082"/>
                      <a:gd name="connsiteX2" fmla="*/ 9997 w 9997"/>
                      <a:gd name="connsiteY2" fmla="*/ 9426 h 10082"/>
                      <a:gd name="connsiteX3" fmla="*/ 0 w 9997"/>
                      <a:gd name="connsiteY3" fmla="*/ 10082 h 10082"/>
                      <a:gd name="connsiteX4" fmla="*/ 71 w 9997"/>
                      <a:gd name="connsiteY4" fmla="*/ 183 h 10082"/>
                      <a:gd name="connsiteX0" fmla="*/ 71 w 10236"/>
                      <a:gd name="connsiteY0" fmla="*/ 182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71 w 10236"/>
                      <a:gd name="connsiteY4" fmla="*/ 182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36" h="10000">
                        <a:moveTo>
                          <a:pt x="71" y="182"/>
                        </a:moveTo>
                        <a:cubicBezTo>
                          <a:pt x="2869" y="47"/>
                          <a:pt x="4733" y="54"/>
                          <a:pt x="7901" y="0"/>
                        </a:cubicBezTo>
                        <a:lnTo>
                          <a:pt x="10236" y="9303"/>
                        </a:lnTo>
                        <a:lnTo>
                          <a:pt x="0" y="10000"/>
                        </a:lnTo>
                        <a:cubicBezTo>
                          <a:pt x="42" y="6747"/>
                          <a:pt x="31" y="3435"/>
                          <a:pt x="71" y="1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7" name="Flowchart: Process 7"/>
                  <p:cNvSpPr/>
                  <p:nvPr/>
                </p:nvSpPr>
                <p:spPr>
                  <a:xfrm rot="16623282">
                    <a:off x="3896220" y="1724809"/>
                    <a:ext cx="47845" cy="74768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  <a:gd name="connsiteX0" fmla="*/ 71 w 9997"/>
                      <a:gd name="connsiteY0" fmla="*/ 183 h 10082"/>
                      <a:gd name="connsiteX1" fmla="*/ 7899 w 9997"/>
                      <a:gd name="connsiteY1" fmla="*/ 0 h 10082"/>
                      <a:gd name="connsiteX2" fmla="*/ 9997 w 9997"/>
                      <a:gd name="connsiteY2" fmla="*/ 9426 h 10082"/>
                      <a:gd name="connsiteX3" fmla="*/ 0 w 9997"/>
                      <a:gd name="connsiteY3" fmla="*/ 10082 h 10082"/>
                      <a:gd name="connsiteX4" fmla="*/ 71 w 9997"/>
                      <a:gd name="connsiteY4" fmla="*/ 183 h 10082"/>
                      <a:gd name="connsiteX0" fmla="*/ 71 w 10236"/>
                      <a:gd name="connsiteY0" fmla="*/ 182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71 w 10236"/>
                      <a:gd name="connsiteY4" fmla="*/ 182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36" h="10000">
                        <a:moveTo>
                          <a:pt x="71" y="182"/>
                        </a:moveTo>
                        <a:cubicBezTo>
                          <a:pt x="2869" y="47"/>
                          <a:pt x="4733" y="54"/>
                          <a:pt x="7901" y="0"/>
                        </a:cubicBezTo>
                        <a:lnTo>
                          <a:pt x="10236" y="9303"/>
                        </a:lnTo>
                        <a:lnTo>
                          <a:pt x="0" y="10000"/>
                        </a:lnTo>
                        <a:cubicBezTo>
                          <a:pt x="42" y="6747"/>
                          <a:pt x="31" y="3435"/>
                          <a:pt x="71" y="1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8" name="Flowchart: Process 7"/>
                  <p:cNvSpPr/>
                  <p:nvPr/>
                </p:nvSpPr>
                <p:spPr>
                  <a:xfrm rot="16017679">
                    <a:off x="3897989" y="1802773"/>
                    <a:ext cx="48870" cy="74768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  <a:gd name="connsiteX0" fmla="*/ 71 w 9997"/>
                      <a:gd name="connsiteY0" fmla="*/ 183 h 10082"/>
                      <a:gd name="connsiteX1" fmla="*/ 7899 w 9997"/>
                      <a:gd name="connsiteY1" fmla="*/ 0 h 10082"/>
                      <a:gd name="connsiteX2" fmla="*/ 9997 w 9997"/>
                      <a:gd name="connsiteY2" fmla="*/ 9426 h 10082"/>
                      <a:gd name="connsiteX3" fmla="*/ 0 w 9997"/>
                      <a:gd name="connsiteY3" fmla="*/ 10082 h 10082"/>
                      <a:gd name="connsiteX4" fmla="*/ 71 w 9997"/>
                      <a:gd name="connsiteY4" fmla="*/ 183 h 10082"/>
                      <a:gd name="connsiteX0" fmla="*/ 71 w 10236"/>
                      <a:gd name="connsiteY0" fmla="*/ 182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71 w 10236"/>
                      <a:gd name="connsiteY4" fmla="*/ 182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36" h="10000">
                        <a:moveTo>
                          <a:pt x="71" y="182"/>
                        </a:moveTo>
                        <a:cubicBezTo>
                          <a:pt x="2869" y="47"/>
                          <a:pt x="4733" y="54"/>
                          <a:pt x="7901" y="0"/>
                        </a:cubicBezTo>
                        <a:lnTo>
                          <a:pt x="10236" y="9303"/>
                        </a:lnTo>
                        <a:lnTo>
                          <a:pt x="0" y="10000"/>
                        </a:lnTo>
                        <a:cubicBezTo>
                          <a:pt x="42" y="6747"/>
                          <a:pt x="31" y="3435"/>
                          <a:pt x="71" y="1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9" name="Flowchart: Process 7"/>
                  <p:cNvSpPr/>
                  <p:nvPr/>
                </p:nvSpPr>
                <p:spPr>
                  <a:xfrm rot="15377065">
                    <a:off x="3912992" y="1878940"/>
                    <a:ext cx="48870" cy="74768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  <a:gd name="connsiteX0" fmla="*/ 71 w 9997"/>
                      <a:gd name="connsiteY0" fmla="*/ 183 h 10082"/>
                      <a:gd name="connsiteX1" fmla="*/ 7899 w 9997"/>
                      <a:gd name="connsiteY1" fmla="*/ 0 h 10082"/>
                      <a:gd name="connsiteX2" fmla="*/ 9997 w 9997"/>
                      <a:gd name="connsiteY2" fmla="*/ 9426 h 10082"/>
                      <a:gd name="connsiteX3" fmla="*/ 0 w 9997"/>
                      <a:gd name="connsiteY3" fmla="*/ 10082 h 10082"/>
                      <a:gd name="connsiteX4" fmla="*/ 71 w 9997"/>
                      <a:gd name="connsiteY4" fmla="*/ 183 h 10082"/>
                      <a:gd name="connsiteX0" fmla="*/ 71 w 10236"/>
                      <a:gd name="connsiteY0" fmla="*/ 182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71 w 10236"/>
                      <a:gd name="connsiteY4" fmla="*/ 182 h 10000"/>
                      <a:gd name="connsiteX0" fmla="*/ 306 w 10236"/>
                      <a:gd name="connsiteY0" fmla="*/ 219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306 w 10236"/>
                      <a:gd name="connsiteY4" fmla="*/ 219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36" h="10000">
                        <a:moveTo>
                          <a:pt x="306" y="219"/>
                        </a:moveTo>
                        <a:cubicBezTo>
                          <a:pt x="3104" y="84"/>
                          <a:pt x="4733" y="54"/>
                          <a:pt x="7901" y="0"/>
                        </a:cubicBezTo>
                        <a:lnTo>
                          <a:pt x="10236" y="9303"/>
                        </a:lnTo>
                        <a:lnTo>
                          <a:pt x="0" y="10000"/>
                        </a:lnTo>
                        <a:cubicBezTo>
                          <a:pt x="42" y="6747"/>
                          <a:pt x="266" y="3472"/>
                          <a:pt x="306" y="2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0" name="Flowchart: Process 7"/>
                  <p:cNvSpPr/>
                  <p:nvPr/>
                </p:nvSpPr>
                <p:spPr>
                  <a:xfrm rot="14739164">
                    <a:off x="3939230" y="1954910"/>
                    <a:ext cx="49423" cy="70662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  <a:gd name="connsiteX0" fmla="*/ 71 w 9997"/>
                      <a:gd name="connsiteY0" fmla="*/ 183 h 10082"/>
                      <a:gd name="connsiteX1" fmla="*/ 7899 w 9997"/>
                      <a:gd name="connsiteY1" fmla="*/ 0 h 10082"/>
                      <a:gd name="connsiteX2" fmla="*/ 9997 w 9997"/>
                      <a:gd name="connsiteY2" fmla="*/ 9426 h 10082"/>
                      <a:gd name="connsiteX3" fmla="*/ 0 w 9997"/>
                      <a:gd name="connsiteY3" fmla="*/ 10082 h 10082"/>
                      <a:gd name="connsiteX4" fmla="*/ 71 w 9997"/>
                      <a:gd name="connsiteY4" fmla="*/ 183 h 10082"/>
                      <a:gd name="connsiteX0" fmla="*/ 71 w 10236"/>
                      <a:gd name="connsiteY0" fmla="*/ 182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71 w 10236"/>
                      <a:gd name="connsiteY4" fmla="*/ 182 h 10000"/>
                      <a:gd name="connsiteX0" fmla="*/ 306 w 10236"/>
                      <a:gd name="connsiteY0" fmla="*/ 219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306 w 10236"/>
                      <a:gd name="connsiteY4" fmla="*/ 219 h 10000"/>
                      <a:gd name="connsiteX0" fmla="*/ 306 w 9952"/>
                      <a:gd name="connsiteY0" fmla="*/ 219 h 10000"/>
                      <a:gd name="connsiteX1" fmla="*/ 7901 w 9952"/>
                      <a:gd name="connsiteY1" fmla="*/ 0 h 10000"/>
                      <a:gd name="connsiteX2" fmla="*/ 9952 w 9952"/>
                      <a:gd name="connsiteY2" fmla="*/ 8965 h 10000"/>
                      <a:gd name="connsiteX3" fmla="*/ 0 w 9952"/>
                      <a:gd name="connsiteY3" fmla="*/ 10000 h 10000"/>
                      <a:gd name="connsiteX4" fmla="*/ 306 w 9952"/>
                      <a:gd name="connsiteY4" fmla="*/ 219 h 10000"/>
                      <a:gd name="connsiteX0" fmla="*/ 132 w 9825"/>
                      <a:gd name="connsiteY0" fmla="*/ 219 h 9374"/>
                      <a:gd name="connsiteX1" fmla="*/ 7764 w 9825"/>
                      <a:gd name="connsiteY1" fmla="*/ 0 h 9374"/>
                      <a:gd name="connsiteX2" fmla="*/ 9825 w 9825"/>
                      <a:gd name="connsiteY2" fmla="*/ 8965 h 9374"/>
                      <a:gd name="connsiteX3" fmla="*/ 0 w 9825"/>
                      <a:gd name="connsiteY3" fmla="*/ 9374 h 9374"/>
                      <a:gd name="connsiteX4" fmla="*/ 132 w 9825"/>
                      <a:gd name="connsiteY4" fmla="*/ 219 h 9374"/>
                      <a:gd name="connsiteX0" fmla="*/ 453 w 10319"/>
                      <a:gd name="connsiteY0" fmla="*/ 234 h 10082"/>
                      <a:gd name="connsiteX1" fmla="*/ 8221 w 10319"/>
                      <a:gd name="connsiteY1" fmla="*/ 0 h 10082"/>
                      <a:gd name="connsiteX2" fmla="*/ 10319 w 10319"/>
                      <a:gd name="connsiteY2" fmla="*/ 9564 h 10082"/>
                      <a:gd name="connsiteX3" fmla="*/ 0 w 10319"/>
                      <a:gd name="connsiteY3" fmla="*/ 10082 h 10082"/>
                      <a:gd name="connsiteX4" fmla="*/ 453 w 10319"/>
                      <a:gd name="connsiteY4" fmla="*/ 234 h 10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9" h="10082">
                        <a:moveTo>
                          <a:pt x="453" y="234"/>
                        </a:moveTo>
                        <a:cubicBezTo>
                          <a:pt x="3315" y="90"/>
                          <a:pt x="4982" y="58"/>
                          <a:pt x="8221" y="0"/>
                        </a:cubicBezTo>
                        <a:lnTo>
                          <a:pt x="10319" y="9564"/>
                        </a:lnTo>
                        <a:lnTo>
                          <a:pt x="0" y="10082"/>
                        </a:lnTo>
                        <a:cubicBezTo>
                          <a:pt x="43" y="6612"/>
                          <a:pt x="413" y="3704"/>
                          <a:pt x="453" y="2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1" name="Flowchart: Process 7"/>
                  <p:cNvSpPr/>
                  <p:nvPr/>
                </p:nvSpPr>
                <p:spPr>
                  <a:xfrm rot="14223244">
                    <a:off x="3982507" y="2020691"/>
                    <a:ext cx="49423" cy="70662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  <a:gd name="connsiteX0" fmla="*/ 71 w 9997"/>
                      <a:gd name="connsiteY0" fmla="*/ 183 h 10082"/>
                      <a:gd name="connsiteX1" fmla="*/ 7899 w 9997"/>
                      <a:gd name="connsiteY1" fmla="*/ 0 h 10082"/>
                      <a:gd name="connsiteX2" fmla="*/ 9997 w 9997"/>
                      <a:gd name="connsiteY2" fmla="*/ 9426 h 10082"/>
                      <a:gd name="connsiteX3" fmla="*/ 0 w 9997"/>
                      <a:gd name="connsiteY3" fmla="*/ 10082 h 10082"/>
                      <a:gd name="connsiteX4" fmla="*/ 71 w 9997"/>
                      <a:gd name="connsiteY4" fmla="*/ 183 h 10082"/>
                      <a:gd name="connsiteX0" fmla="*/ 71 w 10236"/>
                      <a:gd name="connsiteY0" fmla="*/ 182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71 w 10236"/>
                      <a:gd name="connsiteY4" fmla="*/ 182 h 10000"/>
                      <a:gd name="connsiteX0" fmla="*/ 306 w 10236"/>
                      <a:gd name="connsiteY0" fmla="*/ 219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306 w 10236"/>
                      <a:gd name="connsiteY4" fmla="*/ 219 h 10000"/>
                      <a:gd name="connsiteX0" fmla="*/ 306 w 9952"/>
                      <a:gd name="connsiteY0" fmla="*/ 219 h 10000"/>
                      <a:gd name="connsiteX1" fmla="*/ 7901 w 9952"/>
                      <a:gd name="connsiteY1" fmla="*/ 0 h 10000"/>
                      <a:gd name="connsiteX2" fmla="*/ 9952 w 9952"/>
                      <a:gd name="connsiteY2" fmla="*/ 8965 h 10000"/>
                      <a:gd name="connsiteX3" fmla="*/ 0 w 9952"/>
                      <a:gd name="connsiteY3" fmla="*/ 10000 h 10000"/>
                      <a:gd name="connsiteX4" fmla="*/ 306 w 9952"/>
                      <a:gd name="connsiteY4" fmla="*/ 219 h 10000"/>
                      <a:gd name="connsiteX0" fmla="*/ 132 w 9825"/>
                      <a:gd name="connsiteY0" fmla="*/ 219 h 9374"/>
                      <a:gd name="connsiteX1" fmla="*/ 7764 w 9825"/>
                      <a:gd name="connsiteY1" fmla="*/ 0 h 9374"/>
                      <a:gd name="connsiteX2" fmla="*/ 9825 w 9825"/>
                      <a:gd name="connsiteY2" fmla="*/ 8965 h 9374"/>
                      <a:gd name="connsiteX3" fmla="*/ 0 w 9825"/>
                      <a:gd name="connsiteY3" fmla="*/ 9374 h 9374"/>
                      <a:gd name="connsiteX4" fmla="*/ 132 w 9825"/>
                      <a:gd name="connsiteY4" fmla="*/ 219 h 9374"/>
                      <a:gd name="connsiteX0" fmla="*/ 453 w 10319"/>
                      <a:gd name="connsiteY0" fmla="*/ 234 h 10082"/>
                      <a:gd name="connsiteX1" fmla="*/ 8221 w 10319"/>
                      <a:gd name="connsiteY1" fmla="*/ 0 h 10082"/>
                      <a:gd name="connsiteX2" fmla="*/ 10319 w 10319"/>
                      <a:gd name="connsiteY2" fmla="*/ 9564 h 10082"/>
                      <a:gd name="connsiteX3" fmla="*/ 0 w 10319"/>
                      <a:gd name="connsiteY3" fmla="*/ 10082 h 10082"/>
                      <a:gd name="connsiteX4" fmla="*/ 453 w 10319"/>
                      <a:gd name="connsiteY4" fmla="*/ 234 h 10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9" h="10082">
                        <a:moveTo>
                          <a:pt x="453" y="234"/>
                        </a:moveTo>
                        <a:cubicBezTo>
                          <a:pt x="3315" y="90"/>
                          <a:pt x="4982" y="58"/>
                          <a:pt x="8221" y="0"/>
                        </a:cubicBezTo>
                        <a:lnTo>
                          <a:pt x="10319" y="9564"/>
                        </a:lnTo>
                        <a:lnTo>
                          <a:pt x="0" y="10082"/>
                        </a:lnTo>
                        <a:cubicBezTo>
                          <a:pt x="43" y="6612"/>
                          <a:pt x="413" y="3704"/>
                          <a:pt x="453" y="2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2" name="Flowchart: Process 7"/>
                  <p:cNvSpPr/>
                  <p:nvPr/>
                </p:nvSpPr>
                <p:spPr>
                  <a:xfrm rot="13552023">
                    <a:off x="4034881" y="2079795"/>
                    <a:ext cx="49423" cy="69032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  <a:gd name="connsiteX0" fmla="*/ 71 w 9997"/>
                      <a:gd name="connsiteY0" fmla="*/ 183 h 10082"/>
                      <a:gd name="connsiteX1" fmla="*/ 7899 w 9997"/>
                      <a:gd name="connsiteY1" fmla="*/ 0 h 10082"/>
                      <a:gd name="connsiteX2" fmla="*/ 9997 w 9997"/>
                      <a:gd name="connsiteY2" fmla="*/ 9426 h 10082"/>
                      <a:gd name="connsiteX3" fmla="*/ 0 w 9997"/>
                      <a:gd name="connsiteY3" fmla="*/ 10082 h 10082"/>
                      <a:gd name="connsiteX4" fmla="*/ 71 w 9997"/>
                      <a:gd name="connsiteY4" fmla="*/ 183 h 10082"/>
                      <a:gd name="connsiteX0" fmla="*/ 71 w 10236"/>
                      <a:gd name="connsiteY0" fmla="*/ 182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71 w 10236"/>
                      <a:gd name="connsiteY4" fmla="*/ 182 h 10000"/>
                      <a:gd name="connsiteX0" fmla="*/ 306 w 10236"/>
                      <a:gd name="connsiteY0" fmla="*/ 219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306 w 10236"/>
                      <a:gd name="connsiteY4" fmla="*/ 219 h 10000"/>
                      <a:gd name="connsiteX0" fmla="*/ 306 w 9952"/>
                      <a:gd name="connsiteY0" fmla="*/ 219 h 10000"/>
                      <a:gd name="connsiteX1" fmla="*/ 7901 w 9952"/>
                      <a:gd name="connsiteY1" fmla="*/ 0 h 10000"/>
                      <a:gd name="connsiteX2" fmla="*/ 9952 w 9952"/>
                      <a:gd name="connsiteY2" fmla="*/ 8965 h 10000"/>
                      <a:gd name="connsiteX3" fmla="*/ 0 w 9952"/>
                      <a:gd name="connsiteY3" fmla="*/ 10000 h 10000"/>
                      <a:gd name="connsiteX4" fmla="*/ 306 w 9952"/>
                      <a:gd name="connsiteY4" fmla="*/ 219 h 10000"/>
                      <a:gd name="connsiteX0" fmla="*/ 132 w 9825"/>
                      <a:gd name="connsiteY0" fmla="*/ 219 h 9374"/>
                      <a:gd name="connsiteX1" fmla="*/ 7764 w 9825"/>
                      <a:gd name="connsiteY1" fmla="*/ 0 h 9374"/>
                      <a:gd name="connsiteX2" fmla="*/ 9825 w 9825"/>
                      <a:gd name="connsiteY2" fmla="*/ 8965 h 9374"/>
                      <a:gd name="connsiteX3" fmla="*/ 0 w 9825"/>
                      <a:gd name="connsiteY3" fmla="*/ 9374 h 9374"/>
                      <a:gd name="connsiteX4" fmla="*/ 132 w 9825"/>
                      <a:gd name="connsiteY4" fmla="*/ 219 h 9374"/>
                      <a:gd name="connsiteX0" fmla="*/ 453 w 10319"/>
                      <a:gd name="connsiteY0" fmla="*/ 234 h 10082"/>
                      <a:gd name="connsiteX1" fmla="*/ 8221 w 10319"/>
                      <a:gd name="connsiteY1" fmla="*/ 0 h 10082"/>
                      <a:gd name="connsiteX2" fmla="*/ 10319 w 10319"/>
                      <a:gd name="connsiteY2" fmla="*/ 9564 h 10082"/>
                      <a:gd name="connsiteX3" fmla="*/ 0 w 10319"/>
                      <a:gd name="connsiteY3" fmla="*/ 10082 h 10082"/>
                      <a:gd name="connsiteX4" fmla="*/ 453 w 10319"/>
                      <a:gd name="connsiteY4" fmla="*/ 234 h 10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9" h="10082">
                        <a:moveTo>
                          <a:pt x="453" y="234"/>
                        </a:moveTo>
                        <a:cubicBezTo>
                          <a:pt x="3315" y="90"/>
                          <a:pt x="4982" y="58"/>
                          <a:pt x="8221" y="0"/>
                        </a:cubicBezTo>
                        <a:lnTo>
                          <a:pt x="10319" y="9564"/>
                        </a:lnTo>
                        <a:lnTo>
                          <a:pt x="0" y="10082"/>
                        </a:lnTo>
                        <a:cubicBezTo>
                          <a:pt x="43" y="6612"/>
                          <a:pt x="413" y="3704"/>
                          <a:pt x="453" y="2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3" name="Flowchart: Process 7"/>
                  <p:cNvSpPr/>
                  <p:nvPr/>
                </p:nvSpPr>
                <p:spPr>
                  <a:xfrm rot="12907481">
                    <a:off x="4099508" y="2126535"/>
                    <a:ext cx="49423" cy="69032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  <a:gd name="connsiteX0" fmla="*/ 71 w 9997"/>
                      <a:gd name="connsiteY0" fmla="*/ 183 h 10082"/>
                      <a:gd name="connsiteX1" fmla="*/ 7899 w 9997"/>
                      <a:gd name="connsiteY1" fmla="*/ 0 h 10082"/>
                      <a:gd name="connsiteX2" fmla="*/ 9997 w 9997"/>
                      <a:gd name="connsiteY2" fmla="*/ 9426 h 10082"/>
                      <a:gd name="connsiteX3" fmla="*/ 0 w 9997"/>
                      <a:gd name="connsiteY3" fmla="*/ 10082 h 10082"/>
                      <a:gd name="connsiteX4" fmla="*/ 71 w 9997"/>
                      <a:gd name="connsiteY4" fmla="*/ 183 h 10082"/>
                      <a:gd name="connsiteX0" fmla="*/ 71 w 10236"/>
                      <a:gd name="connsiteY0" fmla="*/ 182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71 w 10236"/>
                      <a:gd name="connsiteY4" fmla="*/ 182 h 10000"/>
                      <a:gd name="connsiteX0" fmla="*/ 306 w 10236"/>
                      <a:gd name="connsiteY0" fmla="*/ 219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306 w 10236"/>
                      <a:gd name="connsiteY4" fmla="*/ 219 h 10000"/>
                      <a:gd name="connsiteX0" fmla="*/ 306 w 9952"/>
                      <a:gd name="connsiteY0" fmla="*/ 219 h 10000"/>
                      <a:gd name="connsiteX1" fmla="*/ 7901 w 9952"/>
                      <a:gd name="connsiteY1" fmla="*/ 0 h 10000"/>
                      <a:gd name="connsiteX2" fmla="*/ 9952 w 9952"/>
                      <a:gd name="connsiteY2" fmla="*/ 8965 h 10000"/>
                      <a:gd name="connsiteX3" fmla="*/ 0 w 9952"/>
                      <a:gd name="connsiteY3" fmla="*/ 10000 h 10000"/>
                      <a:gd name="connsiteX4" fmla="*/ 306 w 9952"/>
                      <a:gd name="connsiteY4" fmla="*/ 219 h 10000"/>
                      <a:gd name="connsiteX0" fmla="*/ 132 w 9825"/>
                      <a:gd name="connsiteY0" fmla="*/ 219 h 9374"/>
                      <a:gd name="connsiteX1" fmla="*/ 7764 w 9825"/>
                      <a:gd name="connsiteY1" fmla="*/ 0 h 9374"/>
                      <a:gd name="connsiteX2" fmla="*/ 9825 w 9825"/>
                      <a:gd name="connsiteY2" fmla="*/ 8965 h 9374"/>
                      <a:gd name="connsiteX3" fmla="*/ 0 w 9825"/>
                      <a:gd name="connsiteY3" fmla="*/ 9374 h 9374"/>
                      <a:gd name="connsiteX4" fmla="*/ 132 w 9825"/>
                      <a:gd name="connsiteY4" fmla="*/ 219 h 9374"/>
                      <a:gd name="connsiteX0" fmla="*/ 453 w 10319"/>
                      <a:gd name="connsiteY0" fmla="*/ 234 h 10082"/>
                      <a:gd name="connsiteX1" fmla="*/ 8221 w 10319"/>
                      <a:gd name="connsiteY1" fmla="*/ 0 h 10082"/>
                      <a:gd name="connsiteX2" fmla="*/ 10319 w 10319"/>
                      <a:gd name="connsiteY2" fmla="*/ 9564 h 10082"/>
                      <a:gd name="connsiteX3" fmla="*/ 0 w 10319"/>
                      <a:gd name="connsiteY3" fmla="*/ 10082 h 10082"/>
                      <a:gd name="connsiteX4" fmla="*/ 453 w 10319"/>
                      <a:gd name="connsiteY4" fmla="*/ 234 h 10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9" h="10082">
                        <a:moveTo>
                          <a:pt x="453" y="234"/>
                        </a:moveTo>
                        <a:cubicBezTo>
                          <a:pt x="3315" y="90"/>
                          <a:pt x="4982" y="58"/>
                          <a:pt x="8221" y="0"/>
                        </a:cubicBezTo>
                        <a:lnTo>
                          <a:pt x="10319" y="9564"/>
                        </a:lnTo>
                        <a:lnTo>
                          <a:pt x="0" y="10082"/>
                        </a:lnTo>
                        <a:cubicBezTo>
                          <a:pt x="43" y="6612"/>
                          <a:pt x="413" y="3704"/>
                          <a:pt x="453" y="2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4" name="Flowchart: Process 7"/>
                  <p:cNvSpPr/>
                  <p:nvPr/>
                </p:nvSpPr>
                <p:spPr>
                  <a:xfrm rot="12140899">
                    <a:off x="4170539" y="2163720"/>
                    <a:ext cx="46107" cy="68704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  <a:gd name="connsiteX0" fmla="*/ 71 w 9997"/>
                      <a:gd name="connsiteY0" fmla="*/ 183 h 10082"/>
                      <a:gd name="connsiteX1" fmla="*/ 7899 w 9997"/>
                      <a:gd name="connsiteY1" fmla="*/ 0 h 10082"/>
                      <a:gd name="connsiteX2" fmla="*/ 9997 w 9997"/>
                      <a:gd name="connsiteY2" fmla="*/ 9426 h 10082"/>
                      <a:gd name="connsiteX3" fmla="*/ 0 w 9997"/>
                      <a:gd name="connsiteY3" fmla="*/ 10082 h 10082"/>
                      <a:gd name="connsiteX4" fmla="*/ 71 w 9997"/>
                      <a:gd name="connsiteY4" fmla="*/ 183 h 10082"/>
                      <a:gd name="connsiteX0" fmla="*/ 71 w 10236"/>
                      <a:gd name="connsiteY0" fmla="*/ 182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71 w 10236"/>
                      <a:gd name="connsiteY4" fmla="*/ 182 h 10000"/>
                      <a:gd name="connsiteX0" fmla="*/ 306 w 10236"/>
                      <a:gd name="connsiteY0" fmla="*/ 219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306 w 10236"/>
                      <a:gd name="connsiteY4" fmla="*/ 219 h 10000"/>
                      <a:gd name="connsiteX0" fmla="*/ 306 w 9952"/>
                      <a:gd name="connsiteY0" fmla="*/ 219 h 10000"/>
                      <a:gd name="connsiteX1" fmla="*/ 7901 w 9952"/>
                      <a:gd name="connsiteY1" fmla="*/ 0 h 10000"/>
                      <a:gd name="connsiteX2" fmla="*/ 9952 w 9952"/>
                      <a:gd name="connsiteY2" fmla="*/ 8965 h 10000"/>
                      <a:gd name="connsiteX3" fmla="*/ 0 w 9952"/>
                      <a:gd name="connsiteY3" fmla="*/ 10000 h 10000"/>
                      <a:gd name="connsiteX4" fmla="*/ 306 w 9952"/>
                      <a:gd name="connsiteY4" fmla="*/ 219 h 10000"/>
                      <a:gd name="connsiteX0" fmla="*/ 132 w 9825"/>
                      <a:gd name="connsiteY0" fmla="*/ 219 h 9374"/>
                      <a:gd name="connsiteX1" fmla="*/ 7764 w 9825"/>
                      <a:gd name="connsiteY1" fmla="*/ 0 h 9374"/>
                      <a:gd name="connsiteX2" fmla="*/ 9825 w 9825"/>
                      <a:gd name="connsiteY2" fmla="*/ 8965 h 9374"/>
                      <a:gd name="connsiteX3" fmla="*/ 0 w 9825"/>
                      <a:gd name="connsiteY3" fmla="*/ 9374 h 9374"/>
                      <a:gd name="connsiteX4" fmla="*/ 132 w 9825"/>
                      <a:gd name="connsiteY4" fmla="*/ 219 h 9374"/>
                      <a:gd name="connsiteX0" fmla="*/ 453 w 10319"/>
                      <a:gd name="connsiteY0" fmla="*/ 234 h 10082"/>
                      <a:gd name="connsiteX1" fmla="*/ 8221 w 10319"/>
                      <a:gd name="connsiteY1" fmla="*/ 0 h 10082"/>
                      <a:gd name="connsiteX2" fmla="*/ 10319 w 10319"/>
                      <a:gd name="connsiteY2" fmla="*/ 9564 h 10082"/>
                      <a:gd name="connsiteX3" fmla="*/ 0 w 10319"/>
                      <a:gd name="connsiteY3" fmla="*/ 10082 h 10082"/>
                      <a:gd name="connsiteX4" fmla="*/ 453 w 10319"/>
                      <a:gd name="connsiteY4" fmla="*/ 234 h 10082"/>
                      <a:gd name="connsiteX0" fmla="*/ 453 w 9979"/>
                      <a:gd name="connsiteY0" fmla="*/ 234 h 10129"/>
                      <a:gd name="connsiteX1" fmla="*/ 8221 w 9979"/>
                      <a:gd name="connsiteY1" fmla="*/ 0 h 10129"/>
                      <a:gd name="connsiteX2" fmla="*/ 9979 w 9979"/>
                      <a:gd name="connsiteY2" fmla="*/ 10129 h 10129"/>
                      <a:gd name="connsiteX3" fmla="*/ 0 w 9979"/>
                      <a:gd name="connsiteY3" fmla="*/ 10082 h 10129"/>
                      <a:gd name="connsiteX4" fmla="*/ 453 w 9979"/>
                      <a:gd name="connsiteY4" fmla="*/ 234 h 10129"/>
                      <a:gd name="connsiteX0" fmla="*/ 454 w 10000"/>
                      <a:gd name="connsiteY0" fmla="*/ 408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454 w 10000"/>
                      <a:gd name="connsiteY4" fmla="*/ 408 h 10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10177">
                        <a:moveTo>
                          <a:pt x="454" y="408"/>
                        </a:moveTo>
                        <a:cubicBezTo>
                          <a:pt x="3322" y="266"/>
                          <a:pt x="5292" y="57"/>
                          <a:pt x="8538" y="0"/>
                        </a:cubicBezTo>
                        <a:lnTo>
                          <a:pt x="10000" y="10177"/>
                        </a:lnTo>
                        <a:lnTo>
                          <a:pt x="0" y="10131"/>
                        </a:lnTo>
                        <a:cubicBezTo>
                          <a:pt x="43" y="6705"/>
                          <a:pt x="414" y="3834"/>
                          <a:pt x="454" y="40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5" name="Flowchart: Process 7"/>
                  <p:cNvSpPr/>
                  <p:nvPr/>
                </p:nvSpPr>
                <p:spPr>
                  <a:xfrm rot="11478563">
                    <a:off x="4247270" y="2184632"/>
                    <a:ext cx="47803" cy="68731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  <a:gd name="connsiteX0" fmla="*/ 71 w 9997"/>
                      <a:gd name="connsiteY0" fmla="*/ 183 h 10082"/>
                      <a:gd name="connsiteX1" fmla="*/ 7899 w 9997"/>
                      <a:gd name="connsiteY1" fmla="*/ 0 h 10082"/>
                      <a:gd name="connsiteX2" fmla="*/ 9997 w 9997"/>
                      <a:gd name="connsiteY2" fmla="*/ 9426 h 10082"/>
                      <a:gd name="connsiteX3" fmla="*/ 0 w 9997"/>
                      <a:gd name="connsiteY3" fmla="*/ 10082 h 10082"/>
                      <a:gd name="connsiteX4" fmla="*/ 71 w 9997"/>
                      <a:gd name="connsiteY4" fmla="*/ 183 h 10082"/>
                      <a:gd name="connsiteX0" fmla="*/ 71 w 10236"/>
                      <a:gd name="connsiteY0" fmla="*/ 182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71 w 10236"/>
                      <a:gd name="connsiteY4" fmla="*/ 182 h 10000"/>
                      <a:gd name="connsiteX0" fmla="*/ 306 w 10236"/>
                      <a:gd name="connsiteY0" fmla="*/ 219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306 w 10236"/>
                      <a:gd name="connsiteY4" fmla="*/ 219 h 10000"/>
                      <a:gd name="connsiteX0" fmla="*/ 306 w 9952"/>
                      <a:gd name="connsiteY0" fmla="*/ 219 h 10000"/>
                      <a:gd name="connsiteX1" fmla="*/ 7901 w 9952"/>
                      <a:gd name="connsiteY1" fmla="*/ 0 h 10000"/>
                      <a:gd name="connsiteX2" fmla="*/ 9952 w 9952"/>
                      <a:gd name="connsiteY2" fmla="*/ 8965 h 10000"/>
                      <a:gd name="connsiteX3" fmla="*/ 0 w 9952"/>
                      <a:gd name="connsiteY3" fmla="*/ 10000 h 10000"/>
                      <a:gd name="connsiteX4" fmla="*/ 306 w 9952"/>
                      <a:gd name="connsiteY4" fmla="*/ 219 h 10000"/>
                      <a:gd name="connsiteX0" fmla="*/ 132 w 9825"/>
                      <a:gd name="connsiteY0" fmla="*/ 219 h 9374"/>
                      <a:gd name="connsiteX1" fmla="*/ 7764 w 9825"/>
                      <a:gd name="connsiteY1" fmla="*/ 0 h 9374"/>
                      <a:gd name="connsiteX2" fmla="*/ 9825 w 9825"/>
                      <a:gd name="connsiteY2" fmla="*/ 8965 h 9374"/>
                      <a:gd name="connsiteX3" fmla="*/ 0 w 9825"/>
                      <a:gd name="connsiteY3" fmla="*/ 9374 h 9374"/>
                      <a:gd name="connsiteX4" fmla="*/ 132 w 9825"/>
                      <a:gd name="connsiteY4" fmla="*/ 219 h 9374"/>
                      <a:gd name="connsiteX0" fmla="*/ 453 w 10319"/>
                      <a:gd name="connsiteY0" fmla="*/ 234 h 10082"/>
                      <a:gd name="connsiteX1" fmla="*/ 8221 w 10319"/>
                      <a:gd name="connsiteY1" fmla="*/ 0 h 10082"/>
                      <a:gd name="connsiteX2" fmla="*/ 10319 w 10319"/>
                      <a:gd name="connsiteY2" fmla="*/ 9564 h 10082"/>
                      <a:gd name="connsiteX3" fmla="*/ 0 w 10319"/>
                      <a:gd name="connsiteY3" fmla="*/ 10082 h 10082"/>
                      <a:gd name="connsiteX4" fmla="*/ 453 w 10319"/>
                      <a:gd name="connsiteY4" fmla="*/ 234 h 10082"/>
                      <a:gd name="connsiteX0" fmla="*/ 453 w 9979"/>
                      <a:gd name="connsiteY0" fmla="*/ 234 h 10129"/>
                      <a:gd name="connsiteX1" fmla="*/ 8221 w 9979"/>
                      <a:gd name="connsiteY1" fmla="*/ 0 h 10129"/>
                      <a:gd name="connsiteX2" fmla="*/ 9979 w 9979"/>
                      <a:gd name="connsiteY2" fmla="*/ 10129 h 10129"/>
                      <a:gd name="connsiteX3" fmla="*/ 0 w 9979"/>
                      <a:gd name="connsiteY3" fmla="*/ 10082 h 10129"/>
                      <a:gd name="connsiteX4" fmla="*/ 453 w 9979"/>
                      <a:gd name="connsiteY4" fmla="*/ 234 h 10129"/>
                      <a:gd name="connsiteX0" fmla="*/ 454 w 10000"/>
                      <a:gd name="connsiteY0" fmla="*/ 408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454 w 10000"/>
                      <a:gd name="connsiteY4" fmla="*/ 408 h 10177"/>
                      <a:gd name="connsiteX0" fmla="*/ 847 w 10000"/>
                      <a:gd name="connsiteY0" fmla="*/ 442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847 w 10000"/>
                      <a:gd name="connsiteY4" fmla="*/ 442 h 10177"/>
                      <a:gd name="connsiteX0" fmla="*/ 1215 w 10368"/>
                      <a:gd name="connsiteY0" fmla="*/ 442 h 10181"/>
                      <a:gd name="connsiteX1" fmla="*/ 8906 w 10368"/>
                      <a:gd name="connsiteY1" fmla="*/ 0 h 10181"/>
                      <a:gd name="connsiteX2" fmla="*/ 10368 w 10368"/>
                      <a:gd name="connsiteY2" fmla="*/ 10177 h 10181"/>
                      <a:gd name="connsiteX3" fmla="*/ 0 w 10368"/>
                      <a:gd name="connsiteY3" fmla="*/ 10181 h 10181"/>
                      <a:gd name="connsiteX4" fmla="*/ 1215 w 10368"/>
                      <a:gd name="connsiteY4" fmla="*/ 442 h 10181"/>
                      <a:gd name="connsiteX0" fmla="*/ 1215 w 10368"/>
                      <a:gd name="connsiteY0" fmla="*/ 442 h 10181"/>
                      <a:gd name="connsiteX1" fmla="*/ 8906 w 10368"/>
                      <a:gd name="connsiteY1" fmla="*/ 0 h 10181"/>
                      <a:gd name="connsiteX2" fmla="*/ 10368 w 10368"/>
                      <a:gd name="connsiteY2" fmla="*/ 10177 h 10181"/>
                      <a:gd name="connsiteX3" fmla="*/ 0 w 10368"/>
                      <a:gd name="connsiteY3" fmla="*/ 10181 h 10181"/>
                      <a:gd name="connsiteX4" fmla="*/ 1215 w 10368"/>
                      <a:gd name="connsiteY4" fmla="*/ 442 h 10181"/>
                      <a:gd name="connsiteX0" fmla="*/ 1215 w 10368"/>
                      <a:gd name="connsiteY0" fmla="*/ 442 h 10181"/>
                      <a:gd name="connsiteX1" fmla="*/ 8906 w 10368"/>
                      <a:gd name="connsiteY1" fmla="*/ 0 h 10181"/>
                      <a:gd name="connsiteX2" fmla="*/ 10368 w 10368"/>
                      <a:gd name="connsiteY2" fmla="*/ 10177 h 10181"/>
                      <a:gd name="connsiteX3" fmla="*/ 0 w 10368"/>
                      <a:gd name="connsiteY3" fmla="*/ 10181 h 10181"/>
                      <a:gd name="connsiteX4" fmla="*/ 1215 w 10368"/>
                      <a:gd name="connsiteY4" fmla="*/ 442 h 10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68" h="10181">
                        <a:moveTo>
                          <a:pt x="1215" y="442"/>
                        </a:moveTo>
                        <a:cubicBezTo>
                          <a:pt x="4083" y="300"/>
                          <a:pt x="5660" y="57"/>
                          <a:pt x="8906" y="0"/>
                        </a:cubicBezTo>
                        <a:lnTo>
                          <a:pt x="10368" y="10177"/>
                        </a:lnTo>
                        <a:lnTo>
                          <a:pt x="0" y="10181"/>
                        </a:lnTo>
                        <a:cubicBezTo>
                          <a:pt x="43" y="6755"/>
                          <a:pt x="856" y="3650"/>
                          <a:pt x="1215" y="4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6" name="Flowchart: Process 7"/>
                  <p:cNvSpPr/>
                  <p:nvPr/>
                </p:nvSpPr>
                <p:spPr>
                  <a:xfrm rot="10800000">
                    <a:off x="4325760" y="2191417"/>
                    <a:ext cx="46107" cy="68704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  <a:gd name="connsiteX0" fmla="*/ 71 w 9997"/>
                      <a:gd name="connsiteY0" fmla="*/ 183 h 10082"/>
                      <a:gd name="connsiteX1" fmla="*/ 7899 w 9997"/>
                      <a:gd name="connsiteY1" fmla="*/ 0 h 10082"/>
                      <a:gd name="connsiteX2" fmla="*/ 9997 w 9997"/>
                      <a:gd name="connsiteY2" fmla="*/ 9426 h 10082"/>
                      <a:gd name="connsiteX3" fmla="*/ 0 w 9997"/>
                      <a:gd name="connsiteY3" fmla="*/ 10082 h 10082"/>
                      <a:gd name="connsiteX4" fmla="*/ 71 w 9997"/>
                      <a:gd name="connsiteY4" fmla="*/ 183 h 10082"/>
                      <a:gd name="connsiteX0" fmla="*/ 71 w 10236"/>
                      <a:gd name="connsiteY0" fmla="*/ 182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71 w 10236"/>
                      <a:gd name="connsiteY4" fmla="*/ 182 h 10000"/>
                      <a:gd name="connsiteX0" fmla="*/ 306 w 10236"/>
                      <a:gd name="connsiteY0" fmla="*/ 219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306 w 10236"/>
                      <a:gd name="connsiteY4" fmla="*/ 219 h 10000"/>
                      <a:gd name="connsiteX0" fmla="*/ 306 w 9952"/>
                      <a:gd name="connsiteY0" fmla="*/ 219 h 10000"/>
                      <a:gd name="connsiteX1" fmla="*/ 7901 w 9952"/>
                      <a:gd name="connsiteY1" fmla="*/ 0 h 10000"/>
                      <a:gd name="connsiteX2" fmla="*/ 9952 w 9952"/>
                      <a:gd name="connsiteY2" fmla="*/ 8965 h 10000"/>
                      <a:gd name="connsiteX3" fmla="*/ 0 w 9952"/>
                      <a:gd name="connsiteY3" fmla="*/ 10000 h 10000"/>
                      <a:gd name="connsiteX4" fmla="*/ 306 w 9952"/>
                      <a:gd name="connsiteY4" fmla="*/ 219 h 10000"/>
                      <a:gd name="connsiteX0" fmla="*/ 132 w 9825"/>
                      <a:gd name="connsiteY0" fmla="*/ 219 h 9374"/>
                      <a:gd name="connsiteX1" fmla="*/ 7764 w 9825"/>
                      <a:gd name="connsiteY1" fmla="*/ 0 h 9374"/>
                      <a:gd name="connsiteX2" fmla="*/ 9825 w 9825"/>
                      <a:gd name="connsiteY2" fmla="*/ 8965 h 9374"/>
                      <a:gd name="connsiteX3" fmla="*/ 0 w 9825"/>
                      <a:gd name="connsiteY3" fmla="*/ 9374 h 9374"/>
                      <a:gd name="connsiteX4" fmla="*/ 132 w 9825"/>
                      <a:gd name="connsiteY4" fmla="*/ 219 h 9374"/>
                      <a:gd name="connsiteX0" fmla="*/ 453 w 10319"/>
                      <a:gd name="connsiteY0" fmla="*/ 234 h 10082"/>
                      <a:gd name="connsiteX1" fmla="*/ 8221 w 10319"/>
                      <a:gd name="connsiteY1" fmla="*/ 0 h 10082"/>
                      <a:gd name="connsiteX2" fmla="*/ 10319 w 10319"/>
                      <a:gd name="connsiteY2" fmla="*/ 9564 h 10082"/>
                      <a:gd name="connsiteX3" fmla="*/ 0 w 10319"/>
                      <a:gd name="connsiteY3" fmla="*/ 10082 h 10082"/>
                      <a:gd name="connsiteX4" fmla="*/ 453 w 10319"/>
                      <a:gd name="connsiteY4" fmla="*/ 234 h 10082"/>
                      <a:gd name="connsiteX0" fmla="*/ 453 w 9979"/>
                      <a:gd name="connsiteY0" fmla="*/ 234 h 10129"/>
                      <a:gd name="connsiteX1" fmla="*/ 8221 w 9979"/>
                      <a:gd name="connsiteY1" fmla="*/ 0 h 10129"/>
                      <a:gd name="connsiteX2" fmla="*/ 9979 w 9979"/>
                      <a:gd name="connsiteY2" fmla="*/ 10129 h 10129"/>
                      <a:gd name="connsiteX3" fmla="*/ 0 w 9979"/>
                      <a:gd name="connsiteY3" fmla="*/ 10082 h 10129"/>
                      <a:gd name="connsiteX4" fmla="*/ 453 w 9979"/>
                      <a:gd name="connsiteY4" fmla="*/ 234 h 10129"/>
                      <a:gd name="connsiteX0" fmla="*/ 454 w 10000"/>
                      <a:gd name="connsiteY0" fmla="*/ 408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454 w 10000"/>
                      <a:gd name="connsiteY4" fmla="*/ 408 h 10177"/>
                      <a:gd name="connsiteX0" fmla="*/ 704 w 10000"/>
                      <a:gd name="connsiteY0" fmla="*/ 152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704 w 10000"/>
                      <a:gd name="connsiteY4" fmla="*/ 152 h 10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10177">
                        <a:moveTo>
                          <a:pt x="704" y="152"/>
                        </a:moveTo>
                        <a:cubicBezTo>
                          <a:pt x="3572" y="10"/>
                          <a:pt x="5292" y="57"/>
                          <a:pt x="8538" y="0"/>
                        </a:cubicBezTo>
                        <a:lnTo>
                          <a:pt x="10000" y="10177"/>
                        </a:lnTo>
                        <a:lnTo>
                          <a:pt x="0" y="10131"/>
                        </a:lnTo>
                        <a:cubicBezTo>
                          <a:pt x="43" y="6705"/>
                          <a:pt x="664" y="3578"/>
                          <a:pt x="704" y="15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7" name="Flowchart: Process 7"/>
                  <p:cNvSpPr/>
                  <p:nvPr/>
                </p:nvSpPr>
                <p:spPr>
                  <a:xfrm rot="10209736">
                    <a:off x="4403776" y="2183906"/>
                    <a:ext cx="46107" cy="70074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  <a:gd name="connsiteX0" fmla="*/ 71 w 9997"/>
                      <a:gd name="connsiteY0" fmla="*/ 183 h 10082"/>
                      <a:gd name="connsiteX1" fmla="*/ 7899 w 9997"/>
                      <a:gd name="connsiteY1" fmla="*/ 0 h 10082"/>
                      <a:gd name="connsiteX2" fmla="*/ 9997 w 9997"/>
                      <a:gd name="connsiteY2" fmla="*/ 9426 h 10082"/>
                      <a:gd name="connsiteX3" fmla="*/ 0 w 9997"/>
                      <a:gd name="connsiteY3" fmla="*/ 10082 h 10082"/>
                      <a:gd name="connsiteX4" fmla="*/ 71 w 9997"/>
                      <a:gd name="connsiteY4" fmla="*/ 183 h 10082"/>
                      <a:gd name="connsiteX0" fmla="*/ 71 w 10236"/>
                      <a:gd name="connsiteY0" fmla="*/ 182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71 w 10236"/>
                      <a:gd name="connsiteY4" fmla="*/ 182 h 10000"/>
                      <a:gd name="connsiteX0" fmla="*/ 306 w 10236"/>
                      <a:gd name="connsiteY0" fmla="*/ 219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306 w 10236"/>
                      <a:gd name="connsiteY4" fmla="*/ 219 h 10000"/>
                      <a:gd name="connsiteX0" fmla="*/ 306 w 9952"/>
                      <a:gd name="connsiteY0" fmla="*/ 219 h 10000"/>
                      <a:gd name="connsiteX1" fmla="*/ 7901 w 9952"/>
                      <a:gd name="connsiteY1" fmla="*/ 0 h 10000"/>
                      <a:gd name="connsiteX2" fmla="*/ 9952 w 9952"/>
                      <a:gd name="connsiteY2" fmla="*/ 8965 h 10000"/>
                      <a:gd name="connsiteX3" fmla="*/ 0 w 9952"/>
                      <a:gd name="connsiteY3" fmla="*/ 10000 h 10000"/>
                      <a:gd name="connsiteX4" fmla="*/ 306 w 9952"/>
                      <a:gd name="connsiteY4" fmla="*/ 219 h 10000"/>
                      <a:gd name="connsiteX0" fmla="*/ 132 w 9825"/>
                      <a:gd name="connsiteY0" fmla="*/ 219 h 9374"/>
                      <a:gd name="connsiteX1" fmla="*/ 7764 w 9825"/>
                      <a:gd name="connsiteY1" fmla="*/ 0 h 9374"/>
                      <a:gd name="connsiteX2" fmla="*/ 9825 w 9825"/>
                      <a:gd name="connsiteY2" fmla="*/ 8965 h 9374"/>
                      <a:gd name="connsiteX3" fmla="*/ 0 w 9825"/>
                      <a:gd name="connsiteY3" fmla="*/ 9374 h 9374"/>
                      <a:gd name="connsiteX4" fmla="*/ 132 w 9825"/>
                      <a:gd name="connsiteY4" fmla="*/ 219 h 9374"/>
                      <a:gd name="connsiteX0" fmla="*/ 453 w 10319"/>
                      <a:gd name="connsiteY0" fmla="*/ 234 h 10082"/>
                      <a:gd name="connsiteX1" fmla="*/ 8221 w 10319"/>
                      <a:gd name="connsiteY1" fmla="*/ 0 h 10082"/>
                      <a:gd name="connsiteX2" fmla="*/ 10319 w 10319"/>
                      <a:gd name="connsiteY2" fmla="*/ 9564 h 10082"/>
                      <a:gd name="connsiteX3" fmla="*/ 0 w 10319"/>
                      <a:gd name="connsiteY3" fmla="*/ 10082 h 10082"/>
                      <a:gd name="connsiteX4" fmla="*/ 453 w 10319"/>
                      <a:gd name="connsiteY4" fmla="*/ 234 h 10082"/>
                      <a:gd name="connsiteX0" fmla="*/ 453 w 9979"/>
                      <a:gd name="connsiteY0" fmla="*/ 234 h 10129"/>
                      <a:gd name="connsiteX1" fmla="*/ 8221 w 9979"/>
                      <a:gd name="connsiteY1" fmla="*/ 0 h 10129"/>
                      <a:gd name="connsiteX2" fmla="*/ 9979 w 9979"/>
                      <a:gd name="connsiteY2" fmla="*/ 10129 h 10129"/>
                      <a:gd name="connsiteX3" fmla="*/ 0 w 9979"/>
                      <a:gd name="connsiteY3" fmla="*/ 10082 h 10129"/>
                      <a:gd name="connsiteX4" fmla="*/ 453 w 9979"/>
                      <a:gd name="connsiteY4" fmla="*/ 234 h 10129"/>
                      <a:gd name="connsiteX0" fmla="*/ 454 w 10000"/>
                      <a:gd name="connsiteY0" fmla="*/ 408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454 w 10000"/>
                      <a:gd name="connsiteY4" fmla="*/ 408 h 10177"/>
                      <a:gd name="connsiteX0" fmla="*/ 704 w 10000"/>
                      <a:gd name="connsiteY0" fmla="*/ 152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704 w 10000"/>
                      <a:gd name="connsiteY4" fmla="*/ 152 h 10177"/>
                      <a:gd name="connsiteX0" fmla="*/ 543 w 10000"/>
                      <a:gd name="connsiteY0" fmla="*/ 29 h 10420"/>
                      <a:gd name="connsiteX1" fmla="*/ 8538 w 10000"/>
                      <a:gd name="connsiteY1" fmla="*/ 243 h 10420"/>
                      <a:gd name="connsiteX2" fmla="*/ 10000 w 10000"/>
                      <a:gd name="connsiteY2" fmla="*/ 10420 h 10420"/>
                      <a:gd name="connsiteX3" fmla="*/ 0 w 10000"/>
                      <a:gd name="connsiteY3" fmla="*/ 10374 h 10420"/>
                      <a:gd name="connsiteX4" fmla="*/ 543 w 10000"/>
                      <a:gd name="connsiteY4" fmla="*/ 29 h 10420"/>
                      <a:gd name="connsiteX0" fmla="*/ 913 w 10000"/>
                      <a:gd name="connsiteY0" fmla="*/ 33 h 10380"/>
                      <a:gd name="connsiteX1" fmla="*/ 8538 w 10000"/>
                      <a:gd name="connsiteY1" fmla="*/ 203 h 10380"/>
                      <a:gd name="connsiteX2" fmla="*/ 10000 w 10000"/>
                      <a:gd name="connsiteY2" fmla="*/ 10380 h 10380"/>
                      <a:gd name="connsiteX3" fmla="*/ 0 w 10000"/>
                      <a:gd name="connsiteY3" fmla="*/ 10334 h 10380"/>
                      <a:gd name="connsiteX4" fmla="*/ 913 w 10000"/>
                      <a:gd name="connsiteY4" fmla="*/ 33 h 10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10380">
                        <a:moveTo>
                          <a:pt x="913" y="33"/>
                        </a:moveTo>
                        <a:cubicBezTo>
                          <a:pt x="3781" y="-109"/>
                          <a:pt x="5292" y="260"/>
                          <a:pt x="8538" y="203"/>
                        </a:cubicBezTo>
                        <a:lnTo>
                          <a:pt x="10000" y="10380"/>
                        </a:lnTo>
                        <a:lnTo>
                          <a:pt x="0" y="10334"/>
                        </a:lnTo>
                        <a:cubicBezTo>
                          <a:pt x="43" y="6908"/>
                          <a:pt x="873" y="3459"/>
                          <a:pt x="913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8" name="Flowchart: Process 7"/>
                  <p:cNvSpPr/>
                  <p:nvPr/>
                </p:nvSpPr>
                <p:spPr>
                  <a:xfrm rot="9540196">
                    <a:off x="4478064" y="2164944"/>
                    <a:ext cx="48135" cy="69919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  <a:gd name="connsiteX0" fmla="*/ 71 w 9997"/>
                      <a:gd name="connsiteY0" fmla="*/ 183 h 10082"/>
                      <a:gd name="connsiteX1" fmla="*/ 7899 w 9997"/>
                      <a:gd name="connsiteY1" fmla="*/ 0 h 10082"/>
                      <a:gd name="connsiteX2" fmla="*/ 9997 w 9997"/>
                      <a:gd name="connsiteY2" fmla="*/ 9426 h 10082"/>
                      <a:gd name="connsiteX3" fmla="*/ 0 w 9997"/>
                      <a:gd name="connsiteY3" fmla="*/ 10082 h 10082"/>
                      <a:gd name="connsiteX4" fmla="*/ 71 w 9997"/>
                      <a:gd name="connsiteY4" fmla="*/ 183 h 10082"/>
                      <a:gd name="connsiteX0" fmla="*/ 71 w 10236"/>
                      <a:gd name="connsiteY0" fmla="*/ 182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71 w 10236"/>
                      <a:gd name="connsiteY4" fmla="*/ 182 h 10000"/>
                      <a:gd name="connsiteX0" fmla="*/ 306 w 10236"/>
                      <a:gd name="connsiteY0" fmla="*/ 219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306 w 10236"/>
                      <a:gd name="connsiteY4" fmla="*/ 219 h 10000"/>
                      <a:gd name="connsiteX0" fmla="*/ 306 w 9952"/>
                      <a:gd name="connsiteY0" fmla="*/ 219 h 10000"/>
                      <a:gd name="connsiteX1" fmla="*/ 7901 w 9952"/>
                      <a:gd name="connsiteY1" fmla="*/ 0 h 10000"/>
                      <a:gd name="connsiteX2" fmla="*/ 9952 w 9952"/>
                      <a:gd name="connsiteY2" fmla="*/ 8965 h 10000"/>
                      <a:gd name="connsiteX3" fmla="*/ 0 w 9952"/>
                      <a:gd name="connsiteY3" fmla="*/ 10000 h 10000"/>
                      <a:gd name="connsiteX4" fmla="*/ 306 w 9952"/>
                      <a:gd name="connsiteY4" fmla="*/ 219 h 10000"/>
                      <a:gd name="connsiteX0" fmla="*/ 132 w 9825"/>
                      <a:gd name="connsiteY0" fmla="*/ 219 h 9374"/>
                      <a:gd name="connsiteX1" fmla="*/ 7764 w 9825"/>
                      <a:gd name="connsiteY1" fmla="*/ 0 h 9374"/>
                      <a:gd name="connsiteX2" fmla="*/ 9825 w 9825"/>
                      <a:gd name="connsiteY2" fmla="*/ 8965 h 9374"/>
                      <a:gd name="connsiteX3" fmla="*/ 0 w 9825"/>
                      <a:gd name="connsiteY3" fmla="*/ 9374 h 9374"/>
                      <a:gd name="connsiteX4" fmla="*/ 132 w 9825"/>
                      <a:gd name="connsiteY4" fmla="*/ 219 h 9374"/>
                      <a:gd name="connsiteX0" fmla="*/ 453 w 10319"/>
                      <a:gd name="connsiteY0" fmla="*/ 234 h 10082"/>
                      <a:gd name="connsiteX1" fmla="*/ 8221 w 10319"/>
                      <a:gd name="connsiteY1" fmla="*/ 0 h 10082"/>
                      <a:gd name="connsiteX2" fmla="*/ 10319 w 10319"/>
                      <a:gd name="connsiteY2" fmla="*/ 9564 h 10082"/>
                      <a:gd name="connsiteX3" fmla="*/ 0 w 10319"/>
                      <a:gd name="connsiteY3" fmla="*/ 10082 h 10082"/>
                      <a:gd name="connsiteX4" fmla="*/ 453 w 10319"/>
                      <a:gd name="connsiteY4" fmla="*/ 234 h 10082"/>
                      <a:gd name="connsiteX0" fmla="*/ 453 w 9979"/>
                      <a:gd name="connsiteY0" fmla="*/ 234 h 10129"/>
                      <a:gd name="connsiteX1" fmla="*/ 8221 w 9979"/>
                      <a:gd name="connsiteY1" fmla="*/ 0 h 10129"/>
                      <a:gd name="connsiteX2" fmla="*/ 9979 w 9979"/>
                      <a:gd name="connsiteY2" fmla="*/ 10129 h 10129"/>
                      <a:gd name="connsiteX3" fmla="*/ 0 w 9979"/>
                      <a:gd name="connsiteY3" fmla="*/ 10082 h 10129"/>
                      <a:gd name="connsiteX4" fmla="*/ 453 w 9979"/>
                      <a:gd name="connsiteY4" fmla="*/ 234 h 10129"/>
                      <a:gd name="connsiteX0" fmla="*/ 454 w 10000"/>
                      <a:gd name="connsiteY0" fmla="*/ 408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454 w 10000"/>
                      <a:gd name="connsiteY4" fmla="*/ 408 h 10177"/>
                      <a:gd name="connsiteX0" fmla="*/ 704 w 10000"/>
                      <a:gd name="connsiteY0" fmla="*/ 152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704 w 10000"/>
                      <a:gd name="connsiteY4" fmla="*/ 152 h 10177"/>
                      <a:gd name="connsiteX0" fmla="*/ 543 w 10000"/>
                      <a:gd name="connsiteY0" fmla="*/ 29 h 10420"/>
                      <a:gd name="connsiteX1" fmla="*/ 8538 w 10000"/>
                      <a:gd name="connsiteY1" fmla="*/ 243 h 10420"/>
                      <a:gd name="connsiteX2" fmla="*/ 10000 w 10000"/>
                      <a:gd name="connsiteY2" fmla="*/ 10420 h 10420"/>
                      <a:gd name="connsiteX3" fmla="*/ 0 w 10000"/>
                      <a:gd name="connsiteY3" fmla="*/ 10374 h 10420"/>
                      <a:gd name="connsiteX4" fmla="*/ 543 w 10000"/>
                      <a:gd name="connsiteY4" fmla="*/ 29 h 10420"/>
                      <a:gd name="connsiteX0" fmla="*/ 913 w 10000"/>
                      <a:gd name="connsiteY0" fmla="*/ 33 h 10380"/>
                      <a:gd name="connsiteX1" fmla="*/ 8538 w 10000"/>
                      <a:gd name="connsiteY1" fmla="*/ 203 h 10380"/>
                      <a:gd name="connsiteX2" fmla="*/ 10000 w 10000"/>
                      <a:gd name="connsiteY2" fmla="*/ 10380 h 10380"/>
                      <a:gd name="connsiteX3" fmla="*/ 0 w 10000"/>
                      <a:gd name="connsiteY3" fmla="*/ 10334 h 10380"/>
                      <a:gd name="connsiteX4" fmla="*/ 913 w 10000"/>
                      <a:gd name="connsiteY4" fmla="*/ 33 h 10380"/>
                      <a:gd name="connsiteX0" fmla="*/ 1353 w 10440"/>
                      <a:gd name="connsiteY0" fmla="*/ 33 h 10402"/>
                      <a:gd name="connsiteX1" fmla="*/ 8978 w 10440"/>
                      <a:gd name="connsiteY1" fmla="*/ 203 h 10402"/>
                      <a:gd name="connsiteX2" fmla="*/ 10440 w 10440"/>
                      <a:gd name="connsiteY2" fmla="*/ 10380 h 10402"/>
                      <a:gd name="connsiteX3" fmla="*/ 0 w 10440"/>
                      <a:gd name="connsiteY3" fmla="*/ 10402 h 10402"/>
                      <a:gd name="connsiteX4" fmla="*/ 1353 w 10440"/>
                      <a:gd name="connsiteY4" fmla="*/ 33 h 10402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40" h="10357">
                        <a:moveTo>
                          <a:pt x="1191" y="37"/>
                        </a:moveTo>
                        <a:cubicBezTo>
                          <a:pt x="4059" y="-105"/>
                          <a:pt x="5732" y="215"/>
                          <a:pt x="8978" y="158"/>
                        </a:cubicBezTo>
                        <a:lnTo>
                          <a:pt x="10440" y="10335"/>
                        </a:lnTo>
                        <a:lnTo>
                          <a:pt x="0" y="10357"/>
                        </a:lnTo>
                        <a:cubicBezTo>
                          <a:pt x="43" y="6931"/>
                          <a:pt x="944" y="3592"/>
                          <a:pt x="1191" y="3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9" name="Flowchart: Process 7"/>
                  <p:cNvSpPr/>
                  <p:nvPr/>
                </p:nvSpPr>
                <p:spPr>
                  <a:xfrm rot="9127406">
                    <a:off x="4550193" y="2131476"/>
                    <a:ext cx="48135" cy="69919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  <a:gd name="connsiteX0" fmla="*/ 71 w 9997"/>
                      <a:gd name="connsiteY0" fmla="*/ 183 h 10082"/>
                      <a:gd name="connsiteX1" fmla="*/ 7899 w 9997"/>
                      <a:gd name="connsiteY1" fmla="*/ 0 h 10082"/>
                      <a:gd name="connsiteX2" fmla="*/ 9997 w 9997"/>
                      <a:gd name="connsiteY2" fmla="*/ 9426 h 10082"/>
                      <a:gd name="connsiteX3" fmla="*/ 0 w 9997"/>
                      <a:gd name="connsiteY3" fmla="*/ 10082 h 10082"/>
                      <a:gd name="connsiteX4" fmla="*/ 71 w 9997"/>
                      <a:gd name="connsiteY4" fmla="*/ 183 h 10082"/>
                      <a:gd name="connsiteX0" fmla="*/ 71 w 10236"/>
                      <a:gd name="connsiteY0" fmla="*/ 182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71 w 10236"/>
                      <a:gd name="connsiteY4" fmla="*/ 182 h 10000"/>
                      <a:gd name="connsiteX0" fmla="*/ 306 w 10236"/>
                      <a:gd name="connsiteY0" fmla="*/ 219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306 w 10236"/>
                      <a:gd name="connsiteY4" fmla="*/ 219 h 10000"/>
                      <a:gd name="connsiteX0" fmla="*/ 306 w 9952"/>
                      <a:gd name="connsiteY0" fmla="*/ 219 h 10000"/>
                      <a:gd name="connsiteX1" fmla="*/ 7901 w 9952"/>
                      <a:gd name="connsiteY1" fmla="*/ 0 h 10000"/>
                      <a:gd name="connsiteX2" fmla="*/ 9952 w 9952"/>
                      <a:gd name="connsiteY2" fmla="*/ 8965 h 10000"/>
                      <a:gd name="connsiteX3" fmla="*/ 0 w 9952"/>
                      <a:gd name="connsiteY3" fmla="*/ 10000 h 10000"/>
                      <a:gd name="connsiteX4" fmla="*/ 306 w 9952"/>
                      <a:gd name="connsiteY4" fmla="*/ 219 h 10000"/>
                      <a:gd name="connsiteX0" fmla="*/ 132 w 9825"/>
                      <a:gd name="connsiteY0" fmla="*/ 219 h 9374"/>
                      <a:gd name="connsiteX1" fmla="*/ 7764 w 9825"/>
                      <a:gd name="connsiteY1" fmla="*/ 0 h 9374"/>
                      <a:gd name="connsiteX2" fmla="*/ 9825 w 9825"/>
                      <a:gd name="connsiteY2" fmla="*/ 8965 h 9374"/>
                      <a:gd name="connsiteX3" fmla="*/ 0 w 9825"/>
                      <a:gd name="connsiteY3" fmla="*/ 9374 h 9374"/>
                      <a:gd name="connsiteX4" fmla="*/ 132 w 9825"/>
                      <a:gd name="connsiteY4" fmla="*/ 219 h 9374"/>
                      <a:gd name="connsiteX0" fmla="*/ 453 w 10319"/>
                      <a:gd name="connsiteY0" fmla="*/ 234 h 10082"/>
                      <a:gd name="connsiteX1" fmla="*/ 8221 w 10319"/>
                      <a:gd name="connsiteY1" fmla="*/ 0 h 10082"/>
                      <a:gd name="connsiteX2" fmla="*/ 10319 w 10319"/>
                      <a:gd name="connsiteY2" fmla="*/ 9564 h 10082"/>
                      <a:gd name="connsiteX3" fmla="*/ 0 w 10319"/>
                      <a:gd name="connsiteY3" fmla="*/ 10082 h 10082"/>
                      <a:gd name="connsiteX4" fmla="*/ 453 w 10319"/>
                      <a:gd name="connsiteY4" fmla="*/ 234 h 10082"/>
                      <a:gd name="connsiteX0" fmla="*/ 453 w 9979"/>
                      <a:gd name="connsiteY0" fmla="*/ 234 h 10129"/>
                      <a:gd name="connsiteX1" fmla="*/ 8221 w 9979"/>
                      <a:gd name="connsiteY1" fmla="*/ 0 h 10129"/>
                      <a:gd name="connsiteX2" fmla="*/ 9979 w 9979"/>
                      <a:gd name="connsiteY2" fmla="*/ 10129 h 10129"/>
                      <a:gd name="connsiteX3" fmla="*/ 0 w 9979"/>
                      <a:gd name="connsiteY3" fmla="*/ 10082 h 10129"/>
                      <a:gd name="connsiteX4" fmla="*/ 453 w 9979"/>
                      <a:gd name="connsiteY4" fmla="*/ 234 h 10129"/>
                      <a:gd name="connsiteX0" fmla="*/ 454 w 10000"/>
                      <a:gd name="connsiteY0" fmla="*/ 408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454 w 10000"/>
                      <a:gd name="connsiteY4" fmla="*/ 408 h 10177"/>
                      <a:gd name="connsiteX0" fmla="*/ 704 w 10000"/>
                      <a:gd name="connsiteY0" fmla="*/ 152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704 w 10000"/>
                      <a:gd name="connsiteY4" fmla="*/ 152 h 10177"/>
                      <a:gd name="connsiteX0" fmla="*/ 543 w 10000"/>
                      <a:gd name="connsiteY0" fmla="*/ 29 h 10420"/>
                      <a:gd name="connsiteX1" fmla="*/ 8538 w 10000"/>
                      <a:gd name="connsiteY1" fmla="*/ 243 h 10420"/>
                      <a:gd name="connsiteX2" fmla="*/ 10000 w 10000"/>
                      <a:gd name="connsiteY2" fmla="*/ 10420 h 10420"/>
                      <a:gd name="connsiteX3" fmla="*/ 0 w 10000"/>
                      <a:gd name="connsiteY3" fmla="*/ 10374 h 10420"/>
                      <a:gd name="connsiteX4" fmla="*/ 543 w 10000"/>
                      <a:gd name="connsiteY4" fmla="*/ 29 h 10420"/>
                      <a:gd name="connsiteX0" fmla="*/ 913 w 10000"/>
                      <a:gd name="connsiteY0" fmla="*/ 33 h 10380"/>
                      <a:gd name="connsiteX1" fmla="*/ 8538 w 10000"/>
                      <a:gd name="connsiteY1" fmla="*/ 203 h 10380"/>
                      <a:gd name="connsiteX2" fmla="*/ 10000 w 10000"/>
                      <a:gd name="connsiteY2" fmla="*/ 10380 h 10380"/>
                      <a:gd name="connsiteX3" fmla="*/ 0 w 10000"/>
                      <a:gd name="connsiteY3" fmla="*/ 10334 h 10380"/>
                      <a:gd name="connsiteX4" fmla="*/ 913 w 10000"/>
                      <a:gd name="connsiteY4" fmla="*/ 33 h 10380"/>
                      <a:gd name="connsiteX0" fmla="*/ 1353 w 10440"/>
                      <a:gd name="connsiteY0" fmla="*/ 33 h 10402"/>
                      <a:gd name="connsiteX1" fmla="*/ 8978 w 10440"/>
                      <a:gd name="connsiteY1" fmla="*/ 203 h 10402"/>
                      <a:gd name="connsiteX2" fmla="*/ 10440 w 10440"/>
                      <a:gd name="connsiteY2" fmla="*/ 10380 h 10402"/>
                      <a:gd name="connsiteX3" fmla="*/ 0 w 10440"/>
                      <a:gd name="connsiteY3" fmla="*/ 10402 h 10402"/>
                      <a:gd name="connsiteX4" fmla="*/ 1353 w 10440"/>
                      <a:gd name="connsiteY4" fmla="*/ 33 h 10402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40" h="10357">
                        <a:moveTo>
                          <a:pt x="1191" y="37"/>
                        </a:moveTo>
                        <a:cubicBezTo>
                          <a:pt x="4059" y="-105"/>
                          <a:pt x="5732" y="215"/>
                          <a:pt x="8978" y="158"/>
                        </a:cubicBezTo>
                        <a:lnTo>
                          <a:pt x="10440" y="10335"/>
                        </a:lnTo>
                        <a:lnTo>
                          <a:pt x="0" y="10357"/>
                        </a:lnTo>
                        <a:cubicBezTo>
                          <a:pt x="43" y="6931"/>
                          <a:pt x="944" y="3592"/>
                          <a:pt x="1191" y="3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0" name="Flowchart: Process 7"/>
                  <p:cNvSpPr/>
                  <p:nvPr/>
                </p:nvSpPr>
                <p:spPr>
                  <a:xfrm rot="8249689">
                    <a:off x="4614339" y="2086076"/>
                    <a:ext cx="48524" cy="69497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  <a:gd name="connsiteX0" fmla="*/ 71 w 9997"/>
                      <a:gd name="connsiteY0" fmla="*/ 183 h 10082"/>
                      <a:gd name="connsiteX1" fmla="*/ 7899 w 9997"/>
                      <a:gd name="connsiteY1" fmla="*/ 0 h 10082"/>
                      <a:gd name="connsiteX2" fmla="*/ 9997 w 9997"/>
                      <a:gd name="connsiteY2" fmla="*/ 9426 h 10082"/>
                      <a:gd name="connsiteX3" fmla="*/ 0 w 9997"/>
                      <a:gd name="connsiteY3" fmla="*/ 10082 h 10082"/>
                      <a:gd name="connsiteX4" fmla="*/ 71 w 9997"/>
                      <a:gd name="connsiteY4" fmla="*/ 183 h 10082"/>
                      <a:gd name="connsiteX0" fmla="*/ 71 w 10236"/>
                      <a:gd name="connsiteY0" fmla="*/ 182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71 w 10236"/>
                      <a:gd name="connsiteY4" fmla="*/ 182 h 10000"/>
                      <a:gd name="connsiteX0" fmla="*/ 306 w 10236"/>
                      <a:gd name="connsiteY0" fmla="*/ 219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306 w 10236"/>
                      <a:gd name="connsiteY4" fmla="*/ 219 h 10000"/>
                      <a:gd name="connsiteX0" fmla="*/ 306 w 9952"/>
                      <a:gd name="connsiteY0" fmla="*/ 219 h 10000"/>
                      <a:gd name="connsiteX1" fmla="*/ 7901 w 9952"/>
                      <a:gd name="connsiteY1" fmla="*/ 0 h 10000"/>
                      <a:gd name="connsiteX2" fmla="*/ 9952 w 9952"/>
                      <a:gd name="connsiteY2" fmla="*/ 8965 h 10000"/>
                      <a:gd name="connsiteX3" fmla="*/ 0 w 9952"/>
                      <a:gd name="connsiteY3" fmla="*/ 10000 h 10000"/>
                      <a:gd name="connsiteX4" fmla="*/ 306 w 9952"/>
                      <a:gd name="connsiteY4" fmla="*/ 219 h 10000"/>
                      <a:gd name="connsiteX0" fmla="*/ 132 w 9825"/>
                      <a:gd name="connsiteY0" fmla="*/ 219 h 9374"/>
                      <a:gd name="connsiteX1" fmla="*/ 7764 w 9825"/>
                      <a:gd name="connsiteY1" fmla="*/ 0 h 9374"/>
                      <a:gd name="connsiteX2" fmla="*/ 9825 w 9825"/>
                      <a:gd name="connsiteY2" fmla="*/ 8965 h 9374"/>
                      <a:gd name="connsiteX3" fmla="*/ 0 w 9825"/>
                      <a:gd name="connsiteY3" fmla="*/ 9374 h 9374"/>
                      <a:gd name="connsiteX4" fmla="*/ 132 w 9825"/>
                      <a:gd name="connsiteY4" fmla="*/ 219 h 9374"/>
                      <a:gd name="connsiteX0" fmla="*/ 453 w 10319"/>
                      <a:gd name="connsiteY0" fmla="*/ 234 h 10082"/>
                      <a:gd name="connsiteX1" fmla="*/ 8221 w 10319"/>
                      <a:gd name="connsiteY1" fmla="*/ 0 h 10082"/>
                      <a:gd name="connsiteX2" fmla="*/ 10319 w 10319"/>
                      <a:gd name="connsiteY2" fmla="*/ 9564 h 10082"/>
                      <a:gd name="connsiteX3" fmla="*/ 0 w 10319"/>
                      <a:gd name="connsiteY3" fmla="*/ 10082 h 10082"/>
                      <a:gd name="connsiteX4" fmla="*/ 453 w 10319"/>
                      <a:gd name="connsiteY4" fmla="*/ 234 h 10082"/>
                      <a:gd name="connsiteX0" fmla="*/ 453 w 9979"/>
                      <a:gd name="connsiteY0" fmla="*/ 234 h 10129"/>
                      <a:gd name="connsiteX1" fmla="*/ 8221 w 9979"/>
                      <a:gd name="connsiteY1" fmla="*/ 0 h 10129"/>
                      <a:gd name="connsiteX2" fmla="*/ 9979 w 9979"/>
                      <a:gd name="connsiteY2" fmla="*/ 10129 h 10129"/>
                      <a:gd name="connsiteX3" fmla="*/ 0 w 9979"/>
                      <a:gd name="connsiteY3" fmla="*/ 10082 h 10129"/>
                      <a:gd name="connsiteX4" fmla="*/ 453 w 9979"/>
                      <a:gd name="connsiteY4" fmla="*/ 234 h 10129"/>
                      <a:gd name="connsiteX0" fmla="*/ 454 w 10000"/>
                      <a:gd name="connsiteY0" fmla="*/ 408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454 w 10000"/>
                      <a:gd name="connsiteY4" fmla="*/ 408 h 10177"/>
                      <a:gd name="connsiteX0" fmla="*/ 704 w 10000"/>
                      <a:gd name="connsiteY0" fmla="*/ 152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704 w 10000"/>
                      <a:gd name="connsiteY4" fmla="*/ 152 h 10177"/>
                      <a:gd name="connsiteX0" fmla="*/ 543 w 10000"/>
                      <a:gd name="connsiteY0" fmla="*/ 29 h 10420"/>
                      <a:gd name="connsiteX1" fmla="*/ 8538 w 10000"/>
                      <a:gd name="connsiteY1" fmla="*/ 243 h 10420"/>
                      <a:gd name="connsiteX2" fmla="*/ 10000 w 10000"/>
                      <a:gd name="connsiteY2" fmla="*/ 10420 h 10420"/>
                      <a:gd name="connsiteX3" fmla="*/ 0 w 10000"/>
                      <a:gd name="connsiteY3" fmla="*/ 10374 h 10420"/>
                      <a:gd name="connsiteX4" fmla="*/ 543 w 10000"/>
                      <a:gd name="connsiteY4" fmla="*/ 29 h 10420"/>
                      <a:gd name="connsiteX0" fmla="*/ 913 w 10000"/>
                      <a:gd name="connsiteY0" fmla="*/ 33 h 10380"/>
                      <a:gd name="connsiteX1" fmla="*/ 8538 w 10000"/>
                      <a:gd name="connsiteY1" fmla="*/ 203 h 10380"/>
                      <a:gd name="connsiteX2" fmla="*/ 10000 w 10000"/>
                      <a:gd name="connsiteY2" fmla="*/ 10380 h 10380"/>
                      <a:gd name="connsiteX3" fmla="*/ 0 w 10000"/>
                      <a:gd name="connsiteY3" fmla="*/ 10334 h 10380"/>
                      <a:gd name="connsiteX4" fmla="*/ 913 w 10000"/>
                      <a:gd name="connsiteY4" fmla="*/ 33 h 10380"/>
                      <a:gd name="connsiteX0" fmla="*/ 1353 w 10440"/>
                      <a:gd name="connsiteY0" fmla="*/ 33 h 10402"/>
                      <a:gd name="connsiteX1" fmla="*/ 8978 w 10440"/>
                      <a:gd name="connsiteY1" fmla="*/ 203 h 10402"/>
                      <a:gd name="connsiteX2" fmla="*/ 10440 w 10440"/>
                      <a:gd name="connsiteY2" fmla="*/ 10380 h 10402"/>
                      <a:gd name="connsiteX3" fmla="*/ 0 w 10440"/>
                      <a:gd name="connsiteY3" fmla="*/ 10402 h 10402"/>
                      <a:gd name="connsiteX4" fmla="*/ 1353 w 10440"/>
                      <a:gd name="connsiteY4" fmla="*/ 33 h 10402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  <a:gd name="connsiteX0" fmla="*/ 1191 w 9986"/>
                      <a:gd name="connsiteY0" fmla="*/ 37 h 10357"/>
                      <a:gd name="connsiteX1" fmla="*/ 8978 w 9986"/>
                      <a:gd name="connsiteY1" fmla="*/ 158 h 10357"/>
                      <a:gd name="connsiteX2" fmla="*/ 9986 w 9986"/>
                      <a:gd name="connsiteY2" fmla="*/ 10167 h 10357"/>
                      <a:gd name="connsiteX3" fmla="*/ 0 w 9986"/>
                      <a:gd name="connsiteY3" fmla="*/ 10357 h 10357"/>
                      <a:gd name="connsiteX4" fmla="*/ 1191 w 9986"/>
                      <a:gd name="connsiteY4" fmla="*/ 37 h 10357"/>
                      <a:gd name="connsiteX0" fmla="*/ 1732 w 10539"/>
                      <a:gd name="connsiteY0" fmla="*/ 36 h 9899"/>
                      <a:gd name="connsiteX1" fmla="*/ 9530 w 10539"/>
                      <a:gd name="connsiteY1" fmla="*/ 153 h 9899"/>
                      <a:gd name="connsiteX2" fmla="*/ 10539 w 10539"/>
                      <a:gd name="connsiteY2" fmla="*/ 9817 h 9899"/>
                      <a:gd name="connsiteX3" fmla="*/ 0 w 10539"/>
                      <a:gd name="connsiteY3" fmla="*/ 9899 h 9899"/>
                      <a:gd name="connsiteX4" fmla="*/ 1732 w 10539"/>
                      <a:gd name="connsiteY4" fmla="*/ 36 h 9899"/>
                      <a:gd name="connsiteX0" fmla="*/ 1219 w 10000"/>
                      <a:gd name="connsiteY0" fmla="*/ 31 h 10041"/>
                      <a:gd name="connsiteX1" fmla="*/ 9043 w 10000"/>
                      <a:gd name="connsiteY1" fmla="*/ 196 h 10041"/>
                      <a:gd name="connsiteX2" fmla="*/ 10000 w 10000"/>
                      <a:gd name="connsiteY2" fmla="*/ 9958 h 10041"/>
                      <a:gd name="connsiteX3" fmla="*/ 0 w 10000"/>
                      <a:gd name="connsiteY3" fmla="*/ 10041 h 10041"/>
                      <a:gd name="connsiteX4" fmla="*/ 1219 w 10000"/>
                      <a:gd name="connsiteY4" fmla="*/ 31 h 10041"/>
                      <a:gd name="connsiteX0" fmla="*/ 1219 w 10000"/>
                      <a:gd name="connsiteY0" fmla="*/ 31 h 10041"/>
                      <a:gd name="connsiteX1" fmla="*/ 9043 w 10000"/>
                      <a:gd name="connsiteY1" fmla="*/ 196 h 10041"/>
                      <a:gd name="connsiteX2" fmla="*/ 10000 w 10000"/>
                      <a:gd name="connsiteY2" fmla="*/ 9958 h 10041"/>
                      <a:gd name="connsiteX3" fmla="*/ 0 w 10000"/>
                      <a:gd name="connsiteY3" fmla="*/ 10041 h 10041"/>
                      <a:gd name="connsiteX4" fmla="*/ 1219 w 10000"/>
                      <a:gd name="connsiteY4" fmla="*/ 31 h 10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10041">
                        <a:moveTo>
                          <a:pt x="1219" y="31"/>
                        </a:moveTo>
                        <a:cubicBezTo>
                          <a:pt x="3945" y="-107"/>
                          <a:pt x="5958" y="251"/>
                          <a:pt x="9043" y="196"/>
                        </a:cubicBezTo>
                        <a:lnTo>
                          <a:pt x="10000" y="9958"/>
                        </a:lnTo>
                        <a:lnTo>
                          <a:pt x="0" y="10041"/>
                        </a:lnTo>
                        <a:cubicBezTo>
                          <a:pt x="41" y="6699"/>
                          <a:pt x="714" y="3211"/>
                          <a:pt x="1219" y="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1" name="Flowchart: Process 7"/>
                  <p:cNvSpPr/>
                  <p:nvPr/>
                </p:nvSpPr>
                <p:spPr>
                  <a:xfrm rot="7727419">
                    <a:off x="4672041" y="2029769"/>
                    <a:ext cx="48523" cy="69497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  <a:gd name="connsiteX0" fmla="*/ 71 w 9997"/>
                      <a:gd name="connsiteY0" fmla="*/ 183 h 10082"/>
                      <a:gd name="connsiteX1" fmla="*/ 7899 w 9997"/>
                      <a:gd name="connsiteY1" fmla="*/ 0 h 10082"/>
                      <a:gd name="connsiteX2" fmla="*/ 9997 w 9997"/>
                      <a:gd name="connsiteY2" fmla="*/ 9426 h 10082"/>
                      <a:gd name="connsiteX3" fmla="*/ 0 w 9997"/>
                      <a:gd name="connsiteY3" fmla="*/ 10082 h 10082"/>
                      <a:gd name="connsiteX4" fmla="*/ 71 w 9997"/>
                      <a:gd name="connsiteY4" fmla="*/ 183 h 10082"/>
                      <a:gd name="connsiteX0" fmla="*/ 71 w 10236"/>
                      <a:gd name="connsiteY0" fmla="*/ 182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71 w 10236"/>
                      <a:gd name="connsiteY4" fmla="*/ 182 h 10000"/>
                      <a:gd name="connsiteX0" fmla="*/ 306 w 10236"/>
                      <a:gd name="connsiteY0" fmla="*/ 219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306 w 10236"/>
                      <a:gd name="connsiteY4" fmla="*/ 219 h 10000"/>
                      <a:gd name="connsiteX0" fmla="*/ 306 w 9952"/>
                      <a:gd name="connsiteY0" fmla="*/ 219 h 10000"/>
                      <a:gd name="connsiteX1" fmla="*/ 7901 w 9952"/>
                      <a:gd name="connsiteY1" fmla="*/ 0 h 10000"/>
                      <a:gd name="connsiteX2" fmla="*/ 9952 w 9952"/>
                      <a:gd name="connsiteY2" fmla="*/ 8965 h 10000"/>
                      <a:gd name="connsiteX3" fmla="*/ 0 w 9952"/>
                      <a:gd name="connsiteY3" fmla="*/ 10000 h 10000"/>
                      <a:gd name="connsiteX4" fmla="*/ 306 w 9952"/>
                      <a:gd name="connsiteY4" fmla="*/ 219 h 10000"/>
                      <a:gd name="connsiteX0" fmla="*/ 132 w 9825"/>
                      <a:gd name="connsiteY0" fmla="*/ 219 h 9374"/>
                      <a:gd name="connsiteX1" fmla="*/ 7764 w 9825"/>
                      <a:gd name="connsiteY1" fmla="*/ 0 h 9374"/>
                      <a:gd name="connsiteX2" fmla="*/ 9825 w 9825"/>
                      <a:gd name="connsiteY2" fmla="*/ 8965 h 9374"/>
                      <a:gd name="connsiteX3" fmla="*/ 0 w 9825"/>
                      <a:gd name="connsiteY3" fmla="*/ 9374 h 9374"/>
                      <a:gd name="connsiteX4" fmla="*/ 132 w 9825"/>
                      <a:gd name="connsiteY4" fmla="*/ 219 h 9374"/>
                      <a:gd name="connsiteX0" fmla="*/ 453 w 10319"/>
                      <a:gd name="connsiteY0" fmla="*/ 234 h 10082"/>
                      <a:gd name="connsiteX1" fmla="*/ 8221 w 10319"/>
                      <a:gd name="connsiteY1" fmla="*/ 0 h 10082"/>
                      <a:gd name="connsiteX2" fmla="*/ 10319 w 10319"/>
                      <a:gd name="connsiteY2" fmla="*/ 9564 h 10082"/>
                      <a:gd name="connsiteX3" fmla="*/ 0 w 10319"/>
                      <a:gd name="connsiteY3" fmla="*/ 10082 h 10082"/>
                      <a:gd name="connsiteX4" fmla="*/ 453 w 10319"/>
                      <a:gd name="connsiteY4" fmla="*/ 234 h 10082"/>
                      <a:gd name="connsiteX0" fmla="*/ 453 w 9979"/>
                      <a:gd name="connsiteY0" fmla="*/ 234 h 10129"/>
                      <a:gd name="connsiteX1" fmla="*/ 8221 w 9979"/>
                      <a:gd name="connsiteY1" fmla="*/ 0 h 10129"/>
                      <a:gd name="connsiteX2" fmla="*/ 9979 w 9979"/>
                      <a:gd name="connsiteY2" fmla="*/ 10129 h 10129"/>
                      <a:gd name="connsiteX3" fmla="*/ 0 w 9979"/>
                      <a:gd name="connsiteY3" fmla="*/ 10082 h 10129"/>
                      <a:gd name="connsiteX4" fmla="*/ 453 w 9979"/>
                      <a:gd name="connsiteY4" fmla="*/ 234 h 10129"/>
                      <a:gd name="connsiteX0" fmla="*/ 454 w 10000"/>
                      <a:gd name="connsiteY0" fmla="*/ 408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454 w 10000"/>
                      <a:gd name="connsiteY4" fmla="*/ 408 h 10177"/>
                      <a:gd name="connsiteX0" fmla="*/ 704 w 10000"/>
                      <a:gd name="connsiteY0" fmla="*/ 152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704 w 10000"/>
                      <a:gd name="connsiteY4" fmla="*/ 152 h 10177"/>
                      <a:gd name="connsiteX0" fmla="*/ 543 w 10000"/>
                      <a:gd name="connsiteY0" fmla="*/ 29 h 10420"/>
                      <a:gd name="connsiteX1" fmla="*/ 8538 w 10000"/>
                      <a:gd name="connsiteY1" fmla="*/ 243 h 10420"/>
                      <a:gd name="connsiteX2" fmla="*/ 10000 w 10000"/>
                      <a:gd name="connsiteY2" fmla="*/ 10420 h 10420"/>
                      <a:gd name="connsiteX3" fmla="*/ 0 w 10000"/>
                      <a:gd name="connsiteY3" fmla="*/ 10374 h 10420"/>
                      <a:gd name="connsiteX4" fmla="*/ 543 w 10000"/>
                      <a:gd name="connsiteY4" fmla="*/ 29 h 10420"/>
                      <a:gd name="connsiteX0" fmla="*/ 913 w 10000"/>
                      <a:gd name="connsiteY0" fmla="*/ 33 h 10380"/>
                      <a:gd name="connsiteX1" fmla="*/ 8538 w 10000"/>
                      <a:gd name="connsiteY1" fmla="*/ 203 h 10380"/>
                      <a:gd name="connsiteX2" fmla="*/ 10000 w 10000"/>
                      <a:gd name="connsiteY2" fmla="*/ 10380 h 10380"/>
                      <a:gd name="connsiteX3" fmla="*/ 0 w 10000"/>
                      <a:gd name="connsiteY3" fmla="*/ 10334 h 10380"/>
                      <a:gd name="connsiteX4" fmla="*/ 913 w 10000"/>
                      <a:gd name="connsiteY4" fmla="*/ 33 h 10380"/>
                      <a:gd name="connsiteX0" fmla="*/ 1353 w 10440"/>
                      <a:gd name="connsiteY0" fmla="*/ 33 h 10402"/>
                      <a:gd name="connsiteX1" fmla="*/ 8978 w 10440"/>
                      <a:gd name="connsiteY1" fmla="*/ 203 h 10402"/>
                      <a:gd name="connsiteX2" fmla="*/ 10440 w 10440"/>
                      <a:gd name="connsiteY2" fmla="*/ 10380 h 10402"/>
                      <a:gd name="connsiteX3" fmla="*/ 0 w 10440"/>
                      <a:gd name="connsiteY3" fmla="*/ 10402 h 10402"/>
                      <a:gd name="connsiteX4" fmla="*/ 1353 w 10440"/>
                      <a:gd name="connsiteY4" fmla="*/ 33 h 10402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  <a:gd name="connsiteX0" fmla="*/ 1191 w 9986"/>
                      <a:gd name="connsiteY0" fmla="*/ 37 h 10357"/>
                      <a:gd name="connsiteX1" fmla="*/ 8978 w 9986"/>
                      <a:gd name="connsiteY1" fmla="*/ 158 h 10357"/>
                      <a:gd name="connsiteX2" fmla="*/ 9986 w 9986"/>
                      <a:gd name="connsiteY2" fmla="*/ 10167 h 10357"/>
                      <a:gd name="connsiteX3" fmla="*/ 0 w 9986"/>
                      <a:gd name="connsiteY3" fmla="*/ 10357 h 10357"/>
                      <a:gd name="connsiteX4" fmla="*/ 1191 w 9986"/>
                      <a:gd name="connsiteY4" fmla="*/ 37 h 10357"/>
                      <a:gd name="connsiteX0" fmla="*/ 1732 w 10539"/>
                      <a:gd name="connsiteY0" fmla="*/ 36 h 9899"/>
                      <a:gd name="connsiteX1" fmla="*/ 9530 w 10539"/>
                      <a:gd name="connsiteY1" fmla="*/ 153 h 9899"/>
                      <a:gd name="connsiteX2" fmla="*/ 10539 w 10539"/>
                      <a:gd name="connsiteY2" fmla="*/ 9817 h 9899"/>
                      <a:gd name="connsiteX3" fmla="*/ 0 w 10539"/>
                      <a:gd name="connsiteY3" fmla="*/ 9899 h 9899"/>
                      <a:gd name="connsiteX4" fmla="*/ 1732 w 10539"/>
                      <a:gd name="connsiteY4" fmla="*/ 36 h 9899"/>
                      <a:gd name="connsiteX0" fmla="*/ 1219 w 10000"/>
                      <a:gd name="connsiteY0" fmla="*/ 31 h 10041"/>
                      <a:gd name="connsiteX1" fmla="*/ 9043 w 10000"/>
                      <a:gd name="connsiteY1" fmla="*/ 196 h 10041"/>
                      <a:gd name="connsiteX2" fmla="*/ 10000 w 10000"/>
                      <a:gd name="connsiteY2" fmla="*/ 9958 h 10041"/>
                      <a:gd name="connsiteX3" fmla="*/ 0 w 10000"/>
                      <a:gd name="connsiteY3" fmla="*/ 10041 h 10041"/>
                      <a:gd name="connsiteX4" fmla="*/ 1219 w 10000"/>
                      <a:gd name="connsiteY4" fmla="*/ 31 h 10041"/>
                      <a:gd name="connsiteX0" fmla="*/ 1219 w 10000"/>
                      <a:gd name="connsiteY0" fmla="*/ 31 h 10041"/>
                      <a:gd name="connsiteX1" fmla="*/ 9043 w 10000"/>
                      <a:gd name="connsiteY1" fmla="*/ 196 h 10041"/>
                      <a:gd name="connsiteX2" fmla="*/ 10000 w 10000"/>
                      <a:gd name="connsiteY2" fmla="*/ 9958 h 10041"/>
                      <a:gd name="connsiteX3" fmla="*/ 0 w 10000"/>
                      <a:gd name="connsiteY3" fmla="*/ 10041 h 10041"/>
                      <a:gd name="connsiteX4" fmla="*/ 1219 w 10000"/>
                      <a:gd name="connsiteY4" fmla="*/ 31 h 10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10041">
                        <a:moveTo>
                          <a:pt x="1219" y="31"/>
                        </a:moveTo>
                        <a:cubicBezTo>
                          <a:pt x="3945" y="-107"/>
                          <a:pt x="5958" y="251"/>
                          <a:pt x="9043" y="196"/>
                        </a:cubicBezTo>
                        <a:lnTo>
                          <a:pt x="10000" y="9958"/>
                        </a:lnTo>
                        <a:lnTo>
                          <a:pt x="0" y="10041"/>
                        </a:lnTo>
                        <a:cubicBezTo>
                          <a:pt x="41" y="6699"/>
                          <a:pt x="714" y="3211"/>
                          <a:pt x="1219" y="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2" name="Flowchart: Process 7"/>
                  <p:cNvSpPr/>
                  <p:nvPr/>
                </p:nvSpPr>
                <p:spPr>
                  <a:xfrm rot="7010015">
                    <a:off x="4712369" y="1964373"/>
                    <a:ext cx="48523" cy="69497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  <a:gd name="connsiteX0" fmla="*/ 71 w 9997"/>
                      <a:gd name="connsiteY0" fmla="*/ 183 h 10082"/>
                      <a:gd name="connsiteX1" fmla="*/ 7899 w 9997"/>
                      <a:gd name="connsiteY1" fmla="*/ 0 h 10082"/>
                      <a:gd name="connsiteX2" fmla="*/ 9997 w 9997"/>
                      <a:gd name="connsiteY2" fmla="*/ 9426 h 10082"/>
                      <a:gd name="connsiteX3" fmla="*/ 0 w 9997"/>
                      <a:gd name="connsiteY3" fmla="*/ 10082 h 10082"/>
                      <a:gd name="connsiteX4" fmla="*/ 71 w 9997"/>
                      <a:gd name="connsiteY4" fmla="*/ 183 h 10082"/>
                      <a:gd name="connsiteX0" fmla="*/ 71 w 10236"/>
                      <a:gd name="connsiteY0" fmla="*/ 182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71 w 10236"/>
                      <a:gd name="connsiteY4" fmla="*/ 182 h 10000"/>
                      <a:gd name="connsiteX0" fmla="*/ 306 w 10236"/>
                      <a:gd name="connsiteY0" fmla="*/ 219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306 w 10236"/>
                      <a:gd name="connsiteY4" fmla="*/ 219 h 10000"/>
                      <a:gd name="connsiteX0" fmla="*/ 306 w 9952"/>
                      <a:gd name="connsiteY0" fmla="*/ 219 h 10000"/>
                      <a:gd name="connsiteX1" fmla="*/ 7901 w 9952"/>
                      <a:gd name="connsiteY1" fmla="*/ 0 h 10000"/>
                      <a:gd name="connsiteX2" fmla="*/ 9952 w 9952"/>
                      <a:gd name="connsiteY2" fmla="*/ 8965 h 10000"/>
                      <a:gd name="connsiteX3" fmla="*/ 0 w 9952"/>
                      <a:gd name="connsiteY3" fmla="*/ 10000 h 10000"/>
                      <a:gd name="connsiteX4" fmla="*/ 306 w 9952"/>
                      <a:gd name="connsiteY4" fmla="*/ 219 h 10000"/>
                      <a:gd name="connsiteX0" fmla="*/ 132 w 9825"/>
                      <a:gd name="connsiteY0" fmla="*/ 219 h 9374"/>
                      <a:gd name="connsiteX1" fmla="*/ 7764 w 9825"/>
                      <a:gd name="connsiteY1" fmla="*/ 0 h 9374"/>
                      <a:gd name="connsiteX2" fmla="*/ 9825 w 9825"/>
                      <a:gd name="connsiteY2" fmla="*/ 8965 h 9374"/>
                      <a:gd name="connsiteX3" fmla="*/ 0 w 9825"/>
                      <a:gd name="connsiteY3" fmla="*/ 9374 h 9374"/>
                      <a:gd name="connsiteX4" fmla="*/ 132 w 9825"/>
                      <a:gd name="connsiteY4" fmla="*/ 219 h 9374"/>
                      <a:gd name="connsiteX0" fmla="*/ 453 w 10319"/>
                      <a:gd name="connsiteY0" fmla="*/ 234 h 10082"/>
                      <a:gd name="connsiteX1" fmla="*/ 8221 w 10319"/>
                      <a:gd name="connsiteY1" fmla="*/ 0 h 10082"/>
                      <a:gd name="connsiteX2" fmla="*/ 10319 w 10319"/>
                      <a:gd name="connsiteY2" fmla="*/ 9564 h 10082"/>
                      <a:gd name="connsiteX3" fmla="*/ 0 w 10319"/>
                      <a:gd name="connsiteY3" fmla="*/ 10082 h 10082"/>
                      <a:gd name="connsiteX4" fmla="*/ 453 w 10319"/>
                      <a:gd name="connsiteY4" fmla="*/ 234 h 10082"/>
                      <a:gd name="connsiteX0" fmla="*/ 453 w 9979"/>
                      <a:gd name="connsiteY0" fmla="*/ 234 h 10129"/>
                      <a:gd name="connsiteX1" fmla="*/ 8221 w 9979"/>
                      <a:gd name="connsiteY1" fmla="*/ 0 h 10129"/>
                      <a:gd name="connsiteX2" fmla="*/ 9979 w 9979"/>
                      <a:gd name="connsiteY2" fmla="*/ 10129 h 10129"/>
                      <a:gd name="connsiteX3" fmla="*/ 0 w 9979"/>
                      <a:gd name="connsiteY3" fmla="*/ 10082 h 10129"/>
                      <a:gd name="connsiteX4" fmla="*/ 453 w 9979"/>
                      <a:gd name="connsiteY4" fmla="*/ 234 h 10129"/>
                      <a:gd name="connsiteX0" fmla="*/ 454 w 10000"/>
                      <a:gd name="connsiteY0" fmla="*/ 408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454 w 10000"/>
                      <a:gd name="connsiteY4" fmla="*/ 408 h 10177"/>
                      <a:gd name="connsiteX0" fmla="*/ 704 w 10000"/>
                      <a:gd name="connsiteY0" fmla="*/ 152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704 w 10000"/>
                      <a:gd name="connsiteY4" fmla="*/ 152 h 10177"/>
                      <a:gd name="connsiteX0" fmla="*/ 543 w 10000"/>
                      <a:gd name="connsiteY0" fmla="*/ 29 h 10420"/>
                      <a:gd name="connsiteX1" fmla="*/ 8538 w 10000"/>
                      <a:gd name="connsiteY1" fmla="*/ 243 h 10420"/>
                      <a:gd name="connsiteX2" fmla="*/ 10000 w 10000"/>
                      <a:gd name="connsiteY2" fmla="*/ 10420 h 10420"/>
                      <a:gd name="connsiteX3" fmla="*/ 0 w 10000"/>
                      <a:gd name="connsiteY3" fmla="*/ 10374 h 10420"/>
                      <a:gd name="connsiteX4" fmla="*/ 543 w 10000"/>
                      <a:gd name="connsiteY4" fmla="*/ 29 h 10420"/>
                      <a:gd name="connsiteX0" fmla="*/ 913 w 10000"/>
                      <a:gd name="connsiteY0" fmla="*/ 33 h 10380"/>
                      <a:gd name="connsiteX1" fmla="*/ 8538 w 10000"/>
                      <a:gd name="connsiteY1" fmla="*/ 203 h 10380"/>
                      <a:gd name="connsiteX2" fmla="*/ 10000 w 10000"/>
                      <a:gd name="connsiteY2" fmla="*/ 10380 h 10380"/>
                      <a:gd name="connsiteX3" fmla="*/ 0 w 10000"/>
                      <a:gd name="connsiteY3" fmla="*/ 10334 h 10380"/>
                      <a:gd name="connsiteX4" fmla="*/ 913 w 10000"/>
                      <a:gd name="connsiteY4" fmla="*/ 33 h 10380"/>
                      <a:gd name="connsiteX0" fmla="*/ 1353 w 10440"/>
                      <a:gd name="connsiteY0" fmla="*/ 33 h 10402"/>
                      <a:gd name="connsiteX1" fmla="*/ 8978 w 10440"/>
                      <a:gd name="connsiteY1" fmla="*/ 203 h 10402"/>
                      <a:gd name="connsiteX2" fmla="*/ 10440 w 10440"/>
                      <a:gd name="connsiteY2" fmla="*/ 10380 h 10402"/>
                      <a:gd name="connsiteX3" fmla="*/ 0 w 10440"/>
                      <a:gd name="connsiteY3" fmla="*/ 10402 h 10402"/>
                      <a:gd name="connsiteX4" fmla="*/ 1353 w 10440"/>
                      <a:gd name="connsiteY4" fmla="*/ 33 h 10402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  <a:gd name="connsiteX0" fmla="*/ 1191 w 9986"/>
                      <a:gd name="connsiteY0" fmla="*/ 37 h 10357"/>
                      <a:gd name="connsiteX1" fmla="*/ 8978 w 9986"/>
                      <a:gd name="connsiteY1" fmla="*/ 158 h 10357"/>
                      <a:gd name="connsiteX2" fmla="*/ 9986 w 9986"/>
                      <a:gd name="connsiteY2" fmla="*/ 10167 h 10357"/>
                      <a:gd name="connsiteX3" fmla="*/ 0 w 9986"/>
                      <a:gd name="connsiteY3" fmla="*/ 10357 h 10357"/>
                      <a:gd name="connsiteX4" fmla="*/ 1191 w 9986"/>
                      <a:gd name="connsiteY4" fmla="*/ 37 h 10357"/>
                      <a:gd name="connsiteX0" fmla="*/ 1732 w 10539"/>
                      <a:gd name="connsiteY0" fmla="*/ 36 h 9899"/>
                      <a:gd name="connsiteX1" fmla="*/ 9530 w 10539"/>
                      <a:gd name="connsiteY1" fmla="*/ 153 h 9899"/>
                      <a:gd name="connsiteX2" fmla="*/ 10539 w 10539"/>
                      <a:gd name="connsiteY2" fmla="*/ 9817 h 9899"/>
                      <a:gd name="connsiteX3" fmla="*/ 0 w 10539"/>
                      <a:gd name="connsiteY3" fmla="*/ 9899 h 9899"/>
                      <a:gd name="connsiteX4" fmla="*/ 1732 w 10539"/>
                      <a:gd name="connsiteY4" fmla="*/ 36 h 9899"/>
                      <a:gd name="connsiteX0" fmla="*/ 1219 w 10000"/>
                      <a:gd name="connsiteY0" fmla="*/ 31 h 10041"/>
                      <a:gd name="connsiteX1" fmla="*/ 9043 w 10000"/>
                      <a:gd name="connsiteY1" fmla="*/ 196 h 10041"/>
                      <a:gd name="connsiteX2" fmla="*/ 10000 w 10000"/>
                      <a:gd name="connsiteY2" fmla="*/ 9958 h 10041"/>
                      <a:gd name="connsiteX3" fmla="*/ 0 w 10000"/>
                      <a:gd name="connsiteY3" fmla="*/ 10041 h 10041"/>
                      <a:gd name="connsiteX4" fmla="*/ 1219 w 10000"/>
                      <a:gd name="connsiteY4" fmla="*/ 31 h 10041"/>
                      <a:gd name="connsiteX0" fmla="*/ 1219 w 10000"/>
                      <a:gd name="connsiteY0" fmla="*/ 31 h 10041"/>
                      <a:gd name="connsiteX1" fmla="*/ 9043 w 10000"/>
                      <a:gd name="connsiteY1" fmla="*/ 196 h 10041"/>
                      <a:gd name="connsiteX2" fmla="*/ 10000 w 10000"/>
                      <a:gd name="connsiteY2" fmla="*/ 9958 h 10041"/>
                      <a:gd name="connsiteX3" fmla="*/ 0 w 10000"/>
                      <a:gd name="connsiteY3" fmla="*/ 10041 h 10041"/>
                      <a:gd name="connsiteX4" fmla="*/ 1219 w 10000"/>
                      <a:gd name="connsiteY4" fmla="*/ 31 h 10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10041">
                        <a:moveTo>
                          <a:pt x="1219" y="31"/>
                        </a:moveTo>
                        <a:cubicBezTo>
                          <a:pt x="3945" y="-107"/>
                          <a:pt x="5958" y="251"/>
                          <a:pt x="9043" y="196"/>
                        </a:cubicBezTo>
                        <a:lnTo>
                          <a:pt x="10000" y="9958"/>
                        </a:lnTo>
                        <a:lnTo>
                          <a:pt x="0" y="10041"/>
                        </a:lnTo>
                        <a:cubicBezTo>
                          <a:pt x="41" y="6699"/>
                          <a:pt x="714" y="3211"/>
                          <a:pt x="1219" y="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3" name="Flowchart: Process 7"/>
                  <p:cNvSpPr/>
                  <p:nvPr/>
                </p:nvSpPr>
                <p:spPr>
                  <a:xfrm rot="6429424">
                    <a:off x="4743978" y="1891347"/>
                    <a:ext cx="48523" cy="69497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  <a:gd name="connsiteX0" fmla="*/ 71 w 9997"/>
                      <a:gd name="connsiteY0" fmla="*/ 183 h 10082"/>
                      <a:gd name="connsiteX1" fmla="*/ 7899 w 9997"/>
                      <a:gd name="connsiteY1" fmla="*/ 0 h 10082"/>
                      <a:gd name="connsiteX2" fmla="*/ 9997 w 9997"/>
                      <a:gd name="connsiteY2" fmla="*/ 9426 h 10082"/>
                      <a:gd name="connsiteX3" fmla="*/ 0 w 9997"/>
                      <a:gd name="connsiteY3" fmla="*/ 10082 h 10082"/>
                      <a:gd name="connsiteX4" fmla="*/ 71 w 9997"/>
                      <a:gd name="connsiteY4" fmla="*/ 183 h 10082"/>
                      <a:gd name="connsiteX0" fmla="*/ 71 w 10236"/>
                      <a:gd name="connsiteY0" fmla="*/ 182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71 w 10236"/>
                      <a:gd name="connsiteY4" fmla="*/ 182 h 10000"/>
                      <a:gd name="connsiteX0" fmla="*/ 306 w 10236"/>
                      <a:gd name="connsiteY0" fmla="*/ 219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306 w 10236"/>
                      <a:gd name="connsiteY4" fmla="*/ 219 h 10000"/>
                      <a:gd name="connsiteX0" fmla="*/ 306 w 9952"/>
                      <a:gd name="connsiteY0" fmla="*/ 219 h 10000"/>
                      <a:gd name="connsiteX1" fmla="*/ 7901 w 9952"/>
                      <a:gd name="connsiteY1" fmla="*/ 0 h 10000"/>
                      <a:gd name="connsiteX2" fmla="*/ 9952 w 9952"/>
                      <a:gd name="connsiteY2" fmla="*/ 8965 h 10000"/>
                      <a:gd name="connsiteX3" fmla="*/ 0 w 9952"/>
                      <a:gd name="connsiteY3" fmla="*/ 10000 h 10000"/>
                      <a:gd name="connsiteX4" fmla="*/ 306 w 9952"/>
                      <a:gd name="connsiteY4" fmla="*/ 219 h 10000"/>
                      <a:gd name="connsiteX0" fmla="*/ 132 w 9825"/>
                      <a:gd name="connsiteY0" fmla="*/ 219 h 9374"/>
                      <a:gd name="connsiteX1" fmla="*/ 7764 w 9825"/>
                      <a:gd name="connsiteY1" fmla="*/ 0 h 9374"/>
                      <a:gd name="connsiteX2" fmla="*/ 9825 w 9825"/>
                      <a:gd name="connsiteY2" fmla="*/ 8965 h 9374"/>
                      <a:gd name="connsiteX3" fmla="*/ 0 w 9825"/>
                      <a:gd name="connsiteY3" fmla="*/ 9374 h 9374"/>
                      <a:gd name="connsiteX4" fmla="*/ 132 w 9825"/>
                      <a:gd name="connsiteY4" fmla="*/ 219 h 9374"/>
                      <a:gd name="connsiteX0" fmla="*/ 453 w 10319"/>
                      <a:gd name="connsiteY0" fmla="*/ 234 h 10082"/>
                      <a:gd name="connsiteX1" fmla="*/ 8221 w 10319"/>
                      <a:gd name="connsiteY1" fmla="*/ 0 h 10082"/>
                      <a:gd name="connsiteX2" fmla="*/ 10319 w 10319"/>
                      <a:gd name="connsiteY2" fmla="*/ 9564 h 10082"/>
                      <a:gd name="connsiteX3" fmla="*/ 0 w 10319"/>
                      <a:gd name="connsiteY3" fmla="*/ 10082 h 10082"/>
                      <a:gd name="connsiteX4" fmla="*/ 453 w 10319"/>
                      <a:gd name="connsiteY4" fmla="*/ 234 h 10082"/>
                      <a:gd name="connsiteX0" fmla="*/ 453 w 9979"/>
                      <a:gd name="connsiteY0" fmla="*/ 234 h 10129"/>
                      <a:gd name="connsiteX1" fmla="*/ 8221 w 9979"/>
                      <a:gd name="connsiteY1" fmla="*/ 0 h 10129"/>
                      <a:gd name="connsiteX2" fmla="*/ 9979 w 9979"/>
                      <a:gd name="connsiteY2" fmla="*/ 10129 h 10129"/>
                      <a:gd name="connsiteX3" fmla="*/ 0 w 9979"/>
                      <a:gd name="connsiteY3" fmla="*/ 10082 h 10129"/>
                      <a:gd name="connsiteX4" fmla="*/ 453 w 9979"/>
                      <a:gd name="connsiteY4" fmla="*/ 234 h 10129"/>
                      <a:gd name="connsiteX0" fmla="*/ 454 w 10000"/>
                      <a:gd name="connsiteY0" fmla="*/ 408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454 w 10000"/>
                      <a:gd name="connsiteY4" fmla="*/ 408 h 10177"/>
                      <a:gd name="connsiteX0" fmla="*/ 704 w 10000"/>
                      <a:gd name="connsiteY0" fmla="*/ 152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704 w 10000"/>
                      <a:gd name="connsiteY4" fmla="*/ 152 h 10177"/>
                      <a:gd name="connsiteX0" fmla="*/ 543 w 10000"/>
                      <a:gd name="connsiteY0" fmla="*/ 29 h 10420"/>
                      <a:gd name="connsiteX1" fmla="*/ 8538 w 10000"/>
                      <a:gd name="connsiteY1" fmla="*/ 243 h 10420"/>
                      <a:gd name="connsiteX2" fmla="*/ 10000 w 10000"/>
                      <a:gd name="connsiteY2" fmla="*/ 10420 h 10420"/>
                      <a:gd name="connsiteX3" fmla="*/ 0 w 10000"/>
                      <a:gd name="connsiteY3" fmla="*/ 10374 h 10420"/>
                      <a:gd name="connsiteX4" fmla="*/ 543 w 10000"/>
                      <a:gd name="connsiteY4" fmla="*/ 29 h 10420"/>
                      <a:gd name="connsiteX0" fmla="*/ 913 w 10000"/>
                      <a:gd name="connsiteY0" fmla="*/ 33 h 10380"/>
                      <a:gd name="connsiteX1" fmla="*/ 8538 w 10000"/>
                      <a:gd name="connsiteY1" fmla="*/ 203 h 10380"/>
                      <a:gd name="connsiteX2" fmla="*/ 10000 w 10000"/>
                      <a:gd name="connsiteY2" fmla="*/ 10380 h 10380"/>
                      <a:gd name="connsiteX3" fmla="*/ 0 w 10000"/>
                      <a:gd name="connsiteY3" fmla="*/ 10334 h 10380"/>
                      <a:gd name="connsiteX4" fmla="*/ 913 w 10000"/>
                      <a:gd name="connsiteY4" fmla="*/ 33 h 10380"/>
                      <a:gd name="connsiteX0" fmla="*/ 1353 w 10440"/>
                      <a:gd name="connsiteY0" fmla="*/ 33 h 10402"/>
                      <a:gd name="connsiteX1" fmla="*/ 8978 w 10440"/>
                      <a:gd name="connsiteY1" fmla="*/ 203 h 10402"/>
                      <a:gd name="connsiteX2" fmla="*/ 10440 w 10440"/>
                      <a:gd name="connsiteY2" fmla="*/ 10380 h 10402"/>
                      <a:gd name="connsiteX3" fmla="*/ 0 w 10440"/>
                      <a:gd name="connsiteY3" fmla="*/ 10402 h 10402"/>
                      <a:gd name="connsiteX4" fmla="*/ 1353 w 10440"/>
                      <a:gd name="connsiteY4" fmla="*/ 33 h 10402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  <a:gd name="connsiteX0" fmla="*/ 1191 w 9986"/>
                      <a:gd name="connsiteY0" fmla="*/ 37 h 10357"/>
                      <a:gd name="connsiteX1" fmla="*/ 8978 w 9986"/>
                      <a:gd name="connsiteY1" fmla="*/ 158 h 10357"/>
                      <a:gd name="connsiteX2" fmla="*/ 9986 w 9986"/>
                      <a:gd name="connsiteY2" fmla="*/ 10167 h 10357"/>
                      <a:gd name="connsiteX3" fmla="*/ 0 w 9986"/>
                      <a:gd name="connsiteY3" fmla="*/ 10357 h 10357"/>
                      <a:gd name="connsiteX4" fmla="*/ 1191 w 9986"/>
                      <a:gd name="connsiteY4" fmla="*/ 37 h 10357"/>
                      <a:gd name="connsiteX0" fmla="*/ 1732 w 10539"/>
                      <a:gd name="connsiteY0" fmla="*/ 36 h 9899"/>
                      <a:gd name="connsiteX1" fmla="*/ 9530 w 10539"/>
                      <a:gd name="connsiteY1" fmla="*/ 153 h 9899"/>
                      <a:gd name="connsiteX2" fmla="*/ 10539 w 10539"/>
                      <a:gd name="connsiteY2" fmla="*/ 9817 h 9899"/>
                      <a:gd name="connsiteX3" fmla="*/ 0 w 10539"/>
                      <a:gd name="connsiteY3" fmla="*/ 9899 h 9899"/>
                      <a:gd name="connsiteX4" fmla="*/ 1732 w 10539"/>
                      <a:gd name="connsiteY4" fmla="*/ 36 h 9899"/>
                      <a:gd name="connsiteX0" fmla="*/ 1219 w 10000"/>
                      <a:gd name="connsiteY0" fmla="*/ 31 h 10041"/>
                      <a:gd name="connsiteX1" fmla="*/ 9043 w 10000"/>
                      <a:gd name="connsiteY1" fmla="*/ 196 h 10041"/>
                      <a:gd name="connsiteX2" fmla="*/ 10000 w 10000"/>
                      <a:gd name="connsiteY2" fmla="*/ 9958 h 10041"/>
                      <a:gd name="connsiteX3" fmla="*/ 0 w 10000"/>
                      <a:gd name="connsiteY3" fmla="*/ 10041 h 10041"/>
                      <a:gd name="connsiteX4" fmla="*/ 1219 w 10000"/>
                      <a:gd name="connsiteY4" fmla="*/ 31 h 10041"/>
                      <a:gd name="connsiteX0" fmla="*/ 1219 w 10000"/>
                      <a:gd name="connsiteY0" fmla="*/ 31 h 10041"/>
                      <a:gd name="connsiteX1" fmla="*/ 9043 w 10000"/>
                      <a:gd name="connsiteY1" fmla="*/ 196 h 10041"/>
                      <a:gd name="connsiteX2" fmla="*/ 10000 w 10000"/>
                      <a:gd name="connsiteY2" fmla="*/ 9958 h 10041"/>
                      <a:gd name="connsiteX3" fmla="*/ 0 w 10000"/>
                      <a:gd name="connsiteY3" fmla="*/ 10041 h 10041"/>
                      <a:gd name="connsiteX4" fmla="*/ 1219 w 10000"/>
                      <a:gd name="connsiteY4" fmla="*/ 31 h 10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10041">
                        <a:moveTo>
                          <a:pt x="1219" y="31"/>
                        </a:moveTo>
                        <a:cubicBezTo>
                          <a:pt x="3945" y="-107"/>
                          <a:pt x="5958" y="251"/>
                          <a:pt x="9043" y="196"/>
                        </a:cubicBezTo>
                        <a:lnTo>
                          <a:pt x="10000" y="9958"/>
                        </a:lnTo>
                        <a:lnTo>
                          <a:pt x="0" y="10041"/>
                        </a:lnTo>
                        <a:cubicBezTo>
                          <a:pt x="41" y="6699"/>
                          <a:pt x="714" y="3211"/>
                          <a:pt x="1219" y="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4" name="Flowchart: Process 7"/>
                  <p:cNvSpPr/>
                  <p:nvPr/>
                </p:nvSpPr>
                <p:spPr>
                  <a:xfrm rot="5759830">
                    <a:off x="4762178" y="1814407"/>
                    <a:ext cx="48523" cy="69497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  <a:gd name="connsiteX0" fmla="*/ 71 w 9997"/>
                      <a:gd name="connsiteY0" fmla="*/ 183 h 10082"/>
                      <a:gd name="connsiteX1" fmla="*/ 7899 w 9997"/>
                      <a:gd name="connsiteY1" fmla="*/ 0 h 10082"/>
                      <a:gd name="connsiteX2" fmla="*/ 9997 w 9997"/>
                      <a:gd name="connsiteY2" fmla="*/ 9426 h 10082"/>
                      <a:gd name="connsiteX3" fmla="*/ 0 w 9997"/>
                      <a:gd name="connsiteY3" fmla="*/ 10082 h 10082"/>
                      <a:gd name="connsiteX4" fmla="*/ 71 w 9997"/>
                      <a:gd name="connsiteY4" fmla="*/ 183 h 10082"/>
                      <a:gd name="connsiteX0" fmla="*/ 71 w 10236"/>
                      <a:gd name="connsiteY0" fmla="*/ 182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71 w 10236"/>
                      <a:gd name="connsiteY4" fmla="*/ 182 h 10000"/>
                      <a:gd name="connsiteX0" fmla="*/ 306 w 10236"/>
                      <a:gd name="connsiteY0" fmla="*/ 219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306 w 10236"/>
                      <a:gd name="connsiteY4" fmla="*/ 219 h 10000"/>
                      <a:gd name="connsiteX0" fmla="*/ 306 w 9952"/>
                      <a:gd name="connsiteY0" fmla="*/ 219 h 10000"/>
                      <a:gd name="connsiteX1" fmla="*/ 7901 w 9952"/>
                      <a:gd name="connsiteY1" fmla="*/ 0 h 10000"/>
                      <a:gd name="connsiteX2" fmla="*/ 9952 w 9952"/>
                      <a:gd name="connsiteY2" fmla="*/ 8965 h 10000"/>
                      <a:gd name="connsiteX3" fmla="*/ 0 w 9952"/>
                      <a:gd name="connsiteY3" fmla="*/ 10000 h 10000"/>
                      <a:gd name="connsiteX4" fmla="*/ 306 w 9952"/>
                      <a:gd name="connsiteY4" fmla="*/ 219 h 10000"/>
                      <a:gd name="connsiteX0" fmla="*/ 132 w 9825"/>
                      <a:gd name="connsiteY0" fmla="*/ 219 h 9374"/>
                      <a:gd name="connsiteX1" fmla="*/ 7764 w 9825"/>
                      <a:gd name="connsiteY1" fmla="*/ 0 h 9374"/>
                      <a:gd name="connsiteX2" fmla="*/ 9825 w 9825"/>
                      <a:gd name="connsiteY2" fmla="*/ 8965 h 9374"/>
                      <a:gd name="connsiteX3" fmla="*/ 0 w 9825"/>
                      <a:gd name="connsiteY3" fmla="*/ 9374 h 9374"/>
                      <a:gd name="connsiteX4" fmla="*/ 132 w 9825"/>
                      <a:gd name="connsiteY4" fmla="*/ 219 h 9374"/>
                      <a:gd name="connsiteX0" fmla="*/ 453 w 10319"/>
                      <a:gd name="connsiteY0" fmla="*/ 234 h 10082"/>
                      <a:gd name="connsiteX1" fmla="*/ 8221 w 10319"/>
                      <a:gd name="connsiteY1" fmla="*/ 0 h 10082"/>
                      <a:gd name="connsiteX2" fmla="*/ 10319 w 10319"/>
                      <a:gd name="connsiteY2" fmla="*/ 9564 h 10082"/>
                      <a:gd name="connsiteX3" fmla="*/ 0 w 10319"/>
                      <a:gd name="connsiteY3" fmla="*/ 10082 h 10082"/>
                      <a:gd name="connsiteX4" fmla="*/ 453 w 10319"/>
                      <a:gd name="connsiteY4" fmla="*/ 234 h 10082"/>
                      <a:gd name="connsiteX0" fmla="*/ 453 w 9979"/>
                      <a:gd name="connsiteY0" fmla="*/ 234 h 10129"/>
                      <a:gd name="connsiteX1" fmla="*/ 8221 w 9979"/>
                      <a:gd name="connsiteY1" fmla="*/ 0 h 10129"/>
                      <a:gd name="connsiteX2" fmla="*/ 9979 w 9979"/>
                      <a:gd name="connsiteY2" fmla="*/ 10129 h 10129"/>
                      <a:gd name="connsiteX3" fmla="*/ 0 w 9979"/>
                      <a:gd name="connsiteY3" fmla="*/ 10082 h 10129"/>
                      <a:gd name="connsiteX4" fmla="*/ 453 w 9979"/>
                      <a:gd name="connsiteY4" fmla="*/ 234 h 10129"/>
                      <a:gd name="connsiteX0" fmla="*/ 454 w 10000"/>
                      <a:gd name="connsiteY0" fmla="*/ 408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454 w 10000"/>
                      <a:gd name="connsiteY4" fmla="*/ 408 h 10177"/>
                      <a:gd name="connsiteX0" fmla="*/ 704 w 10000"/>
                      <a:gd name="connsiteY0" fmla="*/ 152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704 w 10000"/>
                      <a:gd name="connsiteY4" fmla="*/ 152 h 10177"/>
                      <a:gd name="connsiteX0" fmla="*/ 543 w 10000"/>
                      <a:gd name="connsiteY0" fmla="*/ 29 h 10420"/>
                      <a:gd name="connsiteX1" fmla="*/ 8538 w 10000"/>
                      <a:gd name="connsiteY1" fmla="*/ 243 h 10420"/>
                      <a:gd name="connsiteX2" fmla="*/ 10000 w 10000"/>
                      <a:gd name="connsiteY2" fmla="*/ 10420 h 10420"/>
                      <a:gd name="connsiteX3" fmla="*/ 0 w 10000"/>
                      <a:gd name="connsiteY3" fmla="*/ 10374 h 10420"/>
                      <a:gd name="connsiteX4" fmla="*/ 543 w 10000"/>
                      <a:gd name="connsiteY4" fmla="*/ 29 h 10420"/>
                      <a:gd name="connsiteX0" fmla="*/ 913 w 10000"/>
                      <a:gd name="connsiteY0" fmla="*/ 33 h 10380"/>
                      <a:gd name="connsiteX1" fmla="*/ 8538 w 10000"/>
                      <a:gd name="connsiteY1" fmla="*/ 203 h 10380"/>
                      <a:gd name="connsiteX2" fmla="*/ 10000 w 10000"/>
                      <a:gd name="connsiteY2" fmla="*/ 10380 h 10380"/>
                      <a:gd name="connsiteX3" fmla="*/ 0 w 10000"/>
                      <a:gd name="connsiteY3" fmla="*/ 10334 h 10380"/>
                      <a:gd name="connsiteX4" fmla="*/ 913 w 10000"/>
                      <a:gd name="connsiteY4" fmla="*/ 33 h 10380"/>
                      <a:gd name="connsiteX0" fmla="*/ 1353 w 10440"/>
                      <a:gd name="connsiteY0" fmla="*/ 33 h 10402"/>
                      <a:gd name="connsiteX1" fmla="*/ 8978 w 10440"/>
                      <a:gd name="connsiteY1" fmla="*/ 203 h 10402"/>
                      <a:gd name="connsiteX2" fmla="*/ 10440 w 10440"/>
                      <a:gd name="connsiteY2" fmla="*/ 10380 h 10402"/>
                      <a:gd name="connsiteX3" fmla="*/ 0 w 10440"/>
                      <a:gd name="connsiteY3" fmla="*/ 10402 h 10402"/>
                      <a:gd name="connsiteX4" fmla="*/ 1353 w 10440"/>
                      <a:gd name="connsiteY4" fmla="*/ 33 h 10402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  <a:gd name="connsiteX0" fmla="*/ 1191 w 9986"/>
                      <a:gd name="connsiteY0" fmla="*/ 37 h 10357"/>
                      <a:gd name="connsiteX1" fmla="*/ 8978 w 9986"/>
                      <a:gd name="connsiteY1" fmla="*/ 158 h 10357"/>
                      <a:gd name="connsiteX2" fmla="*/ 9986 w 9986"/>
                      <a:gd name="connsiteY2" fmla="*/ 10167 h 10357"/>
                      <a:gd name="connsiteX3" fmla="*/ 0 w 9986"/>
                      <a:gd name="connsiteY3" fmla="*/ 10357 h 10357"/>
                      <a:gd name="connsiteX4" fmla="*/ 1191 w 9986"/>
                      <a:gd name="connsiteY4" fmla="*/ 37 h 10357"/>
                      <a:gd name="connsiteX0" fmla="*/ 1732 w 10539"/>
                      <a:gd name="connsiteY0" fmla="*/ 36 h 9899"/>
                      <a:gd name="connsiteX1" fmla="*/ 9530 w 10539"/>
                      <a:gd name="connsiteY1" fmla="*/ 153 h 9899"/>
                      <a:gd name="connsiteX2" fmla="*/ 10539 w 10539"/>
                      <a:gd name="connsiteY2" fmla="*/ 9817 h 9899"/>
                      <a:gd name="connsiteX3" fmla="*/ 0 w 10539"/>
                      <a:gd name="connsiteY3" fmla="*/ 9899 h 9899"/>
                      <a:gd name="connsiteX4" fmla="*/ 1732 w 10539"/>
                      <a:gd name="connsiteY4" fmla="*/ 36 h 9899"/>
                      <a:gd name="connsiteX0" fmla="*/ 1219 w 10000"/>
                      <a:gd name="connsiteY0" fmla="*/ 31 h 10041"/>
                      <a:gd name="connsiteX1" fmla="*/ 9043 w 10000"/>
                      <a:gd name="connsiteY1" fmla="*/ 196 h 10041"/>
                      <a:gd name="connsiteX2" fmla="*/ 10000 w 10000"/>
                      <a:gd name="connsiteY2" fmla="*/ 9958 h 10041"/>
                      <a:gd name="connsiteX3" fmla="*/ 0 w 10000"/>
                      <a:gd name="connsiteY3" fmla="*/ 10041 h 10041"/>
                      <a:gd name="connsiteX4" fmla="*/ 1219 w 10000"/>
                      <a:gd name="connsiteY4" fmla="*/ 31 h 10041"/>
                      <a:gd name="connsiteX0" fmla="*/ 1219 w 10000"/>
                      <a:gd name="connsiteY0" fmla="*/ 31 h 10041"/>
                      <a:gd name="connsiteX1" fmla="*/ 9043 w 10000"/>
                      <a:gd name="connsiteY1" fmla="*/ 196 h 10041"/>
                      <a:gd name="connsiteX2" fmla="*/ 10000 w 10000"/>
                      <a:gd name="connsiteY2" fmla="*/ 9958 h 10041"/>
                      <a:gd name="connsiteX3" fmla="*/ 0 w 10000"/>
                      <a:gd name="connsiteY3" fmla="*/ 10041 h 10041"/>
                      <a:gd name="connsiteX4" fmla="*/ 1219 w 10000"/>
                      <a:gd name="connsiteY4" fmla="*/ 31 h 10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10041">
                        <a:moveTo>
                          <a:pt x="1219" y="31"/>
                        </a:moveTo>
                        <a:cubicBezTo>
                          <a:pt x="3945" y="-107"/>
                          <a:pt x="5958" y="251"/>
                          <a:pt x="9043" y="196"/>
                        </a:cubicBezTo>
                        <a:lnTo>
                          <a:pt x="10000" y="9958"/>
                        </a:lnTo>
                        <a:lnTo>
                          <a:pt x="0" y="10041"/>
                        </a:lnTo>
                        <a:cubicBezTo>
                          <a:pt x="41" y="6699"/>
                          <a:pt x="714" y="3211"/>
                          <a:pt x="1219" y="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5" name="Flowchart: Process 7"/>
                  <p:cNvSpPr/>
                  <p:nvPr/>
                </p:nvSpPr>
                <p:spPr>
                  <a:xfrm rot="5228684">
                    <a:off x="4766315" y="1735813"/>
                    <a:ext cx="48523" cy="69497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  <a:gd name="connsiteX0" fmla="*/ 71 w 9997"/>
                      <a:gd name="connsiteY0" fmla="*/ 183 h 10082"/>
                      <a:gd name="connsiteX1" fmla="*/ 7899 w 9997"/>
                      <a:gd name="connsiteY1" fmla="*/ 0 h 10082"/>
                      <a:gd name="connsiteX2" fmla="*/ 9997 w 9997"/>
                      <a:gd name="connsiteY2" fmla="*/ 9426 h 10082"/>
                      <a:gd name="connsiteX3" fmla="*/ 0 w 9997"/>
                      <a:gd name="connsiteY3" fmla="*/ 10082 h 10082"/>
                      <a:gd name="connsiteX4" fmla="*/ 71 w 9997"/>
                      <a:gd name="connsiteY4" fmla="*/ 183 h 10082"/>
                      <a:gd name="connsiteX0" fmla="*/ 71 w 10236"/>
                      <a:gd name="connsiteY0" fmla="*/ 182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71 w 10236"/>
                      <a:gd name="connsiteY4" fmla="*/ 182 h 10000"/>
                      <a:gd name="connsiteX0" fmla="*/ 306 w 10236"/>
                      <a:gd name="connsiteY0" fmla="*/ 219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306 w 10236"/>
                      <a:gd name="connsiteY4" fmla="*/ 219 h 10000"/>
                      <a:gd name="connsiteX0" fmla="*/ 306 w 9952"/>
                      <a:gd name="connsiteY0" fmla="*/ 219 h 10000"/>
                      <a:gd name="connsiteX1" fmla="*/ 7901 w 9952"/>
                      <a:gd name="connsiteY1" fmla="*/ 0 h 10000"/>
                      <a:gd name="connsiteX2" fmla="*/ 9952 w 9952"/>
                      <a:gd name="connsiteY2" fmla="*/ 8965 h 10000"/>
                      <a:gd name="connsiteX3" fmla="*/ 0 w 9952"/>
                      <a:gd name="connsiteY3" fmla="*/ 10000 h 10000"/>
                      <a:gd name="connsiteX4" fmla="*/ 306 w 9952"/>
                      <a:gd name="connsiteY4" fmla="*/ 219 h 10000"/>
                      <a:gd name="connsiteX0" fmla="*/ 132 w 9825"/>
                      <a:gd name="connsiteY0" fmla="*/ 219 h 9374"/>
                      <a:gd name="connsiteX1" fmla="*/ 7764 w 9825"/>
                      <a:gd name="connsiteY1" fmla="*/ 0 h 9374"/>
                      <a:gd name="connsiteX2" fmla="*/ 9825 w 9825"/>
                      <a:gd name="connsiteY2" fmla="*/ 8965 h 9374"/>
                      <a:gd name="connsiteX3" fmla="*/ 0 w 9825"/>
                      <a:gd name="connsiteY3" fmla="*/ 9374 h 9374"/>
                      <a:gd name="connsiteX4" fmla="*/ 132 w 9825"/>
                      <a:gd name="connsiteY4" fmla="*/ 219 h 9374"/>
                      <a:gd name="connsiteX0" fmla="*/ 453 w 10319"/>
                      <a:gd name="connsiteY0" fmla="*/ 234 h 10082"/>
                      <a:gd name="connsiteX1" fmla="*/ 8221 w 10319"/>
                      <a:gd name="connsiteY1" fmla="*/ 0 h 10082"/>
                      <a:gd name="connsiteX2" fmla="*/ 10319 w 10319"/>
                      <a:gd name="connsiteY2" fmla="*/ 9564 h 10082"/>
                      <a:gd name="connsiteX3" fmla="*/ 0 w 10319"/>
                      <a:gd name="connsiteY3" fmla="*/ 10082 h 10082"/>
                      <a:gd name="connsiteX4" fmla="*/ 453 w 10319"/>
                      <a:gd name="connsiteY4" fmla="*/ 234 h 10082"/>
                      <a:gd name="connsiteX0" fmla="*/ 453 w 9979"/>
                      <a:gd name="connsiteY0" fmla="*/ 234 h 10129"/>
                      <a:gd name="connsiteX1" fmla="*/ 8221 w 9979"/>
                      <a:gd name="connsiteY1" fmla="*/ 0 h 10129"/>
                      <a:gd name="connsiteX2" fmla="*/ 9979 w 9979"/>
                      <a:gd name="connsiteY2" fmla="*/ 10129 h 10129"/>
                      <a:gd name="connsiteX3" fmla="*/ 0 w 9979"/>
                      <a:gd name="connsiteY3" fmla="*/ 10082 h 10129"/>
                      <a:gd name="connsiteX4" fmla="*/ 453 w 9979"/>
                      <a:gd name="connsiteY4" fmla="*/ 234 h 10129"/>
                      <a:gd name="connsiteX0" fmla="*/ 454 w 10000"/>
                      <a:gd name="connsiteY0" fmla="*/ 408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454 w 10000"/>
                      <a:gd name="connsiteY4" fmla="*/ 408 h 10177"/>
                      <a:gd name="connsiteX0" fmla="*/ 704 w 10000"/>
                      <a:gd name="connsiteY0" fmla="*/ 152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704 w 10000"/>
                      <a:gd name="connsiteY4" fmla="*/ 152 h 10177"/>
                      <a:gd name="connsiteX0" fmla="*/ 543 w 10000"/>
                      <a:gd name="connsiteY0" fmla="*/ 29 h 10420"/>
                      <a:gd name="connsiteX1" fmla="*/ 8538 w 10000"/>
                      <a:gd name="connsiteY1" fmla="*/ 243 h 10420"/>
                      <a:gd name="connsiteX2" fmla="*/ 10000 w 10000"/>
                      <a:gd name="connsiteY2" fmla="*/ 10420 h 10420"/>
                      <a:gd name="connsiteX3" fmla="*/ 0 w 10000"/>
                      <a:gd name="connsiteY3" fmla="*/ 10374 h 10420"/>
                      <a:gd name="connsiteX4" fmla="*/ 543 w 10000"/>
                      <a:gd name="connsiteY4" fmla="*/ 29 h 10420"/>
                      <a:gd name="connsiteX0" fmla="*/ 913 w 10000"/>
                      <a:gd name="connsiteY0" fmla="*/ 33 h 10380"/>
                      <a:gd name="connsiteX1" fmla="*/ 8538 w 10000"/>
                      <a:gd name="connsiteY1" fmla="*/ 203 h 10380"/>
                      <a:gd name="connsiteX2" fmla="*/ 10000 w 10000"/>
                      <a:gd name="connsiteY2" fmla="*/ 10380 h 10380"/>
                      <a:gd name="connsiteX3" fmla="*/ 0 w 10000"/>
                      <a:gd name="connsiteY3" fmla="*/ 10334 h 10380"/>
                      <a:gd name="connsiteX4" fmla="*/ 913 w 10000"/>
                      <a:gd name="connsiteY4" fmla="*/ 33 h 10380"/>
                      <a:gd name="connsiteX0" fmla="*/ 1353 w 10440"/>
                      <a:gd name="connsiteY0" fmla="*/ 33 h 10402"/>
                      <a:gd name="connsiteX1" fmla="*/ 8978 w 10440"/>
                      <a:gd name="connsiteY1" fmla="*/ 203 h 10402"/>
                      <a:gd name="connsiteX2" fmla="*/ 10440 w 10440"/>
                      <a:gd name="connsiteY2" fmla="*/ 10380 h 10402"/>
                      <a:gd name="connsiteX3" fmla="*/ 0 w 10440"/>
                      <a:gd name="connsiteY3" fmla="*/ 10402 h 10402"/>
                      <a:gd name="connsiteX4" fmla="*/ 1353 w 10440"/>
                      <a:gd name="connsiteY4" fmla="*/ 33 h 10402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  <a:gd name="connsiteX0" fmla="*/ 1191 w 9986"/>
                      <a:gd name="connsiteY0" fmla="*/ 37 h 10357"/>
                      <a:gd name="connsiteX1" fmla="*/ 8978 w 9986"/>
                      <a:gd name="connsiteY1" fmla="*/ 158 h 10357"/>
                      <a:gd name="connsiteX2" fmla="*/ 9986 w 9986"/>
                      <a:gd name="connsiteY2" fmla="*/ 10167 h 10357"/>
                      <a:gd name="connsiteX3" fmla="*/ 0 w 9986"/>
                      <a:gd name="connsiteY3" fmla="*/ 10357 h 10357"/>
                      <a:gd name="connsiteX4" fmla="*/ 1191 w 9986"/>
                      <a:gd name="connsiteY4" fmla="*/ 37 h 10357"/>
                      <a:gd name="connsiteX0" fmla="*/ 1732 w 10539"/>
                      <a:gd name="connsiteY0" fmla="*/ 36 h 9899"/>
                      <a:gd name="connsiteX1" fmla="*/ 9530 w 10539"/>
                      <a:gd name="connsiteY1" fmla="*/ 153 h 9899"/>
                      <a:gd name="connsiteX2" fmla="*/ 10539 w 10539"/>
                      <a:gd name="connsiteY2" fmla="*/ 9817 h 9899"/>
                      <a:gd name="connsiteX3" fmla="*/ 0 w 10539"/>
                      <a:gd name="connsiteY3" fmla="*/ 9899 h 9899"/>
                      <a:gd name="connsiteX4" fmla="*/ 1732 w 10539"/>
                      <a:gd name="connsiteY4" fmla="*/ 36 h 9899"/>
                      <a:gd name="connsiteX0" fmla="*/ 1219 w 10000"/>
                      <a:gd name="connsiteY0" fmla="*/ 31 h 10041"/>
                      <a:gd name="connsiteX1" fmla="*/ 9043 w 10000"/>
                      <a:gd name="connsiteY1" fmla="*/ 196 h 10041"/>
                      <a:gd name="connsiteX2" fmla="*/ 10000 w 10000"/>
                      <a:gd name="connsiteY2" fmla="*/ 9958 h 10041"/>
                      <a:gd name="connsiteX3" fmla="*/ 0 w 10000"/>
                      <a:gd name="connsiteY3" fmla="*/ 10041 h 10041"/>
                      <a:gd name="connsiteX4" fmla="*/ 1219 w 10000"/>
                      <a:gd name="connsiteY4" fmla="*/ 31 h 10041"/>
                      <a:gd name="connsiteX0" fmla="*/ 1219 w 10000"/>
                      <a:gd name="connsiteY0" fmla="*/ 31 h 10041"/>
                      <a:gd name="connsiteX1" fmla="*/ 9043 w 10000"/>
                      <a:gd name="connsiteY1" fmla="*/ 196 h 10041"/>
                      <a:gd name="connsiteX2" fmla="*/ 10000 w 10000"/>
                      <a:gd name="connsiteY2" fmla="*/ 9958 h 10041"/>
                      <a:gd name="connsiteX3" fmla="*/ 0 w 10000"/>
                      <a:gd name="connsiteY3" fmla="*/ 10041 h 10041"/>
                      <a:gd name="connsiteX4" fmla="*/ 1219 w 10000"/>
                      <a:gd name="connsiteY4" fmla="*/ 31 h 10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10041">
                        <a:moveTo>
                          <a:pt x="1219" y="31"/>
                        </a:moveTo>
                        <a:cubicBezTo>
                          <a:pt x="3945" y="-107"/>
                          <a:pt x="5958" y="251"/>
                          <a:pt x="9043" y="196"/>
                        </a:cubicBezTo>
                        <a:lnTo>
                          <a:pt x="10000" y="9958"/>
                        </a:lnTo>
                        <a:lnTo>
                          <a:pt x="0" y="10041"/>
                        </a:lnTo>
                        <a:cubicBezTo>
                          <a:pt x="41" y="6699"/>
                          <a:pt x="714" y="3211"/>
                          <a:pt x="1219" y="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6" name="Flowchart: Process 7"/>
                  <p:cNvSpPr/>
                  <p:nvPr/>
                </p:nvSpPr>
                <p:spPr>
                  <a:xfrm rot="4617491">
                    <a:off x="4758119" y="1658563"/>
                    <a:ext cx="46186" cy="69497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  <a:gd name="connsiteX0" fmla="*/ 71 w 9997"/>
                      <a:gd name="connsiteY0" fmla="*/ 183 h 10082"/>
                      <a:gd name="connsiteX1" fmla="*/ 7899 w 9997"/>
                      <a:gd name="connsiteY1" fmla="*/ 0 h 10082"/>
                      <a:gd name="connsiteX2" fmla="*/ 9997 w 9997"/>
                      <a:gd name="connsiteY2" fmla="*/ 9426 h 10082"/>
                      <a:gd name="connsiteX3" fmla="*/ 0 w 9997"/>
                      <a:gd name="connsiteY3" fmla="*/ 10082 h 10082"/>
                      <a:gd name="connsiteX4" fmla="*/ 71 w 9997"/>
                      <a:gd name="connsiteY4" fmla="*/ 183 h 10082"/>
                      <a:gd name="connsiteX0" fmla="*/ 71 w 10236"/>
                      <a:gd name="connsiteY0" fmla="*/ 182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71 w 10236"/>
                      <a:gd name="connsiteY4" fmla="*/ 182 h 10000"/>
                      <a:gd name="connsiteX0" fmla="*/ 306 w 10236"/>
                      <a:gd name="connsiteY0" fmla="*/ 219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306 w 10236"/>
                      <a:gd name="connsiteY4" fmla="*/ 219 h 10000"/>
                      <a:gd name="connsiteX0" fmla="*/ 306 w 9952"/>
                      <a:gd name="connsiteY0" fmla="*/ 219 h 10000"/>
                      <a:gd name="connsiteX1" fmla="*/ 7901 w 9952"/>
                      <a:gd name="connsiteY1" fmla="*/ 0 h 10000"/>
                      <a:gd name="connsiteX2" fmla="*/ 9952 w 9952"/>
                      <a:gd name="connsiteY2" fmla="*/ 8965 h 10000"/>
                      <a:gd name="connsiteX3" fmla="*/ 0 w 9952"/>
                      <a:gd name="connsiteY3" fmla="*/ 10000 h 10000"/>
                      <a:gd name="connsiteX4" fmla="*/ 306 w 9952"/>
                      <a:gd name="connsiteY4" fmla="*/ 219 h 10000"/>
                      <a:gd name="connsiteX0" fmla="*/ 132 w 9825"/>
                      <a:gd name="connsiteY0" fmla="*/ 219 h 9374"/>
                      <a:gd name="connsiteX1" fmla="*/ 7764 w 9825"/>
                      <a:gd name="connsiteY1" fmla="*/ 0 h 9374"/>
                      <a:gd name="connsiteX2" fmla="*/ 9825 w 9825"/>
                      <a:gd name="connsiteY2" fmla="*/ 8965 h 9374"/>
                      <a:gd name="connsiteX3" fmla="*/ 0 w 9825"/>
                      <a:gd name="connsiteY3" fmla="*/ 9374 h 9374"/>
                      <a:gd name="connsiteX4" fmla="*/ 132 w 9825"/>
                      <a:gd name="connsiteY4" fmla="*/ 219 h 9374"/>
                      <a:gd name="connsiteX0" fmla="*/ 453 w 10319"/>
                      <a:gd name="connsiteY0" fmla="*/ 234 h 10082"/>
                      <a:gd name="connsiteX1" fmla="*/ 8221 w 10319"/>
                      <a:gd name="connsiteY1" fmla="*/ 0 h 10082"/>
                      <a:gd name="connsiteX2" fmla="*/ 10319 w 10319"/>
                      <a:gd name="connsiteY2" fmla="*/ 9564 h 10082"/>
                      <a:gd name="connsiteX3" fmla="*/ 0 w 10319"/>
                      <a:gd name="connsiteY3" fmla="*/ 10082 h 10082"/>
                      <a:gd name="connsiteX4" fmla="*/ 453 w 10319"/>
                      <a:gd name="connsiteY4" fmla="*/ 234 h 10082"/>
                      <a:gd name="connsiteX0" fmla="*/ 453 w 9979"/>
                      <a:gd name="connsiteY0" fmla="*/ 234 h 10129"/>
                      <a:gd name="connsiteX1" fmla="*/ 8221 w 9979"/>
                      <a:gd name="connsiteY1" fmla="*/ 0 h 10129"/>
                      <a:gd name="connsiteX2" fmla="*/ 9979 w 9979"/>
                      <a:gd name="connsiteY2" fmla="*/ 10129 h 10129"/>
                      <a:gd name="connsiteX3" fmla="*/ 0 w 9979"/>
                      <a:gd name="connsiteY3" fmla="*/ 10082 h 10129"/>
                      <a:gd name="connsiteX4" fmla="*/ 453 w 9979"/>
                      <a:gd name="connsiteY4" fmla="*/ 234 h 10129"/>
                      <a:gd name="connsiteX0" fmla="*/ 454 w 10000"/>
                      <a:gd name="connsiteY0" fmla="*/ 408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454 w 10000"/>
                      <a:gd name="connsiteY4" fmla="*/ 408 h 10177"/>
                      <a:gd name="connsiteX0" fmla="*/ 704 w 10000"/>
                      <a:gd name="connsiteY0" fmla="*/ 152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704 w 10000"/>
                      <a:gd name="connsiteY4" fmla="*/ 152 h 10177"/>
                      <a:gd name="connsiteX0" fmla="*/ 543 w 10000"/>
                      <a:gd name="connsiteY0" fmla="*/ 29 h 10420"/>
                      <a:gd name="connsiteX1" fmla="*/ 8538 w 10000"/>
                      <a:gd name="connsiteY1" fmla="*/ 243 h 10420"/>
                      <a:gd name="connsiteX2" fmla="*/ 10000 w 10000"/>
                      <a:gd name="connsiteY2" fmla="*/ 10420 h 10420"/>
                      <a:gd name="connsiteX3" fmla="*/ 0 w 10000"/>
                      <a:gd name="connsiteY3" fmla="*/ 10374 h 10420"/>
                      <a:gd name="connsiteX4" fmla="*/ 543 w 10000"/>
                      <a:gd name="connsiteY4" fmla="*/ 29 h 10420"/>
                      <a:gd name="connsiteX0" fmla="*/ 913 w 10000"/>
                      <a:gd name="connsiteY0" fmla="*/ 33 h 10380"/>
                      <a:gd name="connsiteX1" fmla="*/ 8538 w 10000"/>
                      <a:gd name="connsiteY1" fmla="*/ 203 h 10380"/>
                      <a:gd name="connsiteX2" fmla="*/ 10000 w 10000"/>
                      <a:gd name="connsiteY2" fmla="*/ 10380 h 10380"/>
                      <a:gd name="connsiteX3" fmla="*/ 0 w 10000"/>
                      <a:gd name="connsiteY3" fmla="*/ 10334 h 10380"/>
                      <a:gd name="connsiteX4" fmla="*/ 913 w 10000"/>
                      <a:gd name="connsiteY4" fmla="*/ 33 h 10380"/>
                      <a:gd name="connsiteX0" fmla="*/ 1353 w 10440"/>
                      <a:gd name="connsiteY0" fmla="*/ 33 h 10402"/>
                      <a:gd name="connsiteX1" fmla="*/ 8978 w 10440"/>
                      <a:gd name="connsiteY1" fmla="*/ 203 h 10402"/>
                      <a:gd name="connsiteX2" fmla="*/ 10440 w 10440"/>
                      <a:gd name="connsiteY2" fmla="*/ 10380 h 10402"/>
                      <a:gd name="connsiteX3" fmla="*/ 0 w 10440"/>
                      <a:gd name="connsiteY3" fmla="*/ 10402 h 10402"/>
                      <a:gd name="connsiteX4" fmla="*/ 1353 w 10440"/>
                      <a:gd name="connsiteY4" fmla="*/ 33 h 10402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  <a:gd name="connsiteX0" fmla="*/ 1191 w 9986"/>
                      <a:gd name="connsiteY0" fmla="*/ 37 h 10357"/>
                      <a:gd name="connsiteX1" fmla="*/ 8978 w 9986"/>
                      <a:gd name="connsiteY1" fmla="*/ 158 h 10357"/>
                      <a:gd name="connsiteX2" fmla="*/ 9986 w 9986"/>
                      <a:gd name="connsiteY2" fmla="*/ 10167 h 10357"/>
                      <a:gd name="connsiteX3" fmla="*/ 0 w 9986"/>
                      <a:gd name="connsiteY3" fmla="*/ 10357 h 10357"/>
                      <a:gd name="connsiteX4" fmla="*/ 1191 w 9986"/>
                      <a:gd name="connsiteY4" fmla="*/ 37 h 10357"/>
                      <a:gd name="connsiteX0" fmla="*/ 1732 w 10539"/>
                      <a:gd name="connsiteY0" fmla="*/ 36 h 9899"/>
                      <a:gd name="connsiteX1" fmla="*/ 9530 w 10539"/>
                      <a:gd name="connsiteY1" fmla="*/ 153 h 9899"/>
                      <a:gd name="connsiteX2" fmla="*/ 10539 w 10539"/>
                      <a:gd name="connsiteY2" fmla="*/ 9817 h 9899"/>
                      <a:gd name="connsiteX3" fmla="*/ 0 w 10539"/>
                      <a:gd name="connsiteY3" fmla="*/ 9899 h 9899"/>
                      <a:gd name="connsiteX4" fmla="*/ 1732 w 10539"/>
                      <a:gd name="connsiteY4" fmla="*/ 36 h 9899"/>
                      <a:gd name="connsiteX0" fmla="*/ 1219 w 10000"/>
                      <a:gd name="connsiteY0" fmla="*/ 31 h 10041"/>
                      <a:gd name="connsiteX1" fmla="*/ 9043 w 10000"/>
                      <a:gd name="connsiteY1" fmla="*/ 196 h 10041"/>
                      <a:gd name="connsiteX2" fmla="*/ 10000 w 10000"/>
                      <a:gd name="connsiteY2" fmla="*/ 9958 h 10041"/>
                      <a:gd name="connsiteX3" fmla="*/ 0 w 10000"/>
                      <a:gd name="connsiteY3" fmla="*/ 10041 h 10041"/>
                      <a:gd name="connsiteX4" fmla="*/ 1219 w 10000"/>
                      <a:gd name="connsiteY4" fmla="*/ 31 h 10041"/>
                      <a:gd name="connsiteX0" fmla="*/ 1219 w 10000"/>
                      <a:gd name="connsiteY0" fmla="*/ 31 h 10041"/>
                      <a:gd name="connsiteX1" fmla="*/ 9043 w 10000"/>
                      <a:gd name="connsiteY1" fmla="*/ 196 h 10041"/>
                      <a:gd name="connsiteX2" fmla="*/ 10000 w 10000"/>
                      <a:gd name="connsiteY2" fmla="*/ 9958 h 10041"/>
                      <a:gd name="connsiteX3" fmla="*/ 0 w 10000"/>
                      <a:gd name="connsiteY3" fmla="*/ 10041 h 10041"/>
                      <a:gd name="connsiteX4" fmla="*/ 1219 w 10000"/>
                      <a:gd name="connsiteY4" fmla="*/ 31 h 10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10041">
                        <a:moveTo>
                          <a:pt x="1219" y="31"/>
                        </a:moveTo>
                        <a:cubicBezTo>
                          <a:pt x="3945" y="-107"/>
                          <a:pt x="5958" y="251"/>
                          <a:pt x="9043" y="196"/>
                        </a:cubicBezTo>
                        <a:lnTo>
                          <a:pt x="10000" y="9958"/>
                        </a:lnTo>
                        <a:lnTo>
                          <a:pt x="0" y="10041"/>
                        </a:lnTo>
                        <a:cubicBezTo>
                          <a:pt x="41" y="6699"/>
                          <a:pt x="714" y="3211"/>
                          <a:pt x="1219" y="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7" name="Flowchart: Process 7"/>
                  <p:cNvSpPr/>
                  <p:nvPr/>
                </p:nvSpPr>
                <p:spPr>
                  <a:xfrm rot="3990800">
                    <a:off x="4732473" y="1584105"/>
                    <a:ext cx="46186" cy="69497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  <a:gd name="connsiteX0" fmla="*/ 71 w 9997"/>
                      <a:gd name="connsiteY0" fmla="*/ 183 h 10082"/>
                      <a:gd name="connsiteX1" fmla="*/ 7899 w 9997"/>
                      <a:gd name="connsiteY1" fmla="*/ 0 h 10082"/>
                      <a:gd name="connsiteX2" fmla="*/ 9997 w 9997"/>
                      <a:gd name="connsiteY2" fmla="*/ 9426 h 10082"/>
                      <a:gd name="connsiteX3" fmla="*/ 0 w 9997"/>
                      <a:gd name="connsiteY3" fmla="*/ 10082 h 10082"/>
                      <a:gd name="connsiteX4" fmla="*/ 71 w 9997"/>
                      <a:gd name="connsiteY4" fmla="*/ 183 h 10082"/>
                      <a:gd name="connsiteX0" fmla="*/ 71 w 10236"/>
                      <a:gd name="connsiteY0" fmla="*/ 182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71 w 10236"/>
                      <a:gd name="connsiteY4" fmla="*/ 182 h 10000"/>
                      <a:gd name="connsiteX0" fmla="*/ 306 w 10236"/>
                      <a:gd name="connsiteY0" fmla="*/ 219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306 w 10236"/>
                      <a:gd name="connsiteY4" fmla="*/ 219 h 10000"/>
                      <a:gd name="connsiteX0" fmla="*/ 306 w 9952"/>
                      <a:gd name="connsiteY0" fmla="*/ 219 h 10000"/>
                      <a:gd name="connsiteX1" fmla="*/ 7901 w 9952"/>
                      <a:gd name="connsiteY1" fmla="*/ 0 h 10000"/>
                      <a:gd name="connsiteX2" fmla="*/ 9952 w 9952"/>
                      <a:gd name="connsiteY2" fmla="*/ 8965 h 10000"/>
                      <a:gd name="connsiteX3" fmla="*/ 0 w 9952"/>
                      <a:gd name="connsiteY3" fmla="*/ 10000 h 10000"/>
                      <a:gd name="connsiteX4" fmla="*/ 306 w 9952"/>
                      <a:gd name="connsiteY4" fmla="*/ 219 h 10000"/>
                      <a:gd name="connsiteX0" fmla="*/ 132 w 9825"/>
                      <a:gd name="connsiteY0" fmla="*/ 219 h 9374"/>
                      <a:gd name="connsiteX1" fmla="*/ 7764 w 9825"/>
                      <a:gd name="connsiteY1" fmla="*/ 0 h 9374"/>
                      <a:gd name="connsiteX2" fmla="*/ 9825 w 9825"/>
                      <a:gd name="connsiteY2" fmla="*/ 8965 h 9374"/>
                      <a:gd name="connsiteX3" fmla="*/ 0 w 9825"/>
                      <a:gd name="connsiteY3" fmla="*/ 9374 h 9374"/>
                      <a:gd name="connsiteX4" fmla="*/ 132 w 9825"/>
                      <a:gd name="connsiteY4" fmla="*/ 219 h 9374"/>
                      <a:gd name="connsiteX0" fmla="*/ 453 w 10319"/>
                      <a:gd name="connsiteY0" fmla="*/ 234 h 10082"/>
                      <a:gd name="connsiteX1" fmla="*/ 8221 w 10319"/>
                      <a:gd name="connsiteY1" fmla="*/ 0 h 10082"/>
                      <a:gd name="connsiteX2" fmla="*/ 10319 w 10319"/>
                      <a:gd name="connsiteY2" fmla="*/ 9564 h 10082"/>
                      <a:gd name="connsiteX3" fmla="*/ 0 w 10319"/>
                      <a:gd name="connsiteY3" fmla="*/ 10082 h 10082"/>
                      <a:gd name="connsiteX4" fmla="*/ 453 w 10319"/>
                      <a:gd name="connsiteY4" fmla="*/ 234 h 10082"/>
                      <a:gd name="connsiteX0" fmla="*/ 453 w 9979"/>
                      <a:gd name="connsiteY0" fmla="*/ 234 h 10129"/>
                      <a:gd name="connsiteX1" fmla="*/ 8221 w 9979"/>
                      <a:gd name="connsiteY1" fmla="*/ 0 h 10129"/>
                      <a:gd name="connsiteX2" fmla="*/ 9979 w 9979"/>
                      <a:gd name="connsiteY2" fmla="*/ 10129 h 10129"/>
                      <a:gd name="connsiteX3" fmla="*/ 0 w 9979"/>
                      <a:gd name="connsiteY3" fmla="*/ 10082 h 10129"/>
                      <a:gd name="connsiteX4" fmla="*/ 453 w 9979"/>
                      <a:gd name="connsiteY4" fmla="*/ 234 h 10129"/>
                      <a:gd name="connsiteX0" fmla="*/ 454 w 10000"/>
                      <a:gd name="connsiteY0" fmla="*/ 408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454 w 10000"/>
                      <a:gd name="connsiteY4" fmla="*/ 408 h 10177"/>
                      <a:gd name="connsiteX0" fmla="*/ 704 w 10000"/>
                      <a:gd name="connsiteY0" fmla="*/ 152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704 w 10000"/>
                      <a:gd name="connsiteY4" fmla="*/ 152 h 10177"/>
                      <a:gd name="connsiteX0" fmla="*/ 543 w 10000"/>
                      <a:gd name="connsiteY0" fmla="*/ 29 h 10420"/>
                      <a:gd name="connsiteX1" fmla="*/ 8538 w 10000"/>
                      <a:gd name="connsiteY1" fmla="*/ 243 h 10420"/>
                      <a:gd name="connsiteX2" fmla="*/ 10000 w 10000"/>
                      <a:gd name="connsiteY2" fmla="*/ 10420 h 10420"/>
                      <a:gd name="connsiteX3" fmla="*/ 0 w 10000"/>
                      <a:gd name="connsiteY3" fmla="*/ 10374 h 10420"/>
                      <a:gd name="connsiteX4" fmla="*/ 543 w 10000"/>
                      <a:gd name="connsiteY4" fmla="*/ 29 h 10420"/>
                      <a:gd name="connsiteX0" fmla="*/ 913 w 10000"/>
                      <a:gd name="connsiteY0" fmla="*/ 33 h 10380"/>
                      <a:gd name="connsiteX1" fmla="*/ 8538 w 10000"/>
                      <a:gd name="connsiteY1" fmla="*/ 203 h 10380"/>
                      <a:gd name="connsiteX2" fmla="*/ 10000 w 10000"/>
                      <a:gd name="connsiteY2" fmla="*/ 10380 h 10380"/>
                      <a:gd name="connsiteX3" fmla="*/ 0 w 10000"/>
                      <a:gd name="connsiteY3" fmla="*/ 10334 h 10380"/>
                      <a:gd name="connsiteX4" fmla="*/ 913 w 10000"/>
                      <a:gd name="connsiteY4" fmla="*/ 33 h 10380"/>
                      <a:gd name="connsiteX0" fmla="*/ 1353 w 10440"/>
                      <a:gd name="connsiteY0" fmla="*/ 33 h 10402"/>
                      <a:gd name="connsiteX1" fmla="*/ 8978 w 10440"/>
                      <a:gd name="connsiteY1" fmla="*/ 203 h 10402"/>
                      <a:gd name="connsiteX2" fmla="*/ 10440 w 10440"/>
                      <a:gd name="connsiteY2" fmla="*/ 10380 h 10402"/>
                      <a:gd name="connsiteX3" fmla="*/ 0 w 10440"/>
                      <a:gd name="connsiteY3" fmla="*/ 10402 h 10402"/>
                      <a:gd name="connsiteX4" fmla="*/ 1353 w 10440"/>
                      <a:gd name="connsiteY4" fmla="*/ 33 h 10402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  <a:gd name="connsiteX0" fmla="*/ 1191 w 9986"/>
                      <a:gd name="connsiteY0" fmla="*/ 37 h 10357"/>
                      <a:gd name="connsiteX1" fmla="*/ 8978 w 9986"/>
                      <a:gd name="connsiteY1" fmla="*/ 158 h 10357"/>
                      <a:gd name="connsiteX2" fmla="*/ 9986 w 9986"/>
                      <a:gd name="connsiteY2" fmla="*/ 10167 h 10357"/>
                      <a:gd name="connsiteX3" fmla="*/ 0 w 9986"/>
                      <a:gd name="connsiteY3" fmla="*/ 10357 h 10357"/>
                      <a:gd name="connsiteX4" fmla="*/ 1191 w 9986"/>
                      <a:gd name="connsiteY4" fmla="*/ 37 h 10357"/>
                      <a:gd name="connsiteX0" fmla="*/ 1732 w 10539"/>
                      <a:gd name="connsiteY0" fmla="*/ 36 h 9899"/>
                      <a:gd name="connsiteX1" fmla="*/ 9530 w 10539"/>
                      <a:gd name="connsiteY1" fmla="*/ 153 h 9899"/>
                      <a:gd name="connsiteX2" fmla="*/ 10539 w 10539"/>
                      <a:gd name="connsiteY2" fmla="*/ 9817 h 9899"/>
                      <a:gd name="connsiteX3" fmla="*/ 0 w 10539"/>
                      <a:gd name="connsiteY3" fmla="*/ 9899 h 9899"/>
                      <a:gd name="connsiteX4" fmla="*/ 1732 w 10539"/>
                      <a:gd name="connsiteY4" fmla="*/ 36 h 9899"/>
                      <a:gd name="connsiteX0" fmla="*/ 1219 w 10000"/>
                      <a:gd name="connsiteY0" fmla="*/ 31 h 10041"/>
                      <a:gd name="connsiteX1" fmla="*/ 9043 w 10000"/>
                      <a:gd name="connsiteY1" fmla="*/ 196 h 10041"/>
                      <a:gd name="connsiteX2" fmla="*/ 10000 w 10000"/>
                      <a:gd name="connsiteY2" fmla="*/ 9958 h 10041"/>
                      <a:gd name="connsiteX3" fmla="*/ 0 w 10000"/>
                      <a:gd name="connsiteY3" fmla="*/ 10041 h 10041"/>
                      <a:gd name="connsiteX4" fmla="*/ 1219 w 10000"/>
                      <a:gd name="connsiteY4" fmla="*/ 31 h 10041"/>
                      <a:gd name="connsiteX0" fmla="*/ 1219 w 10000"/>
                      <a:gd name="connsiteY0" fmla="*/ 31 h 10041"/>
                      <a:gd name="connsiteX1" fmla="*/ 9043 w 10000"/>
                      <a:gd name="connsiteY1" fmla="*/ 196 h 10041"/>
                      <a:gd name="connsiteX2" fmla="*/ 10000 w 10000"/>
                      <a:gd name="connsiteY2" fmla="*/ 9958 h 10041"/>
                      <a:gd name="connsiteX3" fmla="*/ 0 w 10000"/>
                      <a:gd name="connsiteY3" fmla="*/ 10041 h 10041"/>
                      <a:gd name="connsiteX4" fmla="*/ 1219 w 10000"/>
                      <a:gd name="connsiteY4" fmla="*/ 31 h 10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10041">
                        <a:moveTo>
                          <a:pt x="1219" y="31"/>
                        </a:moveTo>
                        <a:cubicBezTo>
                          <a:pt x="3945" y="-107"/>
                          <a:pt x="5958" y="251"/>
                          <a:pt x="9043" y="196"/>
                        </a:cubicBezTo>
                        <a:lnTo>
                          <a:pt x="10000" y="9958"/>
                        </a:lnTo>
                        <a:lnTo>
                          <a:pt x="0" y="10041"/>
                        </a:lnTo>
                        <a:cubicBezTo>
                          <a:pt x="41" y="6699"/>
                          <a:pt x="714" y="3211"/>
                          <a:pt x="1219" y="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8" name="Flowchart: Process 7"/>
                  <p:cNvSpPr/>
                  <p:nvPr/>
                </p:nvSpPr>
                <p:spPr>
                  <a:xfrm rot="3398671">
                    <a:off x="4696072" y="1514549"/>
                    <a:ext cx="46186" cy="69497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  <a:gd name="connsiteX0" fmla="*/ 71 w 9997"/>
                      <a:gd name="connsiteY0" fmla="*/ 183 h 10082"/>
                      <a:gd name="connsiteX1" fmla="*/ 7899 w 9997"/>
                      <a:gd name="connsiteY1" fmla="*/ 0 h 10082"/>
                      <a:gd name="connsiteX2" fmla="*/ 9997 w 9997"/>
                      <a:gd name="connsiteY2" fmla="*/ 9426 h 10082"/>
                      <a:gd name="connsiteX3" fmla="*/ 0 w 9997"/>
                      <a:gd name="connsiteY3" fmla="*/ 10082 h 10082"/>
                      <a:gd name="connsiteX4" fmla="*/ 71 w 9997"/>
                      <a:gd name="connsiteY4" fmla="*/ 183 h 10082"/>
                      <a:gd name="connsiteX0" fmla="*/ 71 w 10236"/>
                      <a:gd name="connsiteY0" fmla="*/ 182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71 w 10236"/>
                      <a:gd name="connsiteY4" fmla="*/ 182 h 10000"/>
                      <a:gd name="connsiteX0" fmla="*/ 306 w 10236"/>
                      <a:gd name="connsiteY0" fmla="*/ 219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306 w 10236"/>
                      <a:gd name="connsiteY4" fmla="*/ 219 h 10000"/>
                      <a:gd name="connsiteX0" fmla="*/ 306 w 9952"/>
                      <a:gd name="connsiteY0" fmla="*/ 219 h 10000"/>
                      <a:gd name="connsiteX1" fmla="*/ 7901 w 9952"/>
                      <a:gd name="connsiteY1" fmla="*/ 0 h 10000"/>
                      <a:gd name="connsiteX2" fmla="*/ 9952 w 9952"/>
                      <a:gd name="connsiteY2" fmla="*/ 8965 h 10000"/>
                      <a:gd name="connsiteX3" fmla="*/ 0 w 9952"/>
                      <a:gd name="connsiteY3" fmla="*/ 10000 h 10000"/>
                      <a:gd name="connsiteX4" fmla="*/ 306 w 9952"/>
                      <a:gd name="connsiteY4" fmla="*/ 219 h 10000"/>
                      <a:gd name="connsiteX0" fmla="*/ 132 w 9825"/>
                      <a:gd name="connsiteY0" fmla="*/ 219 h 9374"/>
                      <a:gd name="connsiteX1" fmla="*/ 7764 w 9825"/>
                      <a:gd name="connsiteY1" fmla="*/ 0 h 9374"/>
                      <a:gd name="connsiteX2" fmla="*/ 9825 w 9825"/>
                      <a:gd name="connsiteY2" fmla="*/ 8965 h 9374"/>
                      <a:gd name="connsiteX3" fmla="*/ 0 w 9825"/>
                      <a:gd name="connsiteY3" fmla="*/ 9374 h 9374"/>
                      <a:gd name="connsiteX4" fmla="*/ 132 w 9825"/>
                      <a:gd name="connsiteY4" fmla="*/ 219 h 9374"/>
                      <a:gd name="connsiteX0" fmla="*/ 453 w 10319"/>
                      <a:gd name="connsiteY0" fmla="*/ 234 h 10082"/>
                      <a:gd name="connsiteX1" fmla="*/ 8221 w 10319"/>
                      <a:gd name="connsiteY1" fmla="*/ 0 h 10082"/>
                      <a:gd name="connsiteX2" fmla="*/ 10319 w 10319"/>
                      <a:gd name="connsiteY2" fmla="*/ 9564 h 10082"/>
                      <a:gd name="connsiteX3" fmla="*/ 0 w 10319"/>
                      <a:gd name="connsiteY3" fmla="*/ 10082 h 10082"/>
                      <a:gd name="connsiteX4" fmla="*/ 453 w 10319"/>
                      <a:gd name="connsiteY4" fmla="*/ 234 h 10082"/>
                      <a:gd name="connsiteX0" fmla="*/ 453 w 9979"/>
                      <a:gd name="connsiteY0" fmla="*/ 234 h 10129"/>
                      <a:gd name="connsiteX1" fmla="*/ 8221 w 9979"/>
                      <a:gd name="connsiteY1" fmla="*/ 0 h 10129"/>
                      <a:gd name="connsiteX2" fmla="*/ 9979 w 9979"/>
                      <a:gd name="connsiteY2" fmla="*/ 10129 h 10129"/>
                      <a:gd name="connsiteX3" fmla="*/ 0 w 9979"/>
                      <a:gd name="connsiteY3" fmla="*/ 10082 h 10129"/>
                      <a:gd name="connsiteX4" fmla="*/ 453 w 9979"/>
                      <a:gd name="connsiteY4" fmla="*/ 234 h 10129"/>
                      <a:gd name="connsiteX0" fmla="*/ 454 w 10000"/>
                      <a:gd name="connsiteY0" fmla="*/ 408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454 w 10000"/>
                      <a:gd name="connsiteY4" fmla="*/ 408 h 10177"/>
                      <a:gd name="connsiteX0" fmla="*/ 704 w 10000"/>
                      <a:gd name="connsiteY0" fmla="*/ 152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704 w 10000"/>
                      <a:gd name="connsiteY4" fmla="*/ 152 h 10177"/>
                      <a:gd name="connsiteX0" fmla="*/ 543 w 10000"/>
                      <a:gd name="connsiteY0" fmla="*/ 29 h 10420"/>
                      <a:gd name="connsiteX1" fmla="*/ 8538 w 10000"/>
                      <a:gd name="connsiteY1" fmla="*/ 243 h 10420"/>
                      <a:gd name="connsiteX2" fmla="*/ 10000 w 10000"/>
                      <a:gd name="connsiteY2" fmla="*/ 10420 h 10420"/>
                      <a:gd name="connsiteX3" fmla="*/ 0 w 10000"/>
                      <a:gd name="connsiteY3" fmla="*/ 10374 h 10420"/>
                      <a:gd name="connsiteX4" fmla="*/ 543 w 10000"/>
                      <a:gd name="connsiteY4" fmla="*/ 29 h 10420"/>
                      <a:gd name="connsiteX0" fmla="*/ 913 w 10000"/>
                      <a:gd name="connsiteY0" fmla="*/ 33 h 10380"/>
                      <a:gd name="connsiteX1" fmla="*/ 8538 w 10000"/>
                      <a:gd name="connsiteY1" fmla="*/ 203 h 10380"/>
                      <a:gd name="connsiteX2" fmla="*/ 10000 w 10000"/>
                      <a:gd name="connsiteY2" fmla="*/ 10380 h 10380"/>
                      <a:gd name="connsiteX3" fmla="*/ 0 w 10000"/>
                      <a:gd name="connsiteY3" fmla="*/ 10334 h 10380"/>
                      <a:gd name="connsiteX4" fmla="*/ 913 w 10000"/>
                      <a:gd name="connsiteY4" fmla="*/ 33 h 10380"/>
                      <a:gd name="connsiteX0" fmla="*/ 1353 w 10440"/>
                      <a:gd name="connsiteY0" fmla="*/ 33 h 10402"/>
                      <a:gd name="connsiteX1" fmla="*/ 8978 w 10440"/>
                      <a:gd name="connsiteY1" fmla="*/ 203 h 10402"/>
                      <a:gd name="connsiteX2" fmla="*/ 10440 w 10440"/>
                      <a:gd name="connsiteY2" fmla="*/ 10380 h 10402"/>
                      <a:gd name="connsiteX3" fmla="*/ 0 w 10440"/>
                      <a:gd name="connsiteY3" fmla="*/ 10402 h 10402"/>
                      <a:gd name="connsiteX4" fmla="*/ 1353 w 10440"/>
                      <a:gd name="connsiteY4" fmla="*/ 33 h 10402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  <a:gd name="connsiteX0" fmla="*/ 1191 w 9986"/>
                      <a:gd name="connsiteY0" fmla="*/ 37 h 10357"/>
                      <a:gd name="connsiteX1" fmla="*/ 8978 w 9986"/>
                      <a:gd name="connsiteY1" fmla="*/ 158 h 10357"/>
                      <a:gd name="connsiteX2" fmla="*/ 9986 w 9986"/>
                      <a:gd name="connsiteY2" fmla="*/ 10167 h 10357"/>
                      <a:gd name="connsiteX3" fmla="*/ 0 w 9986"/>
                      <a:gd name="connsiteY3" fmla="*/ 10357 h 10357"/>
                      <a:gd name="connsiteX4" fmla="*/ 1191 w 9986"/>
                      <a:gd name="connsiteY4" fmla="*/ 37 h 10357"/>
                      <a:gd name="connsiteX0" fmla="*/ 1732 w 10539"/>
                      <a:gd name="connsiteY0" fmla="*/ 36 h 9899"/>
                      <a:gd name="connsiteX1" fmla="*/ 9530 w 10539"/>
                      <a:gd name="connsiteY1" fmla="*/ 153 h 9899"/>
                      <a:gd name="connsiteX2" fmla="*/ 10539 w 10539"/>
                      <a:gd name="connsiteY2" fmla="*/ 9817 h 9899"/>
                      <a:gd name="connsiteX3" fmla="*/ 0 w 10539"/>
                      <a:gd name="connsiteY3" fmla="*/ 9899 h 9899"/>
                      <a:gd name="connsiteX4" fmla="*/ 1732 w 10539"/>
                      <a:gd name="connsiteY4" fmla="*/ 36 h 9899"/>
                      <a:gd name="connsiteX0" fmla="*/ 1219 w 10000"/>
                      <a:gd name="connsiteY0" fmla="*/ 31 h 10041"/>
                      <a:gd name="connsiteX1" fmla="*/ 9043 w 10000"/>
                      <a:gd name="connsiteY1" fmla="*/ 196 h 10041"/>
                      <a:gd name="connsiteX2" fmla="*/ 10000 w 10000"/>
                      <a:gd name="connsiteY2" fmla="*/ 9958 h 10041"/>
                      <a:gd name="connsiteX3" fmla="*/ 0 w 10000"/>
                      <a:gd name="connsiteY3" fmla="*/ 10041 h 10041"/>
                      <a:gd name="connsiteX4" fmla="*/ 1219 w 10000"/>
                      <a:gd name="connsiteY4" fmla="*/ 31 h 10041"/>
                      <a:gd name="connsiteX0" fmla="*/ 1219 w 10000"/>
                      <a:gd name="connsiteY0" fmla="*/ 31 h 10041"/>
                      <a:gd name="connsiteX1" fmla="*/ 9043 w 10000"/>
                      <a:gd name="connsiteY1" fmla="*/ 196 h 10041"/>
                      <a:gd name="connsiteX2" fmla="*/ 10000 w 10000"/>
                      <a:gd name="connsiteY2" fmla="*/ 9958 h 10041"/>
                      <a:gd name="connsiteX3" fmla="*/ 0 w 10000"/>
                      <a:gd name="connsiteY3" fmla="*/ 10041 h 10041"/>
                      <a:gd name="connsiteX4" fmla="*/ 1219 w 10000"/>
                      <a:gd name="connsiteY4" fmla="*/ 31 h 10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10041">
                        <a:moveTo>
                          <a:pt x="1219" y="31"/>
                        </a:moveTo>
                        <a:cubicBezTo>
                          <a:pt x="3945" y="-107"/>
                          <a:pt x="5958" y="251"/>
                          <a:pt x="9043" y="196"/>
                        </a:cubicBezTo>
                        <a:lnTo>
                          <a:pt x="10000" y="9958"/>
                        </a:lnTo>
                        <a:lnTo>
                          <a:pt x="0" y="10041"/>
                        </a:lnTo>
                        <a:cubicBezTo>
                          <a:pt x="41" y="6699"/>
                          <a:pt x="714" y="3211"/>
                          <a:pt x="1219" y="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9" name="Flowchart: Process 7"/>
                  <p:cNvSpPr/>
                  <p:nvPr/>
                </p:nvSpPr>
                <p:spPr>
                  <a:xfrm rot="2789550">
                    <a:off x="4646433" y="1452501"/>
                    <a:ext cx="46186" cy="69497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  <a:gd name="connsiteX0" fmla="*/ 71 w 9997"/>
                      <a:gd name="connsiteY0" fmla="*/ 183 h 10082"/>
                      <a:gd name="connsiteX1" fmla="*/ 7899 w 9997"/>
                      <a:gd name="connsiteY1" fmla="*/ 0 h 10082"/>
                      <a:gd name="connsiteX2" fmla="*/ 9997 w 9997"/>
                      <a:gd name="connsiteY2" fmla="*/ 9426 h 10082"/>
                      <a:gd name="connsiteX3" fmla="*/ 0 w 9997"/>
                      <a:gd name="connsiteY3" fmla="*/ 10082 h 10082"/>
                      <a:gd name="connsiteX4" fmla="*/ 71 w 9997"/>
                      <a:gd name="connsiteY4" fmla="*/ 183 h 10082"/>
                      <a:gd name="connsiteX0" fmla="*/ 71 w 10236"/>
                      <a:gd name="connsiteY0" fmla="*/ 182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71 w 10236"/>
                      <a:gd name="connsiteY4" fmla="*/ 182 h 10000"/>
                      <a:gd name="connsiteX0" fmla="*/ 306 w 10236"/>
                      <a:gd name="connsiteY0" fmla="*/ 219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306 w 10236"/>
                      <a:gd name="connsiteY4" fmla="*/ 219 h 10000"/>
                      <a:gd name="connsiteX0" fmla="*/ 306 w 9952"/>
                      <a:gd name="connsiteY0" fmla="*/ 219 h 10000"/>
                      <a:gd name="connsiteX1" fmla="*/ 7901 w 9952"/>
                      <a:gd name="connsiteY1" fmla="*/ 0 h 10000"/>
                      <a:gd name="connsiteX2" fmla="*/ 9952 w 9952"/>
                      <a:gd name="connsiteY2" fmla="*/ 8965 h 10000"/>
                      <a:gd name="connsiteX3" fmla="*/ 0 w 9952"/>
                      <a:gd name="connsiteY3" fmla="*/ 10000 h 10000"/>
                      <a:gd name="connsiteX4" fmla="*/ 306 w 9952"/>
                      <a:gd name="connsiteY4" fmla="*/ 219 h 10000"/>
                      <a:gd name="connsiteX0" fmla="*/ 132 w 9825"/>
                      <a:gd name="connsiteY0" fmla="*/ 219 h 9374"/>
                      <a:gd name="connsiteX1" fmla="*/ 7764 w 9825"/>
                      <a:gd name="connsiteY1" fmla="*/ 0 h 9374"/>
                      <a:gd name="connsiteX2" fmla="*/ 9825 w 9825"/>
                      <a:gd name="connsiteY2" fmla="*/ 8965 h 9374"/>
                      <a:gd name="connsiteX3" fmla="*/ 0 w 9825"/>
                      <a:gd name="connsiteY3" fmla="*/ 9374 h 9374"/>
                      <a:gd name="connsiteX4" fmla="*/ 132 w 9825"/>
                      <a:gd name="connsiteY4" fmla="*/ 219 h 9374"/>
                      <a:gd name="connsiteX0" fmla="*/ 453 w 10319"/>
                      <a:gd name="connsiteY0" fmla="*/ 234 h 10082"/>
                      <a:gd name="connsiteX1" fmla="*/ 8221 w 10319"/>
                      <a:gd name="connsiteY1" fmla="*/ 0 h 10082"/>
                      <a:gd name="connsiteX2" fmla="*/ 10319 w 10319"/>
                      <a:gd name="connsiteY2" fmla="*/ 9564 h 10082"/>
                      <a:gd name="connsiteX3" fmla="*/ 0 w 10319"/>
                      <a:gd name="connsiteY3" fmla="*/ 10082 h 10082"/>
                      <a:gd name="connsiteX4" fmla="*/ 453 w 10319"/>
                      <a:gd name="connsiteY4" fmla="*/ 234 h 10082"/>
                      <a:gd name="connsiteX0" fmla="*/ 453 w 9979"/>
                      <a:gd name="connsiteY0" fmla="*/ 234 h 10129"/>
                      <a:gd name="connsiteX1" fmla="*/ 8221 w 9979"/>
                      <a:gd name="connsiteY1" fmla="*/ 0 h 10129"/>
                      <a:gd name="connsiteX2" fmla="*/ 9979 w 9979"/>
                      <a:gd name="connsiteY2" fmla="*/ 10129 h 10129"/>
                      <a:gd name="connsiteX3" fmla="*/ 0 w 9979"/>
                      <a:gd name="connsiteY3" fmla="*/ 10082 h 10129"/>
                      <a:gd name="connsiteX4" fmla="*/ 453 w 9979"/>
                      <a:gd name="connsiteY4" fmla="*/ 234 h 10129"/>
                      <a:gd name="connsiteX0" fmla="*/ 454 w 10000"/>
                      <a:gd name="connsiteY0" fmla="*/ 408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454 w 10000"/>
                      <a:gd name="connsiteY4" fmla="*/ 408 h 10177"/>
                      <a:gd name="connsiteX0" fmla="*/ 704 w 10000"/>
                      <a:gd name="connsiteY0" fmla="*/ 152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704 w 10000"/>
                      <a:gd name="connsiteY4" fmla="*/ 152 h 10177"/>
                      <a:gd name="connsiteX0" fmla="*/ 543 w 10000"/>
                      <a:gd name="connsiteY0" fmla="*/ 29 h 10420"/>
                      <a:gd name="connsiteX1" fmla="*/ 8538 w 10000"/>
                      <a:gd name="connsiteY1" fmla="*/ 243 h 10420"/>
                      <a:gd name="connsiteX2" fmla="*/ 10000 w 10000"/>
                      <a:gd name="connsiteY2" fmla="*/ 10420 h 10420"/>
                      <a:gd name="connsiteX3" fmla="*/ 0 w 10000"/>
                      <a:gd name="connsiteY3" fmla="*/ 10374 h 10420"/>
                      <a:gd name="connsiteX4" fmla="*/ 543 w 10000"/>
                      <a:gd name="connsiteY4" fmla="*/ 29 h 10420"/>
                      <a:gd name="connsiteX0" fmla="*/ 913 w 10000"/>
                      <a:gd name="connsiteY0" fmla="*/ 33 h 10380"/>
                      <a:gd name="connsiteX1" fmla="*/ 8538 w 10000"/>
                      <a:gd name="connsiteY1" fmla="*/ 203 h 10380"/>
                      <a:gd name="connsiteX2" fmla="*/ 10000 w 10000"/>
                      <a:gd name="connsiteY2" fmla="*/ 10380 h 10380"/>
                      <a:gd name="connsiteX3" fmla="*/ 0 w 10000"/>
                      <a:gd name="connsiteY3" fmla="*/ 10334 h 10380"/>
                      <a:gd name="connsiteX4" fmla="*/ 913 w 10000"/>
                      <a:gd name="connsiteY4" fmla="*/ 33 h 10380"/>
                      <a:gd name="connsiteX0" fmla="*/ 1353 w 10440"/>
                      <a:gd name="connsiteY0" fmla="*/ 33 h 10402"/>
                      <a:gd name="connsiteX1" fmla="*/ 8978 w 10440"/>
                      <a:gd name="connsiteY1" fmla="*/ 203 h 10402"/>
                      <a:gd name="connsiteX2" fmla="*/ 10440 w 10440"/>
                      <a:gd name="connsiteY2" fmla="*/ 10380 h 10402"/>
                      <a:gd name="connsiteX3" fmla="*/ 0 w 10440"/>
                      <a:gd name="connsiteY3" fmla="*/ 10402 h 10402"/>
                      <a:gd name="connsiteX4" fmla="*/ 1353 w 10440"/>
                      <a:gd name="connsiteY4" fmla="*/ 33 h 10402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  <a:gd name="connsiteX0" fmla="*/ 1191 w 9986"/>
                      <a:gd name="connsiteY0" fmla="*/ 37 h 10357"/>
                      <a:gd name="connsiteX1" fmla="*/ 8978 w 9986"/>
                      <a:gd name="connsiteY1" fmla="*/ 158 h 10357"/>
                      <a:gd name="connsiteX2" fmla="*/ 9986 w 9986"/>
                      <a:gd name="connsiteY2" fmla="*/ 10167 h 10357"/>
                      <a:gd name="connsiteX3" fmla="*/ 0 w 9986"/>
                      <a:gd name="connsiteY3" fmla="*/ 10357 h 10357"/>
                      <a:gd name="connsiteX4" fmla="*/ 1191 w 9986"/>
                      <a:gd name="connsiteY4" fmla="*/ 37 h 10357"/>
                      <a:gd name="connsiteX0" fmla="*/ 1732 w 10539"/>
                      <a:gd name="connsiteY0" fmla="*/ 36 h 9899"/>
                      <a:gd name="connsiteX1" fmla="*/ 9530 w 10539"/>
                      <a:gd name="connsiteY1" fmla="*/ 153 h 9899"/>
                      <a:gd name="connsiteX2" fmla="*/ 10539 w 10539"/>
                      <a:gd name="connsiteY2" fmla="*/ 9817 h 9899"/>
                      <a:gd name="connsiteX3" fmla="*/ 0 w 10539"/>
                      <a:gd name="connsiteY3" fmla="*/ 9899 h 9899"/>
                      <a:gd name="connsiteX4" fmla="*/ 1732 w 10539"/>
                      <a:gd name="connsiteY4" fmla="*/ 36 h 9899"/>
                      <a:gd name="connsiteX0" fmla="*/ 1219 w 10000"/>
                      <a:gd name="connsiteY0" fmla="*/ 31 h 10041"/>
                      <a:gd name="connsiteX1" fmla="*/ 9043 w 10000"/>
                      <a:gd name="connsiteY1" fmla="*/ 196 h 10041"/>
                      <a:gd name="connsiteX2" fmla="*/ 10000 w 10000"/>
                      <a:gd name="connsiteY2" fmla="*/ 9958 h 10041"/>
                      <a:gd name="connsiteX3" fmla="*/ 0 w 10000"/>
                      <a:gd name="connsiteY3" fmla="*/ 10041 h 10041"/>
                      <a:gd name="connsiteX4" fmla="*/ 1219 w 10000"/>
                      <a:gd name="connsiteY4" fmla="*/ 31 h 10041"/>
                      <a:gd name="connsiteX0" fmla="*/ 1219 w 10000"/>
                      <a:gd name="connsiteY0" fmla="*/ 31 h 10041"/>
                      <a:gd name="connsiteX1" fmla="*/ 9043 w 10000"/>
                      <a:gd name="connsiteY1" fmla="*/ 196 h 10041"/>
                      <a:gd name="connsiteX2" fmla="*/ 10000 w 10000"/>
                      <a:gd name="connsiteY2" fmla="*/ 9958 h 10041"/>
                      <a:gd name="connsiteX3" fmla="*/ 0 w 10000"/>
                      <a:gd name="connsiteY3" fmla="*/ 10041 h 10041"/>
                      <a:gd name="connsiteX4" fmla="*/ 1219 w 10000"/>
                      <a:gd name="connsiteY4" fmla="*/ 31 h 10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10041">
                        <a:moveTo>
                          <a:pt x="1219" y="31"/>
                        </a:moveTo>
                        <a:cubicBezTo>
                          <a:pt x="3945" y="-107"/>
                          <a:pt x="5958" y="251"/>
                          <a:pt x="9043" y="196"/>
                        </a:cubicBezTo>
                        <a:lnTo>
                          <a:pt x="10000" y="9958"/>
                        </a:lnTo>
                        <a:lnTo>
                          <a:pt x="0" y="10041"/>
                        </a:lnTo>
                        <a:cubicBezTo>
                          <a:pt x="41" y="6699"/>
                          <a:pt x="714" y="3211"/>
                          <a:pt x="1219" y="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0" name="Flowchart: Process 7"/>
                  <p:cNvSpPr/>
                  <p:nvPr/>
                </p:nvSpPr>
                <p:spPr>
                  <a:xfrm rot="2117013">
                    <a:off x="4588522" y="1401208"/>
                    <a:ext cx="46186" cy="69497"/>
                  </a:xfrm>
                  <a:custGeom>
                    <a:avLst/>
                    <a:gdLst>
                      <a:gd name="connsiteX0" fmla="*/ 0 w 10000"/>
                      <a:gd name="connsiteY0" fmla="*/ 0 h 10000"/>
                      <a:gd name="connsiteX1" fmla="*/ 10000 w 10000"/>
                      <a:gd name="connsiteY1" fmla="*/ 0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0 w 10000"/>
                      <a:gd name="connsiteY0" fmla="*/ 0 h 10000"/>
                      <a:gd name="connsiteX1" fmla="*/ 7857 w 10000"/>
                      <a:gd name="connsiteY1" fmla="*/ 226 h 10000"/>
                      <a:gd name="connsiteX2" fmla="*/ 10000 w 10000"/>
                      <a:gd name="connsiteY2" fmla="*/ 10000 h 10000"/>
                      <a:gd name="connsiteX3" fmla="*/ 0 w 10000"/>
                      <a:gd name="connsiteY3" fmla="*/ 10000 h 10000"/>
                      <a:gd name="connsiteX4" fmla="*/ 0 w 10000"/>
                      <a:gd name="connsiteY4" fmla="*/ 0 h 10000"/>
                      <a:gd name="connsiteX0" fmla="*/ 119 w 10000"/>
                      <a:gd name="connsiteY0" fmla="*/ 751 h 9774"/>
                      <a:gd name="connsiteX1" fmla="*/ 7857 w 10000"/>
                      <a:gd name="connsiteY1" fmla="*/ 0 h 9774"/>
                      <a:gd name="connsiteX2" fmla="*/ 10000 w 10000"/>
                      <a:gd name="connsiteY2" fmla="*/ 9774 h 9774"/>
                      <a:gd name="connsiteX3" fmla="*/ 0 w 10000"/>
                      <a:gd name="connsiteY3" fmla="*/ 9774 h 9774"/>
                      <a:gd name="connsiteX4" fmla="*/ 119 w 10000"/>
                      <a:gd name="connsiteY4" fmla="*/ 751 h 9774"/>
                      <a:gd name="connsiteX0" fmla="*/ 119 w 10000"/>
                      <a:gd name="connsiteY0" fmla="*/ 230 h 9462"/>
                      <a:gd name="connsiteX1" fmla="*/ 8095 w 10000"/>
                      <a:gd name="connsiteY1" fmla="*/ 0 h 9462"/>
                      <a:gd name="connsiteX2" fmla="*/ 10000 w 10000"/>
                      <a:gd name="connsiteY2" fmla="*/ 9462 h 9462"/>
                      <a:gd name="connsiteX3" fmla="*/ 0 w 10000"/>
                      <a:gd name="connsiteY3" fmla="*/ 9462 h 9462"/>
                      <a:gd name="connsiteX4" fmla="*/ 119 w 10000"/>
                      <a:gd name="connsiteY4" fmla="*/ 230 h 9462"/>
                      <a:gd name="connsiteX0" fmla="*/ 3 w 9884"/>
                      <a:gd name="connsiteY0" fmla="*/ 243 h 10000"/>
                      <a:gd name="connsiteX1" fmla="*/ 7979 w 9884"/>
                      <a:gd name="connsiteY1" fmla="*/ 0 h 10000"/>
                      <a:gd name="connsiteX2" fmla="*/ 9884 w 9884"/>
                      <a:gd name="connsiteY2" fmla="*/ 10000 h 10000"/>
                      <a:gd name="connsiteX3" fmla="*/ 360 w 9884"/>
                      <a:gd name="connsiteY3" fmla="*/ 9919 h 10000"/>
                      <a:gd name="connsiteX4" fmla="*/ 3 w 9884"/>
                      <a:gd name="connsiteY4" fmla="*/ 243 h 10000"/>
                      <a:gd name="connsiteX0" fmla="*/ 3 w 9880"/>
                      <a:gd name="connsiteY0" fmla="*/ 243 h 9919"/>
                      <a:gd name="connsiteX1" fmla="*/ 8073 w 9880"/>
                      <a:gd name="connsiteY1" fmla="*/ 0 h 9919"/>
                      <a:gd name="connsiteX2" fmla="*/ 9880 w 9880"/>
                      <a:gd name="connsiteY2" fmla="*/ 9431 h 9919"/>
                      <a:gd name="connsiteX3" fmla="*/ 364 w 9880"/>
                      <a:gd name="connsiteY3" fmla="*/ 9919 h 9919"/>
                      <a:gd name="connsiteX4" fmla="*/ 3 w 9880"/>
                      <a:gd name="connsiteY4" fmla="*/ 243 h 9919"/>
                      <a:gd name="connsiteX0" fmla="*/ 3 w 9878"/>
                      <a:gd name="connsiteY0" fmla="*/ 245 h 10000"/>
                      <a:gd name="connsiteX1" fmla="*/ 8171 w 9878"/>
                      <a:gd name="connsiteY1" fmla="*/ 0 h 10000"/>
                      <a:gd name="connsiteX2" fmla="*/ 9878 w 9878"/>
                      <a:gd name="connsiteY2" fmla="*/ 9590 h 10000"/>
                      <a:gd name="connsiteX3" fmla="*/ 368 w 9878"/>
                      <a:gd name="connsiteY3" fmla="*/ 10000 h 10000"/>
                      <a:gd name="connsiteX4" fmla="*/ 3 w 9878"/>
                      <a:gd name="connsiteY4" fmla="*/ 245 h 10000"/>
                      <a:gd name="connsiteX0" fmla="*/ 3 w 10370"/>
                      <a:gd name="connsiteY0" fmla="*/ 245 h 10000"/>
                      <a:gd name="connsiteX1" fmla="*/ 8272 w 10370"/>
                      <a:gd name="connsiteY1" fmla="*/ 0 h 10000"/>
                      <a:gd name="connsiteX2" fmla="*/ 10370 w 10370"/>
                      <a:gd name="connsiteY2" fmla="*/ 9344 h 10000"/>
                      <a:gd name="connsiteX3" fmla="*/ 373 w 10370"/>
                      <a:gd name="connsiteY3" fmla="*/ 10000 h 10000"/>
                      <a:gd name="connsiteX4" fmla="*/ 3 w 10370"/>
                      <a:gd name="connsiteY4" fmla="*/ 245 h 10000"/>
                      <a:gd name="connsiteX0" fmla="*/ 1 w 10491"/>
                      <a:gd name="connsiteY0" fmla="*/ 327 h 10000"/>
                      <a:gd name="connsiteX1" fmla="*/ 8393 w 10491"/>
                      <a:gd name="connsiteY1" fmla="*/ 0 h 10000"/>
                      <a:gd name="connsiteX2" fmla="*/ 10491 w 10491"/>
                      <a:gd name="connsiteY2" fmla="*/ 9344 h 10000"/>
                      <a:gd name="connsiteX3" fmla="*/ 494 w 10491"/>
                      <a:gd name="connsiteY3" fmla="*/ 10000 h 10000"/>
                      <a:gd name="connsiteX4" fmla="*/ 1 w 10491"/>
                      <a:gd name="connsiteY4" fmla="*/ 327 h 10000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1 w 10491"/>
                      <a:gd name="connsiteY0" fmla="*/ 409 h 10082"/>
                      <a:gd name="connsiteX1" fmla="*/ 8393 w 10491"/>
                      <a:gd name="connsiteY1" fmla="*/ 0 h 10082"/>
                      <a:gd name="connsiteX2" fmla="*/ 10491 w 10491"/>
                      <a:gd name="connsiteY2" fmla="*/ 9426 h 10082"/>
                      <a:gd name="connsiteX3" fmla="*/ 494 w 10491"/>
                      <a:gd name="connsiteY3" fmla="*/ 10082 h 10082"/>
                      <a:gd name="connsiteX4" fmla="*/ 1 w 10491"/>
                      <a:gd name="connsiteY4" fmla="*/ 409 h 10082"/>
                      <a:gd name="connsiteX0" fmla="*/ 4 w 10247"/>
                      <a:gd name="connsiteY0" fmla="*/ 327 h 10082"/>
                      <a:gd name="connsiteX1" fmla="*/ 8149 w 10247"/>
                      <a:gd name="connsiteY1" fmla="*/ 0 h 10082"/>
                      <a:gd name="connsiteX2" fmla="*/ 10247 w 10247"/>
                      <a:gd name="connsiteY2" fmla="*/ 9426 h 10082"/>
                      <a:gd name="connsiteX3" fmla="*/ 250 w 10247"/>
                      <a:gd name="connsiteY3" fmla="*/ 10082 h 10082"/>
                      <a:gd name="connsiteX4" fmla="*/ 4 w 10247"/>
                      <a:gd name="connsiteY4" fmla="*/ 327 h 10082"/>
                      <a:gd name="connsiteX0" fmla="*/ 71 w 9997"/>
                      <a:gd name="connsiteY0" fmla="*/ 183 h 10082"/>
                      <a:gd name="connsiteX1" fmla="*/ 7899 w 9997"/>
                      <a:gd name="connsiteY1" fmla="*/ 0 h 10082"/>
                      <a:gd name="connsiteX2" fmla="*/ 9997 w 9997"/>
                      <a:gd name="connsiteY2" fmla="*/ 9426 h 10082"/>
                      <a:gd name="connsiteX3" fmla="*/ 0 w 9997"/>
                      <a:gd name="connsiteY3" fmla="*/ 10082 h 10082"/>
                      <a:gd name="connsiteX4" fmla="*/ 71 w 9997"/>
                      <a:gd name="connsiteY4" fmla="*/ 183 h 10082"/>
                      <a:gd name="connsiteX0" fmla="*/ 71 w 10236"/>
                      <a:gd name="connsiteY0" fmla="*/ 182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71 w 10236"/>
                      <a:gd name="connsiteY4" fmla="*/ 182 h 10000"/>
                      <a:gd name="connsiteX0" fmla="*/ 306 w 10236"/>
                      <a:gd name="connsiteY0" fmla="*/ 219 h 10000"/>
                      <a:gd name="connsiteX1" fmla="*/ 7901 w 10236"/>
                      <a:gd name="connsiteY1" fmla="*/ 0 h 10000"/>
                      <a:gd name="connsiteX2" fmla="*/ 10236 w 10236"/>
                      <a:gd name="connsiteY2" fmla="*/ 9303 h 10000"/>
                      <a:gd name="connsiteX3" fmla="*/ 0 w 10236"/>
                      <a:gd name="connsiteY3" fmla="*/ 10000 h 10000"/>
                      <a:gd name="connsiteX4" fmla="*/ 306 w 10236"/>
                      <a:gd name="connsiteY4" fmla="*/ 219 h 10000"/>
                      <a:gd name="connsiteX0" fmla="*/ 306 w 9952"/>
                      <a:gd name="connsiteY0" fmla="*/ 219 h 10000"/>
                      <a:gd name="connsiteX1" fmla="*/ 7901 w 9952"/>
                      <a:gd name="connsiteY1" fmla="*/ 0 h 10000"/>
                      <a:gd name="connsiteX2" fmla="*/ 9952 w 9952"/>
                      <a:gd name="connsiteY2" fmla="*/ 8965 h 10000"/>
                      <a:gd name="connsiteX3" fmla="*/ 0 w 9952"/>
                      <a:gd name="connsiteY3" fmla="*/ 10000 h 10000"/>
                      <a:gd name="connsiteX4" fmla="*/ 306 w 9952"/>
                      <a:gd name="connsiteY4" fmla="*/ 219 h 10000"/>
                      <a:gd name="connsiteX0" fmla="*/ 132 w 9825"/>
                      <a:gd name="connsiteY0" fmla="*/ 219 h 9374"/>
                      <a:gd name="connsiteX1" fmla="*/ 7764 w 9825"/>
                      <a:gd name="connsiteY1" fmla="*/ 0 h 9374"/>
                      <a:gd name="connsiteX2" fmla="*/ 9825 w 9825"/>
                      <a:gd name="connsiteY2" fmla="*/ 8965 h 9374"/>
                      <a:gd name="connsiteX3" fmla="*/ 0 w 9825"/>
                      <a:gd name="connsiteY3" fmla="*/ 9374 h 9374"/>
                      <a:gd name="connsiteX4" fmla="*/ 132 w 9825"/>
                      <a:gd name="connsiteY4" fmla="*/ 219 h 9374"/>
                      <a:gd name="connsiteX0" fmla="*/ 453 w 10319"/>
                      <a:gd name="connsiteY0" fmla="*/ 234 h 10082"/>
                      <a:gd name="connsiteX1" fmla="*/ 8221 w 10319"/>
                      <a:gd name="connsiteY1" fmla="*/ 0 h 10082"/>
                      <a:gd name="connsiteX2" fmla="*/ 10319 w 10319"/>
                      <a:gd name="connsiteY2" fmla="*/ 9564 h 10082"/>
                      <a:gd name="connsiteX3" fmla="*/ 0 w 10319"/>
                      <a:gd name="connsiteY3" fmla="*/ 10082 h 10082"/>
                      <a:gd name="connsiteX4" fmla="*/ 453 w 10319"/>
                      <a:gd name="connsiteY4" fmla="*/ 234 h 10082"/>
                      <a:gd name="connsiteX0" fmla="*/ 453 w 9979"/>
                      <a:gd name="connsiteY0" fmla="*/ 234 h 10129"/>
                      <a:gd name="connsiteX1" fmla="*/ 8221 w 9979"/>
                      <a:gd name="connsiteY1" fmla="*/ 0 h 10129"/>
                      <a:gd name="connsiteX2" fmla="*/ 9979 w 9979"/>
                      <a:gd name="connsiteY2" fmla="*/ 10129 h 10129"/>
                      <a:gd name="connsiteX3" fmla="*/ 0 w 9979"/>
                      <a:gd name="connsiteY3" fmla="*/ 10082 h 10129"/>
                      <a:gd name="connsiteX4" fmla="*/ 453 w 9979"/>
                      <a:gd name="connsiteY4" fmla="*/ 234 h 10129"/>
                      <a:gd name="connsiteX0" fmla="*/ 454 w 10000"/>
                      <a:gd name="connsiteY0" fmla="*/ 408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454 w 10000"/>
                      <a:gd name="connsiteY4" fmla="*/ 408 h 10177"/>
                      <a:gd name="connsiteX0" fmla="*/ 704 w 10000"/>
                      <a:gd name="connsiteY0" fmla="*/ 152 h 10177"/>
                      <a:gd name="connsiteX1" fmla="*/ 8538 w 10000"/>
                      <a:gd name="connsiteY1" fmla="*/ 0 h 10177"/>
                      <a:gd name="connsiteX2" fmla="*/ 10000 w 10000"/>
                      <a:gd name="connsiteY2" fmla="*/ 10177 h 10177"/>
                      <a:gd name="connsiteX3" fmla="*/ 0 w 10000"/>
                      <a:gd name="connsiteY3" fmla="*/ 10131 h 10177"/>
                      <a:gd name="connsiteX4" fmla="*/ 704 w 10000"/>
                      <a:gd name="connsiteY4" fmla="*/ 152 h 10177"/>
                      <a:gd name="connsiteX0" fmla="*/ 543 w 10000"/>
                      <a:gd name="connsiteY0" fmla="*/ 29 h 10420"/>
                      <a:gd name="connsiteX1" fmla="*/ 8538 w 10000"/>
                      <a:gd name="connsiteY1" fmla="*/ 243 h 10420"/>
                      <a:gd name="connsiteX2" fmla="*/ 10000 w 10000"/>
                      <a:gd name="connsiteY2" fmla="*/ 10420 h 10420"/>
                      <a:gd name="connsiteX3" fmla="*/ 0 w 10000"/>
                      <a:gd name="connsiteY3" fmla="*/ 10374 h 10420"/>
                      <a:gd name="connsiteX4" fmla="*/ 543 w 10000"/>
                      <a:gd name="connsiteY4" fmla="*/ 29 h 10420"/>
                      <a:gd name="connsiteX0" fmla="*/ 913 w 10000"/>
                      <a:gd name="connsiteY0" fmla="*/ 33 h 10380"/>
                      <a:gd name="connsiteX1" fmla="*/ 8538 w 10000"/>
                      <a:gd name="connsiteY1" fmla="*/ 203 h 10380"/>
                      <a:gd name="connsiteX2" fmla="*/ 10000 w 10000"/>
                      <a:gd name="connsiteY2" fmla="*/ 10380 h 10380"/>
                      <a:gd name="connsiteX3" fmla="*/ 0 w 10000"/>
                      <a:gd name="connsiteY3" fmla="*/ 10334 h 10380"/>
                      <a:gd name="connsiteX4" fmla="*/ 913 w 10000"/>
                      <a:gd name="connsiteY4" fmla="*/ 33 h 10380"/>
                      <a:gd name="connsiteX0" fmla="*/ 1353 w 10440"/>
                      <a:gd name="connsiteY0" fmla="*/ 33 h 10402"/>
                      <a:gd name="connsiteX1" fmla="*/ 8978 w 10440"/>
                      <a:gd name="connsiteY1" fmla="*/ 203 h 10402"/>
                      <a:gd name="connsiteX2" fmla="*/ 10440 w 10440"/>
                      <a:gd name="connsiteY2" fmla="*/ 10380 h 10402"/>
                      <a:gd name="connsiteX3" fmla="*/ 0 w 10440"/>
                      <a:gd name="connsiteY3" fmla="*/ 10402 h 10402"/>
                      <a:gd name="connsiteX4" fmla="*/ 1353 w 10440"/>
                      <a:gd name="connsiteY4" fmla="*/ 33 h 10402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  <a:gd name="connsiteX0" fmla="*/ 1191 w 10440"/>
                      <a:gd name="connsiteY0" fmla="*/ 37 h 10357"/>
                      <a:gd name="connsiteX1" fmla="*/ 8978 w 10440"/>
                      <a:gd name="connsiteY1" fmla="*/ 158 h 10357"/>
                      <a:gd name="connsiteX2" fmla="*/ 10440 w 10440"/>
                      <a:gd name="connsiteY2" fmla="*/ 10335 h 10357"/>
                      <a:gd name="connsiteX3" fmla="*/ 0 w 10440"/>
                      <a:gd name="connsiteY3" fmla="*/ 10357 h 10357"/>
                      <a:gd name="connsiteX4" fmla="*/ 1191 w 10440"/>
                      <a:gd name="connsiteY4" fmla="*/ 37 h 10357"/>
                      <a:gd name="connsiteX0" fmla="*/ 1191 w 9986"/>
                      <a:gd name="connsiteY0" fmla="*/ 37 h 10357"/>
                      <a:gd name="connsiteX1" fmla="*/ 8978 w 9986"/>
                      <a:gd name="connsiteY1" fmla="*/ 158 h 10357"/>
                      <a:gd name="connsiteX2" fmla="*/ 9986 w 9986"/>
                      <a:gd name="connsiteY2" fmla="*/ 10167 h 10357"/>
                      <a:gd name="connsiteX3" fmla="*/ 0 w 9986"/>
                      <a:gd name="connsiteY3" fmla="*/ 10357 h 10357"/>
                      <a:gd name="connsiteX4" fmla="*/ 1191 w 9986"/>
                      <a:gd name="connsiteY4" fmla="*/ 37 h 10357"/>
                      <a:gd name="connsiteX0" fmla="*/ 1732 w 10539"/>
                      <a:gd name="connsiteY0" fmla="*/ 36 h 9899"/>
                      <a:gd name="connsiteX1" fmla="*/ 9530 w 10539"/>
                      <a:gd name="connsiteY1" fmla="*/ 153 h 9899"/>
                      <a:gd name="connsiteX2" fmla="*/ 10539 w 10539"/>
                      <a:gd name="connsiteY2" fmla="*/ 9817 h 9899"/>
                      <a:gd name="connsiteX3" fmla="*/ 0 w 10539"/>
                      <a:gd name="connsiteY3" fmla="*/ 9899 h 9899"/>
                      <a:gd name="connsiteX4" fmla="*/ 1732 w 10539"/>
                      <a:gd name="connsiteY4" fmla="*/ 36 h 9899"/>
                      <a:gd name="connsiteX0" fmla="*/ 1219 w 10000"/>
                      <a:gd name="connsiteY0" fmla="*/ 31 h 10041"/>
                      <a:gd name="connsiteX1" fmla="*/ 9043 w 10000"/>
                      <a:gd name="connsiteY1" fmla="*/ 196 h 10041"/>
                      <a:gd name="connsiteX2" fmla="*/ 10000 w 10000"/>
                      <a:gd name="connsiteY2" fmla="*/ 9958 h 10041"/>
                      <a:gd name="connsiteX3" fmla="*/ 0 w 10000"/>
                      <a:gd name="connsiteY3" fmla="*/ 10041 h 10041"/>
                      <a:gd name="connsiteX4" fmla="*/ 1219 w 10000"/>
                      <a:gd name="connsiteY4" fmla="*/ 31 h 10041"/>
                      <a:gd name="connsiteX0" fmla="*/ 1219 w 10000"/>
                      <a:gd name="connsiteY0" fmla="*/ 31 h 10041"/>
                      <a:gd name="connsiteX1" fmla="*/ 9043 w 10000"/>
                      <a:gd name="connsiteY1" fmla="*/ 196 h 10041"/>
                      <a:gd name="connsiteX2" fmla="*/ 10000 w 10000"/>
                      <a:gd name="connsiteY2" fmla="*/ 9958 h 10041"/>
                      <a:gd name="connsiteX3" fmla="*/ 0 w 10000"/>
                      <a:gd name="connsiteY3" fmla="*/ 10041 h 10041"/>
                      <a:gd name="connsiteX4" fmla="*/ 1219 w 10000"/>
                      <a:gd name="connsiteY4" fmla="*/ 31 h 10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00" h="10041">
                        <a:moveTo>
                          <a:pt x="1219" y="31"/>
                        </a:moveTo>
                        <a:cubicBezTo>
                          <a:pt x="3945" y="-107"/>
                          <a:pt x="5958" y="251"/>
                          <a:pt x="9043" y="196"/>
                        </a:cubicBezTo>
                        <a:lnTo>
                          <a:pt x="10000" y="9958"/>
                        </a:lnTo>
                        <a:lnTo>
                          <a:pt x="0" y="10041"/>
                        </a:lnTo>
                        <a:cubicBezTo>
                          <a:pt x="41" y="6699"/>
                          <a:pt x="714" y="3211"/>
                          <a:pt x="1219" y="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15" name="Donut 2214"/>
                <p:cNvSpPr/>
                <p:nvPr/>
              </p:nvSpPr>
              <p:spPr>
                <a:xfrm>
                  <a:off x="3035770" y="1886311"/>
                  <a:ext cx="261493" cy="261492"/>
                </a:xfrm>
                <a:prstGeom prst="donut">
                  <a:avLst>
                    <a:gd name="adj" fmla="val 2850"/>
                  </a:avLst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72" name="Group 1571"/>
              <p:cNvGrpSpPr/>
              <p:nvPr/>
            </p:nvGrpSpPr>
            <p:grpSpPr>
              <a:xfrm>
                <a:off x="667181" y="2115326"/>
                <a:ext cx="841928" cy="821594"/>
                <a:chOff x="667181" y="2115326"/>
                <a:chExt cx="841928" cy="821594"/>
              </a:xfr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lin ang="5400000" scaled="1"/>
              </a:gradFill>
            </p:grpSpPr>
            <p:sp>
              <p:nvSpPr>
                <p:cNvPr id="2199" name="Freeform 51"/>
                <p:cNvSpPr>
                  <a:spLocks noEditPoints="1"/>
                </p:cNvSpPr>
                <p:nvPr/>
              </p:nvSpPr>
              <p:spPr bwMode="auto">
                <a:xfrm>
                  <a:off x="748879" y="2196827"/>
                  <a:ext cx="678550" cy="660798"/>
                </a:xfrm>
                <a:prstGeom prst="donut">
                  <a:avLst>
                    <a:gd name="adj" fmla="val 25810"/>
                  </a:avLst>
                </a:pr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200" name="Group 2199"/>
                <p:cNvGrpSpPr/>
                <p:nvPr/>
              </p:nvGrpSpPr>
              <p:grpSpPr>
                <a:xfrm>
                  <a:off x="667181" y="2115326"/>
                  <a:ext cx="841928" cy="821594"/>
                  <a:chOff x="667181" y="2115326"/>
                  <a:chExt cx="841928" cy="821594"/>
                </a:xfrm>
                <a:grpFill/>
              </p:grpSpPr>
              <p:sp>
                <p:nvSpPr>
                  <p:cNvPr id="2201" name="Freeform 52"/>
                  <p:cNvSpPr>
                    <a:spLocks/>
                  </p:cNvSpPr>
                  <p:nvPr/>
                </p:nvSpPr>
                <p:spPr bwMode="auto">
                  <a:xfrm>
                    <a:off x="1043900" y="2115326"/>
                    <a:ext cx="97585" cy="96917"/>
                  </a:xfrm>
                  <a:custGeom>
                    <a:avLst/>
                    <a:gdLst>
                      <a:gd name="T0" fmla="*/ 8 w 43"/>
                      <a:gd name="T1" fmla="*/ 0 h 44"/>
                      <a:gd name="T2" fmla="*/ 35 w 43"/>
                      <a:gd name="T3" fmla="*/ 0 h 44"/>
                      <a:gd name="T4" fmla="*/ 43 w 43"/>
                      <a:gd name="T5" fmla="*/ 44 h 44"/>
                      <a:gd name="T6" fmla="*/ 0 w 43"/>
                      <a:gd name="T7" fmla="*/ 44 h 44"/>
                      <a:gd name="T8" fmla="*/ 8 w 43"/>
                      <a:gd name="T9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" h="44">
                        <a:moveTo>
                          <a:pt x="8" y="0"/>
                        </a:moveTo>
                        <a:lnTo>
                          <a:pt x="35" y="0"/>
                        </a:lnTo>
                        <a:lnTo>
                          <a:pt x="43" y="44"/>
                        </a:lnTo>
                        <a:lnTo>
                          <a:pt x="0" y="4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02" name="Freeform 53"/>
                  <p:cNvSpPr>
                    <a:spLocks/>
                  </p:cNvSpPr>
                  <p:nvPr/>
                </p:nvSpPr>
                <p:spPr bwMode="auto">
                  <a:xfrm>
                    <a:off x="853272" y="2152772"/>
                    <a:ext cx="115740" cy="121147"/>
                  </a:xfrm>
                  <a:custGeom>
                    <a:avLst/>
                    <a:gdLst>
                      <a:gd name="T0" fmla="*/ 24 w 51"/>
                      <a:gd name="T1" fmla="*/ 0 h 55"/>
                      <a:gd name="T2" fmla="*/ 51 w 51"/>
                      <a:gd name="T3" fmla="*/ 34 h 55"/>
                      <a:gd name="T4" fmla="*/ 14 w 51"/>
                      <a:gd name="T5" fmla="*/ 55 h 55"/>
                      <a:gd name="T6" fmla="*/ 0 w 51"/>
                      <a:gd name="T7" fmla="*/ 15 h 55"/>
                      <a:gd name="T8" fmla="*/ 24 w 51"/>
                      <a:gd name="T9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1" h="55">
                        <a:moveTo>
                          <a:pt x="24" y="0"/>
                        </a:moveTo>
                        <a:lnTo>
                          <a:pt x="51" y="34"/>
                        </a:lnTo>
                        <a:lnTo>
                          <a:pt x="14" y="55"/>
                        </a:lnTo>
                        <a:lnTo>
                          <a:pt x="0" y="15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03" name="Freeform 54"/>
                  <p:cNvSpPr>
                    <a:spLocks/>
                  </p:cNvSpPr>
                  <p:nvPr/>
                </p:nvSpPr>
                <p:spPr bwMode="auto">
                  <a:xfrm>
                    <a:off x="708032" y="2291540"/>
                    <a:ext cx="124818" cy="116740"/>
                  </a:xfrm>
                  <a:custGeom>
                    <a:avLst/>
                    <a:gdLst>
                      <a:gd name="T0" fmla="*/ 14 w 55"/>
                      <a:gd name="T1" fmla="*/ 0 h 53"/>
                      <a:gd name="T2" fmla="*/ 55 w 55"/>
                      <a:gd name="T3" fmla="*/ 15 h 53"/>
                      <a:gd name="T4" fmla="*/ 34 w 55"/>
                      <a:gd name="T5" fmla="*/ 53 h 53"/>
                      <a:gd name="T6" fmla="*/ 0 w 55"/>
                      <a:gd name="T7" fmla="*/ 24 h 53"/>
                      <a:gd name="T8" fmla="*/ 14 w 55"/>
                      <a:gd name="T9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53">
                        <a:moveTo>
                          <a:pt x="14" y="0"/>
                        </a:moveTo>
                        <a:lnTo>
                          <a:pt x="55" y="15"/>
                        </a:lnTo>
                        <a:lnTo>
                          <a:pt x="34" y="53"/>
                        </a:lnTo>
                        <a:lnTo>
                          <a:pt x="0" y="24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04" name="Freeform 55"/>
                  <p:cNvSpPr>
                    <a:spLocks/>
                  </p:cNvSpPr>
                  <p:nvPr/>
                </p:nvSpPr>
                <p:spPr bwMode="auto">
                  <a:xfrm>
                    <a:off x="667181" y="2476563"/>
                    <a:ext cx="93046" cy="92510"/>
                  </a:xfrm>
                  <a:custGeom>
                    <a:avLst/>
                    <a:gdLst>
                      <a:gd name="T0" fmla="*/ 41 w 41"/>
                      <a:gd name="T1" fmla="*/ 0 h 42"/>
                      <a:gd name="T2" fmla="*/ 41 w 41"/>
                      <a:gd name="T3" fmla="*/ 42 h 42"/>
                      <a:gd name="T4" fmla="*/ 0 w 41"/>
                      <a:gd name="T5" fmla="*/ 35 h 42"/>
                      <a:gd name="T6" fmla="*/ 0 w 41"/>
                      <a:gd name="T7" fmla="*/ 6 h 42"/>
                      <a:gd name="T8" fmla="*/ 41 w 41"/>
                      <a:gd name="T9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42">
                        <a:moveTo>
                          <a:pt x="41" y="0"/>
                        </a:moveTo>
                        <a:lnTo>
                          <a:pt x="41" y="42"/>
                        </a:lnTo>
                        <a:lnTo>
                          <a:pt x="0" y="35"/>
                        </a:lnTo>
                        <a:lnTo>
                          <a:pt x="0" y="6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05" name="Freeform 56"/>
                  <p:cNvSpPr>
                    <a:spLocks/>
                  </p:cNvSpPr>
                  <p:nvPr/>
                </p:nvSpPr>
                <p:spPr bwMode="auto">
                  <a:xfrm>
                    <a:off x="705759" y="2641763"/>
                    <a:ext cx="124818" cy="114538"/>
                  </a:xfrm>
                  <a:custGeom>
                    <a:avLst/>
                    <a:gdLst>
                      <a:gd name="T0" fmla="*/ 32 w 55"/>
                      <a:gd name="T1" fmla="*/ 0 h 52"/>
                      <a:gd name="T2" fmla="*/ 55 w 55"/>
                      <a:gd name="T3" fmla="*/ 36 h 52"/>
                      <a:gd name="T4" fmla="*/ 13 w 55"/>
                      <a:gd name="T5" fmla="*/ 52 h 52"/>
                      <a:gd name="T6" fmla="*/ 0 w 55"/>
                      <a:gd name="T7" fmla="*/ 27 h 52"/>
                      <a:gd name="T8" fmla="*/ 32 w 55"/>
                      <a:gd name="T9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52">
                        <a:moveTo>
                          <a:pt x="32" y="0"/>
                        </a:moveTo>
                        <a:lnTo>
                          <a:pt x="55" y="36"/>
                        </a:lnTo>
                        <a:lnTo>
                          <a:pt x="13" y="52"/>
                        </a:lnTo>
                        <a:lnTo>
                          <a:pt x="0" y="27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06" name="Freeform 57"/>
                  <p:cNvSpPr>
                    <a:spLocks/>
                  </p:cNvSpPr>
                  <p:nvPr/>
                </p:nvSpPr>
                <p:spPr bwMode="auto">
                  <a:xfrm>
                    <a:off x="844187" y="2773924"/>
                    <a:ext cx="118009" cy="121147"/>
                  </a:xfrm>
                  <a:custGeom>
                    <a:avLst/>
                    <a:gdLst>
                      <a:gd name="T0" fmla="*/ 16 w 52"/>
                      <a:gd name="T1" fmla="*/ 0 h 55"/>
                      <a:gd name="T2" fmla="*/ 52 w 52"/>
                      <a:gd name="T3" fmla="*/ 22 h 55"/>
                      <a:gd name="T4" fmla="*/ 25 w 52"/>
                      <a:gd name="T5" fmla="*/ 55 h 55"/>
                      <a:gd name="T6" fmla="*/ 0 w 52"/>
                      <a:gd name="T7" fmla="*/ 42 h 55"/>
                      <a:gd name="T8" fmla="*/ 16 w 52"/>
                      <a:gd name="T9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2" h="55">
                        <a:moveTo>
                          <a:pt x="16" y="0"/>
                        </a:moveTo>
                        <a:lnTo>
                          <a:pt x="52" y="22"/>
                        </a:lnTo>
                        <a:lnTo>
                          <a:pt x="25" y="55"/>
                        </a:lnTo>
                        <a:lnTo>
                          <a:pt x="0" y="42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07" name="Freeform 58"/>
                  <p:cNvSpPr>
                    <a:spLocks/>
                  </p:cNvSpPr>
                  <p:nvPr/>
                </p:nvSpPr>
                <p:spPr bwMode="auto">
                  <a:xfrm>
                    <a:off x="1034802" y="2842205"/>
                    <a:ext cx="97583" cy="94715"/>
                  </a:xfrm>
                  <a:custGeom>
                    <a:avLst/>
                    <a:gdLst>
                      <a:gd name="T0" fmla="*/ 0 w 43"/>
                      <a:gd name="T1" fmla="*/ 0 h 43"/>
                      <a:gd name="T2" fmla="*/ 43 w 43"/>
                      <a:gd name="T3" fmla="*/ 0 h 43"/>
                      <a:gd name="T4" fmla="*/ 35 w 43"/>
                      <a:gd name="T5" fmla="*/ 43 h 43"/>
                      <a:gd name="T6" fmla="*/ 8 w 43"/>
                      <a:gd name="T7" fmla="*/ 43 h 43"/>
                      <a:gd name="T8" fmla="*/ 0 w 43"/>
                      <a:gd name="T9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" h="43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35" y="43"/>
                        </a:lnTo>
                        <a:lnTo>
                          <a:pt x="8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08" name="Freeform 59"/>
                  <p:cNvSpPr>
                    <a:spLocks/>
                  </p:cNvSpPr>
                  <p:nvPr/>
                </p:nvSpPr>
                <p:spPr bwMode="auto">
                  <a:xfrm>
                    <a:off x="1205009" y="2778328"/>
                    <a:ext cx="118009" cy="121147"/>
                  </a:xfrm>
                  <a:custGeom>
                    <a:avLst/>
                    <a:gdLst>
                      <a:gd name="T0" fmla="*/ 37 w 52"/>
                      <a:gd name="T1" fmla="*/ 0 h 55"/>
                      <a:gd name="T2" fmla="*/ 52 w 52"/>
                      <a:gd name="T3" fmla="*/ 41 h 55"/>
                      <a:gd name="T4" fmla="*/ 28 w 52"/>
                      <a:gd name="T5" fmla="*/ 55 h 55"/>
                      <a:gd name="T6" fmla="*/ 0 w 52"/>
                      <a:gd name="T7" fmla="*/ 21 h 55"/>
                      <a:gd name="T8" fmla="*/ 37 w 52"/>
                      <a:gd name="T9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2" h="55">
                        <a:moveTo>
                          <a:pt x="37" y="0"/>
                        </a:moveTo>
                        <a:lnTo>
                          <a:pt x="52" y="41"/>
                        </a:lnTo>
                        <a:lnTo>
                          <a:pt x="28" y="55"/>
                        </a:lnTo>
                        <a:lnTo>
                          <a:pt x="0" y="21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09" name="Freeform 60"/>
                  <p:cNvSpPr>
                    <a:spLocks/>
                  </p:cNvSpPr>
                  <p:nvPr/>
                </p:nvSpPr>
                <p:spPr bwMode="auto">
                  <a:xfrm>
                    <a:off x="1343444" y="2646170"/>
                    <a:ext cx="124818" cy="116740"/>
                  </a:xfrm>
                  <a:custGeom>
                    <a:avLst/>
                    <a:gdLst>
                      <a:gd name="T0" fmla="*/ 21 w 55"/>
                      <a:gd name="T1" fmla="*/ 0 h 53"/>
                      <a:gd name="T2" fmla="*/ 55 w 55"/>
                      <a:gd name="T3" fmla="*/ 29 h 53"/>
                      <a:gd name="T4" fmla="*/ 41 w 55"/>
                      <a:gd name="T5" fmla="*/ 53 h 53"/>
                      <a:gd name="T6" fmla="*/ 0 w 55"/>
                      <a:gd name="T7" fmla="*/ 37 h 53"/>
                      <a:gd name="T8" fmla="*/ 21 w 55"/>
                      <a:gd name="T9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53">
                        <a:moveTo>
                          <a:pt x="21" y="0"/>
                        </a:moveTo>
                        <a:lnTo>
                          <a:pt x="55" y="29"/>
                        </a:lnTo>
                        <a:lnTo>
                          <a:pt x="41" y="53"/>
                        </a:lnTo>
                        <a:lnTo>
                          <a:pt x="0" y="37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10" name="Freeform 61"/>
                  <p:cNvSpPr>
                    <a:spLocks/>
                  </p:cNvSpPr>
                  <p:nvPr/>
                </p:nvSpPr>
                <p:spPr bwMode="auto">
                  <a:xfrm>
                    <a:off x="1411526" y="2483171"/>
                    <a:ext cx="97583" cy="94715"/>
                  </a:xfrm>
                  <a:custGeom>
                    <a:avLst/>
                    <a:gdLst>
                      <a:gd name="T0" fmla="*/ 0 w 43"/>
                      <a:gd name="T1" fmla="*/ 0 h 43"/>
                      <a:gd name="T2" fmla="*/ 43 w 43"/>
                      <a:gd name="T3" fmla="*/ 7 h 43"/>
                      <a:gd name="T4" fmla="*/ 43 w 43"/>
                      <a:gd name="T5" fmla="*/ 35 h 43"/>
                      <a:gd name="T6" fmla="*/ 0 w 43"/>
                      <a:gd name="T7" fmla="*/ 43 h 43"/>
                      <a:gd name="T8" fmla="*/ 0 w 43"/>
                      <a:gd name="T9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" h="43">
                        <a:moveTo>
                          <a:pt x="0" y="0"/>
                        </a:moveTo>
                        <a:lnTo>
                          <a:pt x="43" y="7"/>
                        </a:lnTo>
                        <a:lnTo>
                          <a:pt x="43" y="35"/>
                        </a:lnTo>
                        <a:lnTo>
                          <a:pt x="0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11" name="Freeform 62"/>
                  <p:cNvSpPr>
                    <a:spLocks/>
                  </p:cNvSpPr>
                  <p:nvPr/>
                </p:nvSpPr>
                <p:spPr bwMode="auto">
                  <a:xfrm>
                    <a:off x="1345724" y="2298149"/>
                    <a:ext cx="124818" cy="114538"/>
                  </a:xfrm>
                  <a:custGeom>
                    <a:avLst/>
                    <a:gdLst>
                      <a:gd name="T0" fmla="*/ 42 w 55"/>
                      <a:gd name="T1" fmla="*/ 0 h 52"/>
                      <a:gd name="T2" fmla="*/ 55 w 55"/>
                      <a:gd name="T3" fmla="*/ 25 h 52"/>
                      <a:gd name="T4" fmla="*/ 23 w 55"/>
                      <a:gd name="T5" fmla="*/ 52 h 52"/>
                      <a:gd name="T6" fmla="*/ 0 w 55"/>
                      <a:gd name="T7" fmla="*/ 15 h 52"/>
                      <a:gd name="T8" fmla="*/ 42 w 55"/>
                      <a:gd name="T9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5" h="52">
                        <a:moveTo>
                          <a:pt x="42" y="0"/>
                        </a:moveTo>
                        <a:lnTo>
                          <a:pt x="55" y="25"/>
                        </a:lnTo>
                        <a:lnTo>
                          <a:pt x="23" y="52"/>
                        </a:lnTo>
                        <a:lnTo>
                          <a:pt x="0" y="15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12" name="Freeform 63"/>
                  <p:cNvSpPr>
                    <a:spLocks/>
                  </p:cNvSpPr>
                  <p:nvPr/>
                </p:nvSpPr>
                <p:spPr bwMode="auto">
                  <a:xfrm>
                    <a:off x="1211844" y="2157177"/>
                    <a:ext cx="115740" cy="121147"/>
                  </a:xfrm>
                  <a:custGeom>
                    <a:avLst/>
                    <a:gdLst>
                      <a:gd name="T0" fmla="*/ 28 w 51"/>
                      <a:gd name="T1" fmla="*/ 0 h 55"/>
                      <a:gd name="T2" fmla="*/ 51 w 51"/>
                      <a:gd name="T3" fmla="*/ 14 h 55"/>
                      <a:gd name="T4" fmla="*/ 37 w 51"/>
                      <a:gd name="T5" fmla="*/ 55 h 55"/>
                      <a:gd name="T6" fmla="*/ 0 w 51"/>
                      <a:gd name="T7" fmla="*/ 34 h 55"/>
                      <a:gd name="T8" fmla="*/ 28 w 51"/>
                      <a:gd name="T9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1" h="55">
                        <a:moveTo>
                          <a:pt x="28" y="0"/>
                        </a:moveTo>
                        <a:lnTo>
                          <a:pt x="51" y="14"/>
                        </a:lnTo>
                        <a:lnTo>
                          <a:pt x="37" y="55"/>
                        </a:lnTo>
                        <a:lnTo>
                          <a:pt x="0" y="34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573" name="Group 1572"/>
              <p:cNvGrpSpPr/>
              <p:nvPr/>
            </p:nvGrpSpPr>
            <p:grpSpPr>
              <a:xfrm>
                <a:off x="1430347" y="2417906"/>
                <a:ext cx="939391" cy="939419"/>
                <a:chOff x="4119455" y="2326029"/>
                <a:chExt cx="714328" cy="714352"/>
              </a:xfr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lin ang="5400000" scaled="1"/>
              </a:gradFill>
            </p:grpSpPr>
            <p:grpSp>
              <p:nvGrpSpPr>
                <p:cNvPr id="2160" name="Group 2159"/>
                <p:cNvGrpSpPr/>
                <p:nvPr/>
              </p:nvGrpSpPr>
              <p:grpSpPr>
                <a:xfrm>
                  <a:off x="4119455" y="2326029"/>
                  <a:ext cx="714328" cy="714352"/>
                  <a:chOff x="2560586" y="2330777"/>
                  <a:chExt cx="942566" cy="942598"/>
                </a:xfrm>
                <a:grpFill/>
              </p:grpSpPr>
              <p:sp>
                <p:nvSpPr>
                  <p:cNvPr id="2162" name="Donut 2161"/>
                  <p:cNvSpPr/>
                  <p:nvPr/>
                </p:nvSpPr>
                <p:spPr>
                  <a:xfrm>
                    <a:off x="2620532" y="2391777"/>
                    <a:ext cx="828582" cy="828581"/>
                  </a:xfrm>
                  <a:prstGeom prst="donut">
                    <a:avLst>
                      <a:gd name="adj" fmla="val 17030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2163" name="Group 2162"/>
                  <p:cNvGrpSpPr/>
                  <p:nvPr/>
                </p:nvGrpSpPr>
                <p:grpSpPr>
                  <a:xfrm>
                    <a:off x="2560586" y="2330777"/>
                    <a:ext cx="942566" cy="942598"/>
                    <a:chOff x="3882759" y="1317523"/>
                    <a:chExt cx="942566" cy="942598"/>
                  </a:xfrm>
                  <a:grpFill/>
                </p:grpSpPr>
                <p:sp>
                  <p:nvSpPr>
                    <p:cNvPr id="2164" name="Flowchart: Process 7"/>
                    <p:cNvSpPr/>
                    <p:nvPr/>
                  </p:nvSpPr>
                  <p:spPr>
                    <a:xfrm>
                      <a:off x="4294735" y="1317523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5" name="Flowchart: Process 7"/>
                    <p:cNvSpPr/>
                    <p:nvPr/>
                  </p:nvSpPr>
                  <p:spPr>
                    <a:xfrm rot="665257">
                      <a:off x="4373211" y="1318100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6" name="Flowchart: Process 7"/>
                    <p:cNvSpPr/>
                    <p:nvPr/>
                  </p:nvSpPr>
                  <p:spPr>
                    <a:xfrm rot="1169334">
                      <a:off x="4449956" y="1333103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7" name="Flowchart: Process 7"/>
                    <p:cNvSpPr/>
                    <p:nvPr/>
                  </p:nvSpPr>
                  <p:spPr>
                    <a:xfrm rot="1805762">
                      <a:off x="4522085" y="1362531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8" name="Flowchart: Process 7"/>
                    <p:cNvSpPr/>
                    <p:nvPr/>
                  </p:nvSpPr>
                  <p:spPr>
                    <a:xfrm rot="20940606">
                      <a:off x="4216837" y="1330795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9" name="Flowchart: Process 7"/>
                    <p:cNvSpPr/>
                    <p:nvPr/>
                  </p:nvSpPr>
                  <p:spPr>
                    <a:xfrm rot="20324217">
                      <a:off x="4145285" y="1356184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70" name="Flowchart: Process 7"/>
                    <p:cNvSpPr/>
                    <p:nvPr/>
                  </p:nvSpPr>
                  <p:spPr>
                    <a:xfrm rot="19733854">
                      <a:off x="4077036" y="1395140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71" name="Flowchart: Process 7"/>
                    <p:cNvSpPr/>
                    <p:nvPr/>
                  </p:nvSpPr>
                  <p:spPr>
                    <a:xfrm rot="19002793">
                      <a:off x="4018179" y="1445341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72" name="Flowchart: Process 7"/>
                    <p:cNvSpPr/>
                    <p:nvPr/>
                  </p:nvSpPr>
                  <p:spPr>
                    <a:xfrm rot="18583590">
                      <a:off x="3968555" y="1507777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73" name="Flowchart: Process 7"/>
                    <p:cNvSpPr/>
                    <p:nvPr/>
                  </p:nvSpPr>
                  <p:spPr>
                    <a:xfrm rot="17981259">
                      <a:off x="3930471" y="1573558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74" name="Flowchart: Process 7"/>
                    <p:cNvSpPr/>
                    <p:nvPr/>
                  </p:nvSpPr>
                  <p:spPr>
                    <a:xfrm rot="17239025">
                      <a:off x="3905453" y="1648064"/>
                      <a:ext cx="47845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75" name="Flowchart: Process 7"/>
                    <p:cNvSpPr/>
                    <p:nvPr/>
                  </p:nvSpPr>
                  <p:spPr>
                    <a:xfrm rot="16623282">
                      <a:off x="3896220" y="1724809"/>
                      <a:ext cx="47845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76" name="Flowchart: Process 7"/>
                    <p:cNvSpPr/>
                    <p:nvPr/>
                  </p:nvSpPr>
                  <p:spPr>
                    <a:xfrm rot="16017679">
                      <a:off x="3897989" y="1802773"/>
                      <a:ext cx="48870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77" name="Flowchart: Process 7"/>
                    <p:cNvSpPr/>
                    <p:nvPr/>
                  </p:nvSpPr>
                  <p:spPr>
                    <a:xfrm rot="15377065">
                      <a:off x="3912992" y="1878940"/>
                      <a:ext cx="48870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306" y="219"/>
                          </a:moveTo>
                          <a:cubicBezTo>
                            <a:pt x="3104" y="84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266" y="3472"/>
                            <a:pt x="306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78" name="Flowchart: Process 7"/>
                    <p:cNvSpPr/>
                    <p:nvPr/>
                  </p:nvSpPr>
                  <p:spPr>
                    <a:xfrm rot="14739164">
                      <a:off x="3939230" y="1954910"/>
                      <a:ext cx="49423" cy="7066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79" name="Flowchart: Process 7"/>
                    <p:cNvSpPr/>
                    <p:nvPr/>
                  </p:nvSpPr>
                  <p:spPr>
                    <a:xfrm rot="14223244">
                      <a:off x="3982507" y="2020691"/>
                      <a:ext cx="49423" cy="7066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0" name="Flowchart: Process 7"/>
                    <p:cNvSpPr/>
                    <p:nvPr/>
                  </p:nvSpPr>
                  <p:spPr>
                    <a:xfrm rot="13552023">
                      <a:off x="4034881" y="2079795"/>
                      <a:ext cx="49423" cy="6903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1" name="Flowchart: Process 7"/>
                    <p:cNvSpPr/>
                    <p:nvPr/>
                  </p:nvSpPr>
                  <p:spPr>
                    <a:xfrm rot="12907481">
                      <a:off x="4099508" y="2126535"/>
                      <a:ext cx="49423" cy="6903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2" name="Flowchart: Process 7"/>
                    <p:cNvSpPr/>
                    <p:nvPr/>
                  </p:nvSpPr>
                  <p:spPr>
                    <a:xfrm rot="12140899">
                      <a:off x="4170539" y="2163720"/>
                      <a:ext cx="46107" cy="6870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177">
                          <a:moveTo>
                            <a:pt x="454" y="408"/>
                          </a:moveTo>
                          <a:cubicBezTo>
                            <a:pt x="3322" y="266"/>
                            <a:pt x="5292" y="57"/>
                            <a:pt x="8538" y="0"/>
                          </a:cubicBezTo>
                          <a:lnTo>
                            <a:pt x="10000" y="10177"/>
                          </a:lnTo>
                          <a:lnTo>
                            <a:pt x="0" y="10131"/>
                          </a:lnTo>
                          <a:cubicBezTo>
                            <a:pt x="43" y="6705"/>
                            <a:pt x="414" y="3834"/>
                            <a:pt x="454" y="40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3" name="Flowchart: Process 7"/>
                    <p:cNvSpPr/>
                    <p:nvPr/>
                  </p:nvSpPr>
                  <p:spPr>
                    <a:xfrm rot="11478563">
                      <a:off x="4247270" y="2184632"/>
                      <a:ext cx="47803" cy="68731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847 w 10000"/>
                        <a:gd name="connsiteY0" fmla="*/ 44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847 w 10000"/>
                        <a:gd name="connsiteY4" fmla="*/ 442 h 10177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68" h="10181">
                          <a:moveTo>
                            <a:pt x="1215" y="442"/>
                          </a:moveTo>
                          <a:cubicBezTo>
                            <a:pt x="4083" y="300"/>
                            <a:pt x="5660" y="57"/>
                            <a:pt x="8906" y="0"/>
                          </a:cubicBezTo>
                          <a:lnTo>
                            <a:pt x="10368" y="10177"/>
                          </a:lnTo>
                          <a:lnTo>
                            <a:pt x="0" y="10181"/>
                          </a:lnTo>
                          <a:cubicBezTo>
                            <a:pt x="43" y="6755"/>
                            <a:pt x="856" y="3650"/>
                            <a:pt x="1215" y="44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4" name="Flowchart: Process 7"/>
                    <p:cNvSpPr/>
                    <p:nvPr/>
                  </p:nvSpPr>
                  <p:spPr>
                    <a:xfrm rot="10800000">
                      <a:off x="4325760" y="2191417"/>
                      <a:ext cx="46107" cy="6870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177">
                          <a:moveTo>
                            <a:pt x="704" y="152"/>
                          </a:moveTo>
                          <a:cubicBezTo>
                            <a:pt x="3572" y="10"/>
                            <a:pt x="5292" y="57"/>
                            <a:pt x="8538" y="0"/>
                          </a:cubicBezTo>
                          <a:lnTo>
                            <a:pt x="10000" y="10177"/>
                          </a:lnTo>
                          <a:lnTo>
                            <a:pt x="0" y="10131"/>
                          </a:lnTo>
                          <a:cubicBezTo>
                            <a:pt x="43" y="6705"/>
                            <a:pt x="664" y="3578"/>
                            <a:pt x="704" y="15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5" name="Flowchart: Process 7"/>
                    <p:cNvSpPr/>
                    <p:nvPr/>
                  </p:nvSpPr>
                  <p:spPr>
                    <a:xfrm rot="10209736">
                      <a:off x="4403776" y="2183906"/>
                      <a:ext cx="46107" cy="7007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380">
                          <a:moveTo>
                            <a:pt x="913" y="33"/>
                          </a:moveTo>
                          <a:cubicBezTo>
                            <a:pt x="3781" y="-109"/>
                            <a:pt x="5292" y="260"/>
                            <a:pt x="8538" y="203"/>
                          </a:cubicBezTo>
                          <a:lnTo>
                            <a:pt x="10000" y="10380"/>
                          </a:lnTo>
                          <a:lnTo>
                            <a:pt x="0" y="10334"/>
                          </a:lnTo>
                          <a:cubicBezTo>
                            <a:pt x="43" y="6908"/>
                            <a:pt x="873" y="3459"/>
                            <a:pt x="913" y="3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6" name="Flowchart: Process 7"/>
                    <p:cNvSpPr/>
                    <p:nvPr/>
                  </p:nvSpPr>
                  <p:spPr>
                    <a:xfrm rot="9540196">
                      <a:off x="4478064" y="2164944"/>
                      <a:ext cx="48135" cy="69919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40" h="10357">
                          <a:moveTo>
                            <a:pt x="1191" y="37"/>
                          </a:moveTo>
                          <a:cubicBezTo>
                            <a:pt x="4059" y="-105"/>
                            <a:pt x="5732" y="215"/>
                            <a:pt x="8978" y="158"/>
                          </a:cubicBezTo>
                          <a:lnTo>
                            <a:pt x="10440" y="10335"/>
                          </a:lnTo>
                          <a:lnTo>
                            <a:pt x="0" y="10357"/>
                          </a:lnTo>
                          <a:cubicBezTo>
                            <a:pt x="43" y="6931"/>
                            <a:pt x="944" y="3592"/>
                            <a:pt x="1191" y="3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7" name="Flowchart: Process 7"/>
                    <p:cNvSpPr/>
                    <p:nvPr/>
                  </p:nvSpPr>
                  <p:spPr>
                    <a:xfrm rot="9127406">
                      <a:off x="4550193" y="2131476"/>
                      <a:ext cx="48135" cy="69919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40" h="10357">
                          <a:moveTo>
                            <a:pt x="1191" y="37"/>
                          </a:moveTo>
                          <a:cubicBezTo>
                            <a:pt x="4059" y="-105"/>
                            <a:pt x="5732" y="215"/>
                            <a:pt x="8978" y="158"/>
                          </a:cubicBezTo>
                          <a:lnTo>
                            <a:pt x="10440" y="10335"/>
                          </a:lnTo>
                          <a:lnTo>
                            <a:pt x="0" y="10357"/>
                          </a:lnTo>
                          <a:cubicBezTo>
                            <a:pt x="43" y="6931"/>
                            <a:pt x="944" y="3592"/>
                            <a:pt x="1191" y="3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8" name="Flowchart: Process 7"/>
                    <p:cNvSpPr/>
                    <p:nvPr/>
                  </p:nvSpPr>
                  <p:spPr>
                    <a:xfrm rot="8249689">
                      <a:off x="4614339" y="2086076"/>
                      <a:ext cx="48524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9" name="Flowchart: Process 7"/>
                    <p:cNvSpPr/>
                    <p:nvPr/>
                  </p:nvSpPr>
                  <p:spPr>
                    <a:xfrm rot="7727419">
                      <a:off x="4672041" y="2029769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90" name="Flowchart: Process 7"/>
                    <p:cNvSpPr/>
                    <p:nvPr/>
                  </p:nvSpPr>
                  <p:spPr>
                    <a:xfrm rot="7010015">
                      <a:off x="4712369" y="1964373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91" name="Flowchart: Process 7"/>
                    <p:cNvSpPr/>
                    <p:nvPr/>
                  </p:nvSpPr>
                  <p:spPr>
                    <a:xfrm rot="6429424">
                      <a:off x="4743978" y="1891347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92" name="Flowchart: Process 7"/>
                    <p:cNvSpPr/>
                    <p:nvPr/>
                  </p:nvSpPr>
                  <p:spPr>
                    <a:xfrm rot="5759830">
                      <a:off x="4762178" y="1814407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93" name="Flowchart: Process 7"/>
                    <p:cNvSpPr/>
                    <p:nvPr/>
                  </p:nvSpPr>
                  <p:spPr>
                    <a:xfrm rot="5228684">
                      <a:off x="4766315" y="1735813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94" name="Flowchart: Process 7"/>
                    <p:cNvSpPr/>
                    <p:nvPr/>
                  </p:nvSpPr>
                  <p:spPr>
                    <a:xfrm rot="4617491">
                      <a:off x="4758119" y="1658563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95" name="Flowchart: Process 7"/>
                    <p:cNvSpPr/>
                    <p:nvPr/>
                  </p:nvSpPr>
                  <p:spPr>
                    <a:xfrm rot="3990800">
                      <a:off x="4732473" y="1584105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96" name="Flowchart: Process 7"/>
                    <p:cNvSpPr/>
                    <p:nvPr/>
                  </p:nvSpPr>
                  <p:spPr>
                    <a:xfrm rot="3398671">
                      <a:off x="4696072" y="1514549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97" name="Flowchart: Process 7"/>
                    <p:cNvSpPr/>
                    <p:nvPr/>
                  </p:nvSpPr>
                  <p:spPr>
                    <a:xfrm rot="2789550">
                      <a:off x="4646433" y="1452501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98" name="Flowchart: Process 7"/>
                    <p:cNvSpPr/>
                    <p:nvPr/>
                  </p:nvSpPr>
                  <p:spPr>
                    <a:xfrm rot="2117013">
                      <a:off x="4588522" y="1401208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161" name="Donut 2160"/>
                <p:cNvSpPr/>
                <p:nvPr/>
              </p:nvSpPr>
              <p:spPr>
                <a:xfrm>
                  <a:off x="4213731" y="2424886"/>
                  <a:ext cx="525780" cy="525780"/>
                </a:xfrm>
                <a:prstGeom prst="donut">
                  <a:avLst>
                    <a:gd name="adj" fmla="val 2850"/>
                  </a:avLst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74" name="Group 1573"/>
              <p:cNvGrpSpPr/>
              <p:nvPr/>
            </p:nvGrpSpPr>
            <p:grpSpPr>
              <a:xfrm>
                <a:off x="871633" y="2935556"/>
                <a:ext cx="605088" cy="605107"/>
                <a:chOff x="3715553" y="2741811"/>
                <a:chExt cx="434051" cy="434065"/>
              </a:xfrm>
              <a:solidFill>
                <a:schemeClr val="accent5">
                  <a:lumMod val="65000"/>
                </a:schemeClr>
              </a:solidFill>
            </p:grpSpPr>
            <p:grpSp>
              <p:nvGrpSpPr>
                <p:cNvPr id="2118" name="Group 2117"/>
                <p:cNvGrpSpPr/>
                <p:nvPr/>
              </p:nvGrpSpPr>
              <p:grpSpPr>
                <a:xfrm>
                  <a:off x="3715553" y="2741811"/>
                  <a:ext cx="434051" cy="434065"/>
                  <a:chOff x="2560586" y="2330777"/>
                  <a:chExt cx="942566" cy="942598"/>
                </a:xfrm>
                <a:grpFill/>
              </p:grpSpPr>
              <p:sp>
                <p:nvSpPr>
                  <p:cNvPr id="2123" name="Donut 2122"/>
                  <p:cNvSpPr/>
                  <p:nvPr/>
                </p:nvSpPr>
                <p:spPr>
                  <a:xfrm>
                    <a:off x="2620532" y="2391778"/>
                    <a:ext cx="828581" cy="828580"/>
                  </a:xfrm>
                  <a:prstGeom prst="donut">
                    <a:avLst>
                      <a:gd name="adj" fmla="val 43503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2124" name="Group 2123"/>
                  <p:cNvGrpSpPr/>
                  <p:nvPr/>
                </p:nvGrpSpPr>
                <p:grpSpPr>
                  <a:xfrm>
                    <a:off x="2560586" y="2330777"/>
                    <a:ext cx="942566" cy="942598"/>
                    <a:chOff x="3882759" y="1317523"/>
                    <a:chExt cx="942566" cy="942598"/>
                  </a:xfrm>
                  <a:grpFill/>
                </p:grpSpPr>
                <p:sp>
                  <p:nvSpPr>
                    <p:cNvPr id="2125" name="Flowchart: Process 7"/>
                    <p:cNvSpPr/>
                    <p:nvPr/>
                  </p:nvSpPr>
                  <p:spPr>
                    <a:xfrm>
                      <a:off x="4294735" y="1317523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6" name="Flowchart: Process 7"/>
                    <p:cNvSpPr/>
                    <p:nvPr/>
                  </p:nvSpPr>
                  <p:spPr>
                    <a:xfrm rot="665257">
                      <a:off x="4373211" y="1318100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7" name="Flowchart: Process 7"/>
                    <p:cNvSpPr/>
                    <p:nvPr/>
                  </p:nvSpPr>
                  <p:spPr>
                    <a:xfrm rot="1169334">
                      <a:off x="4449956" y="1333103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8" name="Flowchart: Process 7"/>
                    <p:cNvSpPr/>
                    <p:nvPr/>
                  </p:nvSpPr>
                  <p:spPr>
                    <a:xfrm rot="1805762">
                      <a:off x="4522085" y="1362531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9" name="Flowchart: Process 7"/>
                    <p:cNvSpPr/>
                    <p:nvPr/>
                  </p:nvSpPr>
                  <p:spPr>
                    <a:xfrm rot="20940606">
                      <a:off x="4216837" y="1330795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0" name="Flowchart: Process 7"/>
                    <p:cNvSpPr/>
                    <p:nvPr/>
                  </p:nvSpPr>
                  <p:spPr>
                    <a:xfrm rot="20324217">
                      <a:off x="4145285" y="1356184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1" name="Flowchart: Process 7"/>
                    <p:cNvSpPr/>
                    <p:nvPr/>
                  </p:nvSpPr>
                  <p:spPr>
                    <a:xfrm rot="19733854">
                      <a:off x="4077036" y="1395140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2" name="Flowchart: Process 7"/>
                    <p:cNvSpPr/>
                    <p:nvPr/>
                  </p:nvSpPr>
                  <p:spPr>
                    <a:xfrm rot="19002793">
                      <a:off x="4018179" y="1445341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3" name="Flowchart: Process 7"/>
                    <p:cNvSpPr/>
                    <p:nvPr/>
                  </p:nvSpPr>
                  <p:spPr>
                    <a:xfrm rot="18583590">
                      <a:off x="3968555" y="1507777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4" name="Flowchart: Process 7"/>
                    <p:cNvSpPr/>
                    <p:nvPr/>
                  </p:nvSpPr>
                  <p:spPr>
                    <a:xfrm rot="17981259">
                      <a:off x="3930471" y="1573558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5" name="Flowchart: Process 7"/>
                    <p:cNvSpPr/>
                    <p:nvPr/>
                  </p:nvSpPr>
                  <p:spPr>
                    <a:xfrm rot="17239025">
                      <a:off x="3905453" y="1648064"/>
                      <a:ext cx="47845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6" name="Flowchart: Process 7"/>
                    <p:cNvSpPr/>
                    <p:nvPr/>
                  </p:nvSpPr>
                  <p:spPr>
                    <a:xfrm rot="16623282">
                      <a:off x="3896220" y="1724809"/>
                      <a:ext cx="47845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7" name="Flowchart: Process 7"/>
                    <p:cNvSpPr/>
                    <p:nvPr/>
                  </p:nvSpPr>
                  <p:spPr>
                    <a:xfrm rot="16017679">
                      <a:off x="3897989" y="1802773"/>
                      <a:ext cx="48870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8" name="Flowchart: Process 7"/>
                    <p:cNvSpPr/>
                    <p:nvPr/>
                  </p:nvSpPr>
                  <p:spPr>
                    <a:xfrm rot="15377065">
                      <a:off x="3912992" y="1878940"/>
                      <a:ext cx="48870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306" y="219"/>
                          </a:moveTo>
                          <a:cubicBezTo>
                            <a:pt x="3104" y="84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266" y="3472"/>
                            <a:pt x="306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9" name="Flowchart: Process 7"/>
                    <p:cNvSpPr/>
                    <p:nvPr/>
                  </p:nvSpPr>
                  <p:spPr>
                    <a:xfrm rot="14739164">
                      <a:off x="3939230" y="1954910"/>
                      <a:ext cx="49423" cy="7066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40" name="Flowchart: Process 7"/>
                    <p:cNvSpPr/>
                    <p:nvPr/>
                  </p:nvSpPr>
                  <p:spPr>
                    <a:xfrm rot="14223244">
                      <a:off x="3982507" y="2020691"/>
                      <a:ext cx="49423" cy="7066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41" name="Flowchart: Process 7"/>
                    <p:cNvSpPr/>
                    <p:nvPr/>
                  </p:nvSpPr>
                  <p:spPr>
                    <a:xfrm rot="13552023">
                      <a:off x="4034881" y="2079795"/>
                      <a:ext cx="49423" cy="6903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42" name="Flowchart: Process 7"/>
                    <p:cNvSpPr/>
                    <p:nvPr/>
                  </p:nvSpPr>
                  <p:spPr>
                    <a:xfrm rot="12907481">
                      <a:off x="4099508" y="2126535"/>
                      <a:ext cx="49423" cy="6903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43" name="Flowchart: Process 7"/>
                    <p:cNvSpPr/>
                    <p:nvPr/>
                  </p:nvSpPr>
                  <p:spPr>
                    <a:xfrm rot="12140899">
                      <a:off x="4170539" y="2163720"/>
                      <a:ext cx="46107" cy="6870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177">
                          <a:moveTo>
                            <a:pt x="454" y="408"/>
                          </a:moveTo>
                          <a:cubicBezTo>
                            <a:pt x="3322" y="266"/>
                            <a:pt x="5292" y="57"/>
                            <a:pt x="8538" y="0"/>
                          </a:cubicBezTo>
                          <a:lnTo>
                            <a:pt x="10000" y="10177"/>
                          </a:lnTo>
                          <a:lnTo>
                            <a:pt x="0" y="10131"/>
                          </a:lnTo>
                          <a:cubicBezTo>
                            <a:pt x="43" y="6705"/>
                            <a:pt x="414" y="3834"/>
                            <a:pt x="454" y="40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44" name="Flowchart: Process 7"/>
                    <p:cNvSpPr/>
                    <p:nvPr/>
                  </p:nvSpPr>
                  <p:spPr>
                    <a:xfrm rot="11478563">
                      <a:off x="4247270" y="2184632"/>
                      <a:ext cx="47803" cy="68731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847 w 10000"/>
                        <a:gd name="connsiteY0" fmla="*/ 44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847 w 10000"/>
                        <a:gd name="connsiteY4" fmla="*/ 442 h 10177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68" h="10181">
                          <a:moveTo>
                            <a:pt x="1215" y="442"/>
                          </a:moveTo>
                          <a:cubicBezTo>
                            <a:pt x="4083" y="300"/>
                            <a:pt x="5660" y="57"/>
                            <a:pt x="8906" y="0"/>
                          </a:cubicBezTo>
                          <a:lnTo>
                            <a:pt x="10368" y="10177"/>
                          </a:lnTo>
                          <a:lnTo>
                            <a:pt x="0" y="10181"/>
                          </a:lnTo>
                          <a:cubicBezTo>
                            <a:pt x="43" y="6755"/>
                            <a:pt x="856" y="3650"/>
                            <a:pt x="1215" y="44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45" name="Flowchart: Process 7"/>
                    <p:cNvSpPr/>
                    <p:nvPr/>
                  </p:nvSpPr>
                  <p:spPr>
                    <a:xfrm rot="10800000">
                      <a:off x="4325760" y="2191417"/>
                      <a:ext cx="46107" cy="6870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177">
                          <a:moveTo>
                            <a:pt x="704" y="152"/>
                          </a:moveTo>
                          <a:cubicBezTo>
                            <a:pt x="3572" y="10"/>
                            <a:pt x="5292" y="57"/>
                            <a:pt x="8538" y="0"/>
                          </a:cubicBezTo>
                          <a:lnTo>
                            <a:pt x="10000" y="10177"/>
                          </a:lnTo>
                          <a:lnTo>
                            <a:pt x="0" y="10131"/>
                          </a:lnTo>
                          <a:cubicBezTo>
                            <a:pt x="43" y="6705"/>
                            <a:pt x="664" y="3578"/>
                            <a:pt x="704" y="15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46" name="Flowchart: Process 7"/>
                    <p:cNvSpPr/>
                    <p:nvPr/>
                  </p:nvSpPr>
                  <p:spPr>
                    <a:xfrm rot="10209736">
                      <a:off x="4403776" y="2183906"/>
                      <a:ext cx="46107" cy="7007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380">
                          <a:moveTo>
                            <a:pt x="913" y="33"/>
                          </a:moveTo>
                          <a:cubicBezTo>
                            <a:pt x="3781" y="-109"/>
                            <a:pt x="5292" y="260"/>
                            <a:pt x="8538" y="203"/>
                          </a:cubicBezTo>
                          <a:lnTo>
                            <a:pt x="10000" y="10380"/>
                          </a:lnTo>
                          <a:lnTo>
                            <a:pt x="0" y="10334"/>
                          </a:lnTo>
                          <a:cubicBezTo>
                            <a:pt x="43" y="6908"/>
                            <a:pt x="873" y="3459"/>
                            <a:pt x="913" y="3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47" name="Flowchart: Process 7"/>
                    <p:cNvSpPr/>
                    <p:nvPr/>
                  </p:nvSpPr>
                  <p:spPr>
                    <a:xfrm rot="9540196">
                      <a:off x="4478064" y="2164944"/>
                      <a:ext cx="48135" cy="69919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40" h="10357">
                          <a:moveTo>
                            <a:pt x="1191" y="37"/>
                          </a:moveTo>
                          <a:cubicBezTo>
                            <a:pt x="4059" y="-105"/>
                            <a:pt x="5732" y="215"/>
                            <a:pt x="8978" y="158"/>
                          </a:cubicBezTo>
                          <a:lnTo>
                            <a:pt x="10440" y="10335"/>
                          </a:lnTo>
                          <a:lnTo>
                            <a:pt x="0" y="10357"/>
                          </a:lnTo>
                          <a:cubicBezTo>
                            <a:pt x="43" y="6931"/>
                            <a:pt x="944" y="3592"/>
                            <a:pt x="1191" y="3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48" name="Flowchart: Process 7"/>
                    <p:cNvSpPr/>
                    <p:nvPr/>
                  </p:nvSpPr>
                  <p:spPr>
                    <a:xfrm rot="9127406">
                      <a:off x="4550193" y="2131476"/>
                      <a:ext cx="48135" cy="69919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40" h="10357">
                          <a:moveTo>
                            <a:pt x="1191" y="37"/>
                          </a:moveTo>
                          <a:cubicBezTo>
                            <a:pt x="4059" y="-105"/>
                            <a:pt x="5732" y="215"/>
                            <a:pt x="8978" y="158"/>
                          </a:cubicBezTo>
                          <a:lnTo>
                            <a:pt x="10440" y="10335"/>
                          </a:lnTo>
                          <a:lnTo>
                            <a:pt x="0" y="10357"/>
                          </a:lnTo>
                          <a:cubicBezTo>
                            <a:pt x="43" y="6931"/>
                            <a:pt x="944" y="3592"/>
                            <a:pt x="1191" y="3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49" name="Flowchart: Process 7"/>
                    <p:cNvSpPr/>
                    <p:nvPr/>
                  </p:nvSpPr>
                  <p:spPr>
                    <a:xfrm rot="8249689">
                      <a:off x="4614339" y="2086076"/>
                      <a:ext cx="48524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0" name="Flowchart: Process 7"/>
                    <p:cNvSpPr/>
                    <p:nvPr/>
                  </p:nvSpPr>
                  <p:spPr>
                    <a:xfrm rot="7727419">
                      <a:off x="4672041" y="2029769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1" name="Flowchart: Process 7"/>
                    <p:cNvSpPr/>
                    <p:nvPr/>
                  </p:nvSpPr>
                  <p:spPr>
                    <a:xfrm rot="7010015">
                      <a:off x="4712369" y="1964373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2" name="Flowchart: Process 7"/>
                    <p:cNvSpPr/>
                    <p:nvPr/>
                  </p:nvSpPr>
                  <p:spPr>
                    <a:xfrm rot="6429424">
                      <a:off x="4743978" y="1891347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3" name="Flowchart: Process 7"/>
                    <p:cNvSpPr/>
                    <p:nvPr/>
                  </p:nvSpPr>
                  <p:spPr>
                    <a:xfrm rot="5759830">
                      <a:off x="4762178" y="1814407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4" name="Flowchart: Process 7"/>
                    <p:cNvSpPr/>
                    <p:nvPr/>
                  </p:nvSpPr>
                  <p:spPr>
                    <a:xfrm rot="5228684">
                      <a:off x="4766315" y="1735813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5" name="Flowchart: Process 7"/>
                    <p:cNvSpPr/>
                    <p:nvPr/>
                  </p:nvSpPr>
                  <p:spPr>
                    <a:xfrm rot="4617491">
                      <a:off x="4758119" y="1658563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6" name="Flowchart: Process 7"/>
                    <p:cNvSpPr/>
                    <p:nvPr/>
                  </p:nvSpPr>
                  <p:spPr>
                    <a:xfrm rot="3990800">
                      <a:off x="4732473" y="1584105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7" name="Flowchart: Process 7"/>
                    <p:cNvSpPr/>
                    <p:nvPr/>
                  </p:nvSpPr>
                  <p:spPr>
                    <a:xfrm rot="3398671">
                      <a:off x="4696072" y="1514549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8" name="Flowchart: Process 7"/>
                    <p:cNvSpPr/>
                    <p:nvPr/>
                  </p:nvSpPr>
                  <p:spPr>
                    <a:xfrm rot="2789550">
                      <a:off x="4646433" y="1452501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9" name="Flowchart: Process 7"/>
                    <p:cNvSpPr/>
                    <p:nvPr/>
                  </p:nvSpPr>
                  <p:spPr>
                    <a:xfrm rot="2117013">
                      <a:off x="4588522" y="1401208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119" name="Oval 2118"/>
                <p:cNvSpPr/>
                <p:nvPr/>
              </p:nvSpPr>
              <p:spPr>
                <a:xfrm>
                  <a:off x="3904526" y="2794546"/>
                  <a:ext cx="120450" cy="12045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0" name="Oval 2119"/>
                <p:cNvSpPr/>
                <p:nvPr/>
              </p:nvSpPr>
              <p:spPr>
                <a:xfrm>
                  <a:off x="3767587" y="2875717"/>
                  <a:ext cx="120450" cy="12045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1" name="Oval 2120"/>
                <p:cNvSpPr/>
                <p:nvPr/>
              </p:nvSpPr>
              <p:spPr>
                <a:xfrm>
                  <a:off x="3849378" y="3008769"/>
                  <a:ext cx="120450" cy="12045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2" name="Oval 2121"/>
                <p:cNvSpPr/>
                <p:nvPr/>
              </p:nvSpPr>
              <p:spPr>
                <a:xfrm>
                  <a:off x="3981093" y="2923792"/>
                  <a:ext cx="120450" cy="12045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5" name="Group 1574"/>
              <p:cNvGrpSpPr/>
              <p:nvPr/>
            </p:nvGrpSpPr>
            <p:grpSpPr>
              <a:xfrm>
                <a:off x="757077" y="2898731"/>
                <a:ext cx="199436" cy="199442"/>
                <a:chOff x="4872121" y="2300807"/>
                <a:chExt cx="825440" cy="825490"/>
              </a:xfrm>
              <a:solidFill>
                <a:schemeClr val="accent5">
                  <a:lumMod val="65000"/>
                </a:schemeClr>
              </a:solidFill>
            </p:grpSpPr>
            <p:grpSp>
              <p:nvGrpSpPr>
                <p:cNvPr id="2071" name="Group 2070"/>
                <p:cNvGrpSpPr/>
                <p:nvPr/>
              </p:nvGrpSpPr>
              <p:grpSpPr>
                <a:xfrm>
                  <a:off x="4872121" y="2300807"/>
                  <a:ext cx="825440" cy="825490"/>
                  <a:chOff x="4819814" y="2236042"/>
                  <a:chExt cx="942566" cy="942598"/>
                </a:xfrm>
                <a:grpFill/>
              </p:grpSpPr>
              <p:sp>
                <p:nvSpPr>
                  <p:cNvPr id="2081" name="Donut 2080"/>
                  <p:cNvSpPr/>
                  <p:nvPr/>
                </p:nvSpPr>
                <p:spPr>
                  <a:xfrm>
                    <a:off x="4879759" y="2297042"/>
                    <a:ext cx="828582" cy="828581"/>
                  </a:xfrm>
                  <a:prstGeom prst="donut">
                    <a:avLst>
                      <a:gd name="adj" fmla="val 4661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2082" name="Group 2081"/>
                  <p:cNvGrpSpPr/>
                  <p:nvPr/>
                </p:nvGrpSpPr>
                <p:grpSpPr>
                  <a:xfrm>
                    <a:off x="4819814" y="2236042"/>
                    <a:ext cx="942566" cy="942598"/>
                    <a:chOff x="3882759" y="1317523"/>
                    <a:chExt cx="942566" cy="942598"/>
                  </a:xfrm>
                  <a:grpFill/>
                </p:grpSpPr>
                <p:sp>
                  <p:nvSpPr>
                    <p:cNvPr id="2083" name="Flowchart: Process 7"/>
                    <p:cNvSpPr/>
                    <p:nvPr/>
                  </p:nvSpPr>
                  <p:spPr>
                    <a:xfrm>
                      <a:off x="4294735" y="1317523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84" name="Flowchart: Process 7"/>
                    <p:cNvSpPr/>
                    <p:nvPr/>
                  </p:nvSpPr>
                  <p:spPr>
                    <a:xfrm rot="665257">
                      <a:off x="4373211" y="1318100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85" name="Flowchart: Process 7"/>
                    <p:cNvSpPr/>
                    <p:nvPr/>
                  </p:nvSpPr>
                  <p:spPr>
                    <a:xfrm rot="1169334">
                      <a:off x="4449956" y="1333103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86" name="Flowchart: Process 7"/>
                    <p:cNvSpPr/>
                    <p:nvPr/>
                  </p:nvSpPr>
                  <p:spPr>
                    <a:xfrm rot="1805762">
                      <a:off x="4522085" y="1362531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87" name="Flowchart: Process 7"/>
                    <p:cNvSpPr/>
                    <p:nvPr/>
                  </p:nvSpPr>
                  <p:spPr>
                    <a:xfrm rot="20940606">
                      <a:off x="4216837" y="1330795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88" name="Flowchart: Process 7"/>
                    <p:cNvSpPr/>
                    <p:nvPr/>
                  </p:nvSpPr>
                  <p:spPr>
                    <a:xfrm rot="20324217">
                      <a:off x="4145285" y="1356184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89" name="Flowchart: Process 7"/>
                    <p:cNvSpPr/>
                    <p:nvPr/>
                  </p:nvSpPr>
                  <p:spPr>
                    <a:xfrm rot="19733854">
                      <a:off x="4077036" y="1395140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0" name="Flowchart: Process 7"/>
                    <p:cNvSpPr/>
                    <p:nvPr/>
                  </p:nvSpPr>
                  <p:spPr>
                    <a:xfrm rot="19002793">
                      <a:off x="4018179" y="1445341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1" name="Flowchart: Process 7"/>
                    <p:cNvSpPr/>
                    <p:nvPr/>
                  </p:nvSpPr>
                  <p:spPr>
                    <a:xfrm rot="18583590">
                      <a:off x="3968555" y="1507777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2" name="Flowchart: Process 7"/>
                    <p:cNvSpPr/>
                    <p:nvPr/>
                  </p:nvSpPr>
                  <p:spPr>
                    <a:xfrm rot="17981259">
                      <a:off x="3930471" y="1573558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3" name="Flowchart: Process 7"/>
                    <p:cNvSpPr/>
                    <p:nvPr/>
                  </p:nvSpPr>
                  <p:spPr>
                    <a:xfrm rot="17239025">
                      <a:off x="3905453" y="1648064"/>
                      <a:ext cx="47845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4" name="Flowchart: Process 7"/>
                    <p:cNvSpPr/>
                    <p:nvPr/>
                  </p:nvSpPr>
                  <p:spPr>
                    <a:xfrm rot="16623282">
                      <a:off x="3896220" y="1724809"/>
                      <a:ext cx="47845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5" name="Flowchart: Process 7"/>
                    <p:cNvSpPr/>
                    <p:nvPr/>
                  </p:nvSpPr>
                  <p:spPr>
                    <a:xfrm rot="16017679">
                      <a:off x="3897989" y="1802773"/>
                      <a:ext cx="48870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6" name="Flowchart: Process 7"/>
                    <p:cNvSpPr/>
                    <p:nvPr/>
                  </p:nvSpPr>
                  <p:spPr>
                    <a:xfrm rot="15377065">
                      <a:off x="3912992" y="1878940"/>
                      <a:ext cx="48870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306" y="219"/>
                          </a:moveTo>
                          <a:cubicBezTo>
                            <a:pt x="3104" y="84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266" y="3472"/>
                            <a:pt x="306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7" name="Flowchart: Process 7"/>
                    <p:cNvSpPr/>
                    <p:nvPr/>
                  </p:nvSpPr>
                  <p:spPr>
                    <a:xfrm rot="14739164">
                      <a:off x="3939230" y="1954910"/>
                      <a:ext cx="49423" cy="7066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8" name="Flowchart: Process 7"/>
                    <p:cNvSpPr/>
                    <p:nvPr/>
                  </p:nvSpPr>
                  <p:spPr>
                    <a:xfrm rot="14223244">
                      <a:off x="3982507" y="2020691"/>
                      <a:ext cx="49423" cy="7066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9" name="Flowchart: Process 7"/>
                    <p:cNvSpPr/>
                    <p:nvPr/>
                  </p:nvSpPr>
                  <p:spPr>
                    <a:xfrm rot="13552023">
                      <a:off x="4034881" y="2079795"/>
                      <a:ext cx="49423" cy="6903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0" name="Flowchart: Process 7"/>
                    <p:cNvSpPr/>
                    <p:nvPr/>
                  </p:nvSpPr>
                  <p:spPr>
                    <a:xfrm rot="12907481">
                      <a:off x="4099508" y="2126535"/>
                      <a:ext cx="49423" cy="6903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1" name="Flowchart: Process 7"/>
                    <p:cNvSpPr/>
                    <p:nvPr/>
                  </p:nvSpPr>
                  <p:spPr>
                    <a:xfrm rot="12140899">
                      <a:off x="4170539" y="2163720"/>
                      <a:ext cx="46107" cy="6870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177">
                          <a:moveTo>
                            <a:pt x="454" y="408"/>
                          </a:moveTo>
                          <a:cubicBezTo>
                            <a:pt x="3322" y="266"/>
                            <a:pt x="5292" y="57"/>
                            <a:pt x="8538" y="0"/>
                          </a:cubicBezTo>
                          <a:lnTo>
                            <a:pt x="10000" y="10177"/>
                          </a:lnTo>
                          <a:lnTo>
                            <a:pt x="0" y="10131"/>
                          </a:lnTo>
                          <a:cubicBezTo>
                            <a:pt x="43" y="6705"/>
                            <a:pt x="414" y="3834"/>
                            <a:pt x="454" y="40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2" name="Flowchart: Process 7"/>
                    <p:cNvSpPr/>
                    <p:nvPr/>
                  </p:nvSpPr>
                  <p:spPr>
                    <a:xfrm rot="11478563">
                      <a:off x="4247270" y="2184632"/>
                      <a:ext cx="47803" cy="68731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847 w 10000"/>
                        <a:gd name="connsiteY0" fmla="*/ 44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847 w 10000"/>
                        <a:gd name="connsiteY4" fmla="*/ 442 h 10177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68" h="10181">
                          <a:moveTo>
                            <a:pt x="1215" y="442"/>
                          </a:moveTo>
                          <a:cubicBezTo>
                            <a:pt x="4083" y="300"/>
                            <a:pt x="5660" y="57"/>
                            <a:pt x="8906" y="0"/>
                          </a:cubicBezTo>
                          <a:lnTo>
                            <a:pt x="10368" y="10177"/>
                          </a:lnTo>
                          <a:lnTo>
                            <a:pt x="0" y="10181"/>
                          </a:lnTo>
                          <a:cubicBezTo>
                            <a:pt x="43" y="6755"/>
                            <a:pt x="856" y="3650"/>
                            <a:pt x="1215" y="44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3" name="Flowchart: Process 7"/>
                    <p:cNvSpPr/>
                    <p:nvPr/>
                  </p:nvSpPr>
                  <p:spPr>
                    <a:xfrm rot="10800000">
                      <a:off x="4325760" y="2191417"/>
                      <a:ext cx="46107" cy="6870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177">
                          <a:moveTo>
                            <a:pt x="704" y="152"/>
                          </a:moveTo>
                          <a:cubicBezTo>
                            <a:pt x="3572" y="10"/>
                            <a:pt x="5292" y="57"/>
                            <a:pt x="8538" y="0"/>
                          </a:cubicBezTo>
                          <a:lnTo>
                            <a:pt x="10000" y="10177"/>
                          </a:lnTo>
                          <a:lnTo>
                            <a:pt x="0" y="10131"/>
                          </a:lnTo>
                          <a:cubicBezTo>
                            <a:pt x="43" y="6705"/>
                            <a:pt x="664" y="3578"/>
                            <a:pt x="704" y="15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4" name="Flowchart: Process 7"/>
                    <p:cNvSpPr/>
                    <p:nvPr/>
                  </p:nvSpPr>
                  <p:spPr>
                    <a:xfrm rot="10209736">
                      <a:off x="4403776" y="2183906"/>
                      <a:ext cx="46107" cy="7007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380">
                          <a:moveTo>
                            <a:pt x="913" y="33"/>
                          </a:moveTo>
                          <a:cubicBezTo>
                            <a:pt x="3781" y="-109"/>
                            <a:pt x="5292" y="260"/>
                            <a:pt x="8538" y="203"/>
                          </a:cubicBezTo>
                          <a:lnTo>
                            <a:pt x="10000" y="10380"/>
                          </a:lnTo>
                          <a:lnTo>
                            <a:pt x="0" y="10334"/>
                          </a:lnTo>
                          <a:cubicBezTo>
                            <a:pt x="43" y="6908"/>
                            <a:pt x="873" y="3459"/>
                            <a:pt x="913" y="3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5" name="Flowchart: Process 7"/>
                    <p:cNvSpPr/>
                    <p:nvPr/>
                  </p:nvSpPr>
                  <p:spPr>
                    <a:xfrm rot="9540196">
                      <a:off x="4478064" y="2164944"/>
                      <a:ext cx="48135" cy="69919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40" h="10357">
                          <a:moveTo>
                            <a:pt x="1191" y="37"/>
                          </a:moveTo>
                          <a:cubicBezTo>
                            <a:pt x="4059" y="-105"/>
                            <a:pt x="5732" y="215"/>
                            <a:pt x="8978" y="158"/>
                          </a:cubicBezTo>
                          <a:lnTo>
                            <a:pt x="10440" y="10335"/>
                          </a:lnTo>
                          <a:lnTo>
                            <a:pt x="0" y="10357"/>
                          </a:lnTo>
                          <a:cubicBezTo>
                            <a:pt x="43" y="6931"/>
                            <a:pt x="944" y="3592"/>
                            <a:pt x="1191" y="3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6" name="Flowchart: Process 7"/>
                    <p:cNvSpPr/>
                    <p:nvPr/>
                  </p:nvSpPr>
                  <p:spPr>
                    <a:xfrm rot="9127406">
                      <a:off x="4550193" y="2131476"/>
                      <a:ext cx="48135" cy="69919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40" h="10357">
                          <a:moveTo>
                            <a:pt x="1191" y="37"/>
                          </a:moveTo>
                          <a:cubicBezTo>
                            <a:pt x="4059" y="-105"/>
                            <a:pt x="5732" y="215"/>
                            <a:pt x="8978" y="158"/>
                          </a:cubicBezTo>
                          <a:lnTo>
                            <a:pt x="10440" y="10335"/>
                          </a:lnTo>
                          <a:lnTo>
                            <a:pt x="0" y="10357"/>
                          </a:lnTo>
                          <a:cubicBezTo>
                            <a:pt x="43" y="6931"/>
                            <a:pt x="944" y="3592"/>
                            <a:pt x="1191" y="3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7" name="Flowchart: Process 7"/>
                    <p:cNvSpPr/>
                    <p:nvPr/>
                  </p:nvSpPr>
                  <p:spPr>
                    <a:xfrm rot="8249689">
                      <a:off x="4614339" y="2086076"/>
                      <a:ext cx="48524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8" name="Flowchart: Process 7"/>
                    <p:cNvSpPr/>
                    <p:nvPr/>
                  </p:nvSpPr>
                  <p:spPr>
                    <a:xfrm rot="7727419">
                      <a:off x="4672041" y="2029769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9" name="Flowchart: Process 7"/>
                    <p:cNvSpPr/>
                    <p:nvPr/>
                  </p:nvSpPr>
                  <p:spPr>
                    <a:xfrm rot="7010015">
                      <a:off x="4712369" y="1964373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0" name="Flowchart: Process 7"/>
                    <p:cNvSpPr/>
                    <p:nvPr/>
                  </p:nvSpPr>
                  <p:spPr>
                    <a:xfrm rot="6429424">
                      <a:off x="4743978" y="1891347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1" name="Flowchart: Process 7"/>
                    <p:cNvSpPr/>
                    <p:nvPr/>
                  </p:nvSpPr>
                  <p:spPr>
                    <a:xfrm rot="5759830">
                      <a:off x="4762178" y="1814407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2" name="Flowchart: Process 7"/>
                    <p:cNvSpPr/>
                    <p:nvPr/>
                  </p:nvSpPr>
                  <p:spPr>
                    <a:xfrm rot="5228684">
                      <a:off x="4766315" y="1735813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3" name="Flowchart: Process 7"/>
                    <p:cNvSpPr/>
                    <p:nvPr/>
                  </p:nvSpPr>
                  <p:spPr>
                    <a:xfrm rot="4617491">
                      <a:off x="4758119" y="1658563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4" name="Flowchart: Process 7"/>
                    <p:cNvSpPr/>
                    <p:nvPr/>
                  </p:nvSpPr>
                  <p:spPr>
                    <a:xfrm rot="3990800">
                      <a:off x="4732473" y="1584105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5" name="Flowchart: Process 7"/>
                    <p:cNvSpPr/>
                    <p:nvPr/>
                  </p:nvSpPr>
                  <p:spPr>
                    <a:xfrm rot="3398671">
                      <a:off x="4696072" y="1514549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6" name="Flowchart: Process 7"/>
                    <p:cNvSpPr/>
                    <p:nvPr/>
                  </p:nvSpPr>
                  <p:spPr>
                    <a:xfrm rot="2789550">
                      <a:off x="4646433" y="1452501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7" name="Flowchart: Process 7"/>
                    <p:cNvSpPr/>
                    <p:nvPr/>
                  </p:nvSpPr>
                  <p:spPr>
                    <a:xfrm rot="2117013">
                      <a:off x="4588522" y="1401208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072" name="Donut 2071"/>
                <p:cNvSpPr/>
                <p:nvPr/>
              </p:nvSpPr>
              <p:spPr>
                <a:xfrm>
                  <a:off x="5116207" y="2554544"/>
                  <a:ext cx="326569" cy="326579"/>
                </a:xfrm>
                <a:prstGeom prst="donut">
                  <a:avLst>
                    <a:gd name="adj" fmla="val 2272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73" name="Flowchart: Process 2072"/>
                <p:cNvSpPr/>
                <p:nvPr/>
              </p:nvSpPr>
              <p:spPr>
                <a:xfrm rot="20040000">
                  <a:off x="5157285" y="2405697"/>
                  <a:ext cx="33583" cy="186280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4" name="Flowchart: Process 2073"/>
                <p:cNvSpPr/>
                <p:nvPr/>
              </p:nvSpPr>
              <p:spPr>
                <a:xfrm rot="17400000">
                  <a:off x="5034036" y="2536438"/>
                  <a:ext cx="33584" cy="186279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5" name="Flowchart: Process 2074"/>
                <p:cNvSpPr/>
                <p:nvPr/>
              </p:nvSpPr>
              <p:spPr>
                <a:xfrm rot="14640000">
                  <a:off x="5051727" y="2706610"/>
                  <a:ext cx="28360" cy="214116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6" name="Flowchart: Process 2075"/>
                <p:cNvSpPr/>
                <p:nvPr/>
              </p:nvSpPr>
              <p:spPr>
                <a:xfrm rot="11880000">
                  <a:off x="5181489" y="2833359"/>
                  <a:ext cx="28360" cy="214123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7" name="Flowchart: Process 2076"/>
                <p:cNvSpPr/>
                <p:nvPr/>
              </p:nvSpPr>
              <p:spPr>
                <a:xfrm rot="9180000">
                  <a:off x="5371890" y="2840561"/>
                  <a:ext cx="27797" cy="199719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8" name="Flowchart: Process 2077"/>
                <p:cNvSpPr/>
                <p:nvPr/>
              </p:nvSpPr>
              <p:spPr>
                <a:xfrm rot="6660000">
                  <a:off x="5507716" y="2701732"/>
                  <a:ext cx="27797" cy="199714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9" name="Flowchart: Process 2078"/>
                <p:cNvSpPr/>
                <p:nvPr/>
              </p:nvSpPr>
              <p:spPr>
                <a:xfrm rot="3900000">
                  <a:off x="5489651" y="2502537"/>
                  <a:ext cx="27797" cy="199715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0" name="Flowchart: Process 2079"/>
                <p:cNvSpPr/>
                <p:nvPr/>
              </p:nvSpPr>
              <p:spPr>
                <a:xfrm rot="1140000">
                  <a:off x="5344805" y="2387850"/>
                  <a:ext cx="27797" cy="199717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76" name="Donut 1575"/>
              <p:cNvSpPr/>
              <p:nvPr/>
            </p:nvSpPr>
            <p:spPr>
              <a:xfrm>
                <a:off x="1348272" y="3397734"/>
                <a:ext cx="562254" cy="562253"/>
              </a:xfrm>
              <a:prstGeom prst="donut">
                <a:avLst>
                  <a:gd name="adj" fmla="val 4661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77" name="Group 1576"/>
              <p:cNvGrpSpPr/>
              <p:nvPr/>
            </p:nvGrpSpPr>
            <p:grpSpPr>
              <a:xfrm>
                <a:off x="1307595" y="3356341"/>
                <a:ext cx="639600" cy="639622"/>
                <a:chOff x="3882759" y="1317523"/>
                <a:chExt cx="942566" cy="942598"/>
              </a:xfr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lin ang="5400000" scaled="1"/>
              </a:gradFill>
            </p:grpSpPr>
            <p:sp>
              <p:nvSpPr>
                <p:cNvPr id="2036" name="Flowchart: Process 7"/>
                <p:cNvSpPr/>
                <p:nvPr/>
              </p:nvSpPr>
              <p:spPr>
                <a:xfrm>
                  <a:off x="4294735" y="1317523"/>
                  <a:ext cx="47911" cy="70977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47" h="10082">
                      <a:moveTo>
                        <a:pt x="4" y="327"/>
                      </a:moveTo>
                      <a:cubicBezTo>
                        <a:pt x="2801" y="191"/>
                        <a:pt x="4982" y="54"/>
                        <a:pt x="8149" y="0"/>
                      </a:cubicBezTo>
                      <a:lnTo>
                        <a:pt x="10247" y="9426"/>
                      </a:lnTo>
                      <a:lnTo>
                        <a:pt x="250" y="10082"/>
                      </a:lnTo>
                      <a:cubicBezTo>
                        <a:pt x="292" y="6802"/>
                        <a:pt x="-36" y="3607"/>
                        <a:pt x="4" y="3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7" name="Flowchart: Process 7"/>
                <p:cNvSpPr/>
                <p:nvPr/>
              </p:nvSpPr>
              <p:spPr>
                <a:xfrm rot="665257">
                  <a:off x="4373211" y="1318100"/>
                  <a:ext cx="47911" cy="70977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47" h="10082">
                      <a:moveTo>
                        <a:pt x="4" y="327"/>
                      </a:moveTo>
                      <a:cubicBezTo>
                        <a:pt x="2801" y="191"/>
                        <a:pt x="4982" y="54"/>
                        <a:pt x="8149" y="0"/>
                      </a:cubicBezTo>
                      <a:lnTo>
                        <a:pt x="10247" y="9426"/>
                      </a:lnTo>
                      <a:lnTo>
                        <a:pt x="250" y="10082"/>
                      </a:lnTo>
                      <a:cubicBezTo>
                        <a:pt x="292" y="6802"/>
                        <a:pt x="-36" y="3607"/>
                        <a:pt x="4" y="3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8" name="Flowchart: Process 7"/>
                <p:cNvSpPr/>
                <p:nvPr/>
              </p:nvSpPr>
              <p:spPr>
                <a:xfrm rot="1169334">
                  <a:off x="4449956" y="1333103"/>
                  <a:ext cx="47911" cy="70977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47" h="10082">
                      <a:moveTo>
                        <a:pt x="4" y="327"/>
                      </a:moveTo>
                      <a:cubicBezTo>
                        <a:pt x="2801" y="191"/>
                        <a:pt x="4982" y="54"/>
                        <a:pt x="8149" y="0"/>
                      </a:cubicBezTo>
                      <a:lnTo>
                        <a:pt x="10247" y="9426"/>
                      </a:lnTo>
                      <a:lnTo>
                        <a:pt x="250" y="10082"/>
                      </a:lnTo>
                      <a:cubicBezTo>
                        <a:pt x="292" y="6802"/>
                        <a:pt x="-36" y="3607"/>
                        <a:pt x="4" y="3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9" name="Flowchart: Process 7"/>
                <p:cNvSpPr/>
                <p:nvPr/>
              </p:nvSpPr>
              <p:spPr>
                <a:xfrm rot="1805762">
                  <a:off x="4522085" y="1362531"/>
                  <a:ext cx="47911" cy="70977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47" h="10082">
                      <a:moveTo>
                        <a:pt x="4" y="327"/>
                      </a:moveTo>
                      <a:cubicBezTo>
                        <a:pt x="2801" y="191"/>
                        <a:pt x="4982" y="54"/>
                        <a:pt x="8149" y="0"/>
                      </a:cubicBezTo>
                      <a:lnTo>
                        <a:pt x="10247" y="9426"/>
                      </a:lnTo>
                      <a:lnTo>
                        <a:pt x="250" y="10082"/>
                      </a:lnTo>
                      <a:cubicBezTo>
                        <a:pt x="292" y="6802"/>
                        <a:pt x="-36" y="3607"/>
                        <a:pt x="4" y="3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0" name="Flowchart: Process 7"/>
                <p:cNvSpPr/>
                <p:nvPr/>
              </p:nvSpPr>
              <p:spPr>
                <a:xfrm rot="20940606">
                  <a:off x="4216837" y="1330795"/>
                  <a:ext cx="47911" cy="70977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47" h="10082">
                      <a:moveTo>
                        <a:pt x="4" y="327"/>
                      </a:moveTo>
                      <a:cubicBezTo>
                        <a:pt x="2801" y="191"/>
                        <a:pt x="4982" y="54"/>
                        <a:pt x="8149" y="0"/>
                      </a:cubicBezTo>
                      <a:lnTo>
                        <a:pt x="10247" y="9426"/>
                      </a:lnTo>
                      <a:lnTo>
                        <a:pt x="250" y="10082"/>
                      </a:lnTo>
                      <a:cubicBezTo>
                        <a:pt x="292" y="6802"/>
                        <a:pt x="-36" y="3607"/>
                        <a:pt x="4" y="3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1" name="Flowchart: Process 7"/>
                <p:cNvSpPr/>
                <p:nvPr/>
              </p:nvSpPr>
              <p:spPr>
                <a:xfrm rot="20324217">
                  <a:off x="4145285" y="1356184"/>
                  <a:ext cx="47911" cy="70977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47" h="10082">
                      <a:moveTo>
                        <a:pt x="4" y="327"/>
                      </a:moveTo>
                      <a:cubicBezTo>
                        <a:pt x="2801" y="191"/>
                        <a:pt x="4982" y="54"/>
                        <a:pt x="8149" y="0"/>
                      </a:cubicBezTo>
                      <a:lnTo>
                        <a:pt x="10247" y="9426"/>
                      </a:lnTo>
                      <a:lnTo>
                        <a:pt x="250" y="10082"/>
                      </a:lnTo>
                      <a:cubicBezTo>
                        <a:pt x="292" y="6802"/>
                        <a:pt x="-36" y="3607"/>
                        <a:pt x="4" y="3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2" name="Flowchart: Process 7"/>
                <p:cNvSpPr/>
                <p:nvPr/>
              </p:nvSpPr>
              <p:spPr>
                <a:xfrm rot="19733854">
                  <a:off x="4077036" y="1395140"/>
                  <a:ext cx="47911" cy="7476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47" h="10082">
                      <a:moveTo>
                        <a:pt x="4" y="327"/>
                      </a:moveTo>
                      <a:cubicBezTo>
                        <a:pt x="2801" y="191"/>
                        <a:pt x="4982" y="54"/>
                        <a:pt x="8149" y="0"/>
                      </a:cubicBezTo>
                      <a:lnTo>
                        <a:pt x="10247" y="9426"/>
                      </a:lnTo>
                      <a:lnTo>
                        <a:pt x="250" y="10082"/>
                      </a:lnTo>
                      <a:cubicBezTo>
                        <a:pt x="292" y="6802"/>
                        <a:pt x="-36" y="3607"/>
                        <a:pt x="4" y="3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3" name="Flowchart: Process 7"/>
                <p:cNvSpPr/>
                <p:nvPr/>
              </p:nvSpPr>
              <p:spPr>
                <a:xfrm rot="19002793">
                  <a:off x="4018179" y="1445341"/>
                  <a:ext cx="47911" cy="7476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47" h="10082">
                      <a:moveTo>
                        <a:pt x="4" y="327"/>
                      </a:moveTo>
                      <a:cubicBezTo>
                        <a:pt x="2801" y="191"/>
                        <a:pt x="4982" y="54"/>
                        <a:pt x="8149" y="0"/>
                      </a:cubicBezTo>
                      <a:lnTo>
                        <a:pt x="10247" y="9426"/>
                      </a:lnTo>
                      <a:lnTo>
                        <a:pt x="250" y="10082"/>
                      </a:lnTo>
                      <a:cubicBezTo>
                        <a:pt x="292" y="6802"/>
                        <a:pt x="-36" y="3607"/>
                        <a:pt x="4" y="3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4" name="Flowchart: Process 7"/>
                <p:cNvSpPr/>
                <p:nvPr/>
              </p:nvSpPr>
              <p:spPr>
                <a:xfrm rot="18583590">
                  <a:off x="3968555" y="1507777"/>
                  <a:ext cx="47911" cy="7476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47" h="10082">
                      <a:moveTo>
                        <a:pt x="4" y="327"/>
                      </a:moveTo>
                      <a:cubicBezTo>
                        <a:pt x="2801" y="191"/>
                        <a:pt x="4982" y="54"/>
                        <a:pt x="8149" y="0"/>
                      </a:cubicBezTo>
                      <a:lnTo>
                        <a:pt x="10247" y="9426"/>
                      </a:lnTo>
                      <a:lnTo>
                        <a:pt x="250" y="10082"/>
                      </a:lnTo>
                      <a:cubicBezTo>
                        <a:pt x="292" y="6802"/>
                        <a:pt x="-36" y="3607"/>
                        <a:pt x="4" y="3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5" name="Flowchart: Process 7"/>
                <p:cNvSpPr/>
                <p:nvPr/>
              </p:nvSpPr>
              <p:spPr>
                <a:xfrm rot="17981259">
                  <a:off x="3930471" y="1573558"/>
                  <a:ext cx="47911" cy="7476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47" h="10082">
                      <a:moveTo>
                        <a:pt x="4" y="327"/>
                      </a:moveTo>
                      <a:cubicBezTo>
                        <a:pt x="2801" y="191"/>
                        <a:pt x="4982" y="54"/>
                        <a:pt x="8149" y="0"/>
                      </a:cubicBezTo>
                      <a:lnTo>
                        <a:pt x="10247" y="9426"/>
                      </a:lnTo>
                      <a:lnTo>
                        <a:pt x="250" y="10082"/>
                      </a:lnTo>
                      <a:cubicBezTo>
                        <a:pt x="292" y="6802"/>
                        <a:pt x="-36" y="3607"/>
                        <a:pt x="4" y="3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6" name="Flowchart: Process 7"/>
                <p:cNvSpPr/>
                <p:nvPr/>
              </p:nvSpPr>
              <p:spPr>
                <a:xfrm rot="17239025">
                  <a:off x="3905453" y="1648064"/>
                  <a:ext cx="47845" cy="7476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36" h="10000">
                      <a:moveTo>
                        <a:pt x="71" y="182"/>
                      </a:moveTo>
                      <a:cubicBezTo>
                        <a:pt x="2869" y="47"/>
                        <a:pt x="4733" y="54"/>
                        <a:pt x="7901" y="0"/>
                      </a:cubicBezTo>
                      <a:lnTo>
                        <a:pt x="10236" y="9303"/>
                      </a:lnTo>
                      <a:lnTo>
                        <a:pt x="0" y="10000"/>
                      </a:lnTo>
                      <a:cubicBezTo>
                        <a:pt x="42" y="6747"/>
                        <a:pt x="31" y="3435"/>
                        <a:pt x="71" y="1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7" name="Flowchart: Process 7"/>
                <p:cNvSpPr/>
                <p:nvPr/>
              </p:nvSpPr>
              <p:spPr>
                <a:xfrm rot="16623282">
                  <a:off x="3896220" y="1724809"/>
                  <a:ext cx="47845" cy="7476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36" h="10000">
                      <a:moveTo>
                        <a:pt x="71" y="182"/>
                      </a:moveTo>
                      <a:cubicBezTo>
                        <a:pt x="2869" y="47"/>
                        <a:pt x="4733" y="54"/>
                        <a:pt x="7901" y="0"/>
                      </a:cubicBezTo>
                      <a:lnTo>
                        <a:pt x="10236" y="9303"/>
                      </a:lnTo>
                      <a:lnTo>
                        <a:pt x="0" y="10000"/>
                      </a:lnTo>
                      <a:cubicBezTo>
                        <a:pt x="42" y="6747"/>
                        <a:pt x="31" y="3435"/>
                        <a:pt x="71" y="1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8" name="Flowchart: Process 7"/>
                <p:cNvSpPr/>
                <p:nvPr/>
              </p:nvSpPr>
              <p:spPr>
                <a:xfrm rot="16017679">
                  <a:off x="3897989" y="1802773"/>
                  <a:ext cx="48870" cy="7476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36" h="10000">
                      <a:moveTo>
                        <a:pt x="71" y="182"/>
                      </a:moveTo>
                      <a:cubicBezTo>
                        <a:pt x="2869" y="47"/>
                        <a:pt x="4733" y="54"/>
                        <a:pt x="7901" y="0"/>
                      </a:cubicBezTo>
                      <a:lnTo>
                        <a:pt x="10236" y="9303"/>
                      </a:lnTo>
                      <a:lnTo>
                        <a:pt x="0" y="10000"/>
                      </a:lnTo>
                      <a:cubicBezTo>
                        <a:pt x="42" y="6747"/>
                        <a:pt x="31" y="3435"/>
                        <a:pt x="71" y="1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9" name="Flowchart: Process 7"/>
                <p:cNvSpPr/>
                <p:nvPr/>
              </p:nvSpPr>
              <p:spPr>
                <a:xfrm rot="15377065">
                  <a:off x="3912992" y="1878940"/>
                  <a:ext cx="48870" cy="7476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36" h="10000">
                      <a:moveTo>
                        <a:pt x="306" y="219"/>
                      </a:moveTo>
                      <a:cubicBezTo>
                        <a:pt x="3104" y="84"/>
                        <a:pt x="4733" y="54"/>
                        <a:pt x="7901" y="0"/>
                      </a:cubicBezTo>
                      <a:lnTo>
                        <a:pt x="10236" y="9303"/>
                      </a:lnTo>
                      <a:lnTo>
                        <a:pt x="0" y="10000"/>
                      </a:lnTo>
                      <a:cubicBezTo>
                        <a:pt x="42" y="6747"/>
                        <a:pt x="266" y="3472"/>
                        <a:pt x="306" y="2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0" name="Flowchart: Process 7"/>
                <p:cNvSpPr/>
                <p:nvPr/>
              </p:nvSpPr>
              <p:spPr>
                <a:xfrm rot="14739164">
                  <a:off x="3939230" y="1954910"/>
                  <a:ext cx="49423" cy="70662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19" h="10082">
                      <a:moveTo>
                        <a:pt x="453" y="234"/>
                      </a:moveTo>
                      <a:cubicBezTo>
                        <a:pt x="3315" y="90"/>
                        <a:pt x="4982" y="58"/>
                        <a:pt x="8221" y="0"/>
                      </a:cubicBezTo>
                      <a:lnTo>
                        <a:pt x="10319" y="9564"/>
                      </a:lnTo>
                      <a:lnTo>
                        <a:pt x="0" y="10082"/>
                      </a:lnTo>
                      <a:cubicBezTo>
                        <a:pt x="43" y="6612"/>
                        <a:pt x="413" y="3704"/>
                        <a:pt x="453" y="2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1" name="Flowchart: Process 7"/>
                <p:cNvSpPr/>
                <p:nvPr/>
              </p:nvSpPr>
              <p:spPr>
                <a:xfrm rot="14223244">
                  <a:off x="3982507" y="2020691"/>
                  <a:ext cx="49423" cy="70662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19" h="10082">
                      <a:moveTo>
                        <a:pt x="453" y="234"/>
                      </a:moveTo>
                      <a:cubicBezTo>
                        <a:pt x="3315" y="90"/>
                        <a:pt x="4982" y="58"/>
                        <a:pt x="8221" y="0"/>
                      </a:cubicBezTo>
                      <a:lnTo>
                        <a:pt x="10319" y="9564"/>
                      </a:lnTo>
                      <a:lnTo>
                        <a:pt x="0" y="10082"/>
                      </a:lnTo>
                      <a:cubicBezTo>
                        <a:pt x="43" y="6612"/>
                        <a:pt x="413" y="3704"/>
                        <a:pt x="453" y="2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2" name="Flowchart: Process 7"/>
                <p:cNvSpPr/>
                <p:nvPr/>
              </p:nvSpPr>
              <p:spPr>
                <a:xfrm rot="13552023">
                  <a:off x="4034881" y="2079795"/>
                  <a:ext cx="49423" cy="69032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19" h="10082">
                      <a:moveTo>
                        <a:pt x="453" y="234"/>
                      </a:moveTo>
                      <a:cubicBezTo>
                        <a:pt x="3315" y="90"/>
                        <a:pt x="4982" y="58"/>
                        <a:pt x="8221" y="0"/>
                      </a:cubicBezTo>
                      <a:lnTo>
                        <a:pt x="10319" y="9564"/>
                      </a:lnTo>
                      <a:lnTo>
                        <a:pt x="0" y="10082"/>
                      </a:lnTo>
                      <a:cubicBezTo>
                        <a:pt x="43" y="6612"/>
                        <a:pt x="413" y="3704"/>
                        <a:pt x="453" y="2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3" name="Flowchart: Process 7"/>
                <p:cNvSpPr/>
                <p:nvPr/>
              </p:nvSpPr>
              <p:spPr>
                <a:xfrm rot="12907481">
                  <a:off x="4099508" y="2126535"/>
                  <a:ext cx="49423" cy="69032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19" h="10082">
                      <a:moveTo>
                        <a:pt x="453" y="234"/>
                      </a:moveTo>
                      <a:cubicBezTo>
                        <a:pt x="3315" y="90"/>
                        <a:pt x="4982" y="58"/>
                        <a:pt x="8221" y="0"/>
                      </a:cubicBezTo>
                      <a:lnTo>
                        <a:pt x="10319" y="9564"/>
                      </a:lnTo>
                      <a:lnTo>
                        <a:pt x="0" y="10082"/>
                      </a:lnTo>
                      <a:cubicBezTo>
                        <a:pt x="43" y="6612"/>
                        <a:pt x="413" y="3704"/>
                        <a:pt x="453" y="2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4" name="Flowchart: Process 7"/>
                <p:cNvSpPr/>
                <p:nvPr/>
              </p:nvSpPr>
              <p:spPr>
                <a:xfrm rot="12140899">
                  <a:off x="4170539" y="2163720"/>
                  <a:ext cx="46107" cy="68704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177">
                      <a:moveTo>
                        <a:pt x="454" y="408"/>
                      </a:moveTo>
                      <a:cubicBezTo>
                        <a:pt x="3322" y="266"/>
                        <a:pt x="5292" y="57"/>
                        <a:pt x="8538" y="0"/>
                      </a:cubicBezTo>
                      <a:lnTo>
                        <a:pt x="10000" y="10177"/>
                      </a:lnTo>
                      <a:lnTo>
                        <a:pt x="0" y="10131"/>
                      </a:lnTo>
                      <a:cubicBezTo>
                        <a:pt x="43" y="6705"/>
                        <a:pt x="414" y="3834"/>
                        <a:pt x="454" y="4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5" name="Flowchart: Process 7"/>
                <p:cNvSpPr/>
                <p:nvPr/>
              </p:nvSpPr>
              <p:spPr>
                <a:xfrm rot="11478563">
                  <a:off x="4247270" y="2184632"/>
                  <a:ext cx="47803" cy="68731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847 w 10000"/>
                    <a:gd name="connsiteY0" fmla="*/ 44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847 w 10000"/>
                    <a:gd name="connsiteY4" fmla="*/ 442 h 10177"/>
                    <a:gd name="connsiteX0" fmla="*/ 1215 w 10368"/>
                    <a:gd name="connsiteY0" fmla="*/ 442 h 10181"/>
                    <a:gd name="connsiteX1" fmla="*/ 8906 w 10368"/>
                    <a:gd name="connsiteY1" fmla="*/ 0 h 10181"/>
                    <a:gd name="connsiteX2" fmla="*/ 10368 w 10368"/>
                    <a:gd name="connsiteY2" fmla="*/ 10177 h 10181"/>
                    <a:gd name="connsiteX3" fmla="*/ 0 w 10368"/>
                    <a:gd name="connsiteY3" fmla="*/ 10181 h 10181"/>
                    <a:gd name="connsiteX4" fmla="*/ 1215 w 10368"/>
                    <a:gd name="connsiteY4" fmla="*/ 442 h 10181"/>
                    <a:gd name="connsiteX0" fmla="*/ 1215 w 10368"/>
                    <a:gd name="connsiteY0" fmla="*/ 442 h 10181"/>
                    <a:gd name="connsiteX1" fmla="*/ 8906 w 10368"/>
                    <a:gd name="connsiteY1" fmla="*/ 0 h 10181"/>
                    <a:gd name="connsiteX2" fmla="*/ 10368 w 10368"/>
                    <a:gd name="connsiteY2" fmla="*/ 10177 h 10181"/>
                    <a:gd name="connsiteX3" fmla="*/ 0 w 10368"/>
                    <a:gd name="connsiteY3" fmla="*/ 10181 h 10181"/>
                    <a:gd name="connsiteX4" fmla="*/ 1215 w 10368"/>
                    <a:gd name="connsiteY4" fmla="*/ 442 h 10181"/>
                    <a:gd name="connsiteX0" fmla="*/ 1215 w 10368"/>
                    <a:gd name="connsiteY0" fmla="*/ 442 h 10181"/>
                    <a:gd name="connsiteX1" fmla="*/ 8906 w 10368"/>
                    <a:gd name="connsiteY1" fmla="*/ 0 h 10181"/>
                    <a:gd name="connsiteX2" fmla="*/ 10368 w 10368"/>
                    <a:gd name="connsiteY2" fmla="*/ 10177 h 10181"/>
                    <a:gd name="connsiteX3" fmla="*/ 0 w 10368"/>
                    <a:gd name="connsiteY3" fmla="*/ 10181 h 10181"/>
                    <a:gd name="connsiteX4" fmla="*/ 1215 w 10368"/>
                    <a:gd name="connsiteY4" fmla="*/ 442 h 10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68" h="10181">
                      <a:moveTo>
                        <a:pt x="1215" y="442"/>
                      </a:moveTo>
                      <a:cubicBezTo>
                        <a:pt x="4083" y="300"/>
                        <a:pt x="5660" y="57"/>
                        <a:pt x="8906" y="0"/>
                      </a:cubicBezTo>
                      <a:lnTo>
                        <a:pt x="10368" y="10177"/>
                      </a:lnTo>
                      <a:lnTo>
                        <a:pt x="0" y="10181"/>
                      </a:lnTo>
                      <a:cubicBezTo>
                        <a:pt x="43" y="6755"/>
                        <a:pt x="856" y="3650"/>
                        <a:pt x="1215" y="4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6" name="Flowchart: Process 7"/>
                <p:cNvSpPr/>
                <p:nvPr/>
              </p:nvSpPr>
              <p:spPr>
                <a:xfrm rot="10800000">
                  <a:off x="4325760" y="2191417"/>
                  <a:ext cx="46107" cy="68704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177">
                      <a:moveTo>
                        <a:pt x="704" y="152"/>
                      </a:moveTo>
                      <a:cubicBezTo>
                        <a:pt x="3572" y="10"/>
                        <a:pt x="5292" y="57"/>
                        <a:pt x="8538" y="0"/>
                      </a:cubicBezTo>
                      <a:lnTo>
                        <a:pt x="10000" y="10177"/>
                      </a:lnTo>
                      <a:lnTo>
                        <a:pt x="0" y="10131"/>
                      </a:lnTo>
                      <a:cubicBezTo>
                        <a:pt x="43" y="6705"/>
                        <a:pt x="664" y="3578"/>
                        <a:pt x="704" y="1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7" name="Flowchart: Process 7"/>
                <p:cNvSpPr/>
                <p:nvPr/>
              </p:nvSpPr>
              <p:spPr>
                <a:xfrm rot="10209736">
                  <a:off x="4403776" y="2183906"/>
                  <a:ext cx="46107" cy="70074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380">
                      <a:moveTo>
                        <a:pt x="913" y="33"/>
                      </a:moveTo>
                      <a:cubicBezTo>
                        <a:pt x="3781" y="-109"/>
                        <a:pt x="5292" y="260"/>
                        <a:pt x="8538" y="203"/>
                      </a:cubicBezTo>
                      <a:lnTo>
                        <a:pt x="10000" y="10380"/>
                      </a:lnTo>
                      <a:lnTo>
                        <a:pt x="0" y="10334"/>
                      </a:lnTo>
                      <a:cubicBezTo>
                        <a:pt x="43" y="6908"/>
                        <a:pt x="873" y="3459"/>
                        <a:pt x="913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8" name="Flowchart: Process 7"/>
                <p:cNvSpPr/>
                <p:nvPr/>
              </p:nvSpPr>
              <p:spPr>
                <a:xfrm rot="9540196">
                  <a:off x="4478064" y="2164944"/>
                  <a:ext cx="48135" cy="69919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40" h="10357">
                      <a:moveTo>
                        <a:pt x="1191" y="37"/>
                      </a:moveTo>
                      <a:cubicBezTo>
                        <a:pt x="4059" y="-105"/>
                        <a:pt x="5732" y="215"/>
                        <a:pt x="8978" y="158"/>
                      </a:cubicBezTo>
                      <a:lnTo>
                        <a:pt x="10440" y="10335"/>
                      </a:lnTo>
                      <a:lnTo>
                        <a:pt x="0" y="10357"/>
                      </a:lnTo>
                      <a:cubicBezTo>
                        <a:pt x="43" y="6931"/>
                        <a:pt x="944" y="3592"/>
                        <a:pt x="1191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9" name="Flowchart: Process 7"/>
                <p:cNvSpPr/>
                <p:nvPr/>
              </p:nvSpPr>
              <p:spPr>
                <a:xfrm rot="9127406">
                  <a:off x="4550193" y="2131476"/>
                  <a:ext cx="48135" cy="69919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40" h="10357">
                      <a:moveTo>
                        <a:pt x="1191" y="37"/>
                      </a:moveTo>
                      <a:cubicBezTo>
                        <a:pt x="4059" y="-105"/>
                        <a:pt x="5732" y="215"/>
                        <a:pt x="8978" y="158"/>
                      </a:cubicBezTo>
                      <a:lnTo>
                        <a:pt x="10440" y="10335"/>
                      </a:lnTo>
                      <a:lnTo>
                        <a:pt x="0" y="10357"/>
                      </a:lnTo>
                      <a:cubicBezTo>
                        <a:pt x="43" y="6931"/>
                        <a:pt x="944" y="3592"/>
                        <a:pt x="1191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0" name="Flowchart: Process 7"/>
                <p:cNvSpPr/>
                <p:nvPr/>
              </p:nvSpPr>
              <p:spPr>
                <a:xfrm rot="8249689">
                  <a:off x="4614339" y="2086076"/>
                  <a:ext cx="48524" cy="69497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9986"/>
                    <a:gd name="connsiteY0" fmla="*/ 37 h 10357"/>
                    <a:gd name="connsiteX1" fmla="*/ 8978 w 9986"/>
                    <a:gd name="connsiteY1" fmla="*/ 158 h 10357"/>
                    <a:gd name="connsiteX2" fmla="*/ 9986 w 9986"/>
                    <a:gd name="connsiteY2" fmla="*/ 10167 h 10357"/>
                    <a:gd name="connsiteX3" fmla="*/ 0 w 9986"/>
                    <a:gd name="connsiteY3" fmla="*/ 10357 h 10357"/>
                    <a:gd name="connsiteX4" fmla="*/ 1191 w 9986"/>
                    <a:gd name="connsiteY4" fmla="*/ 37 h 10357"/>
                    <a:gd name="connsiteX0" fmla="*/ 1732 w 10539"/>
                    <a:gd name="connsiteY0" fmla="*/ 36 h 9899"/>
                    <a:gd name="connsiteX1" fmla="*/ 9530 w 10539"/>
                    <a:gd name="connsiteY1" fmla="*/ 153 h 9899"/>
                    <a:gd name="connsiteX2" fmla="*/ 10539 w 10539"/>
                    <a:gd name="connsiteY2" fmla="*/ 9817 h 9899"/>
                    <a:gd name="connsiteX3" fmla="*/ 0 w 10539"/>
                    <a:gd name="connsiteY3" fmla="*/ 9899 h 9899"/>
                    <a:gd name="connsiteX4" fmla="*/ 1732 w 10539"/>
                    <a:gd name="connsiteY4" fmla="*/ 36 h 9899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41">
                      <a:moveTo>
                        <a:pt x="1219" y="31"/>
                      </a:moveTo>
                      <a:cubicBezTo>
                        <a:pt x="3945" y="-107"/>
                        <a:pt x="5958" y="251"/>
                        <a:pt x="9043" y="196"/>
                      </a:cubicBezTo>
                      <a:lnTo>
                        <a:pt x="10000" y="9958"/>
                      </a:lnTo>
                      <a:lnTo>
                        <a:pt x="0" y="10041"/>
                      </a:lnTo>
                      <a:cubicBezTo>
                        <a:pt x="41" y="6699"/>
                        <a:pt x="714" y="3211"/>
                        <a:pt x="121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1" name="Flowchart: Process 7"/>
                <p:cNvSpPr/>
                <p:nvPr/>
              </p:nvSpPr>
              <p:spPr>
                <a:xfrm rot="7727419">
                  <a:off x="4672041" y="2029769"/>
                  <a:ext cx="48523" cy="69497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9986"/>
                    <a:gd name="connsiteY0" fmla="*/ 37 h 10357"/>
                    <a:gd name="connsiteX1" fmla="*/ 8978 w 9986"/>
                    <a:gd name="connsiteY1" fmla="*/ 158 h 10357"/>
                    <a:gd name="connsiteX2" fmla="*/ 9986 w 9986"/>
                    <a:gd name="connsiteY2" fmla="*/ 10167 h 10357"/>
                    <a:gd name="connsiteX3" fmla="*/ 0 w 9986"/>
                    <a:gd name="connsiteY3" fmla="*/ 10357 h 10357"/>
                    <a:gd name="connsiteX4" fmla="*/ 1191 w 9986"/>
                    <a:gd name="connsiteY4" fmla="*/ 37 h 10357"/>
                    <a:gd name="connsiteX0" fmla="*/ 1732 w 10539"/>
                    <a:gd name="connsiteY0" fmla="*/ 36 h 9899"/>
                    <a:gd name="connsiteX1" fmla="*/ 9530 w 10539"/>
                    <a:gd name="connsiteY1" fmla="*/ 153 h 9899"/>
                    <a:gd name="connsiteX2" fmla="*/ 10539 w 10539"/>
                    <a:gd name="connsiteY2" fmla="*/ 9817 h 9899"/>
                    <a:gd name="connsiteX3" fmla="*/ 0 w 10539"/>
                    <a:gd name="connsiteY3" fmla="*/ 9899 h 9899"/>
                    <a:gd name="connsiteX4" fmla="*/ 1732 w 10539"/>
                    <a:gd name="connsiteY4" fmla="*/ 36 h 9899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41">
                      <a:moveTo>
                        <a:pt x="1219" y="31"/>
                      </a:moveTo>
                      <a:cubicBezTo>
                        <a:pt x="3945" y="-107"/>
                        <a:pt x="5958" y="251"/>
                        <a:pt x="9043" y="196"/>
                      </a:cubicBezTo>
                      <a:lnTo>
                        <a:pt x="10000" y="9958"/>
                      </a:lnTo>
                      <a:lnTo>
                        <a:pt x="0" y="10041"/>
                      </a:lnTo>
                      <a:cubicBezTo>
                        <a:pt x="41" y="6699"/>
                        <a:pt x="714" y="3211"/>
                        <a:pt x="121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2" name="Flowchart: Process 7"/>
                <p:cNvSpPr/>
                <p:nvPr/>
              </p:nvSpPr>
              <p:spPr>
                <a:xfrm rot="7010015">
                  <a:off x="4712369" y="1964373"/>
                  <a:ext cx="48523" cy="69497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9986"/>
                    <a:gd name="connsiteY0" fmla="*/ 37 h 10357"/>
                    <a:gd name="connsiteX1" fmla="*/ 8978 w 9986"/>
                    <a:gd name="connsiteY1" fmla="*/ 158 h 10357"/>
                    <a:gd name="connsiteX2" fmla="*/ 9986 w 9986"/>
                    <a:gd name="connsiteY2" fmla="*/ 10167 h 10357"/>
                    <a:gd name="connsiteX3" fmla="*/ 0 w 9986"/>
                    <a:gd name="connsiteY3" fmla="*/ 10357 h 10357"/>
                    <a:gd name="connsiteX4" fmla="*/ 1191 w 9986"/>
                    <a:gd name="connsiteY4" fmla="*/ 37 h 10357"/>
                    <a:gd name="connsiteX0" fmla="*/ 1732 w 10539"/>
                    <a:gd name="connsiteY0" fmla="*/ 36 h 9899"/>
                    <a:gd name="connsiteX1" fmla="*/ 9530 w 10539"/>
                    <a:gd name="connsiteY1" fmla="*/ 153 h 9899"/>
                    <a:gd name="connsiteX2" fmla="*/ 10539 w 10539"/>
                    <a:gd name="connsiteY2" fmla="*/ 9817 h 9899"/>
                    <a:gd name="connsiteX3" fmla="*/ 0 w 10539"/>
                    <a:gd name="connsiteY3" fmla="*/ 9899 h 9899"/>
                    <a:gd name="connsiteX4" fmla="*/ 1732 w 10539"/>
                    <a:gd name="connsiteY4" fmla="*/ 36 h 9899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41">
                      <a:moveTo>
                        <a:pt x="1219" y="31"/>
                      </a:moveTo>
                      <a:cubicBezTo>
                        <a:pt x="3945" y="-107"/>
                        <a:pt x="5958" y="251"/>
                        <a:pt x="9043" y="196"/>
                      </a:cubicBezTo>
                      <a:lnTo>
                        <a:pt x="10000" y="9958"/>
                      </a:lnTo>
                      <a:lnTo>
                        <a:pt x="0" y="10041"/>
                      </a:lnTo>
                      <a:cubicBezTo>
                        <a:pt x="41" y="6699"/>
                        <a:pt x="714" y="3211"/>
                        <a:pt x="121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3" name="Flowchart: Process 7"/>
                <p:cNvSpPr/>
                <p:nvPr/>
              </p:nvSpPr>
              <p:spPr>
                <a:xfrm rot="6429424">
                  <a:off x="4743978" y="1891347"/>
                  <a:ext cx="48523" cy="69497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9986"/>
                    <a:gd name="connsiteY0" fmla="*/ 37 h 10357"/>
                    <a:gd name="connsiteX1" fmla="*/ 8978 w 9986"/>
                    <a:gd name="connsiteY1" fmla="*/ 158 h 10357"/>
                    <a:gd name="connsiteX2" fmla="*/ 9986 w 9986"/>
                    <a:gd name="connsiteY2" fmla="*/ 10167 h 10357"/>
                    <a:gd name="connsiteX3" fmla="*/ 0 w 9986"/>
                    <a:gd name="connsiteY3" fmla="*/ 10357 h 10357"/>
                    <a:gd name="connsiteX4" fmla="*/ 1191 w 9986"/>
                    <a:gd name="connsiteY4" fmla="*/ 37 h 10357"/>
                    <a:gd name="connsiteX0" fmla="*/ 1732 w 10539"/>
                    <a:gd name="connsiteY0" fmla="*/ 36 h 9899"/>
                    <a:gd name="connsiteX1" fmla="*/ 9530 w 10539"/>
                    <a:gd name="connsiteY1" fmla="*/ 153 h 9899"/>
                    <a:gd name="connsiteX2" fmla="*/ 10539 w 10539"/>
                    <a:gd name="connsiteY2" fmla="*/ 9817 h 9899"/>
                    <a:gd name="connsiteX3" fmla="*/ 0 w 10539"/>
                    <a:gd name="connsiteY3" fmla="*/ 9899 h 9899"/>
                    <a:gd name="connsiteX4" fmla="*/ 1732 w 10539"/>
                    <a:gd name="connsiteY4" fmla="*/ 36 h 9899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41">
                      <a:moveTo>
                        <a:pt x="1219" y="31"/>
                      </a:moveTo>
                      <a:cubicBezTo>
                        <a:pt x="3945" y="-107"/>
                        <a:pt x="5958" y="251"/>
                        <a:pt x="9043" y="196"/>
                      </a:cubicBezTo>
                      <a:lnTo>
                        <a:pt x="10000" y="9958"/>
                      </a:lnTo>
                      <a:lnTo>
                        <a:pt x="0" y="10041"/>
                      </a:lnTo>
                      <a:cubicBezTo>
                        <a:pt x="41" y="6699"/>
                        <a:pt x="714" y="3211"/>
                        <a:pt x="121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4" name="Flowchart: Process 7"/>
                <p:cNvSpPr/>
                <p:nvPr/>
              </p:nvSpPr>
              <p:spPr>
                <a:xfrm rot="5759830">
                  <a:off x="4762178" y="1814407"/>
                  <a:ext cx="48523" cy="69497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9986"/>
                    <a:gd name="connsiteY0" fmla="*/ 37 h 10357"/>
                    <a:gd name="connsiteX1" fmla="*/ 8978 w 9986"/>
                    <a:gd name="connsiteY1" fmla="*/ 158 h 10357"/>
                    <a:gd name="connsiteX2" fmla="*/ 9986 w 9986"/>
                    <a:gd name="connsiteY2" fmla="*/ 10167 h 10357"/>
                    <a:gd name="connsiteX3" fmla="*/ 0 w 9986"/>
                    <a:gd name="connsiteY3" fmla="*/ 10357 h 10357"/>
                    <a:gd name="connsiteX4" fmla="*/ 1191 w 9986"/>
                    <a:gd name="connsiteY4" fmla="*/ 37 h 10357"/>
                    <a:gd name="connsiteX0" fmla="*/ 1732 w 10539"/>
                    <a:gd name="connsiteY0" fmla="*/ 36 h 9899"/>
                    <a:gd name="connsiteX1" fmla="*/ 9530 w 10539"/>
                    <a:gd name="connsiteY1" fmla="*/ 153 h 9899"/>
                    <a:gd name="connsiteX2" fmla="*/ 10539 w 10539"/>
                    <a:gd name="connsiteY2" fmla="*/ 9817 h 9899"/>
                    <a:gd name="connsiteX3" fmla="*/ 0 w 10539"/>
                    <a:gd name="connsiteY3" fmla="*/ 9899 h 9899"/>
                    <a:gd name="connsiteX4" fmla="*/ 1732 w 10539"/>
                    <a:gd name="connsiteY4" fmla="*/ 36 h 9899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41">
                      <a:moveTo>
                        <a:pt x="1219" y="31"/>
                      </a:moveTo>
                      <a:cubicBezTo>
                        <a:pt x="3945" y="-107"/>
                        <a:pt x="5958" y="251"/>
                        <a:pt x="9043" y="196"/>
                      </a:cubicBezTo>
                      <a:lnTo>
                        <a:pt x="10000" y="9958"/>
                      </a:lnTo>
                      <a:lnTo>
                        <a:pt x="0" y="10041"/>
                      </a:lnTo>
                      <a:cubicBezTo>
                        <a:pt x="41" y="6699"/>
                        <a:pt x="714" y="3211"/>
                        <a:pt x="121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5" name="Flowchart: Process 7"/>
                <p:cNvSpPr/>
                <p:nvPr/>
              </p:nvSpPr>
              <p:spPr>
                <a:xfrm rot="5228684">
                  <a:off x="4766315" y="1735813"/>
                  <a:ext cx="48523" cy="69497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9986"/>
                    <a:gd name="connsiteY0" fmla="*/ 37 h 10357"/>
                    <a:gd name="connsiteX1" fmla="*/ 8978 w 9986"/>
                    <a:gd name="connsiteY1" fmla="*/ 158 h 10357"/>
                    <a:gd name="connsiteX2" fmla="*/ 9986 w 9986"/>
                    <a:gd name="connsiteY2" fmla="*/ 10167 h 10357"/>
                    <a:gd name="connsiteX3" fmla="*/ 0 w 9986"/>
                    <a:gd name="connsiteY3" fmla="*/ 10357 h 10357"/>
                    <a:gd name="connsiteX4" fmla="*/ 1191 w 9986"/>
                    <a:gd name="connsiteY4" fmla="*/ 37 h 10357"/>
                    <a:gd name="connsiteX0" fmla="*/ 1732 w 10539"/>
                    <a:gd name="connsiteY0" fmla="*/ 36 h 9899"/>
                    <a:gd name="connsiteX1" fmla="*/ 9530 w 10539"/>
                    <a:gd name="connsiteY1" fmla="*/ 153 h 9899"/>
                    <a:gd name="connsiteX2" fmla="*/ 10539 w 10539"/>
                    <a:gd name="connsiteY2" fmla="*/ 9817 h 9899"/>
                    <a:gd name="connsiteX3" fmla="*/ 0 w 10539"/>
                    <a:gd name="connsiteY3" fmla="*/ 9899 h 9899"/>
                    <a:gd name="connsiteX4" fmla="*/ 1732 w 10539"/>
                    <a:gd name="connsiteY4" fmla="*/ 36 h 9899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41">
                      <a:moveTo>
                        <a:pt x="1219" y="31"/>
                      </a:moveTo>
                      <a:cubicBezTo>
                        <a:pt x="3945" y="-107"/>
                        <a:pt x="5958" y="251"/>
                        <a:pt x="9043" y="196"/>
                      </a:cubicBezTo>
                      <a:lnTo>
                        <a:pt x="10000" y="9958"/>
                      </a:lnTo>
                      <a:lnTo>
                        <a:pt x="0" y="10041"/>
                      </a:lnTo>
                      <a:cubicBezTo>
                        <a:pt x="41" y="6699"/>
                        <a:pt x="714" y="3211"/>
                        <a:pt x="121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6" name="Flowchart: Process 7"/>
                <p:cNvSpPr/>
                <p:nvPr/>
              </p:nvSpPr>
              <p:spPr>
                <a:xfrm rot="4617491">
                  <a:off x="4758119" y="1658563"/>
                  <a:ext cx="46186" cy="69497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9986"/>
                    <a:gd name="connsiteY0" fmla="*/ 37 h 10357"/>
                    <a:gd name="connsiteX1" fmla="*/ 8978 w 9986"/>
                    <a:gd name="connsiteY1" fmla="*/ 158 h 10357"/>
                    <a:gd name="connsiteX2" fmla="*/ 9986 w 9986"/>
                    <a:gd name="connsiteY2" fmla="*/ 10167 h 10357"/>
                    <a:gd name="connsiteX3" fmla="*/ 0 w 9986"/>
                    <a:gd name="connsiteY3" fmla="*/ 10357 h 10357"/>
                    <a:gd name="connsiteX4" fmla="*/ 1191 w 9986"/>
                    <a:gd name="connsiteY4" fmla="*/ 37 h 10357"/>
                    <a:gd name="connsiteX0" fmla="*/ 1732 w 10539"/>
                    <a:gd name="connsiteY0" fmla="*/ 36 h 9899"/>
                    <a:gd name="connsiteX1" fmla="*/ 9530 w 10539"/>
                    <a:gd name="connsiteY1" fmla="*/ 153 h 9899"/>
                    <a:gd name="connsiteX2" fmla="*/ 10539 w 10539"/>
                    <a:gd name="connsiteY2" fmla="*/ 9817 h 9899"/>
                    <a:gd name="connsiteX3" fmla="*/ 0 w 10539"/>
                    <a:gd name="connsiteY3" fmla="*/ 9899 h 9899"/>
                    <a:gd name="connsiteX4" fmla="*/ 1732 w 10539"/>
                    <a:gd name="connsiteY4" fmla="*/ 36 h 9899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41">
                      <a:moveTo>
                        <a:pt x="1219" y="31"/>
                      </a:moveTo>
                      <a:cubicBezTo>
                        <a:pt x="3945" y="-107"/>
                        <a:pt x="5958" y="251"/>
                        <a:pt x="9043" y="196"/>
                      </a:cubicBezTo>
                      <a:lnTo>
                        <a:pt x="10000" y="9958"/>
                      </a:lnTo>
                      <a:lnTo>
                        <a:pt x="0" y="10041"/>
                      </a:lnTo>
                      <a:cubicBezTo>
                        <a:pt x="41" y="6699"/>
                        <a:pt x="714" y="3211"/>
                        <a:pt x="121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7" name="Flowchart: Process 7"/>
                <p:cNvSpPr/>
                <p:nvPr/>
              </p:nvSpPr>
              <p:spPr>
                <a:xfrm rot="3990800">
                  <a:off x="4732473" y="1584105"/>
                  <a:ext cx="46186" cy="69497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9986"/>
                    <a:gd name="connsiteY0" fmla="*/ 37 h 10357"/>
                    <a:gd name="connsiteX1" fmla="*/ 8978 w 9986"/>
                    <a:gd name="connsiteY1" fmla="*/ 158 h 10357"/>
                    <a:gd name="connsiteX2" fmla="*/ 9986 w 9986"/>
                    <a:gd name="connsiteY2" fmla="*/ 10167 h 10357"/>
                    <a:gd name="connsiteX3" fmla="*/ 0 w 9986"/>
                    <a:gd name="connsiteY3" fmla="*/ 10357 h 10357"/>
                    <a:gd name="connsiteX4" fmla="*/ 1191 w 9986"/>
                    <a:gd name="connsiteY4" fmla="*/ 37 h 10357"/>
                    <a:gd name="connsiteX0" fmla="*/ 1732 w 10539"/>
                    <a:gd name="connsiteY0" fmla="*/ 36 h 9899"/>
                    <a:gd name="connsiteX1" fmla="*/ 9530 w 10539"/>
                    <a:gd name="connsiteY1" fmla="*/ 153 h 9899"/>
                    <a:gd name="connsiteX2" fmla="*/ 10539 w 10539"/>
                    <a:gd name="connsiteY2" fmla="*/ 9817 h 9899"/>
                    <a:gd name="connsiteX3" fmla="*/ 0 w 10539"/>
                    <a:gd name="connsiteY3" fmla="*/ 9899 h 9899"/>
                    <a:gd name="connsiteX4" fmla="*/ 1732 w 10539"/>
                    <a:gd name="connsiteY4" fmla="*/ 36 h 9899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41">
                      <a:moveTo>
                        <a:pt x="1219" y="31"/>
                      </a:moveTo>
                      <a:cubicBezTo>
                        <a:pt x="3945" y="-107"/>
                        <a:pt x="5958" y="251"/>
                        <a:pt x="9043" y="196"/>
                      </a:cubicBezTo>
                      <a:lnTo>
                        <a:pt x="10000" y="9958"/>
                      </a:lnTo>
                      <a:lnTo>
                        <a:pt x="0" y="10041"/>
                      </a:lnTo>
                      <a:cubicBezTo>
                        <a:pt x="41" y="6699"/>
                        <a:pt x="714" y="3211"/>
                        <a:pt x="121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8" name="Flowchart: Process 7"/>
                <p:cNvSpPr/>
                <p:nvPr/>
              </p:nvSpPr>
              <p:spPr>
                <a:xfrm rot="3398671">
                  <a:off x="4696072" y="1514549"/>
                  <a:ext cx="46186" cy="69497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9986"/>
                    <a:gd name="connsiteY0" fmla="*/ 37 h 10357"/>
                    <a:gd name="connsiteX1" fmla="*/ 8978 w 9986"/>
                    <a:gd name="connsiteY1" fmla="*/ 158 h 10357"/>
                    <a:gd name="connsiteX2" fmla="*/ 9986 w 9986"/>
                    <a:gd name="connsiteY2" fmla="*/ 10167 h 10357"/>
                    <a:gd name="connsiteX3" fmla="*/ 0 w 9986"/>
                    <a:gd name="connsiteY3" fmla="*/ 10357 h 10357"/>
                    <a:gd name="connsiteX4" fmla="*/ 1191 w 9986"/>
                    <a:gd name="connsiteY4" fmla="*/ 37 h 10357"/>
                    <a:gd name="connsiteX0" fmla="*/ 1732 w 10539"/>
                    <a:gd name="connsiteY0" fmla="*/ 36 h 9899"/>
                    <a:gd name="connsiteX1" fmla="*/ 9530 w 10539"/>
                    <a:gd name="connsiteY1" fmla="*/ 153 h 9899"/>
                    <a:gd name="connsiteX2" fmla="*/ 10539 w 10539"/>
                    <a:gd name="connsiteY2" fmla="*/ 9817 h 9899"/>
                    <a:gd name="connsiteX3" fmla="*/ 0 w 10539"/>
                    <a:gd name="connsiteY3" fmla="*/ 9899 h 9899"/>
                    <a:gd name="connsiteX4" fmla="*/ 1732 w 10539"/>
                    <a:gd name="connsiteY4" fmla="*/ 36 h 9899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41">
                      <a:moveTo>
                        <a:pt x="1219" y="31"/>
                      </a:moveTo>
                      <a:cubicBezTo>
                        <a:pt x="3945" y="-107"/>
                        <a:pt x="5958" y="251"/>
                        <a:pt x="9043" y="196"/>
                      </a:cubicBezTo>
                      <a:lnTo>
                        <a:pt x="10000" y="9958"/>
                      </a:lnTo>
                      <a:lnTo>
                        <a:pt x="0" y="10041"/>
                      </a:lnTo>
                      <a:cubicBezTo>
                        <a:pt x="41" y="6699"/>
                        <a:pt x="714" y="3211"/>
                        <a:pt x="121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9" name="Flowchart: Process 7"/>
                <p:cNvSpPr/>
                <p:nvPr/>
              </p:nvSpPr>
              <p:spPr>
                <a:xfrm rot="2789550">
                  <a:off x="4646433" y="1452501"/>
                  <a:ext cx="46186" cy="69497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9986"/>
                    <a:gd name="connsiteY0" fmla="*/ 37 h 10357"/>
                    <a:gd name="connsiteX1" fmla="*/ 8978 w 9986"/>
                    <a:gd name="connsiteY1" fmla="*/ 158 h 10357"/>
                    <a:gd name="connsiteX2" fmla="*/ 9986 w 9986"/>
                    <a:gd name="connsiteY2" fmla="*/ 10167 h 10357"/>
                    <a:gd name="connsiteX3" fmla="*/ 0 w 9986"/>
                    <a:gd name="connsiteY3" fmla="*/ 10357 h 10357"/>
                    <a:gd name="connsiteX4" fmla="*/ 1191 w 9986"/>
                    <a:gd name="connsiteY4" fmla="*/ 37 h 10357"/>
                    <a:gd name="connsiteX0" fmla="*/ 1732 w 10539"/>
                    <a:gd name="connsiteY0" fmla="*/ 36 h 9899"/>
                    <a:gd name="connsiteX1" fmla="*/ 9530 w 10539"/>
                    <a:gd name="connsiteY1" fmla="*/ 153 h 9899"/>
                    <a:gd name="connsiteX2" fmla="*/ 10539 w 10539"/>
                    <a:gd name="connsiteY2" fmla="*/ 9817 h 9899"/>
                    <a:gd name="connsiteX3" fmla="*/ 0 w 10539"/>
                    <a:gd name="connsiteY3" fmla="*/ 9899 h 9899"/>
                    <a:gd name="connsiteX4" fmla="*/ 1732 w 10539"/>
                    <a:gd name="connsiteY4" fmla="*/ 36 h 9899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41">
                      <a:moveTo>
                        <a:pt x="1219" y="31"/>
                      </a:moveTo>
                      <a:cubicBezTo>
                        <a:pt x="3945" y="-107"/>
                        <a:pt x="5958" y="251"/>
                        <a:pt x="9043" y="196"/>
                      </a:cubicBezTo>
                      <a:lnTo>
                        <a:pt x="10000" y="9958"/>
                      </a:lnTo>
                      <a:lnTo>
                        <a:pt x="0" y="10041"/>
                      </a:lnTo>
                      <a:cubicBezTo>
                        <a:pt x="41" y="6699"/>
                        <a:pt x="714" y="3211"/>
                        <a:pt x="121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0" name="Flowchart: Process 7"/>
                <p:cNvSpPr/>
                <p:nvPr/>
              </p:nvSpPr>
              <p:spPr>
                <a:xfrm rot="2117013">
                  <a:off x="4588522" y="1401208"/>
                  <a:ext cx="46186" cy="69497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9986"/>
                    <a:gd name="connsiteY0" fmla="*/ 37 h 10357"/>
                    <a:gd name="connsiteX1" fmla="*/ 8978 w 9986"/>
                    <a:gd name="connsiteY1" fmla="*/ 158 h 10357"/>
                    <a:gd name="connsiteX2" fmla="*/ 9986 w 9986"/>
                    <a:gd name="connsiteY2" fmla="*/ 10167 h 10357"/>
                    <a:gd name="connsiteX3" fmla="*/ 0 w 9986"/>
                    <a:gd name="connsiteY3" fmla="*/ 10357 h 10357"/>
                    <a:gd name="connsiteX4" fmla="*/ 1191 w 9986"/>
                    <a:gd name="connsiteY4" fmla="*/ 37 h 10357"/>
                    <a:gd name="connsiteX0" fmla="*/ 1732 w 10539"/>
                    <a:gd name="connsiteY0" fmla="*/ 36 h 9899"/>
                    <a:gd name="connsiteX1" fmla="*/ 9530 w 10539"/>
                    <a:gd name="connsiteY1" fmla="*/ 153 h 9899"/>
                    <a:gd name="connsiteX2" fmla="*/ 10539 w 10539"/>
                    <a:gd name="connsiteY2" fmla="*/ 9817 h 9899"/>
                    <a:gd name="connsiteX3" fmla="*/ 0 w 10539"/>
                    <a:gd name="connsiteY3" fmla="*/ 9899 h 9899"/>
                    <a:gd name="connsiteX4" fmla="*/ 1732 w 10539"/>
                    <a:gd name="connsiteY4" fmla="*/ 36 h 9899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41">
                      <a:moveTo>
                        <a:pt x="1219" y="31"/>
                      </a:moveTo>
                      <a:cubicBezTo>
                        <a:pt x="3945" y="-107"/>
                        <a:pt x="5958" y="251"/>
                        <a:pt x="9043" y="196"/>
                      </a:cubicBezTo>
                      <a:lnTo>
                        <a:pt x="10000" y="9958"/>
                      </a:lnTo>
                      <a:lnTo>
                        <a:pt x="0" y="10041"/>
                      </a:lnTo>
                      <a:cubicBezTo>
                        <a:pt x="41" y="6699"/>
                        <a:pt x="714" y="3211"/>
                        <a:pt x="121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8" name="Group 1577"/>
              <p:cNvGrpSpPr/>
              <p:nvPr/>
            </p:nvGrpSpPr>
            <p:grpSpPr>
              <a:xfrm>
                <a:off x="1359153" y="3411562"/>
                <a:ext cx="536526" cy="533020"/>
                <a:chOff x="-766995" y="-1947678"/>
                <a:chExt cx="10528972" cy="10460185"/>
              </a:xfr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lin ang="5400000" scaled="1"/>
              </a:gradFill>
            </p:grpSpPr>
            <p:sp>
              <p:nvSpPr>
                <p:cNvPr id="2030" name="Flowchart: Process 2029"/>
                <p:cNvSpPr/>
                <p:nvPr/>
              </p:nvSpPr>
              <p:spPr>
                <a:xfrm rot="-1800000">
                  <a:off x="4449962" y="-1884125"/>
                  <a:ext cx="168289" cy="10396632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1" name="Flowchart: Process 2030"/>
                <p:cNvSpPr/>
                <p:nvPr/>
              </p:nvSpPr>
              <p:spPr>
                <a:xfrm rot="1800000" flipV="1">
                  <a:off x="4352981" y="-1897980"/>
                  <a:ext cx="168289" cy="10396632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2" name="Flowchart: Process 2031"/>
                <p:cNvSpPr/>
                <p:nvPr/>
              </p:nvSpPr>
              <p:spPr>
                <a:xfrm rot="16200000" flipV="1">
                  <a:off x="4448539" y="-1996841"/>
                  <a:ext cx="143427" cy="10396632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3" name="Flowchart: Process 2032"/>
                <p:cNvSpPr/>
                <p:nvPr/>
              </p:nvSpPr>
              <p:spPr>
                <a:xfrm rot="18000000" flipV="1">
                  <a:off x="4482576" y="-1921544"/>
                  <a:ext cx="162169" cy="10396632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4" name="Flowchart: Process 2033"/>
                <p:cNvSpPr/>
                <p:nvPr/>
              </p:nvSpPr>
              <p:spPr>
                <a:xfrm rot="14400000" flipV="1">
                  <a:off x="4360776" y="-1941488"/>
                  <a:ext cx="141090" cy="10396632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5" name="Flowchart: Process 2034"/>
                <p:cNvSpPr/>
                <p:nvPr/>
              </p:nvSpPr>
              <p:spPr>
                <a:xfrm rot="10800000" flipV="1">
                  <a:off x="4411993" y="-1947678"/>
                  <a:ext cx="112201" cy="10396632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9" name="Group 1578"/>
              <p:cNvGrpSpPr/>
              <p:nvPr/>
            </p:nvGrpSpPr>
            <p:grpSpPr>
              <a:xfrm>
                <a:off x="1578289" y="3627585"/>
                <a:ext cx="96642" cy="96642"/>
                <a:chOff x="4281676" y="1717250"/>
                <a:chExt cx="142419" cy="142419"/>
              </a:xfrm>
            </p:grpSpPr>
            <p:sp>
              <p:nvSpPr>
                <p:cNvPr id="2028" name="Donut 2027"/>
                <p:cNvSpPr/>
                <p:nvPr/>
              </p:nvSpPr>
              <p:spPr>
                <a:xfrm>
                  <a:off x="4281676" y="1717250"/>
                  <a:ext cx="142419" cy="142419"/>
                </a:xfrm>
                <a:prstGeom prst="donut">
                  <a:avLst>
                    <a:gd name="adj" fmla="val 25566"/>
                  </a:avLst>
                </a:prstGeom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29" name="Oval 2028"/>
                <p:cNvSpPr/>
                <p:nvPr/>
              </p:nvSpPr>
              <p:spPr>
                <a:xfrm>
                  <a:off x="4309969" y="1745543"/>
                  <a:ext cx="85833" cy="85833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0" name="Group 1579"/>
              <p:cNvGrpSpPr/>
              <p:nvPr/>
            </p:nvGrpSpPr>
            <p:grpSpPr>
              <a:xfrm>
                <a:off x="2245313" y="1817166"/>
                <a:ext cx="1013057" cy="1013087"/>
                <a:chOff x="3715543" y="2741803"/>
                <a:chExt cx="434050" cy="434064"/>
              </a:xfr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lin ang="5400000" scaled="1"/>
              </a:gradFill>
            </p:grpSpPr>
            <p:grpSp>
              <p:nvGrpSpPr>
                <p:cNvPr id="1986" name="Group 1985"/>
                <p:cNvGrpSpPr/>
                <p:nvPr/>
              </p:nvGrpSpPr>
              <p:grpSpPr>
                <a:xfrm>
                  <a:off x="3715543" y="2741803"/>
                  <a:ext cx="434050" cy="434064"/>
                  <a:chOff x="2560586" y="2330777"/>
                  <a:chExt cx="942566" cy="942598"/>
                </a:xfrm>
                <a:grpFill/>
              </p:grpSpPr>
              <p:sp>
                <p:nvSpPr>
                  <p:cNvPr id="1991" name="Donut 1990"/>
                  <p:cNvSpPr/>
                  <p:nvPr/>
                </p:nvSpPr>
                <p:spPr>
                  <a:xfrm>
                    <a:off x="2620532" y="2391778"/>
                    <a:ext cx="828581" cy="828580"/>
                  </a:xfrm>
                  <a:prstGeom prst="donut">
                    <a:avLst>
                      <a:gd name="adj" fmla="val 43503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992" name="Group 1991"/>
                  <p:cNvGrpSpPr/>
                  <p:nvPr/>
                </p:nvGrpSpPr>
                <p:grpSpPr>
                  <a:xfrm>
                    <a:off x="2560586" y="2330777"/>
                    <a:ext cx="942566" cy="942598"/>
                    <a:chOff x="3882759" y="1317523"/>
                    <a:chExt cx="942566" cy="942598"/>
                  </a:xfrm>
                  <a:grpFill/>
                </p:grpSpPr>
                <p:sp>
                  <p:nvSpPr>
                    <p:cNvPr id="1993" name="Flowchart: Process 7"/>
                    <p:cNvSpPr/>
                    <p:nvPr/>
                  </p:nvSpPr>
                  <p:spPr>
                    <a:xfrm>
                      <a:off x="4294735" y="1317523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94" name="Flowchart: Process 7"/>
                    <p:cNvSpPr/>
                    <p:nvPr/>
                  </p:nvSpPr>
                  <p:spPr>
                    <a:xfrm rot="665257">
                      <a:off x="4373211" y="1318100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95" name="Flowchart: Process 7"/>
                    <p:cNvSpPr/>
                    <p:nvPr/>
                  </p:nvSpPr>
                  <p:spPr>
                    <a:xfrm rot="1169334">
                      <a:off x="4449956" y="1333103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96" name="Flowchart: Process 7"/>
                    <p:cNvSpPr/>
                    <p:nvPr/>
                  </p:nvSpPr>
                  <p:spPr>
                    <a:xfrm rot="1805762">
                      <a:off x="4522085" y="1362531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97" name="Flowchart: Process 7"/>
                    <p:cNvSpPr/>
                    <p:nvPr/>
                  </p:nvSpPr>
                  <p:spPr>
                    <a:xfrm rot="20940606">
                      <a:off x="4216837" y="1330795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98" name="Flowchart: Process 7"/>
                    <p:cNvSpPr/>
                    <p:nvPr/>
                  </p:nvSpPr>
                  <p:spPr>
                    <a:xfrm rot="20324217">
                      <a:off x="4145285" y="1356184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99" name="Flowchart: Process 7"/>
                    <p:cNvSpPr/>
                    <p:nvPr/>
                  </p:nvSpPr>
                  <p:spPr>
                    <a:xfrm rot="19733854">
                      <a:off x="4077036" y="1395140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0" name="Flowchart: Process 7"/>
                    <p:cNvSpPr/>
                    <p:nvPr/>
                  </p:nvSpPr>
                  <p:spPr>
                    <a:xfrm rot="19002793">
                      <a:off x="4018179" y="1445341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1" name="Flowchart: Process 7"/>
                    <p:cNvSpPr/>
                    <p:nvPr/>
                  </p:nvSpPr>
                  <p:spPr>
                    <a:xfrm rot="18583590">
                      <a:off x="3968555" y="1507777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2" name="Flowchart: Process 7"/>
                    <p:cNvSpPr/>
                    <p:nvPr/>
                  </p:nvSpPr>
                  <p:spPr>
                    <a:xfrm rot="17981259">
                      <a:off x="3930471" y="1573558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3" name="Flowchart: Process 7"/>
                    <p:cNvSpPr/>
                    <p:nvPr/>
                  </p:nvSpPr>
                  <p:spPr>
                    <a:xfrm rot="17239025">
                      <a:off x="3905453" y="1648064"/>
                      <a:ext cx="47845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4" name="Flowchart: Process 7"/>
                    <p:cNvSpPr/>
                    <p:nvPr/>
                  </p:nvSpPr>
                  <p:spPr>
                    <a:xfrm rot="16623282">
                      <a:off x="3896220" y="1724809"/>
                      <a:ext cx="47845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5" name="Flowchart: Process 7"/>
                    <p:cNvSpPr/>
                    <p:nvPr/>
                  </p:nvSpPr>
                  <p:spPr>
                    <a:xfrm rot="16017679">
                      <a:off x="3897989" y="1802773"/>
                      <a:ext cx="48870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6" name="Flowchart: Process 7"/>
                    <p:cNvSpPr/>
                    <p:nvPr/>
                  </p:nvSpPr>
                  <p:spPr>
                    <a:xfrm rot="15377065">
                      <a:off x="3912992" y="1878940"/>
                      <a:ext cx="48870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306" y="219"/>
                          </a:moveTo>
                          <a:cubicBezTo>
                            <a:pt x="3104" y="84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266" y="3472"/>
                            <a:pt x="306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7" name="Flowchart: Process 7"/>
                    <p:cNvSpPr/>
                    <p:nvPr/>
                  </p:nvSpPr>
                  <p:spPr>
                    <a:xfrm rot="14739164">
                      <a:off x="3939230" y="1954910"/>
                      <a:ext cx="49423" cy="7066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8" name="Flowchart: Process 7"/>
                    <p:cNvSpPr/>
                    <p:nvPr/>
                  </p:nvSpPr>
                  <p:spPr>
                    <a:xfrm rot="14223244">
                      <a:off x="3982507" y="2020691"/>
                      <a:ext cx="49423" cy="7066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9" name="Flowchart: Process 7"/>
                    <p:cNvSpPr/>
                    <p:nvPr/>
                  </p:nvSpPr>
                  <p:spPr>
                    <a:xfrm rot="13552023">
                      <a:off x="4034881" y="2079795"/>
                      <a:ext cx="49423" cy="6903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10" name="Flowchart: Process 7"/>
                    <p:cNvSpPr/>
                    <p:nvPr/>
                  </p:nvSpPr>
                  <p:spPr>
                    <a:xfrm rot="12907481">
                      <a:off x="4099508" y="2126535"/>
                      <a:ext cx="49423" cy="6903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11" name="Flowchart: Process 7"/>
                    <p:cNvSpPr/>
                    <p:nvPr/>
                  </p:nvSpPr>
                  <p:spPr>
                    <a:xfrm rot="12140899">
                      <a:off x="4170539" y="2163720"/>
                      <a:ext cx="46107" cy="6870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177">
                          <a:moveTo>
                            <a:pt x="454" y="408"/>
                          </a:moveTo>
                          <a:cubicBezTo>
                            <a:pt x="3322" y="266"/>
                            <a:pt x="5292" y="57"/>
                            <a:pt x="8538" y="0"/>
                          </a:cubicBezTo>
                          <a:lnTo>
                            <a:pt x="10000" y="10177"/>
                          </a:lnTo>
                          <a:lnTo>
                            <a:pt x="0" y="10131"/>
                          </a:lnTo>
                          <a:cubicBezTo>
                            <a:pt x="43" y="6705"/>
                            <a:pt x="414" y="3834"/>
                            <a:pt x="454" y="40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12" name="Flowchart: Process 7"/>
                    <p:cNvSpPr/>
                    <p:nvPr/>
                  </p:nvSpPr>
                  <p:spPr>
                    <a:xfrm rot="11478563">
                      <a:off x="4247270" y="2184632"/>
                      <a:ext cx="47803" cy="68731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847 w 10000"/>
                        <a:gd name="connsiteY0" fmla="*/ 44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847 w 10000"/>
                        <a:gd name="connsiteY4" fmla="*/ 442 h 10177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68" h="10181">
                          <a:moveTo>
                            <a:pt x="1215" y="442"/>
                          </a:moveTo>
                          <a:cubicBezTo>
                            <a:pt x="4083" y="300"/>
                            <a:pt x="5660" y="57"/>
                            <a:pt x="8906" y="0"/>
                          </a:cubicBezTo>
                          <a:lnTo>
                            <a:pt x="10368" y="10177"/>
                          </a:lnTo>
                          <a:lnTo>
                            <a:pt x="0" y="10181"/>
                          </a:lnTo>
                          <a:cubicBezTo>
                            <a:pt x="43" y="6755"/>
                            <a:pt x="856" y="3650"/>
                            <a:pt x="1215" y="44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13" name="Flowchart: Process 7"/>
                    <p:cNvSpPr/>
                    <p:nvPr/>
                  </p:nvSpPr>
                  <p:spPr>
                    <a:xfrm rot="10800000">
                      <a:off x="4325760" y="2191417"/>
                      <a:ext cx="46107" cy="6870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177">
                          <a:moveTo>
                            <a:pt x="704" y="152"/>
                          </a:moveTo>
                          <a:cubicBezTo>
                            <a:pt x="3572" y="10"/>
                            <a:pt x="5292" y="57"/>
                            <a:pt x="8538" y="0"/>
                          </a:cubicBezTo>
                          <a:lnTo>
                            <a:pt x="10000" y="10177"/>
                          </a:lnTo>
                          <a:lnTo>
                            <a:pt x="0" y="10131"/>
                          </a:lnTo>
                          <a:cubicBezTo>
                            <a:pt x="43" y="6705"/>
                            <a:pt x="664" y="3578"/>
                            <a:pt x="704" y="15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14" name="Flowchart: Process 7"/>
                    <p:cNvSpPr/>
                    <p:nvPr/>
                  </p:nvSpPr>
                  <p:spPr>
                    <a:xfrm rot="10209736">
                      <a:off x="4403776" y="2183906"/>
                      <a:ext cx="46107" cy="7007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380">
                          <a:moveTo>
                            <a:pt x="913" y="33"/>
                          </a:moveTo>
                          <a:cubicBezTo>
                            <a:pt x="3781" y="-109"/>
                            <a:pt x="5292" y="260"/>
                            <a:pt x="8538" y="203"/>
                          </a:cubicBezTo>
                          <a:lnTo>
                            <a:pt x="10000" y="10380"/>
                          </a:lnTo>
                          <a:lnTo>
                            <a:pt x="0" y="10334"/>
                          </a:lnTo>
                          <a:cubicBezTo>
                            <a:pt x="43" y="6908"/>
                            <a:pt x="873" y="3459"/>
                            <a:pt x="913" y="3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15" name="Flowchart: Process 7"/>
                    <p:cNvSpPr/>
                    <p:nvPr/>
                  </p:nvSpPr>
                  <p:spPr>
                    <a:xfrm rot="9540196">
                      <a:off x="4478064" y="2164944"/>
                      <a:ext cx="48135" cy="69919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40" h="10357">
                          <a:moveTo>
                            <a:pt x="1191" y="37"/>
                          </a:moveTo>
                          <a:cubicBezTo>
                            <a:pt x="4059" y="-105"/>
                            <a:pt x="5732" y="215"/>
                            <a:pt x="8978" y="158"/>
                          </a:cubicBezTo>
                          <a:lnTo>
                            <a:pt x="10440" y="10335"/>
                          </a:lnTo>
                          <a:lnTo>
                            <a:pt x="0" y="10357"/>
                          </a:lnTo>
                          <a:cubicBezTo>
                            <a:pt x="43" y="6931"/>
                            <a:pt x="944" y="3592"/>
                            <a:pt x="1191" y="3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16" name="Flowchart: Process 7"/>
                    <p:cNvSpPr/>
                    <p:nvPr/>
                  </p:nvSpPr>
                  <p:spPr>
                    <a:xfrm rot="9127406">
                      <a:off x="4550193" y="2131476"/>
                      <a:ext cx="48135" cy="69919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40" h="10357">
                          <a:moveTo>
                            <a:pt x="1191" y="37"/>
                          </a:moveTo>
                          <a:cubicBezTo>
                            <a:pt x="4059" y="-105"/>
                            <a:pt x="5732" y="215"/>
                            <a:pt x="8978" y="158"/>
                          </a:cubicBezTo>
                          <a:lnTo>
                            <a:pt x="10440" y="10335"/>
                          </a:lnTo>
                          <a:lnTo>
                            <a:pt x="0" y="10357"/>
                          </a:lnTo>
                          <a:cubicBezTo>
                            <a:pt x="43" y="6931"/>
                            <a:pt x="944" y="3592"/>
                            <a:pt x="1191" y="3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17" name="Flowchart: Process 7"/>
                    <p:cNvSpPr/>
                    <p:nvPr/>
                  </p:nvSpPr>
                  <p:spPr>
                    <a:xfrm rot="8249689">
                      <a:off x="4614339" y="2086076"/>
                      <a:ext cx="48524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18" name="Flowchart: Process 7"/>
                    <p:cNvSpPr/>
                    <p:nvPr/>
                  </p:nvSpPr>
                  <p:spPr>
                    <a:xfrm rot="7727419">
                      <a:off x="4672041" y="2029769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19" name="Flowchart: Process 7"/>
                    <p:cNvSpPr/>
                    <p:nvPr/>
                  </p:nvSpPr>
                  <p:spPr>
                    <a:xfrm rot="7010015">
                      <a:off x="4712369" y="1964373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20" name="Flowchart: Process 7"/>
                    <p:cNvSpPr/>
                    <p:nvPr/>
                  </p:nvSpPr>
                  <p:spPr>
                    <a:xfrm rot="6429424">
                      <a:off x="4743978" y="1891347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21" name="Flowchart: Process 7"/>
                    <p:cNvSpPr/>
                    <p:nvPr/>
                  </p:nvSpPr>
                  <p:spPr>
                    <a:xfrm rot="5759830">
                      <a:off x="4762178" y="1814407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22" name="Flowchart: Process 7"/>
                    <p:cNvSpPr/>
                    <p:nvPr/>
                  </p:nvSpPr>
                  <p:spPr>
                    <a:xfrm rot="5228684">
                      <a:off x="4766315" y="1735813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23" name="Flowchart: Process 7"/>
                    <p:cNvSpPr/>
                    <p:nvPr/>
                  </p:nvSpPr>
                  <p:spPr>
                    <a:xfrm rot="4617491">
                      <a:off x="4758119" y="1658563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24" name="Flowchart: Process 7"/>
                    <p:cNvSpPr/>
                    <p:nvPr/>
                  </p:nvSpPr>
                  <p:spPr>
                    <a:xfrm rot="3990800">
                      <a:off x="4732473" y="1584105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25" name="Flowchart: Process 7"/>
                    <p:cNvSpPr/>
                    <p:nvPr/>
                  </p:nvSpPr>
                  <p:spPr>
                    <a:xfrm rot="3398671">
                      <a:off x="4696072" y="1514549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26" name="Flowchart: Process 7"/>
                    <p:cNvSpPr/>
                    <p:nvPr/>
                  </p:nvSpPr>
                  <p:spPr>
                    <a:xfrm rot="2789550">
                      <a:off x="4646433" y="1452501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27" name="Flowchart: Process 7"/>
                    <p:cNvSpPr/>
                    <p:nvPr/>
                  </p:nvSpPr>
                  <p:spPr>
                    <a:xfrm rot="2117013">
                      <a:off x="4588522" y="1401208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987" name="Oval 1986"/>
                <p:cNvSpPr/>
                <p:nvPr/>
              </p:nvSpPr>
              <p:spPr>
                <a:xfrm>
                  <a:off x="3904515" y="2794540"/>
                  <a:ext cx="120450" cy="12045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8" name="Oval 1987"/>
                <p:cNvSpPr/>
                <p:nvPr/>
              </p:nvSpPr>
              <p:spPr>
                <a:xfrm>
                  <a:off x="3767573" y="2875711"/>
                  <a:ext cx="120450" cy="12045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9" name="Oval 1988"/>
                <p:cNvSpPr/>
                <p:nvPr/>
              </p:nvSpPr>
              <p:spPr>
                <a:xfrm>
                  <a:off x="3849363" y="3008764"/>
                  <a:ext cx="120450" cy="12045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0" name="Oval 1989"/>
                <p:cNvSpPr/>
                <p:nvPr/>
              </p:nvSpPr>
              <p:spPr>
                <a:xfrm>
                  <a:off x="3981093" y="2923792"/>
                  <a:ext cx="120450" cy="12045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1" name="Group 1580"/>
              <p:cNvGrpSpPr/>
              <p:nvPr/>
            </p:nvGrpSpPr>
            <p:grpSpPr>
              <a:xfrm>
                <a:off x="3084145" y="1450862"/>
                <a:ext cx="684082" cy="684104"/>
                <a:chOff x="5307800" y="1492426"/>
                <a:chExt cx="684082" cy="684104"/>
              </a:xfrm>
            </p:grpSpPr>
            <p:grpSp>
              <p:nvGrpSpPr>
                <p:cNvPr id="1947" name="Group 1946"/>
                <p:cNvGrpSpPr/>
                <p:nvPr/>
              </p:nvGrpSpPr>
              <p:grpSpPr>
                <a:xfrm>
                  <a:off x="5307800" y="1492426"/>
                  <a:ext cx="684082" cy="684104"/>
                  <a:chOff x="2560586" y="2330777"/>
                  <a:chExt cx="942566" cy="942598"/>
                </a:xfrm>
                <a:solidFill>
                  <a:schemeClr val="accent5">
                    <a:lumMod val="65000"/>
                  </a:schemeClr>
                </a:solidFill>
              </p:grpSpPr>
              <p:sp>
                <p:nvSpPr>
                  <p:cNvPr id="1949" name="Donut 1948"/>
                  <p:cNvSpPr/>
                  <p:nvPr/>
                </p:nvSpPr>
                <p:spPr>
                  <a:xfrm>
                    <a:off x="2620532" y="2391777"/>
                    <a:ext cx="828582" cy="828581"/>
                  </a:xfrm>
                  <a:prstGeom prst="donut">
                    <a:avLst>
                      <a:gd name="adj" fmla="val 17030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950" name="Group 1949"/>
                  <p:cNvGrpSpPr/>
                  <p:nvPr/>
                </p:nvGrpSpPr>
                <p:grpSpPr>
                  <a:xfrm>
                    <a:off x="2560586" y="2330777"/>
                    <a:ext cx="942566" cy="942598"/>
                    <a:chOff x="3882759" y="1317523"/>
                    <a:chExt cx="942566" cy="942598"/>
                  </a:xfrm>
                  <a:grpFill/>
                </p:grpSpPr>
                <p:sp>
                  <p:nvSpPr>
                    <p:cNvPr id="1951" name="Flowchart: Process 7"/>
                    <p:cNvSpPr/>
                    <p:nvPr/>
                  </p:nvSpPr>
                  <p:spPr>
                    <a:xfrm>
                      <a:off x="4294735" y="1317523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2" name="Flowchart: Process 7"/>
                    <p:cNvSpPr/>
                    <p:nvPr/>
                  </p:nvSpPr>
                  <p:spPr>
                    <a:xfrm rot="665257">
                      <a:off x="4373211" y="1318100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3" name="Flowchart: Process 7"/>
                    <p:cNvSpPr/>
                    <p:nvPr/>
                  </p:nvSpPr>
                  <p:spPr>
                    <a:xfrm rot="1169334">
                      <a:off x="4449956" y="1333103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4" name="Flowchart: Process 7"/>
                    <p:cNvSpPr/>
                    <p:nvPr/>
                  </p:nvSpPr>
                  <p:spPr>
                    <a:xfrm rot="1805762">
                      <a:off x="4522085" y="1362531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5" name="Flowchart: Process 7"/>
                    <p:cNvSpPr/>
                    <p:nvPr/>
                  </p:nvSpPr>
                  <p:spPr>
                    <a:xfrm rot="20940606">
                      <a:off x="4216837" y="1330795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6" name="Flowchart: Process 7"/>
                    <p:cNvSpPr/>
                    <p:nvPr/>
                  </p:nvSpPr>
                  <p:spPr>
                    <a:xfrm rot="20324217">
                      <a:off x="4145285" y="1356184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7" name="Flowchart: Process 7"/>
                    <p:cNvSpPr/>
                    <p:nvPr/>
                  </p:nvSpPr>
                  <p:spPr>
                    <a:xfrm rot="19733854">
                      <a:off x="4077036" y="1395140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8" name="Flowchart: Process 7"/>
                    <p:cNvSpPr/>
                    <p:nvPr/>
                  </p:nvSpPr>
                  <p:spPr>
                    <a:xfrm rot="19002793">
                      <a:off x="4018179" y="1445341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9" name="Flowchart: Process 7"/>
                    <p:cNvSpPr/>
                    <p:nvPr/>
                  </p:nvSpPr>
                  <p:spPr>
                    <a:xfrm rot="18583590">
                      <a:off x="3968555" y="1507777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0" name="Flowchart: Process 7"/>
                    <p:cNvSpPr/>
                    <p:nvPr/>
                  </p:nvSpPr>
                  <p:spPr>
                    <a:xfrm rot="17981259">
                      <a:off x="3930471" y="1573558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1" name="Flowchart: Process 7"/>
                    <p:cNvSpPr/>
                    <p:nvPr/>
                  </p:nvSpPr>
                  <p:spPr>
                    <a:xfrm rot="17239025">
                      <a:off x="3905453" y="1648064"/>
                      <a:ext cx="47845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2" name="Flowchart: Process 7"/>
                    <p:cNvSpPr/>
                    <p:nvPr/>
                  </p:nvSpPr>
                  <p:spPr>
                    <a:xfrm rot="16623282">
                      <a:off x="3896220" y="1724809"/>
                      <a:ext cx="47845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3" name="Flowchart: Process 7"/>
                    <p:cNvSpPr/>
                    <p:nvPr/>
                  </p:nvSpPr>
                  <p:spPr>
                    <a:xfrm rot="16017679">
                      <a:off x="3897989" y="1802773"/>
                      <a:ext cx="48870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4" name="Flowchart: Process 7"/>
                    <p:cNvSpPr/>
                    <p:nvPr/>
                  </p:nvSpPr>
                  <p:spPr>
                    <a:xfrm rot="15377065">
                      <a:off x="3912992" y="1878940"/>
                      <a:ext cx="48870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306" y="219"/>
                          </a:moveTo>
                          <a:cubicBezTo>
                            <a:pt x="3104" y="84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266" y="3472"/>
                            <a:pt x="306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5" name="Flowchart: Process 7"/>
                    <p:cNvSpPr/>
                    <p:nvPr/>
                  </p:nvSpPr>
                  <p:spPr>
                    <a:xfrm rot="14739164">
                      <a:off x="3939230" y="1954910"/>
                      <a:ext cx="49423" cy="7066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6" name="Flowchart: Process 7"/>
                    <p:cNvSpPr/>
                    <p:nvPr/>
                  </p:nvSpPr>
                  <p:spPr>
                    <a:xfrm rot="14223244">
                      <a:off x="3982507" y="2020691"/>
                      <a:ext cx="49423" cy="7066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7" name="Flowchart: Process 7"/>
                    <p:cNvSpPr/>
                    <p:nvPr/>
                  </p:nvSpPr>
                  <p:spPr>
                    <a:xfrm rot="13552023">
                      <a:off x="4034881" y="2079795"/>
                      <a:ext cx="49423" cy="6903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8" name="Flowchart: Process 7"/>
                    <p:cNvSpPr/>
                    <p:nvPr/>
                  </p:nvSpPr>
                  <p:spPr>
                    <a:xfrm rot="12907481">
                      <a:off x="4099508" y="2126535"/>
                      <a:ext cx="49423" cy="6903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9" name="Flowchart: Process 7"/>
                    <p:cNvSpPr/>
                    <p:nvPr/>
                  </p:nvSpPr>
                  <p:spPr>
                    <a:xfrm rot="12140899">
                      <a:off x="4170539" y="2163720"/>
                      <a:ext cx="46107" cy="6870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177">
                          <a:moveTo>
                            <a:pt x="454" y="408"/>
                          </a:moveTo>
                          <a:cubicBezTo>
                            <a:pt x="3322" y="266"/>
                            <a:pt x="5292" y="57"/>
                            <a:pt x="8538" y="0"/>
                          </a:cubicBezTo>
                          <a:lnTo>
                            <a:pt x="10000" y="10177"/>
                          </a:lnTo>
                          <a:lnTo>
                            <a:pt x="0" y="10131"/>
                          </a:lnTo>
                          <a:cubicBezTo>
                            <a:pt x="43" y="6705"/>
                            <a:pt x="414" y="3834"/>
                            <a:pt x="454" y="40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70" name="Flowchart: Process 7"/>
                    <p:cNvSpPr/>
                    <p:nvPr/>
                  </p:nvSpPr>
                  <p:spPr>
                    <a:xfrm rot="11478563">
                      <a:off x="4247270" y="2184632"/>
                      <a:ext cx="47803" cy="68731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847 w 10000"/>
                        <a:gd name="connsiteY0" fmla="*/ 44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847 w 10000"/>
                        <a:gd name="connsiteY4" fmla="*/ 442 h 10177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68" h="10181">
                          <a:moveTo>
                            <a:pt x="1215" y="442"/>
                          </a:moveTo>
                          <a:cubicBezTo>
                            <a:pt x="4083" y="300"/>
                            <a:pt x="5660" y="57"/>
                            <a:pt x="8906" y="0"/>
                          </a:cubicBezTo>
                          <a:lnTo>
                            <a:pt x="10368" y="10177"/>
                          </a:lnTo>
                          <a:lnTo>
                            <a:pt x="0" y="10181"/>
                          </a:lnTo>
                          <a:cubicBezTo>
                            <a:pt x="43" y="6755"/>
                            <a:pt x="856" y="3650"/>
                            <a:pt x="1215" y="44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71" name="Flowchart: Process 7"/>
                    <p:cNvSpPr/>
                    <p:nvPr/>
                  </p:nvSpPr>
                  <p:spPr>
                    <a:xfrm rot="10800000">
                      <a:off x="4325760" y="2191417"/>
                      <a:ext cx="46107" cy="6870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177">
                          <a:moveTo>
                            <a:pt x="704" y="152"/>
                          </a:moveTo>
                          <a:cubicBezTo>
                            <a:pt x="3572" y="10"/>
                            <a:pt x="5292" y="57"/>
                            <a:pt x="8538" y="0"/>
                          </a:cubicBezTo>
                          <a:lnTo>
                            <a:pt x="10000" y="10177"/>
                          </a:lnTo>
                          <a:lnTo>
                            <a:pt x="0" y="10131"/>
                          </a:lnTo>
                          <a:cubicBezTo>
                            <a:pt x="43" y="6705"/>
                            <a:pt x="664" y="3578"/>
                            <a:pt x="704" y="15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72" name="Flowchart: Process 7"/>
                    <p:cNvSpPr/>
                    <p:nvPr/>
                  </p:nvSpPr>
                  <p:spPr>
                    <a:xfrm rot="10209736">
                      <a:off x="4403776" y="2183906"/>
                      <a:ext cx="46107" cy="7007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380">
                          <a:moveTo>
                            <a:pt x="913" y="33"/>
                          </a:moveTo>
                          <a:cubicBezTo>
                            <a:pt x="3781" y="-109"/>
                            <a:pt x="5292" y="260"/>
                            <a:pt x="8538" y="203"/>
                          </a:cubicBezTo>
                          <a:lnTo>
                            <a:pt x="10000" y="10380"/>
                          </a:lnTo>
                          <a:lnTo>
                            <a:pt x="0" y="10334"/>
                          </a:lnTo>
                          <a:cubicBezTo>
                            <a:pt x="43" y="6908"/>
                            <a:pt x="873" y="3459"/>
                            <a:pt x="913" y="3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73" name="Flowchart: Process 7"/>
                    <p:cNvSpPr/>
                    <p:nvPr/>
                  </p:nvSpPr>
                  <p:spPr>
                    <a:xfrm rot="9540196">
                      <a:off x="4478064" y="2164944"/>
                      <a:ext cx="48135" cy="69919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40" h="10357">
                          <a:moveTo>
                            <a:pt x="1191" y="37"/>
                          </a:moveTo>
                          <a:cubicBezTo>
                            <a:pt x="4059" y="-105"/>
                            <a:pt x="5732" y="215"/>
                            <a:pt x="8978" y="158"/>
                          </a:cubicBezTo>
                          <a:lnTo>
                            <a:pt x="10440" y="10335"/>
                          </a:lnTo>
                          <a:lnTo>
                            <a:pt x="0" y="10357"/>
                          </a:lnTo>
                          <a:cubicBezTo>
                            <a:pt x="43" y="6931"/>
                            <a:pt x="944" y="3592"/>
                            <a:pt x="1191" y="3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74" name="Flowchart: Process 7"/>
                    <p:cNvSpPr/>
                    <p:nvPr/>
                  </p:nvSpPr>
                  <p:spPr>
                    <a:xfrm rot="9127406">
                      <a:off x="4550193" y="2131476"/>
                      <a:ext cx="48135" cy="69919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40" h="10357">
                          <a:moveTo>
                            <a:pt x="1191" y="37"/>
                          </a:moveTo>
                          <a:cubicBezTo>
                            <a:pt x="4059" y="-105"/>
                            <a:pt x="5732" y="215"/>
                            <a:pt x="8978" y="158"/>
                          </a:cubicBezTo>
                          <a:lnTo>
                            <a:pt x="10440" y="10335"/>
                          </a:lnTo>
                          <a:lnTo>
                            <a:pt x="0" y="10357"/>
                          </a:lnTo>
                          <a:cubicBezTo>
                            <a:pt x="43" y="6931"/>
                            <a:pt x="944" y="3592"/>
                            <a:pt x="1191" y="3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75" name="Flowchart: Process 7"/>
                    <p:cNvSpPr/>
                    <p:nvPr/>
                  </p:nvSpPr>
                  <p:spPr>
                    <a:xfrm rot="8249689">
                      <a:off x="4614339" y="2086076"/>
                      <a:ext cx="48524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76" name="Flowchart: Process 7"/>
                    <p:cNvSpPr/>
                    <p:nvPr/>
                  </p:nvSpPr>
                  <p:spPr>
                    <a:xfrm rot="7727419">
                      <a:off x="4672041" y="2029769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77" name="Flowchart: Process 7"/>
                    <p:cNvSpPr/>
                    <p:nvPr/>
                  </p:nvSpPr>
                  <p:spPr>
                    <a:xfrm rot="7010015">
                      <a:off x="4712369" y="1964373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78" name="Flowchart: Process 7"/>
                    <p:cNvSpPr/>
                    <p:nvPr/>
                  </p:nvSpPr>
                  <p:spPr>
                    <a:xfrm rot="6429424">
                      <a:off x="4743978" y="1891347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79" name="Flowchart: Process 7"/>
                    <p:cNvSpPr/>
                    <p:nvPr/>
                  </p:nvSpPr>
                  <p:spPr>
                    <a:xfrm rot="5759830">
                      <a:off x="4762178" y="1814407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80" name="Flowchart: Process 7"/>
                    <p:cNvSpPr/>
                    <p:nvPr/>
                  </p:nvSpPr>
                  <p:spPr>
                    <a:xfrm rot="5228684">
                      <a:off x="4766315" y="1735813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81" name="Flowchart: Process 7"/>
                    <p:cNvSpPr/>
                    <p:nvPr/>
                  </p:nvSpPr>
                  <p:spPr>
                    <a:xfrm rot="4617491">
                      <a:off x="4758119" y="1658563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82" name="Flowchart: Process 7"/>
                    <p:cNvSpPr/>
                    <p:nvPr/>
                  </p:nvSpPr>
                  <p:spPr>
                    <a:xfrm rot="3990800">
                      <a:off x="4732473" y="1584105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83" name="Flowchart: Process 7"/>
                    <p:cNvSpPr/>
                    <p:nvPr/>
                  </p:nvSpPr>
                  <p:spPr>
                    <a:xfrm rot="3398671">
                      <a:off x="4696072" y="1514549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84" name="Flowchart: Process 7"/>
                    <p:cNvSpPr/>
                    <p:nvPr/>
                  </p:nvSpPr>
                  <p:spPr>
                    <a:xfrm rot="2789550">
                      <a:off x="4646433" y="1452501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85" name="Flowchart: Process 7"/>
                    <p:cNvSpPr/>
                    <p:nvPr/>
                  </p:nvSpPr>
                  <p:spPr>
                    <a:xfrm rot="2117013">
                      <a:off x="4588522" y="1401208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948" name="Donut 1947"/>
                <p:cNvSpPr/>
                <p:nvPr/>
              </p:nvSpPr>
              <p:spPr>
                <a:xfrm>
                  <a:off x="5398082" y="1587098"/>
                  <a:ext cx="503517" cy="503517"/>
                </a:xfrm>
                <a:prstGeom prst="donut">
                  <a:avLst>
                    <a:gd name="adj" fmla="val 2850"/>
                  </a:avLst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82" name="Group 1581"/>
              <p:cNvGrpSpPr/>
              <p:nvPr/>
            </p:nvGrpSpPr>
            <p:grpSpPr>
              <a:xfrm>
                <a:off x="1897416" y="3562089"/>
                <a:ext cx="884606" cy="884634"/>
                <a:chOff x="3715556" y="2741809"/>
                <a:chExt cx="434051" cy="434065"/>
              </a:xfr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lin ang="5400000" scaled="1"/>
              </a:gradFill>
            </p:grpSpPr>
            <p:grpSp>
              <p:nvGrpSpPr>
                <p:cNvPr id="1905" name="Group 1904"/>
                <p:cNvGrpSpPr/>
                <p:nvPr/>
              </p:nvGrpSpPr>
              <p:grpSpPr>
                <a:xfrm>
                  <a:off x="3715556" y="2741809"/>
                  <a:ext cx="434051" cy="434065"/>
                  <a:chOff x="2560586" y="2330777"/>
                  <a:chExt cx="942566" cy="942598"/>
                </a:xfrm>
                <a:grpFill/>
              </p:grpSpPr>
              <p:sp>
                <p:nvSpPr>
                  <p:cNvPr id="1910" name="Donut 1909"/>
                  <p:cNvSpPr/>
                  <p:nvPr/>
                </p:nvSpPr>
                <p:spPr>
                  <a:xfrm>
                    <a:off x="2620532" y="2391778"/>
                    <a:ext cx="828581" cy="828580"/>
                  </a:xfrm>
                  <a:prstGeom prst="donut">
                    <a:avLst>
                      <a:gd name="adj" fmla="val 43503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911" name="Group 1910"/>
                  <p:cNvGrpSpPr/>
                  <p:nvPr/>
                </p:nvGrpSpPr>
                <p:grpSpPr>
                  <a:xfrm>
                    <a:off x="2560586" y="2330777"/>
                    <a:ext cx="942566" cy="942598"/>
                    <a:chOff x="3882759" y="1317523"/>
                    <a:chExt cx="942566" cy="942598"/>
                  </a:xfrm>
                  <a:grpFill/>
                </p:grpSpPr>
                <p:sp>
                  <p:nvSpPr>
                    <p:cNvPr id="1912" name="Flowchart: Process 7"/>
                    <p:cNvSpPr/>
                    <p:nvPr/>
                  </p:nvSpPr>
                  <p:spPr>
                    <a:xfrm>
                      <a:off x="4294735" y="1317523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3" name="Flowchart: Process 7"/>
                    <p:cNvSpPr/>
                    <p:nvPr/>
                  </p:nvSpPr>
                  <p:spPr>
                    <a:xfrm rot="665257">
                      <a:off x="4373211" y="1318100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4" name="Flowchart: Process 7"/>
                    <p:cNvSpPr/>
                    <p:nvPr/>
                  </p:nvSpPr>
                  <p:spPr>
                    <a:xfrm rot="1169334">
                      <a:off x="4449956" y="1333103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5" name="Flowchart: Process 7"/>
                    <p:cNvSpPr/>
                    <p:nvPr/>
                  </p:nvSpPr>
                  <p:spPr>
                    <a:xfrm rot="1805762">
                      <a:off x="4522085" y="1362531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6" name="Flowchart: Process 7"/>
                    <p:cNvSpPr/>
                    <p:nvPr/>
                  </p:nvSpPr>
                  <p:spPr>
                    <a:xfrm rot="20940606">
                      <a:off x="4216837" y="1330795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7" name="Flowchart: Process 7"/>
                    <p:cNvSpPr/>
                    <p:nvPr/>
                  </p:nvSpPr>
                  <p:spPr>
                    <a:xfrm rot="20324217">
                      <a:off x="4145285" y="1356184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8" name="Flowchart: Process 7"/>
                    <p:cNvSpPr/>
                    <p:nvPr/>
                  </p:nvSpPr>
                  <p:spPr>
                    <a:xfrm rot="19733854">
                      <a:off x="4077036" y="1395140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9" name="Flowchart: Process 7"/>
                    <p:cNvSpPr/>
                    <p:nvPr/>
                  </p:nvSpPr>
                  <p:spPr>
                    <a:xfrm rot="19002793">
                      <a:off x="4018179" y="1445341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0" name="Flowchart: Process 7"/>
                    <p:cNvSpPr/>
                    <p:nvPr/>
                  </p:nvSpPr>
                  <p:spPr>
                    <a:xfrm rot="18583590">
                      <a:off x="3968555" y="1507777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1" name="Flowchart: Process 7"/>
                    <p:cNvSpPr/>
                    <p:nvPr/>
                  </p:nvSpPr>
                  <p:spPr>
                    <a:xfrm rot="17981259">
                      <a:off x="3930471" y="1573558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2" name="Flowchart: Process 7"/>
                    <p:cNvSpPr/>
                    <p:nvPr/>
                  </p:nvSpPr>
                  <p:spPr>
                    <a:xfrm rot="17239025">
                      <a:off x="3905453" y="1648064"/>
                      <a:ext cx="47845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3" name="Flowchart: Process 7"/>
                    <p:cNvSpPr/>
                    <p:nvPr/>
                  </p:nvSpPr>
                  <p:spPr>
                    <a:xfrm rot="16623282">
                      <a:off x="3896220" y="1724809"/>
                      <a:ext cx="47845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4" name="Flowchart: Process 7"/>
                    <p:cNvSpPr/>
                    <p:nvPr/>
                  </p:nvSpPr>
                  <p:spPr>
                    <a:xfrm rot="16017679">
                      <a:off x="3897989" y="1802773"/>
                      <a:ext cx="48870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5" name="Flowchart: Process 7"/>
                    <p:cNvSpPr/>
                    <p:nvPr/>
                  </p:nvSpPr>
                  <p:spPr>
                    <a:xfrm rot="15377065">
                      <a:off x="3912992" y="1878940"/>
                      <a:ext cx="48870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306" y="219"/>
                          </a:moveTo>
                          <a:cubicBezTo>
                            <a:pt x="3104" y="84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266" y="3472"/>
                            <a:pt x="306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6" name="Flowchart: Process 7"/>
                    <p:cNvSpPr/>
                    <p:nvPr/>
                  </p:nvSpPr>
                  <p:spPr>
                    <a:xfrm rot="14739164">
                      <a:off x="3939230" y="1954910"/>
                      <a:ext cx="49423" cy="7066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7" name="Flowchart: Process 7"/>
                    <p:cNvSpPr/>
                    <p:nvPr/>
                  </p:nvSpPr>
                  <p:spPr>
                    <a:xfrm rot="14223244">
                      <a:off x="3982507" y="2020691"/>
                      <a:ext cx="49423" cy="7066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8" name="Flowchart: Process 7"/>
                    <p:cNvSpPr/>
                    <p:nvPr/>
                  </p:nvSpPr>
                  <p:spPr>
                    <a:xfrm rot="13552023">
                      <a:off x="4034881" y="2079795"/>
                      <a:ext cx="49423" cy="6903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9" name="Flowchart: Process 7"/>
                    <p:cNvSpPr/>
                    <p:nvPr/>
                  </p:nvSpPr>
                  <p:spPr>
                    <a:xfrm rot="12907481">
                      <a:off x="4099508" y="2126535"/>
                      <a:ext cx="49423" cy="6903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0" name="Flowchart: Process 7"/>
                    <p:cNvSpPr/>
                    <p:nvPr/>
                  </p:nvSpPr>
                  <p:spPr>
                    <a:xfrm rot="12140899">
                      <a:off x="4170539" y="2163720"/>
                      <a:ext cx="46107" cy="6870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177">
                          <a:moveTo>
                            <a:pt x="454" y="408"/>
                          </a:moveTo>
                          <a:cubicBezTo>
                            <a:pt x="3322" y="266"/>
                            <a:pt x="5292" y="57"/>
                            <a:pt x="8538" y="0"/>
                          </a:cubicBezTo>
                          <a:lnTo>
                            <a:pt x="10000" y="10177"/>
                          </a:lnTo>
                          <a:lnTo>
                            <a:pt x="0" y="10131"/>
                          </a:lnTo>
                          <a:cubicBezTo>
                            <a:pt x="43" y="6705"/>
                            <a:pt x="414" y="3834"/>
                            <a:pt x="454" y="40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1" name="Flowchart: Process 7"/>
                    <p:cNvSpPr/>
                    <p:nvPr/>
                  </p:nvSpPr>
                  <p:spPr>
                    <a:xfrm rot="11478563">
                      <a:off x="4247270" y="2184632"/>
                      <a:ext cx="47803" cy="68731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847 w 10000"/>
                        <a:gd name="connsiteY0" fmla="*/ 44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847 w 10000"/>
                        <a:gd name="connsiteY4" fmla="*/ 442 h 10177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68" h="10181">
                          <a:moveTo>
                            <a:pt x="1215" y="442"/>
                          </a:moveTo>
                          <a:cubicBezTo>
                            <a:pt x="4083" y="300"/>
                            <a:pt x="5660" y="57"/>
                            <a:pt x="8906" y="0"/>
                          </a:cubicBezTo>
                          <a:lnTo>
                            <a:pt x="10368" y="10177"/>
                          </a:lnTo>
                          <a:lnTo>
                            <a:pt x="0" y="10181"/>
                          </a:lnTo>
                          <a:cubicBezTo>
                            <a:pt x="43" y="6755"/>
                            <a:pt x="856" y="3650"/>
                            <a:pt x="1215" y="44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2" name="Flowchart: Process 7"/>
                    <p:cNvSpPr/>
                    <p:nvPr/>
                  </p:nvSpPr>
                  <p:spPr>
                    <a:xfrm rot="10800000">
                      <a:off x="4325760" y="2191417"/>
                      <a:ext cx="46107" cy="6870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177">
                          <a:moveTo>
                            <a:pt x="704" y="152"/>
                          </a:moveTo>
                          <a:cubicBezTo>
                            <a:pt x="3572" y="10"/>
                            <a:pt x="5292" y="57"/>
                            <a:pt x="8538" y="0"/>
                          </a:cubicBezTo>
                          <a:lnTo>
                            <a:pt x="10000" y="10177"/>
                          </a:lnTo>
                          <a:lnTo>
                            <a:pt x="0" y="10131"/>
                          </a:lnTo>
                          <a:cubicBezTo>
                            <a:pt x="43" y="6705"/>
                            <a:pt x="664" y="3578"/>
                            <a:pt x="704" y="15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3" name="Flowchart: Process 7"/>
                    <p:cNvSpPr/>
                    <p:nvPr/>
                  </p:nvSpPr>
                  <p:spPr>
                    <a:xfrm rot="10209736">
                      <a:off x="4403776" y="2183906"/>
                      <a:ext cx="46107" cy="7007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380">
                          <a:moveTo>
                            <a:pt x="913" y="33"/>
                          </a:moveTo>
                          <a:cubicBezTo>
                            <a:pt x="3781" y="-109"/>
                            <a:pt x="5292" y="260"/>
                            <a:pt x="8538" y="203"/>
                          </a:cubicBezTo>
                          <a:lnTo>
                            <a:pt x="10000" y="10380"/>
                          </a:lnTo>
                          <a:lnTo>
                            <a:pt x="0" y="10334"/>
                          </a:lnTo>
                          <a:cubicBezTo>
                            <a:pt x="43" y="6908"/>
                            <a:pt x="873" y="3459"/>
                            <a:pt x="913" y="3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4" name="Flowchart: Process 7"/>
                    <p:cNvSpPr/>
                    <p:nvPr/>
                  </p:nvSpPr>
                  <p:spPr>
                    <a:xfrm rot="9540196">
                      <a:off x="4478064" y="2164944"/>
                      <a:ext cx="48135" cy="69919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40" h="10357">
                          <a:moveTo>
                            <a:pt x="1191" y="37"/>
                          </a:moveTo>
                          <a:cubicBezTo>
                            <a:pt x="4059" y="-105"/>
                            <a:pt x="5732" y="215"/>
                            <a:pt x="8978" y="158"/>
                          </a:cubicBezTo>
                          <a:lnTo>
                            <a:pt x="10440" y="10335"/>
                          </a:lnTo>
                          <a:lnTo>
                            <a:pt x="0" y="10357"/>
                          </a:lnTo>
                          <a:cubicBezTo>
                            <a:pt x="43" y="6931"/>
                            <a:pt x="944" y="3592"/>
                            <a:pt x="1191" y="3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5" name="Flowchart: Process 7"/>
                    <p:cNvSpPr/>
                    <p:nvPr/>
                  </p:nvSpPr>
                  <p:spPr>
                    <a:xfrm rot="9127406">
                      <a:off x="4550193" y="2131476"/>
                      <a:ext cx="48135" cy="69919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40" h="10357">
                          <a:moveTo>
                            <a:pt x="1191" y="37"/>
                          </a:moveTo>
                          <a:cubicBezTo>
                            <a:pt x="4059" y="-105"/>
                            <a:pt x="5732" y="215"/>
                            <a:pt x="8978" y="158"/>
                          </a:cubicBezTo>
                          <a:lnTo>
                            <a:pt x="10440" y="10335"/>
                          </a:lnTo>
                          <a:lnTo>
                            <a:pt x="0" y="10357"/>
                          </a:lnTo>
                          <a:cubicBezTo>
                            <a:pt x="43" y="6931"/>
                            <a:pt x="944" y="3592"/>
                            <a:pt x="1191" y="3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6" name="Flowchart: Process 7"/>
                    <p:cNvSpPr/>
                    <p:nvPr/>
                  </p:nvSpPr>
                  <p:spPr>
                    <a:xfrm rot="8249689">
                      <a:off x="4614339" y="2086076"/>
                      <a:ext cx="48524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7" name="Flowchart: Process 7"/>
                    <p:cNvSpPr/>
                    <p:nvPr/>
                  </p:nvSpPr>
                  <p:spPr>
                    <a:xfrm rot="7727419">
                      <a:off x="4672041" y="2029769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8" name="Flowchart: Process 7"/>
                    <p:cNvSpPr/>
                    <p:nvPr/>
                  </p:nvSpPr>
                  <p:spPr>
                    <a:xfrm rot="7010015">
                      <a:off x="4712369" y="1964373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9" name="Flowchart: Process 7"/>
                    <p:cNvSpPr/>
                    <p:nvPr/>
                  </p:nvSpPr>
                  <p:spPr>
                    <a:xfrm rot="6429424">
                      <a:off x="4743978" y="1891347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0" name="Flowchart: Process 7"/>
                    <p:cNvSpPr/>
                    <p:nvPr/>
                  </p:nvSpPr>
                  <p:spPr>
                    <a:xfrm rot="5759830">
                      <a:off x="4762178" y="1814407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1" name="Flowchart: Process 7"/>
                    <p:cNvSpPr/>
                    <p:nvPr/>
                  </p:nvSpPr>
                  <p:spPr>
                    <a:xfrm rot="5228684">
                      <a:off x="4766315" y="1735813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2" name="Flowchart: Process 7"/>
                    <p:cNvSpPr/>
                    <p:nvPr/>
                  </p:nvSpPr>
                  <p:spPr>
                    <a:xfrm rot="4617491">
                      <a:off x="4758119" y="1658563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3" name="Flowchart: Process 7"/>
                    <p:cNvSpPr/>
                    <p:nvPr/>
                  </p:nvSpPr>
                  <p:spPr>
                    <a:xfrm rot="3990800">
                      <a:off x="4732473" y="1584105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4" name="Flowchart: Process 7"/>
                    <p:cNvSpPr/>
                    <p:nvPr/>
                  </p:nvSpPr>
                  <p:spPr>
                    <a:xfrm rot="3398671">
                      <a:off x="4696072" y="1514549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5" name="Flowchart: Process 7"/>
                    <p:cNvSpPr/>
                    <p:nvPr/>
                  </p:nvSpPr>
                  <p:spPr>
                    <a:xfrm rot="2789550">
                      <a:off x="4646433" y="1452501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6" name="Flowchart: Process 7"/>
                    <p:cNvSpPr/>
                    <p:nvPr/>
                  </p:nvSpPr>
                  <p:spPr>
                    <a:xfrm rot="2117013">
                      <a:off x="4588522" y="1401208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906" name="Oval 1905"/>
                <p:cNvSpPr/>
                <p:nvPr/>
              </p:nvSpPr>
              <p:spPr>
                <a:xfrm>
                  <a:off x="3904528" y="2794543"/>
                  <a:ext cx="120450" cy="12045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7" name="Oval 1906"/>
                <p:cNvSpPr/>
                <p:nvPr/>
              </p:nvSpPr>
              <p:spPr>
                <a:xfrm>
                  <a:off x="3767588" y="2875714"/>
                  <a:ext cx="120450" cy="12045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8" name="Oval 1907"/>
                <p:cNvSpPr/>
                <p:nvPr/>
              </p:nvSpPr>
              <p:spPr>
                <a:xfrm>
                  <a:off x="3849374" y="3008767"/>
                  <a:ext cx="120450" cy="12045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9" name="Oval 1908"/>
                <p:cNvSpPr/>
                <p:nvPr/>
              </p:nvSpPr>
              <p:spPr>
                <a:xfrm>
                  <a:off x="3981093" y="2923792"/>
                  <a:ext cx="120450" cy="12045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3" name="Group 1582"/>
              <p:cNvGrpSpPr/>
              <p:nvPr/>
            </p:nvGrpSpPr>
            <p:grpSpPr>
              <a:xfrm>
                <a:off x="3469431" y="2047958"/>
                <a:ext cx="504880" cy="492692"/>
                <a:chOff x="3548057" y="1588"/>
                <a:chExt cx="588941" cy="592142"/>
              </a:xfr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lin ang="5400000" scaled="1"/>
              </a:gradFill>
            </p:grpSpPr>
            <p:sp>
              <p:nvSpPr>
                <p:cNvPr id="1892" name="Freeform 51"/>
                <p:cNvSpPr>
                  <a:spLocks noEditPoints="1"/>
                </p:cNvSpPr>
                <p:nvPr/>
              </p:nvSpPr>
              <p:spPr bwMode="auto">
                <a:xfrm>
                  <a:off x="3605205" y="60327"/>
                  <a:ext cx="474662" cy="476252"/>
                </a:xfrm>
                <a:prstGeom prst="donut">
                  <a:avLst>
                    <a:gd name="adj" fmla="val 25810"/>
                  </a:avLst>
                </a:pr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3" name="Freeform 52"/>
                <p:cNvSpPr>
                  <a:spLocks/>
                </p:cNvSpPr>
                <p:nvPr/>
              </p:nvSpPr>
              <p:spPr bwMode="auto">
                <a:xfrm>
                  <a:off x="3811579" y="1588"/>
                  <a:ext cx="68263" cy="69850"/>
                </a:xfrm>
                <a:custGeom>
                  <a:avLst/>
                  <a:gdLst>
                    <a:gd name="T0" fmla="*/ 8 w 43"/>
                    <a:gd name="T1" fmla="*/ 0 h 44"/>
                    <a:gd name="T2" fmla="*/ 35 w 43"/>
                    <a:gd name="T3" fmla="*/ 0 h 44"/>
                    <a:gd name="T4" fmla="*/ 43 w 43"/>
                    <a:gd name="T5" fmla="*/ 44 h 44"/>
                    <a:gd name="T6" fmla="*/ 0 w 43"/>
                    <a:gd name="T7" fmla="*/ 44 h 44"/>
                    <a:gd name="T8" fmla="*/ 8 w 43"/>
                    <a:gd name="T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4">
                      <a:moveTo>
                        <a:pt x="8" y="0"/>
                      </a:moveTo>
                      <a:lnTo>
                        <a:pt x="35" y="0"/>
                      </a:lnTo>
                      <a:lnTo>
                        <a:pt x="43" y="44"/>
                      </a:lnTo>
                      <a:lnTo>
                        <a:pt x="0" y="4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4" name="Freeform 53"/>
                <p:cNvSpPr>
                  <a:spLocks/>
                </p:cNvSpPr>
                <p:nvPr/>
              </p:nvSpPr>
              <p:spPr bwMode="auto">
                <a:xfrm>
                  <a:off x="3678230" y="28576"/>
                  <a:ext cx="80963" cy="87313"/>
                </a:xfrm>
                <a:custGeom>
                  <a:avLst/>
                  <a:gdLst>
                    <a:gd name="T0" fmla="*/ 24 w 51"/>
                    <a:gd name="T1" fmla="*/ 0 h 55"/>
                    <a:gd name="T2" fmla="*/ 51 w 51"/>
                    <a:gd name="T3" fmla="*/ 34 h 55"/>
                    <a:gd name="T4" fmla="*/ 14 w 51"/>
                    <a:gd name="T5" fmla="*/ 55 h 55"/>
                    <a:gd name="T6" fmla="*/ 0 w 51"/>
                    <a:gd name="T7" fmla="*/ 15 h 55"/>
                    <a:gd name="T8" fmla="*/ 24 w 51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55">
                      <a:moveTo>
                        <a:pt x="24" y="0"/>
                      </a:moveTo>
                      <a:lnTo>
                        <a:pt x="51" y="34"/>
                      </a:lnTo>
                      <a:lnTo>
                        <a:pt x="14" y="55"/>
                      </a:lnTo>
                      <a:lnTo>
                        <a:pt x="0" y="15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5" name="Freeform 54"/>
                <p:cNvSpPr>
                  <a:spLocks/>
                </p:cNvSpPr>
                <p:nvPr/>
              </p:nvSpPr>
              <p:spPr bwMode="auto">
                <a:xfrm>
                  <a:off x="3576630" y="128589"/>
                  <a:ext cx="87312" cy="84138"/>
                </a:xfrm>
                <a:custGeom>
                  <a:avLst/>
                  <a:gdLst>
                    <a:gd name="T0" fmla="*/ 14 w 55"/>
                    <a:gd name="T1" fmla="*/ 0 h 53"/>
                    <a:gd name="T2" fmla="*/ 55 w 55"/>
                    <a:gd name="T3" fmla="*/ 15 h 53"/>
                    <a:gd name="T4" fmla="*/ 34 w 55"/>
                    <a:gd name="T5" fmla="*/ 53 h 53"/>
                    <a:gd name="T6" fmla="*/ 0 w 55"/>
                    <a:gd name="T7" fmla="*/ 24 h 53"/>
                    <a:gd name="T8" fmla="*/ 14 w 55"/>
                    <a:gd name="T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3">
                      <a:moveTo>
                        <a:pt x="14" y="0"/>
                      </a:moveTo>
                      <a:lnTo>
                        <a:pt x="55" y="15"/>
                      </a:lnTo>
                      <a:lnTo>
                        <a:pt x="34" y="53"/>
                      </a:lnTo>
                      <a:lnTo>
                        <a:pt x="0" y="24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6" name="Freeform 55"/>
                <p:cNvSpPr>
                  <a:spLocks/>
                </p:cNvSpPr>
                <p:nvPr/>
              </p:nvSpPr>
              <p:spPr bwMode="auto">
                <a:xfrm>
                  <a:off x="3548057" y="261940"/>
                  <a:ext cx="65088" cy="66675"/>
                </a:xfrm>
                <a:custGeom>
                  <a:avLst/>
                  <a:gdLst>
                    <a:gd name="T0" fmla="*/ 41 w 41"/>
                    <a:gd name="T1" fmla="*/ 0 h 42"/>
                    <a:gd name="T2" fmla="*/ 41 w 41"/>
                    <a:gd name="T3" fmla="*/ 42 h 42"/>
                    <a:gd name="T4" fmla="*/ 0 w 41"/>
                    <a:gd name="T5" fmla="*/ 35 h 42"/>
                    <a:gd name="T6" fmla="*/ 0 w 41"/>
                    <a:gd name="T7" fmla="*/ 6 h 42"/>
                    <a:gd name="T8" fmla="*/ 41 w 41"/>
                    <a:gd name="T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42">
                      <a:moveTo>
                        <a:pt x="41" y="0"/>
                      </a:moveTo>
                      <a:lnTo>
                        <a:pt x="41" y="42"/>
                      </a:lnTo>
                      <a:lnTo>
                        <a:pt x="0" y="35"/>
                      </a:lnTo>
                      <a:lnTo>
                        <a:pt x="0" y="6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7" name="Freeform 56"/>
                <p:cNvSpPr>
                  <a:spLocks/>
                </p:cNvSpPr>
                <p:nvPr/>
              </p:nvSpPr>
              <p:spPr bwMode="auto">
                <a:xfrm>
                  <a:off x="3575040" y="381004"/>
                  <a:ext cx="87312" cy="82550"/>
                </a:xfrm>
                <a:custGeom>
                  <a:avLst/>
                  <a:gdLst>
                    <a:gd name="T0" fmla="*/ 32 w 55"/>
                    <a:gd name="T1" fmla="*/ 0 h 52"/>
                    <a:gd name="T2" fmla="*/ 55 w 55"/>
                    <a:gd name="T3" fmla="*/ 36 h 52"/>
                    <a:gd name="T4" fmla="*/ 13 w 55"/>
                    <a:gd name="T5" fmla="*/ 52 h 52"/>
                    <a:gd name="T6" fmla="*/ 0 w 55"/>
                    <a:gd name="T7" fmla="*/ 27 h 52"/>
                    <a:gd name="T8" fmla="*/ 32 w 55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2">
                      <a:moveTo>
                        <a:pt x="32" y="0"/>
                      </a:moveTo>
                      <a:lnTo>
                        <a:pt x="55" y="36"/>
                      </a:lnTo>
                      <a:lnTo>
                        <a:pt x="13" y="52"/>
                      </a:lnTo>
                      <a:lnTo>
                        <a:pt x="0" y="27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8" name="Freeform 57"/>
                <p:cNvSpPr>
                  <a:spLocks/>
                </p:cNvSpPr>
                <p:nvPr/>
              </p:nvSpPr>
              <p:spPr bwMode="auto">
                <a:xfrm>
                  <a:off x="3671876" y="476255"/>
                  <a:ext cx="82549" cy="87313"/>
                </a:xfrm>
                <a:custGeom>
                  <a:avLst/>
                  <a:gdLst>
                    <a:gd name="T0" fmla="*/ 16 w 52"/>
                    <a:gd name="T1" fmla="*/ 0 h 55"/>
                    <a:gd name="T2" fmla="*/ 52 w 52"/>
                    <a:gd name="T3" fmla="*/ 22 h 55"/>
                    <a:gd name="T4" fmla="*/ 25 w 52"/>
                    <a:gd name="T5" fmla="*/ 55 h 55"/>
                    <a:gd name="T6" fmla="*/ 0 w 52"/>
                    <a:gd name="T7" fmla="*/ 42 h 55"/>
                    <a:gd name="T8" fmla="*/ 16 w 52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55">
                      <a:moveTo>
                        <a:pt x="16" y="0"/>
                      </a:moveTo>
                      <a:lnTo>
                        <a:pt x="52" y="22"/>
                      </a:lnTo>
                      <a:lnTo>
                        <a:pt x="25" y="55"/>
                      </a:lnTo>
                      <a:lnTo>
                        <a:pt x="0" y="4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9" name="Freeform 58"/>
                <p:cNvSpPr>
                  <a:spLocks/>
                </p:cNvSpPr>
                <p:nvPr/>
              </p:nvSpPr>
              <p:spPr bwMode="auto">
                <a:xfrm>
                  <a:off x="3805216" y="525467"/>
                  <a:ext cx="68262" cy="68263"/>
                </a:xfrm>
                <a:custGeom>
                  <a:avLst/>
                  <a:gdLst>
                    <a:gd name="T0" fmla="*/ 0 w 43"/>
                    <a:gd name="T1" fmla="*/ 0 h 43"/>
                    <a:gd name="T2" fmla="*/ 43 w 43"/>
                    <a:gd name="T3" fmla="*/ 0 h 43"/>
                    <a:gd name="T4" fmla="*/ 35 w 43"/>
                    <a:gd name="T5" fmla="*/ 43 h 43"/>
                    <a:gd name="T6" fmla="*/ 8 w 43"/>
                    <a:gd name="T7" fmla="*/ 43 h 43"/>
                    <a:gd name="T8" fmla="*/ 0 w 43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35" y="43"/>
                      </a:lnTo>
                      <a:lnTo>
                        <a:pt x="8" y="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0" name="Freeform 59"/>
                <p:cNvSpPr>
                  <a:spLocks/>
                </p:cNvSpPr>
                <p:nvPr/>
              </p:nvSpPr>
              <p:spPr bwMode="auto">
                <a:xfrm>
                  <a:off x="3924277" y="479429"/>
                  <a:ext cx="82549" cy="87313"/>
                </a:xfrm>
                <a:custGeom>
                  <a:avLst/>
                  <a:gdLst>
                    <a:gd name="T0" fmla="*/ 37 w 52"/>
                    <a:gd name="T1" fmla="*/ 0 h 55"/>
                    <a:gd name="T2" fmla="*/ 52 w 52"/>
                    <a:gd name="T3" fmla="*/ 41 h 55"/>
                    <a:gd name="T4" fmla="*/ 28 w 52"/>
                    <a:gd name="T5" fmla="*/ 55 h 55"/>
                    <a:gd name="T6" fmla="*/ 0 w 52"/>
                    <a:gd name="T7" fmla="*/ 21 h 55"/>
                    <a:gd name="T8" fmla="*/ 37 w 52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55">
                      <a:moveTo>
                        <a:pt x="37" y="0"/>
                      </a:moveTo>
                      <a:lnTo>
                        <a:pt x="52" y="41"/>
                      </a:lnTo>
                      <a:lnTo>
                        <a:pt x="28" y="55"/>
                      </a:lnTo>
                      <a:lnTo>
                        <a:pt x="0" y="21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1" name="Freeform 60"/>
                <p:cNvSpPr>
                  <a:spLocks/>
                </p:cNvSpPr>
                <p:nvPr/>
              </p:nvSpPr>
              <p:spPr bwMode="auto">
                <a:xfrm>
                  <a:off x="4021115" y="384179"/>
                  <a:ext cx="87312" cy="84138"/>
                </a:xfrm>
                <a:custGeom>
                  <a:avLst/>
                  <a:gdLst>
                    <a:gd name="T0" fmla="*/ 21 w 55"/>
                    <a:gd name="T1" fmla="*/ 0 h 53"/>
                    <a:gd name="T2" fmla="*/ 55 w 55"/>
                    <a:gd name="T3" fmla="*/ 29 h 53"/>
                    <a:gd name="T4" fmla="*/ 41 w 55"/>
                    <a:gd name="T5" fmla="*/ 53 h 53"/>
                    <a:gd name="T6" fmla="*/ 0 w 55"/>
                    <a:gd name="T7" fmla="*/ 37 h 53"/>
                    <a:gd name="T8" fmla="*/ 21 w 55"/>
                    <a:gd name="T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3">
                      <a:moveTo>
                        <a:pt x="21" y="0"/>
                      </a:moveTo>
                      <a:lnTo>
                        <a:pt x="55" y="29"/>
                      </a:lnTo>
                      <a:lnTo>
                        <a:pt x="41" y="53"/>
                      </a:lnTo>
                      <a:lnTo>
                        <a:pt x="0" y="3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2" name="Freeform 61"/>
                <p:cNvSpPr>
                  <a:spLocks/>
                </p:cNvSpPr>
                <p:nvPr/>
              </p:nvSpPr>
              <p:spPr bwMode="auto">
                <a:xfrm>
                  <a:off x="4068736" y="266703"/>
                  <a:ext cx="68262" cy="68263"/>
                </a:xfrm>
                <a:custGeom>
                  <a:avLst/>
                  <a:gdLst>
                    <a:gd name="T0" fmla="*/ 0 w 43"/>
                    <a:gd name="T1" fmla="*/ 0 h 43"/>
                    <a:gd name="T2" fmla="*/ 43 w 43"/>
                    <a:gd name="T3" fmla="*/ 7 h 43"/>
                    <a:gd name="T4" fmla="*/ 43 w 43"/>
                    <a:gd name="T5" fmla="*/ 35 h 43"/>
                    <a:gd name="T6" fmla="*/ 0 w 43"/>
                    <a:gd name="T7" fmla="*/ 43 h 43"/>
                    <a:gd name="T8" fmla="*/ 0 w 43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3">
                      <a:moveTo>
                        <a:pt x="0" y="0"/>
                      </a:moveTo>
                      <a:lnTo>
                        <a:pt x="43" y="7"/>
                      </a:lnTo>
                      <a:lnTo>
                        <a:pt x="43" y="35"/>
                      </a:lnTo>
                      <a:lnTo>
                        <a:pt x="0" y="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3" name="Freeform 62"/>
                <p:cNvSpPr>
                  <a:spLocks/>
                </p:cNvSpPr>
                <p:nvPr/>
              </p:nvSpPr>
              <p:spPr bwMode="auto">
                <a:xfrm>
                  <a:off x="4022705" y="133352"/>
                  <a:ext cx="87312" cy="82550"/>
                </a:xfrm>
                <a:custGeom>
                  <a:avLst/>
                  <a:gdLst>
                    <a:gd name="T0" fmla="*/ 42 w 55"/>
                    <a:gd name="T1" fmla="*/ 0 h 52"/>
                    <a:gd name="T2" fmla="*/ 55 w 55"/>
                    <a:gd name="T3" fmla="*/ 25 h 52"/>
                    <a:gd name="T4" fmla="*/ 23 w 55"/>
                    <a:gd name="T5" fmla="*/ 52 h 52"/>
                    <a:gd name="T6" fmla="*/ 0 w 55"/>
                    <a:gd name="T7" fmla="*/ 15 h 52"/>
                    <a:gd name="T8" fmla="*/ 42 w 55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2">
                      <a:moveTo>
                        <a:pt x="42" y="0"/>
                      </a:moveTo>
                      <a:lnTo>
                        <a:pt x="55" y="25"/>
                      </a:lnTo>
                      <a:lnTo>
                        <a:pt x="23" y="52"/>
                      </a:lnTo>
                      <a:lnTo>
                        <a:pt x="0" y="15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4" name="Freeform 63"/>
                <p:cNvSpPr>
                  <a:spLocks/>
                </p:cNvSpPr>
                <p:nvPr/>
              </p:nvSpPr>
              <p:spPr bwMode="auto">
                <a:xfrm>
                  <a:off x="3929063" y="31751"/>
                  <a:ext cx="80963" cy="87313"/>
                </a:xfrm>
                <a:custGeom>
                  <a:avLst/>
                  <a:gdLst>
                    <a:gd name="T0" fmla="*/ 28 w 51"/>
                    <a:gd name="T1" fmla="*/ 0 h 55"/>
                    <a:gd name="T2" fmla="*/ 51 w 51"/>
                    <a:gd name="T3" fmla="*/ 14 h 55"/>
                    <a:gd name="T4" fmla="*/ 37 w 51"/>
                    <a:gd name="T5" fmla="*/ 55 h 55"/>
                    <a:gd name="T6" fmla="*/ 0 w 51"/>
                    <a:gd name="T7" fmla="*/ 34 h 55"/>
                    <a:gd name="T8" fmla="*/ 28 w 51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55">
                      <a:moveTo>
                        <a:pt x="28" y="0"/>
                      </a:moveTo>
                      <a:lnTo>
                        <a:pt x="51" y="14"/>
                      </a:lnTo>
                      <a:lnTo>
                        <a:pt x="37" y="55"/>
                      </a:lnTo>
                      <a:lnTo>
                        <a:pt x="0" y="34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84" name="Group 1583"/>
              <p:cNvGrpSpPr/>
              <p:nvPr/>
            </p:nvGrpSpPr>
            <p:grpSpPr>
              <a:xfrm>
                <a:off x="3262716" y="2274308"/>
                <a:ext cx="234138" cy="234146"/>
                <a:chOff x="4872280" y="2300779"/>
                <a:chExt cx="825466" cy="825481"/>
              </a:xfrm>
              <a:solidFill>
                <a:schemeClr val="accent5">
                  <a:lumMod val="65000"/>
                </a:schemeClr>
              </a:solidFill>
            </p:grpSpPr>
            <p:grpSp>
              <p:nvGrpSpPr>
                <p:cNvPr id="1845" name="Group 1844"/>
                <p:cNvGrpSpPr/>
                <p:nvPr/>
              </p:nvGrpSpPr>
              <p:grpSpPr>
                <a:xfrm>
                  <a:off x="4872280" y="2300779"/>
                  <a:ext cx="825466" cy="825481"/>
                  <a:chOff x="4819814" y="2236042"/>
                  <a:chExt cx="942566" cy="942598"/>
                </a:xfrm>
                <a:grpFill/>
              </p:grpSpPr>
              <p:sp>
                <p:nvSpPr>
                  <p:cNvPr id="1855" name="Donut 1854"/>
                  <p:cNvSpPr/>
                  <p:nvPr/>
                </p:nvSpPr>
                <p:spPr>
                  <a:xfrm>
                    <a:off x="4879759" y="2297042"/>
                    <a:ext cx="828582" cy="828581"/>
                  </a:xfrm>
                  <a:prstGeom prst="donut">
                    <a:avLst>
                      <a:gd name="adj" fmla="val 4661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856" name="Group 1855"/>
                  <p:cNvGrpSpPr/>
                  <p:nvPr/>
                </p:nvGrpSpPr>
                <p:grpSpPr>
                  <a:xfrm>
                    <a:off x="4819814" y="2236042"/>
                    <a:ext cx="942566" cy="942598"/>
                    <a:chOff x="3882759" y="1317523"/>
                    <a:chExt cx="942566" cy="942598"/>
                  </a:xfrm>
                  <a:grpFill/>
                </p:grpSpPr>
                <p:sp>
                  <p:nvSpPr>
                    <p:cNvPr id="1857" name="Flowchart: Process 7"/>
                    <p:cNvSpPr/>
                    <p:nvPr/>
                  </p:nvSpPr>
                  <p:spPr>
                    <a:xfrm>
                      <a:off x="4294735" y="1317523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58" name="Flowchart: Process 7"/>
                    <p:cNvSpPr/>
                    <p:nvPr/>
                  </p:nvSpPr>
                  <p:spPr>
                    <a:xfrm rot="665257">
                      <a:off x="4373211" y="1318100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59" name="Flowchart: Process 7"/>
                    <p:cNvSpPr/>
                    <p:nvPr/>
                  </p:nvSpPr>
                  <p:spPr>
                    <a:xfrm rot="1169334">
                      <a:off x="4449956" y="1333103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60" name="Flowchart: Process 7"/>
                    <p:cNvSpPr/>
                    <p:nvPr/>
                  </p:nvSpPr>
                  <p:spPr>
                    <a:xfrm rot="1805762">
                      <a:off x="4522085" y="1362531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61" name="Flowchart: Process 7"/>
                    <p:cNvSpPr/>
                    <p:nvPr/>
                  </p:nvSpPr>
                  <p:spPr>
                    <a:xfrm rot="20940606">
                      <a:off x="4216837" y="1330795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62" name="Flowchart: Process 7"/>
                    <p:cNvSpPr/>
                    <p:nvPr/>
                  </p:nvSpPr>
                  <p:spPr>
                    <a:xfrm rot="20324217">
                      <a:off x="4145285" y="1356184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63" name="Flowchart: Process 7"/>
                    <p:cNvSpPr/>
                    <p:nvPr/>
                  </p:nvSpPr>
                  <p:spPr>
                    <a:xfrm rot="19733854">
                      <a:off x="4077036" y="1395140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64" name="Flowchart: Process 7"/>
                    <p:cNvSpPr/>
                    <p:nvPr/>
                  </p:nvSpPr>
                  <p:spPr>
                    <a:xfrm rot="19002793">
                      <a:off x="4018179" y="1445341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65" name="Flowchart: Process 7"/>
                    <p:cNvSpPr/>
                    <p:nvPr/>
                  </p:nvSpPr>
                  <p:spPr>
                    <a:xfrm rot="18583590">
                      <a:off x="3968555" y="1507777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66" name="Flowchart: Process 7"/>
                    <p:cNvSpPr/>
                    <p:nvPr/>
                  </p:nvSpPr>
                  <p:spPr>
                    <a:xfrm rot="17981259">
                      <a:off x="3930471" y="1573558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67" name="Flowchart: Process 7"/>
                    <p:cNvSpPr/>
                    <p:nvPr/>
                  </p:nvSpPr>
                  <p:spPr>
                    <a:xfrm rot="17239025">
                      <a:off x="3905453" y="1648064"/>
                      <a:ext cx="47845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68" name="Flowchart: Process 7"/>
                    <p:cNvSpPr/>
                    <p:nvPr/>
                  </p:nvSpPr>
                  <p:spPr>
                    <a:xfrm rot="16623282">
                      <a:off x="3896220" y="1724809"/>
                      <a:ext cx="47845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69" name="Flowchart: Process 7"/>
                    <p:cNvSpPr/>
                    <p:nvPr/>
                  </p:nvSpPr>
                  <p:spPr>
                    <a:xfrm rot="16017679">
                      <a:off x="3897989" y="1802773"/>
                      <a:ext cx="48870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0" name="Flowchart: Process 7"/>
                    <p:cNvSpPr/>
                    <p:nvPr/>
                  </p:nvSpPr>
                  <p:spPr>
                    <a:xfrm rot="15377065">
                      <a:off x="3912992" y="1878940"/>
                      <a:ext cx="48870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306" y="219"/>
                          </a:moveTo>
                          <a:cubicBezTo>
                            <a:pt x="3104" y="84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266" y="3472"/>
                            <a:pt x="306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1" name="Flowchart: Process 7"/>
                    <p:cNvSpPr/>
                    <p:nvPr/>
                  </p:nvSpPr>
                  <p:spPr>
                    <a:xfrm rot="14739164">
                      <a:off x="3939230" y="1954910"/>
                      <a:ext cx="49423" cy="7066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2" name="Flowchart: Process 7"/>
                    <p:cNvSpPr/>
                    <p:nvPr/>
                  </p:nvSpPr>
                  <p:spPr>
                    <a:xfrm rot="14223244">
                      <a:off x="3982507" y="2020691"/>
                      <a:ext cx="49423" cy="7066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3" name="Flowchart: Process 7"/>
                    <p:cNvSpPr/>
                    <p:nvPr/>
                  </p:nvSpPr>
                  <p:spPr>
                    <a:xfrm rot="13552023">
                      <a:off x="4034881" y="2079795"/>
                      <a:ext cx="49423" cy="6903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4" name="Flowchart: Process 7"/>
                    <p:cNvSpPr/>
                    <p:nvPr/>
                  </p:nvSpPr>
                  <p:spPr>
                    <a:xfrm rot="12907481">
                      <a:off x="4099508" y="2126535"/>
                      <a:ext cx="49423" cy="6903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5" name="Flowchart: Process 7"/>
                    <p:cNvSpPr/>
                    <p:nvPr/>
                  </p:nvSpPr>
                  <p:spPr>
                    <a:xfrm rot="12140899">
                      <a:off x="4170539" y="2163720"/>
                      <a:ext cx="46107" cy="6870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177">
                          <a:moveTo>
                            <a:pt x="454" y="408"/>
                          </a:moveTo>
                          <a:cubicBezTo>
                            <a:pt x="3322" y="266"/>
                            <a:pt x="5292" y="57"/>
                            <a:pt x="8538" y="0"/>
                          </a:cubicBezTo>
                          <a:lnTo>
                            <a:pt x="10000" y="10177"/>
                          </a:lnTo>
                          <a:lnTo>
                            <a:pt x="0" y="10131"/>
                          </a:lnTo>
                          <a:cubicBezTo>
                            <a:pt x="43" y="6705"/>
                            <a:pt x="414" y="3834"/>
                            <a:pt x="454" y="40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6" name="Flowchart: Process 7"/>
                    <p:cNvSpPr/>
                    <p:nvPr/>
                  </p:nvSpPr>
                  <p:spPr>
                    <a:xfrm rot="11478563">
                      <a:off x="4247270" y="2184632"/>
                      <a:ext cx="47803" cy="68731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847 w 10000"/>
                        <a:gd name="connsiteY0" fmla="*/ 44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847 w 10000"/>
                        <a:gd name="connsiteY4" fmla="*/ 442 h 10177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68" h="10181">
                          <a:moveTo>
                            <a:pt x="1215" y="442"/>
                          </a:moveTo>
                          <a:cubicBezTo>
                            <a:pt x="4083" y="300"/>
                            <a:pt x="5660" y="57"/>
                            <a:pt x="8906" y="0"/>
                          </a:cubicBezTo>
                          <a:lnTo>
                            <a:pt x="10368" y="10177"/>
                          </a:lnTo>
                          <a:lnTo>
                            <a:pt x="0" y="10181"/>
                          </a:lnTo>
                          <a:cubicBezTo>
                            <a:pt x="43" y="6755"/>
                            <a:pt x="856" y="3650"/>
                            <a:pt x="1215" y="44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7" name="Flowchart: Process 7"/>
                    <p:cNvSpPr/>
                    <p:nvPr/>
                  </p:nvSpPr>
                  <p:spPr>
                    <a:xfrm rot="10800000">
                      <a:off x="4325760" y="2191417"/>
                      <a:ext cx="46107" cy="6870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177">
                          <a:moveTo>
                            <a:pt x="704" y="152"/>
                          </a:moveTo>
                          <a:cubicBezTo>
                            <a:pt x="3572" y="10"/>
                            <a:pt x="5292" y="57"/>
                            <a:pt x="8538" y="0"/>
                          </a:cubicBezTo>
                          <a:lnTo>
                            <a:pt x="10000" y="10177"/>
                          </a:lnTo>
                          <a:lnTo>
                            <a:pt x="0" y="10131"/>
                          </a:lnTo>
                          <a:cubicBezTo>
                            <a:pt x="43" y="6705"/>
                            <a:pt x="664" y="3578"/>
                            <a:pt x="704" y="15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8" name="Flowchart: Process 7"/>
                    <p:cNvSpPr/>
                    <p:nvPr/>
                  </p:nvSpPr>
                  <p:spPr>
                    <a:xfrm rot="10209736">
                      <a:off x="4403776" y="2183906"/>
                      <a:ext cx="46107" cy="7007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380">
                          <a:moveTo>
                            <a:pt x="913" y="33"/>
                          </a:moveTo>
                          <a:cubicBezTo>
                            <a:pt x="3781" y="-109"/>
                            <a:pt x="5292" y="260"/>
                            <a:pt x="8538" y="203"/>
                          </a:cubicBezTo>
                          <a:lnTo>
                            <a:pt x="10000" y="10380"/>
                          </a:lnTo>
                          <a:lnTo>
                            <a:pt x="0" y="10334"/>
                          </a:lnTo>
                          <a:cubicBezTo>
                            <a:pt x="43" y="6908"/>
                            <a:pt x="873" y="3459"/>
                            <a:pt x="913" y="3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9" name="Flowchart: Process 7"/>
                    <p:cNvSpPr/>
                    <p:nvPr/>
                  </p:nvSpPr>
                  <p:spPr>
                    <a:xfrm rot="9540196">
                      <a:off x="4478064" y="2164944"/>
                      <a:ext cx="48135" cy="69919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40" h="10357">
                          <a:moveTo>
                            <a:pt x="1191" y="37"/>
                          </a:moveTo>
                          <a:cubicBezTo>
                            <a:pt x="4059" y="-105"/>
                            <a:pt x="5732" y="215"/>
                            <a:pt x="8978" y="158"/>
                          </a:cubicBezTo>
                          <a:lnTo>
                            <a:pt x="10440" y="10335"/>
                          </a:lnTo>
                          <a:lnTo>
                            <a:pt x="0" y="10357"/>
                          </a:lnTo>
                          <a:cubicBezTo>
                            <a:pt x="43" y="6931"/>
                            <a:pt x="944" y="3592"/>
                            <a:pt x="1191" y="3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80" name="Flowchart: Process 7"/>
                    <p:cNvSpPr/>
                    <p:nvPr/>
                  </p:nvSpPr>
                  <p:spPr>
                    <a:xfrm rot="9127406">
                      <a:off x="4550193" y="2131476"/>
                      <a:ext cx="48135" cy="69919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40" h="10357">
                          <a:moveTo>
                            <a:pt x="1191" y="37"/>
                          </a:moveTo>
                          <a:cubicBezTo>
                            <a:pt x="4059" y="-105"/>
                            <a:pt x="5732" y="215"/>
                            <a:pt x="8978" y="158"/>
                          </a:cubicBezTo>
                          <a:lnTo>
                            <a:pt x="10440" y="10335"/>
                          </a:lnTo>
                          <a:lnTo>
                            <a:pt x="0" y="10357"/>
                          </a:lnTo>
                          <a:cubicBezTo>
                            <a:pt x="43" y="6931"/>
                            <a:pt x="944" y="3592"/>
                            <a:pt x="1191" y="3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81" name="Flowchart: Process 7"/>
                    <p:cNvSpPr/>
                    <p:nvPr/>
                  </p:nvSpPr>
                  <p:spPr>
                    <a:xfrm rot="8249689">
                      <a:off x="4614339" y="2086076"/>
                      <a:ext cx="48524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82" name="Flowchart: Process 7"/>
                    <p:cNvSpPr/>
                    <p:nvPr/>
                  </p:nvSpPr>
                  <p:spPr>
                    <a:xfrm rot="7727419">
                      <a:off x="4672041" y="2029769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83" name="Flowchart: Process 7"/>
                    <p:cNvSpPr/>
                    <p:nvPr/>
                  </p:nvSpPr>
                  <p:spPr>
                    <a:xfrm rot="7010015">
                      <a:off x="4712369" y="1964373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84" name="Flowchart: Process 7"/>
                    <p:cNvSpPr/>
                    <p:nvPr/>
                  </p:nvSpPr>
                  <p:spPr>
                    <a:xfrm rot="6429424">
                      <a:off x="4743978" y="1891347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85" name="Flowchart: Process 7"/>
                    <p:cNvSpPr/>
                    <p:nvPr/>
                  </p:nvSpPr>
                  <p:spPr>
                    <a:xfrm rot="5759830">
                      <a:off x="4762178" y="1814407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86" name="Flowchart: Process 7"/>
                    <p:cNvSpPr/>
                    <p:nvPr/>
                  </p:nvSpPr>
                  <p:spPr>
                    <a:xfrm rot="5228684">
                      <a:off x="4766315" y="1735813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87" name="Flowchart: Process 7"/>
                    <p:cNvSpPr/>
                    <p:nvPr/>
                  </p:nvSpPr>
                  <p:spPr>
                    <a:xfrm rot="4617491">
                      <a:off x="4758119" y="1658563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88" name="Flowchart: Process 7"/>
                    <p:cNvSpPr/>
                    <p:nvPr/>
                  </p:nvSpPr>
                  <p:spPr>
                    <a:xfrm rot="3990800">
                      <a:off x="4732473" y="1584105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89" name="Flowchart: Process 7"/>
                    <p:cNvSpPr/>
                    <p:nvPr/>
                  </p:nvSpPr>
                  <p:spPr>
                    <a:xfrm rot="3398671">
                      <a:off x="4696072" y="1514549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90" name="Flowchart: Process 7"/>
                    <p:cNvSpPr/>
                    <p:nvPr/>
                  </p:nvSpPr>
                  <p:spPr>
                    <a:xfrm rot="2789550">
                      <a:off x="4646433" y="1452501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91" name="Flowchart: Process 7"/>
                    <p:cNvSpPr/>
                    <p:nvPr/>
                  </p:nvSpPr>
                  <p:spPr>
                    <a:xfrm rot="2117013">
                      <a:off x="4588522" y="1401208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846" name="Donut 1845"/>
                <p:cNvSpPr/>
                <p:nvPr/>
              </p:nvSpPr>
              <p:spPr>
                <a:xfrm>
                  <a:off x="5116375" y="2554513"/>
                  <a:ext cx="326579" cy="326574"/>
                </a:xfrm>
                <a:prstGeom prst="donut">
                  <a:avLst>
                    <a:gd name="adj" fmla="val 2272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7" name="Flowchart: Process 1846"/>
                <p:cNvSpPr/>
                <p:nvPr/>
              </p:nvSpPr>
              <p:spPr>
                <a:xfrm rot="20040000">
                  <a:off x="5157451" y="2405670"/>
                  <a:ext cx="33584" cy="186280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8" name="Flowchart: Process 1847"/>
                <p:cNvSpPr/>
                <p:nvPr/>
              </p:nvSpPr>
              <p:spPr>
                <a:xfrm rot="17400000">
                  <a:off x="5034181" y="2536404"/>
                  <a:ext cx="33584" cy="186283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9" name="Flowchart: Process 1848"/>
                <p:cNvSpPr/>
                <p:nvPr/>
              </p:nvSpPr>
              <p:spPr>
                <a:xfrm rot="14640000">
                  <a:off x="5051887" y="2706573"/>
                  <a:ext cx="28359" cy="214124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0" name="Flowchart: Process 1849"/>
                <p:cNvSpPr/>
                <p:nvPr/>
              </p:nvSpPr>
              <p:spPr>
                <a:xfrm rot="11880000">
                  <a:off x="5181655" y="2833327"/>
                  <a:ext cx="28360" cy="214121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1" name="Flowchart: Process 1850"/>
                <p:cNvSpPr/>
                <p:nvPr/>
              </p:nvSpPr>
              <p:spPr>
                <a:xfrm rot="9180000">
                  <a:off x="5372063" y="2840537"/>
                  <a:ext cx="27799" cy="199716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2" name="Flowchart: Process 1851"/>
                <p:cNvSpPr/>
                <p:nvPr/>
              </p:nvSpPr>
              <p:spPr>
                <a:xfrm rot="6660000">
                  <a:off x="5507874" y="2701719"/>
                  <a:ext cx="27799" cy="199719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3" name="Flowchart: Process 1852"/>
                <p:cNvSpPr/>
                <p:nvPr/>
              </p:nvSpPr>
              <p:spPr>
                <a:xfrm rot="3900000">
                  <a:off x="5489767" y="2502535"/>
                  <a:ext cx="27799" cy="199719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4" name="Flowchart: Process 1853"/>
                <p:cNvSpPr/>
                <p:nvPr/>
              </p:nvSpPr>
              <p:spPr>
                <a:xfrm rot="1140000">
                  <a:off x="5344807" y="2387852"/>
                  <a:ext cx="27799" cy="199716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5" name="Group 1584"/>
              <p:cNvGrpSpPr/>
              <p:nvPr/>
            </p:nvGrpSpPr>
            <p:grpSpPr>
              <a:xfrm>
                <a:off x="2360309" y="2865406"/>
                <a:ext cx="781428" cy="781454"/>
                <a:chOff x="4872258" y="2300783"/>
                <a:chExt cx="825463" cy="825481"/>
              </a:xfrm>
              <a:solidFill>
                <a:schemeClr val="accent5">
                  <a:lumMod val="65000"/>
                </a:schemeClr>
              </a:solidFill>
            </p:grpSpPr>
            <p:grpSp>
              <p:nvGrpSpPr>
                <p:cNvPr id="1798" name="Group 1797"/>
                <p:cNvGrpSpPr/>
                <p:nvPr/>
              </p:nvGrpSpPr>
              <p:grpSpPr>
                <a:xfrm>
                  <a:off x="4872258" y="2300783"/>
                  <a:ext cx="825463" cy="825481"/>
                  <a:chOff x="4819814" y="2236042"/>
                  <a:chExt cx="942566" cy="942598"/>
                </a:xfrm>
                <a:grpFill/>
              </p:grpSpPr>
              <p:sp>
                <p:nvSpPr>
                  <p:cNvPr id="1808" name="Donut 1807"/>
                  <p:cNvSpPr/>
                  <p:nvPr/>
                </p:nvSpPr>
                <p:spPr>
                  <a:xfrm>
                    <a:off x="4879759" y="2297042"/>
                    <a:ext cx="828582" cy="828581"/>
                  </a:xfrm>
                  <a:prstGeom prst="donut">
                    <a:avLst>
                      <a:gd name="adj" fmla="val 4661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809" name="Group 1808"/>
                  <p:cNvGrpSpPr/>
                  <p:nvPr/>
                </p:nvGrpSpPr>
                <p:grpSpPr>
                  <a:xfrm>
                    <a:off x="4819814" y="2236042"/>
                    <a:ext cx="942566" cy="942598"/>
                    <a:chOff x="3882759" y="1317523"/>
                    <a:chExt cx="942566" cy="942598"/>
                  </a:xfrm>
                  <a:grpFill/>
                </p:grpSpPr>
                <p:sp>
                  <p:nvSpPr>
                    <p:cNvPr id="1810" name="Flowchart: Process 7"/>
                    <p:cNvSpPr/>
                    <p:nvPr/>
                  </p:nvSpPr>
                  <p:spPr>
                    <a:xfrm>
                      <a:off x="4294735" y="1317523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1" name="Flowchart: Process 7"/>
                    <p:cNvSpPr/>
                    <p:nvPr/>
                  </p:nvSpPr>
                  <p:spPr>
                    <a:xfrm rot="665257">
                      <a:off x="4373211" y="1318100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2" name="Flowchart: Process 7"/>
                    <p:cNvSpPr/>
                    <p:nvPr/>
                  </p:nvSpPr>
                  <p:spPr>
                    <a:xfrm rot="1169334">
                      <a:off x="4449956" y="1333103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3" name="Flowchart: Process 7"/>
                    <p:cNvSpPr/>
                    <p:nvPr/>
                  </p:nvSpPr>
                  <p:spPr>
                    <a:xfrm rot="1805762">
                      <a:off x="4522085" y="1362531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4" name="Flowchart: Process 7"/>
                    <p:cNvSpPr/>
                    <p:nvPr/>
                  </p:nvSpPr>
                  <p:spPr>
                    <a:xfrm rot="20940606">
                      <a:off x="4216837" y="1330795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5" name="Flowchart: Process 7"/>
                    <p:cNvSpPr/>
                    <p:nvPr/>
                  </p:nvSpPr>
                  <p:spPr>
                    <a:xfrm rot="20324217">
                      <a:off x="4145285" y="1356184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6" name="Flowchart: Process 7"/>
                    <p:cNvSpPr/>
                    <p:nvPr/>
                  </p:nvSpPr>
                  <p:spPr>
                    <a:xfrm rot="19733854">
                      <a:off x="4077036" y="1395140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7" name="Flowchart: Process 7"/>
                    <p:cNvSpPr/>
                    <p:nvPr/>
                  </p:nvSpPr>
                  <p:spPr>
                    <a:xfrm rot="19002793">
                      <a:off x="4018179" y="1445341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8" name="Flowchart: Process 7"/>
                    <p:cNvSpPr/>
                    <p:nvPr/>
                  </p:nvSpPr>
                  <p:spPr>
                    <a:xfrm rot="18583590">
                      <a:off x="3968555" y="1507777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9" name="Flowchart: Process 7"/>
                    <p:cNvSpPr/>
                    <p:nvPr/>
                  </p:nvSpPr>
                  <p:spPr>
                    <a:xfrm rot="17981259">
                      <a:off x="3930471" y="1573558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0" name="Flowchart: Process 7"/>
                    <p:cNvSpPr/>
                    <p:nvPr/>
                  </p:nvSpPr>
                  <p:spPr>
                    <a:xfrm rot="17239025">
                      <a:off x="3905453" y="1648064"/>
                      <a:ext cx="47845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1" name="Flowchart: Process 7"/>
                    <p:cNvSpPr/>
                    <p:nvPr/>
                  </p:nvSpPr>
                  <p:spPr>
                    <a:xfrm rot="16623282">
                      <a:off x="3896220" y="1724809"/>
                      <a:ext cx="47845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2" name="Flowchart: Process 7"/>
                    <p:cNvSpPr/>
                    <p:nvPr/>
                  </p:nvSpPr>
                  <p:spPr>
                    <a:xfrm rot="16017679">
                      <a:off x="3897989" y="1802773"/>
                      <a:ext cx="48870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3" name="Flowchart: Process 7"/>
                    <p:cNvSpPr/>
                    <p:nvPr/>
                  </p:nvSpPr>
                  <p:spPr>
                    <a:xfrm rot="15377065">
                      <a:off x="3912992" y="1878940"/>
                      <a:ext cx="48870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306" y="219"/>
                          </a:moveTo>
                          <a:cubicBezTo>
                            <a:pt x="3104" y="84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266" y="3472"/>
                            <a:pt x="306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4" name="Flowchart: Process 7"/>
                    <p:cNvSpPr/>
                    <p:nvPr/>
                  </p:nvSpPr>
                  <p:spPr>
                    <a:xfrm rot="14739164">
                      <a:off x="3939230" y="1954910"/>
                      <a:ext cx="49423" cy="7066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5" name="Flowchart: Process 7"/>
                    <p:cNvSpPr/>
                    <p:nvPr/>
                  </p:nvSpPr>
                  <p:spPr>
                    <a:xfrm rot="14223244">
                      <a:off x="3982507" y="2020691"/>
                      <a:ext cx="49423" cy="7066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6" name="Flowchart: Process 7"/>
                    <p:cNvSpPr/>
                    <p:nvPr/>
                  </p:nvSpPr>
                  <p:spPr>
                    <a:xfrm rot="13552023">
                      <a:off x="4034881" y="2079795"/>
                      <a:ext cx="49423" cy="6903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7" name="Flowchart: Process 7"/>
                    <p:cNvSpPr/>
                    <p:nvPr/>
                  </p:nvSpPr>
                  <p:spPr>
                    <a:xfrm rot="12907481">
                      <a:off x="4099508" y="2126535"/>
                      <a:ext cx="49423" cy="6903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8" name="Flowchart: Process 7"/>
                    <p:cNvSpPr/>
                    <p:nvPr/>
                  </p:nvSpPr>
                  <p:spPr>
                    <a:xfrm rot="12140899">
                      <a:off x="4170539" y="2163720"/>
                      <a:ext cx="46107" cy="6870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177">
                          <a:moveTo>
                            <a:pt x="454" y="408"/>
                          </a:moveTo>
                          <a:cubicBezTo>
                            <a:pt x="3322" y="266"/>
                            <a:pt x="5292" y="57"/>
                            <a:pt x="8538" y="0"/>
                          </a:cubicBezTo>
                          <a:lnTo>
                            <a:pt x="10000" y="10177"/>
                          </a:lnTo>
                          <a:lnTo>
                            <a:pt x="0" y="10131"/>
                          </a:lnTo>
                          <a:cubicBezTo>
                            <a:pt x="43" y="6705"/>
                            <a:pt x="414" y="3834"/>
                            <a:pt x="454" y="40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9" name="Flowchart: Process 7"/>
                    <p:cNvSpPr/>
                    <p:nvPr/>
                  </p:nvSpPr>
                  <p:spPr>
                    <a:xfrm rot="11478563">
                      <a:off x="4247270" y="2184632"/>
                      <a:ext cx="47803" cy="68731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847 w 10000"/>
                        <a:gd name="connsiteY0" fmla="*/ 44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847 w 10000"/>
                        <a:gd name="connsiteY4" fmla="*/ 442 h 10177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68" h="10181">
                          <a:moveTo>
                            <a:pt x="1215" y="442"/>
                          </a:moveTo>
                          <a:cubicBezTo>
                            <a:pt x="4083" y="300"/>
                            <a:pt x="5660" y="57"/>
                            <a:pt x="8906" y="0"/>
                          </a:cubicBezTo>
                          <a:lnTo>
                            <a:pt x="10368" y="10177"/>
                          </a:lnTo>
                          <a:lnTo>
                            <a:pt x="0" y="10181"/>
                          </a:lnTo>
                          <a:cubicBezTo>
                            <a:pt x="43" y="6755"/>
                            <a:pt x="856" y="3650"/>
                            <a:pt x="1215" y="44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0" name="Flowchart: Process 7"/>
                    <p:cNvSpPr/>
                    <p:nvPr/>
                  </p:nvSpPr>
                  <p:spPr>
                    <a:xfrm rot="10800000">
                      <a:off x="4325760" y="2191417"/>
                      <a:ext cx="46107" cy="6870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177">
                          <a:moveTo>
                            <a:pt x="704" y="152"/>
                          </a:moveTo>
                          <a:cubicBezTo>
                            <a:pt x="3572" y="10"/>
                            <a:pt x="5292" y="57"/>
                            <a:pt x="8538" y="0"/>
                          </a:cubicBezTo>
                          <a:lnTo>
                            <a:pt x="10000" y="10177"/>
                          </a:lnTo>
                          <a:lnTo>
                            <a:pt x="0" y="10131"/>
                          </a:lnTo>
                          <a:cubicBezTo>
                            <a:pt x="43" y="6705"/>
                            <a:pt x="664" y="3578"/>
                            <a:pt x="704" y="15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1" name="Flowchart: Process 7"/>
                    <p:cNvSpPr/>
                    <p:nvPr/>
                  </p:nvSpPr>
                  <p:spPr>
                    <a:xfrm rot="10209736">
                      <a:off x="4403776" y="2183906"/>
                      <a:ext cx="46107" cy="7007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380">
                          <a:moveTo>
                            <a:pt x="913" y="33"/>
                          </a:moveTo>
                          <a:cubicBezTo>
                            <a:pt x="3781" y="-109"/>
                            <a:pt x="5292" y="260"/>
                            <a:pt x="8538" y="203"/>
                          </a:cubicBezTo>
                          <a:lnTo>
                            <a:pt x="10000" y="10380"/>
                          </a:lnTo>
                          <a:lnTo>
                            <a:pt x="0" y="10334"/>
                          </a:lnTo>
                          <a:cubicBezTo>
                            <a:pt x="43" y="6908"/>
                            <a:pt x="873" y="3459"/>
                            <a:pt x="913" y="3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2" name="Flowchart: Process 7"/>
                    <p:cNvSpPr/>
                    <p:nvPr/>
                  </p:nvSpPr>
                  <p:spPr>
                    <a:xfrm rot="9540196">
                      <a:off x="4478064" y="2164944"/>
                      <a:ext cx="48135" cy="69919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40" h="10357">
                          <a:moveTo>
                            <a:pt x="1191" y="37"/>
                          </a:moveTo>
                          <a:cubicBezTo>
                            <a:pt x="4059" y="-105"/>
                            <a:pt x="5732" y="215"/>
                            <a:pt x="8978" y="158"/>
                          </a:cubicBezTo>
                          <a:lnTo>
                            <a:pt x="10440" y="10335"/>
                          </a:lnTo>
                          <a:lnTo>
                            <a:pt x="0" y="10357"/>
                          </a:lnTo>
                          <a:cubicBezTo>
                            <a:pt x="43" y="6931"/>
                            <a:pt x="944" y="3592"/>
                            <a:pt x="1191" y="3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3" name="Flowchart: Process 7"/>
                    <p:cNvSpPr/>
                    <p:nvPr/>
                  </p:nvSpPr>
                  <p:spPr>
                    <a:xfrm rot="9127406">
                      <a:off x="4550193" y="2131476"/>
                      <a:ext cx="48135" cy="69919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40" h="10357">
                          <a:moveTo>
                            <a:pt x="1191" y="37"/>
                          </a:moveTo>
                          <a:cubicBezTo>
                            <a:pt x="4059" y="-105"/>
                            <a:pt x="5732" y="215"/>
                            <a:pt x="8978" y="158"/>
                          </a:cubicBezTo>
                          <a:lnTo>
                            <a:pt x="10440" y="10335"/>
                          </a:lnTo>
                          <a:lnTo>
                            <a:pt x="0" y="10357"/>
                          </a:lnTo>
                          <a:cubicBezTo>
                            <a:pt x="43" y="6931"/>
                            <a:pt x="944" y="3592"/>
                            <a:pt x="1191" y="3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4" name="Flowchart: Process 7"/>
                    <p:cNvSpPr/>
                    <p:nvPr/>
                  </p:nvSpPr>
                  <p:spPr>
                    <a:xfrm rot="8249689">
                      <a:off x="4614339" y="2086076"/>
                      <a:ext cx="48524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5" name="Flowchart: Process 7"/>
                    <p:cNvSpPr/>
                    <p:nvPr/>
                  </p:nvSpPr>
                  <p:spPr>
                    <a:xfrm rot="7727419">
                      <a:off x="4672041" y="2029769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6" name="Flowchart: Process 7"/>
                    <p:cNvSpPr/>
                    <p:nvPr/>
                  </p:nvSpPr>
                  <p:spPr>
                    <a:xfrm rot="7010015">
                      <a:off x="4712369" y="1964373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7" name="Flowchart: Process 7"/>
                    <p:cNvSpPr/>
                    <p:nvPr/>
                  </p:nvSpPr>
                  <p:spPr>
                    <a:xfrm rot="6429424">
                      <a:off x="4743978" y="1891347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8" name="Flowchart: Process 7"/>
                    <p:cNvSpPr/>
                    <p:nvPr/>
                  </p:nvSpPr>
                  <p:spPr>
                    <a:xfrm rot="5759830">
                      <a:off x="4762178" y="1814407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9" name="Flowchart: Process 7"/>
                    <p:cNvSpPr/>
                    <p:nvPr/>
                  </p:nvSpPr>
                  <p:spPr>
                    <a:xfrm rot="5228684">
                      <a:off x="4766315" y="1735813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40" name="Flowchart: Process 7"/>
                    <p:cNvSpPr/>
                    <p:nvPr/>
                  </p:nvSpPr>
                  <p:spPr>
                    <a:xfrm rot="4617491">
                      <a:off x="4758119" y="1658563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41" name="Flowchart: Process 7"/>
                    <p:cNvSpPr/>
                    <p:nvPr/>
                  </p:nvSpPr>
                  <p:spPr>
                    <a:xfrm rot="3990800">
                      <a:off x="4732473" y="1584105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42" name="Flowchart: Process 7"/>
                    <p:cNvSpPr/>
                    <p:nvPr/>
                  </p:nvSpPr>
                  <p:spPr>
                    <a:xfrm rot="3398671">
                      <a:off x="4696072" y="1514549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43" name="Flowchart: Process 7"/>
                    <p:cNvSpPr/>
                    <p:nvPr/>
                  </p:nvSpPr>
                  <p:spPr>
                    <a:xfrm rot="2789550">
                      <a:off x="4646433" y="1452501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44" name="Flowchart: Process 7"/>
                    <p:cNvSpPr/>
                    <p:nvPr/>
                  </p:nvSpPr>
                  <p:spPr>
                    <a:xfrm rot="2117013">
                      <a:off x="4588522" y="1401208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799" name="Donut 1798"/>
                <p:cNvSpPr/>
                <p:nvPr/>
              </p:nvSpPr>
              <p:spPr>
                <a:xfrm>
                  <a:off x="5116351" y="2554517"/>
                  <a:ext cx="326579" cy="326575"/>
                </a:xfrm>
                <a:prstGeom prst="donut">
                  <a:avLst>
                    <a:gd name="adj" fmla="val 2272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0" name="Flowchart: Process 1799"/>
                <p:cNvSpPr/>
                <p:nvPr/>
              </p:nvSpPr>
              <p:spPr>
                <a:xfrm rot="20040000">
                  <a:off x="5157429" y="2405674"/>
                  <a:ext cx="33585" cy="186279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1" name="Flowchart: Process 1800"/>
                <p:cNvSpPr/>
                <p:nvPr/>
              </p:nvSpPr>
              <p:spPr>
                <a:xfrm rot="17400000">
                  <a:off x="5034164" y="2536408"/>
                  <a:ext cx="33584" cy="186281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2" name="Flowchart: Process 1801"/>
                <p:cNvSpPr/>
                <p:nvPr/>
              </p:nvSpPr>
              <p:spPr>
                <a:xfrm rot="14640000">
                  <a:off x="5051864" y="2706576"/>
                  <a:ext cx="28359" cy="214124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3" name="Flowchart: Process 1802"/>
                <p:cNvSpPr/>
                <p:nvPr/>
              </p:nvSpPr>
              <p:spPr>
                <a:xfrm rot="11880000">
                  <a:off x="5181639" y="2833330"/>
                  <a:ext cx="28359" cy="214121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4" name="Flowchart: Process 1803"/>
                <p:cNvSpPr/>
                <p:nvPr/>
              </p:nvSpPr>
              <p:spPr>
                <a:xfrm rot="9180000">
                  <a:off x="5372045" y="2840531"/>
                  <a:ext cx="27799" cy="199715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5" name="Flowchart: Process 1804"/>
                <p:cNvSpPr/>
                <p:nvPr/>
              </p:nvSpPr>
              <p:spPr>
                <a:xfrm rot="6660000">
                  <a:off x="5507859" y="2701710"/>
                  <a:ext cx="27799" cy="199719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6" name="Flowchart: Process 1805"/>
                <p:cNvSpPr/>
                <p:nvPr/>
              </p:nvSpPr>
              <p:spPr>
                <a:xfrm rot="3900000">
                  <a:off x="5489743" y="2502536"/>
                  <a:ext cx="27799" cy="199718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7" name="Flowchart: Process 1806"/>
                <p:cNvSpPr/>
                <p:nvPr/>
              </p:nvSpPr>
              <p:spPr>
                <a:xfrm rot="1140000">
                  <a:off x="5344806" y="2387852"/>
                  <a:ext cx="27799" cy="199715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6" name="Group 1585"/>
              <p:cNvGrpSpPr/>
              <p:nvPr/>
            </p:nvGrpSpPr>
            <p:grpSpPr>
              <a:xfrm>
                <a:off x="2776400" y="3573235"/>
                <a:ext cx="507109" cy="494863"/>
                <a:chOff x="3548049" y="1587"/>
                <a:chExt cx="588944" cy="592142"/>
              </a:xfrm>
              <a:solidFill>
                <a:schemeClr val="accent5">
                  <a:lumMod val="65000"/>
                </a:schemeClr>
              </a:solidFill>
            </p:grpSpPr>
            <p:sp>
              <p:nvSpPr>
                <p:cNvPr id="1785" name="Freeform 51"/>
                <p:cNvSpPr>
                  <a:spLocks noEditPoints="1"/>
                </p:cNvSpPr>
                <p:nvPr/>
              </p:nvSpPr>
              <p:spPr bwMode="auto">
                <a:xfrm>
                  <a:off x="3605201" y="60326"/>
                  <a:ext cx="474661" cy="476253"/>
                </a:xfrm>
                <a:prstGeom prst="donut">
                  <a:avLst>
                    <a:gd name="adj" fmla="val 25810"/>
                  </a:avLst>
                </a:pr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6" name="Freeform 52"/>
                <p:cNvSpPr>
                  <a:spLocks/>
                </p:cNvSpPr>
                <p:nvPr/>
              </p:nvSpPr>
              <p:spPr bwMode="auto">
                <a:xfrm>
                  <a:off x="3811576" y="1587"/>
                  <a:ext cx="68263" cy="69850"/>
                </a:xfrm>
                <a:custGeom>
                  <a:avLst/>
                  <a:gdLst>
                    <a:gd name="T0" fmla="*/ 8 w 43"/>
                    <a:gd name="T1" fmla="*/ 0 h 44"/>
                    <a:gd name="T2" fmla="*/ 35 w 43"/>
                    <a:gd name="T3" fmla="*/ 0 h 44"/>
                    <a:gd name="T4" fmla="*/ 43 w 43"/>
                    <a:gd name="T5" fmla="*/ 44 h 44"/>
                    <a:gd name="T6" fmla="*/ 0 w 43"/>
                    <a:gd name="T7" fmla="*/ 44 h 44"/>
                    <a:gd name="T8" fmla="*/ 8 w 43"/>
                    <a:gd name="T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4">
                      <a:moveTo>
                        <a:pt x="8" y="0"/>
                      </a:moveTo>
                      <a:lnTo>
                        <a:pt x="35" y="0"/>
                      </a:lnTo>
                      <a:lnTo>
                        <a:pt x="43" y="44"/>
                      </a:lnTo>
                      <a:lnTo>
                        <a:pt x="0" y="4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7" name="Freeform 53"/>
                <p:cNvSpPr>
                  <a:spLocks/>
                </p:cNvSpPr>
                <p:nvPr/>
              </p:nvSpPr>
              <p:spPr bwMode="auto">
                <a:xfrm>
                  <a:off x="3678226" y="28575"/>
                  <a:ext cx="80963" cy="87313"/>
                </a:xfrm>
                <a:custGeom>
                  <a:avLst/>
                  <a:gdLst>
                    <a:gd name="T0" fmla="*/ 24 w 51"/>
                    <a:gd name="T1" fmla="*/ 0 h 55"/>
                    <a:gd name="T2" fmla="*/ 51 w 51"/>
                    <a:gd name="T3" fmla="*/ 34 h 55"/>
                    <a:gd name="T4" fmla="*/ 14 w 51"/>
                    <a:gd name="T5" fmla="*/ 55 h 55"/>
                    <a:gd name="T6" fmla="*/ 0 w 51"/>
                    <a:gd name="T7" fmla="*/ 15 h 55"/>
                    <a:gd name="T8" fmla="*/ 24 w 51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55">
                      <a:moveTo>
                        <a:pt x="24" y="0"/>
                      </a:moveTo>
                      <a:lnTo>
                        <a:pt x="51" y="34"/>
                      </a:lnTo>
                      <a:lnTo>
                        <a:pt x="14" y="55"/>
                      </a:lnTo>
                      <a:lnTo>
                        <a:pt x="0" y="15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8" name="Freeform 54"/>
                <p:cNvSpPr>
                  <a:spLocks/>
                </p:cNvSpPr>
                <p:nvPr/>
              </p:nvSpPr>
              <p:spPr bwMode="auto">
                <a:xfrm>
                  <a:off x="3576627" y="128589"/>
                  <a:ext cx="87312" cy="84138"/>
                </a:xfrm>
                <a:custGeom>
                  <a:avLst/>
                  <a:gdLst>
                    <a:gd name="T0" fmla="*/ 14 w 55"/>
                    <a:gd name="T1" fmla="*/ 0 h 53"/>
                    <a:gd name="T2" fmla="*/ 55 w 55"/>
                    <a:gd name="T3" fmla="*/ 15 h 53"/>
                    <a:gd name="T4" fmla="*/ 34 w 55"/>
                    <a:gd name="T5" fmla="*/ 53 h 53"/>
                    <a:gd name="T6" fmla="*/ 0 w 55"/>
                    <a:gd name="T7" fmla="*/ 24 h 53"/>
                    <a:gd name="T8" fmla="*/ 14 w 55"/>
                    <a:gd name="T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3">
                      <a:moveTo>
                        <a:pt x="14" y="0"/>
                      </a:moveTo>
                      <a:lnTo>
                        <a:pt x="55" y="15"/>
                      </a:lnTo>
                      <a:lnTo>
                        <a:pt x="34" y="53"/>
                      </a:lnTo>
                      <a:lnTo>
                        <a:pt x="0" y="24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9" name="Freeform 55"/>
                <p:cNvSpPr>
                  <a:spLocks/>
                </p:cNvSpPr>
                <p:nvPr/>
              </p:nvSpPr>
              <p:spPr bwMode="auto">
                <a:xfrm>
                  <a:off x="3548049" y="261940"/>
                  <a:ext cx="65088" cy="66676"/>
                </a:xfrm>
                <a:custGeom>
                  <a:avLst/>
                  <a:gdLst>
                    <a:gd name="T0" fmla="*/ 41 w 41"/>
                    <a:gd name="T1" fmla="*/ 0 h 42"/>
                    <a:gd name="T2" fmla="*/ 41 w 41"/>
                    <a:gd name="T3" fmla="*/ 42 h 42"/>
                    <a:gd name="T4" fmla="*/ 0 w 41"/>
                    <a:gd name="T5" fmla="*/ 35 h 42"/>
                    <a:gd name="T6" fmla="*/ 0 w 41"/>
                    <a:gd name="T7" fmla="*/ 6 h 42"/>
                    <a:gd name="T8" fmla="*/ 41 w 41"/>
                    <a:gd name="T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42">
                      <a:moveTo>
                        <a:pt x="41" y="0"/>
                      </a:moveTo>
                      <a:lnTo>
                        <a:pt x="41" y="42"/>
                      </a:lnTo>
                      <a:lnTo>
                        <a:pt x="0" y="35"/>
                      </a:lnTo>
                      <a:lnTo>
                        <a:pt x="0" y="6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0" name="Freeform 56"/>
                <p:cNvSpPr>
                  <a:spLocks/>
                </p:cNvSpPr>
                <p:nvPr/>
              </p:nvSpPr>
              <p:spPr bwMode="auto">
                <a:xfrm>
                  <a:off x="3575036" y="381004"/>
                  <a:ext cx="87312" cy="82551"/>
                </a:xfrm>
                <a:custGeom>
                  <a:avLst/>
                  <a:gdLst>
                    <a:gd name="T0" fmla="*/ 32 w 55"/>
                    <a:gd name="T1" fmla="*/ 0 h 52"/>
                    <a:gd name="T2" fmla="*/ 55 w 55"/>
                    <a:gd name="T3" fmla="*/ 36 h 52"/>
                    <a:gd name="T4" fmla="*/ 13 w 55"/>
                    <a:gd name="T5" fmla="*/ 52 h 52"/>
                    <a:gd name="T6" fmla="*/ 0 w 55"/>
                    <a:gd name="T7" fmla="*/ 27 h 52"/>
                    <a:gd name="T8" fmla="*/ 32 w 55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2">
                      <a:moveTo>
                        <a:pt x="32" y="0"/>
                      </a:moveTo>
                      <a:lnTo>
                        <a:pt x="55" y="36"/>
                      </a:lnTo>
                      <a:lnTo>
                        <a:pt x="13" y="52"/>
                      </a:lnTo>
                      <a:lnTo>
                        <a:pt x="0" y="27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1" name="Freeform 57"/>
                <p:cNvSpPr>
                  <a:spLocks/>
                </p:cNvSpPr>
                <p:nvPr/>
              </p:nvSpPr>
              <p:spPr bwMode="auto">
                <a:xfrm>
                  <a:off x="3671868" y="476255"/>
                  <a:ext cx="82549" cy="87313"/>
                </a:xfrm>
                <a:custGeom>
                  <a:avLst/>
                  <a:gdLst>
                    <a:gd name="T0" fmla="*/ 16 w 52"/>
                    <a:gd name="T1" fmla="*/ 0 h 55"/>
                    <a:gd name="T2" fmla="*/ 52 w 52"/>
                    <a:gd name="T3" fmla="*/ 22 h 55"/>
                    <a:gd name="T4" fmla="*/ 25 w 52"/>
                    <a:gd name="T5" fmla="*/ 55 h 55"/>
                    <a:gd name="T6" fmla="*/ 0 w 52"/>
                    <a:gd name="T7" fmla="*/ 42 h 55"/>
                    <a:gd name="T8" fmla="*/ 16 w 52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55">
                      <a:moveTo>
                        <a:pt x="16" y="0"/>
                      </a:moveTo>
                      <a:lnTo>
                        <a:pt x="52" y="22"/>
                      </a:lnTo>
                      <a:lnTo>
                        <a:pt x="25" y="55"/>
                      </a:lnTo>
                      <a:lnTo>
                        <a:pt x="0" y="4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2" name="Freeform 58"/>
                <p:cNvSpPr>
                  <a:spLocks/>
                </p:cNvSpPr>
                <p:nvPr/>
              </p:nvSpPr>
              <p:spPr bwMode="auto">
                <a:xfrm>
                  <a:off x="3805207" y="525466"/>
                  <a:ext cx="68262" cy="68263"/>
                </a:xfrm>
                <a:custGeom>
                  <a:avLst/>
                  <a:gdLst>
                    <a:gd name="T0" fmla="*/ 0 w 43"/>
                    <a:gd name="T1" fmla="*/ 0 h 43"/>
                    <a:gd name="T2" fmla="*/ 43 w 43"/>
                    <a:gd name="T3" fmla="*/ 0 h 43"/>
                    <a:gd name="T4" fmla="*/ 35 w 43"/>
                    <a:gd name="T5" fmla="*/ 43 h 43"/>
                    <a:gd name="T6" fmla="*/ 8 w 43"/>
                    <a:gd name="T7" fmla="*/ 43 h 43"/>
                    <a:gd name="T8" fmla="*/ 0 w 43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35" y="43"/>
                      </a:lnTo>
                      <a:lnTo>
                        <a:pt x="8" y="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3" name="Freeform 59"/>
                <p:cNvSpPr>
                  <a:spLocks/>
                </p:cNvSpPr>
                <p:nvPr/>
              </p:nvSpPr>
              <p:spPr bwMode="auto">
                <a:xfrm>
                  <a:off x="3924269" y="479428"/>
                  <a:ext cx="82549" cy="87313"/>
                </a:xfrm>
                <a:custGeom>
                  <a:avLst/>
                  <a:gdLst>
                    <a:gd name="T0" fmla="*/ 37 w 52"/>
                    <a:gd name="T1" fmla="*/ 0 h 55"/>
                    <a:gd name="T2" fmla="*/ 52 w 52"/>
                    <a:gd name="T3" fmla="*/ 41 h 55"/>
                    <a:gd name="T4" fmla="*/ 28 w 52"/>
                    <a:gd name="T5" fmla="*/ 55 h 55"/>
                    <a:gd name="T6" fmla="*/ 0 w 52"/>
                    <a:gd name="T7" fmla="*/ 21 h 55"/>
                    <a:gd name="T8" fmla="*/ 37 w 52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55">
                      <a:moveTo>
                        <a:pt x="37" y="0"/>
                      </a:moveTo>
                      <a:lnTo>
                        <a:pt x="52" y="41"/>
                      </a:lnTo>
                      <a:lnTo>
                        <a:pt x="28" y="55"/>
                      </a:lnTo>
                      <a:lnTo>
                        <a:pt x="0" y="21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4" name="Freeform 60"/>
                <p:cNvSpPr>
                  <a:spLocks/>
                </p:cNvSpPr>
                <p:nvPr/>
              </p:nvSpPr>
              <p:spPr bwMode="auto">
                <a:xfrm>
                  <a:off x="4021107" y="384179"/>
                  <a:ext cx="87312" cy="84139"/>
                </a:xfrm>
                <a:custGeom>
                  <a:avLst/>
                  <a:gdLst>
                    <a:gd name="T0" fmla="*/ 21 w 55"/>
                    <a:gd name="T1" fmla="*/ 0 h 53"/>
                    <a:gd name="T2" fmla="*/ 55 w 55"/>
                    <a:gd name="T3" fmla="*/ 29 h 53"/>
                    <a:gd name="T4" fmla="*/ 41 w 55"/>
                    <a:gd name="T5" fmla="*/ 53 h 53"/>
                    <a:gd name="T6" fmla="*/ 0 w 55"/>
                    <a:gd name="T7" fmla="*/ 37 h 53"/>
                    <a:gd name="T8" fmla="*/ 21 w 55"/>
                    <a:gd name="T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3">
                      <a:moveTo>
                        <a:pt x="21" y="0"/>
                      </a:moveTo>
                      <a:lnTo>
                        <a:pt x="55" y="29"/>
                      </a:lnTo>
                      <a:lnTo>
                        <a:pt x="41" y="53"/>
                      </a:lnTo>
                      <a:lnTo>
                        <a:pt x="0" y="3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5" name="Freeform 61"/>
                <p:cNvSpPr>
                  <a:spLocks/>
                </p:cNvSpPr>
                <p:nvPr/>
              </p:nvSpPr>
              <p:spPr bwMode="auto">
                <a:xfrm>
                  <a:off x="4068731" y="266702"/>
                  <a:ext cx="68262" cy="68264"/>
                </a:xfrm>
                <a:custGeom>
                  <a:avLst/>
                  <a:gdLst>
                    <a:gd name="T0" fmla="*/ 0 w 43"/>
                    <a:gd name="T1" fmla="*/ 0 h 43"/>
                    <a:gd name="T2" fmla="*/ 43 w 43"/>
                    <a:gd name="T3" fmla="*/ 7 h 43"/>
                    <a:gd name="T4" fmla="*/ 43 w 43"/>
                    <a:gd name="T5" fmla="*/ 35 h 43"/>
                    <a:gd name="T6" fmla="*/ 0 w 43"/>
                    <a:gd name="T7" fmla="*/ 43 h 43"/>
                    <a:gd name="T8" fmla="*/ 0 w 43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3">
                      <a:moveTo>
                        <a:pt x="0" y="0"/>
                      </a:moveTo>
                      <a:lnTo>
                        <a:pt x="43" y="7"/>
                      </a:lnTo>
                      <a:lnTo>
                        <a:pt x="43" y="35"/>
                      </a:lnTo>
                      <a:lnTo>
                        <a:pt x="0" y="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6" name="Freeform 62"/>
                <p:cNvSpPr>
                  <a:spLocks/>
                </p:cNvSpPr>
                <p:nvPr/>
              </p:nvSpPr>
              <p:spPr bwMode="auto">
                <a:xfrm>
                  <a:off x="4022706" y="133352"/>
                  <a:ext cx="87312" cy="82551"/>
                </a:xfrm>
                <a:custGeom>
                  <a:avLst/>
                  <a:gdLst>
                    <a:gd name="T0" fmla="*/ 42 w 55"/>
                    <a:gd name="T1" fmla="*/ 0 h 52"/>
                    <a:gd name="T2" fmla="*/ 55 w 55"/>
                    <a:gd name="T3" fmla="*/ 25 h 52"/>
                    <a:gd name="T4" fmla="*/ 23 w 55"/>
                    <a:gd name="T5" fmla="*/ 52 h 52"/>
                    <a:gd name="T6" fmla="*/ 0 w 55"/>
                    <a:gd name="T7" fmla="*/ 15 h 52"/>
                    <a:gd name="T8" fmla="*/ 42 w 55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2">
                      <a:moveTo>
                        <a:pt x="42" y="0"/>
                      </a:moveTo>
                      <a:lnTo>
                        <a:pt x="55" y="25"/>
                      </a:lnTo>
                      <a:lnTo>
                        <a:pt x="23" y="52"/>
                      </a:lnTo>
                      <a:lnTo>
                        <a:pt x="0" y="15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7" name="Freeform 63"/>
                <p:cNvSpPr>
                  <a:spLocks/>
                </p:cNvSpPr>
                <p:nvPr/>
              </p:nvSpPr>
              <p:spPr bwMode="auto">
                <a:xfrm>
                  <a:off x="3929063" y="31751"/>
                  <a:ext cx="80963" cy="87313"/>
                </a:xfrm>
                <a:custGeom>
                  <a:avLst/>
                  <a:gdLst>
                    <a:gd name="T0" fmla="*/ 28 w 51"/>
                    <a:gd name="T1" fmla="*/ 0 h 55"/>
                    <a:gd name="T2" fmla="*/ 51 w 51"/>
                    <a:gd name="T3" fmla="*/ 14 h 55"/>
                    <a:gd name="T4" fmla="*/ 37 w 51"/>
                    <a:gd name="T5" fmla="*/ 55 h 55"/>
                    <a:gd name="T6" fmla="*/ 0 w 51"/>
                    <a:gd name="T7" fmla="*/ 34 h 55"/>
                    <a:gd name="T8" fmla="*/ 28 w 51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55">
                      <a:moveTo>
                        <a:pt x="28" y="0"/>
                      </a:moveTo>
                      <a:lnTo>
                        <a:pt x="51" y="14"/>
                      </a:lnTo>
                      <a:lnTo>
                        <a:pt x="37" y="55"/>
                      </a:lnTo>
                      <a:lnTo>
                        <a:pt x="0" y="34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87" name="Group 1586"/>
              <p:cNvGrpSpPr/>
              <p:nvPr/>
            </p:nvGrpSpPr>
            <p:grpSpPr>
              <a:xfrm>
                <a:off x="1602179" y="4328337"/>
                <a:ext cx="595722" cy="595742"/>
                <a:chOff x="3825834" y="4369901"/>
                <a:chExt cx="595722" cy="595742"/>
              </a:xfrm>
            </p:grpSpPr>
            <p:grpSp>
              <p:nvGrpSpPr>
                <p:cNvPr id="1746" name="Group 1745"/>
                <p:cNvGrpSpPr/>
                <p:nvPr/>
              </p:nvGrpSpPr>
              <p:grpSpPr>
                <a:xfrm>
                  <a:off x="3825834" y="4369901"/>
                  <a:ext cx="595722" cy="595742"/>
                  <a:chOff x="2560586" y="2330777"/>
                  <a:chExt cx="942566" cy="942598"/>
                </a:xfrm>
                <a:solidFill>
                  <a:schemeClr val="accent5">
                    <a:lumMod val="65000"/>
                  </a:schemeClr>
                </a:solidFill>
              </p:grpSpPr>
              <p:sp>
                <p:nvSpPr>
                  <p:cNvPr id="1748" name="Donut 1747"/>
                  <p:cNvSpPr/>
                  <p:nvPr/>
                </p:nvSpPr>
                <p:spPr>
                  <a:xfrm>
                    <a:off x="2620532" y="2391777"/>
                    <a:ext cx="828582" cy="828581"/>
                  </a:xfrm>
                  <a:prstGeom prst="donut">
                    <a:avLst>
                      <a:gd name="adj" fmla="val 17030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749" name="Group 1748"/>
                  <p:cNvGrpSpPr/>
                  <p:nvPr/>
                </p:nvGrpSpPr>
                <p:grpSpPr>
                  <a:xfrm>
                    <a:off x="2560586" y="2330777"/>
                    <a:ext cx="942566" cy="942598"/>
                    <a:chOff x="3882759" y="1317523"/>
                    <a:chExt cx="942566" cy="942598"/>
                  </a:xfrm>
                  <a:grpFill/>
                </p:grpSpPr>
                <p:sp>
                  <p:nvSpPr>
                    <p:cNvPr id="1750" name="Flowchart: Process 7"/>
                    <p:cNvSpPr/>
                    <p:nvPr/>
                  </p:nvSpPr>
                  <p:spPr>
                    <a:xfrm>
                      <a:off x="4294735" y="1317523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1" name="Flowchart: Process 7"/>
                    <p:cNvSpPr/>
                    <p:nvPr/>
                  </p:nvSpPr>
                  <p:spPr>
                    <a:xfrm rot="665257">
                      <a:off x="4373211" y="1318100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2" name="Flowchart: Process 7"/>
                    <p:cNvSpPr/>
                    <p:nvPr/>
                  </p:nvSpPr>
                  <p:spPr>
                    <a:xfrm rot="1169334">
                      <a:off x="4449956" y="1333103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3" name="Flowchart: Process 7"/>
                    <p:cNvSpPr/>
                    <p:nvPr/>
                  </p:nvSpPr>
                  <p:spPr>
                    <a:xfrm rot="1805762">
                      <a:off x="4522085" y="1362531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4" name="Flowchart: Process 7"/>
                    <p:cNvSpPr/>
                    <p:nvPr/>
                  </p:nvSpPr>
                  <p:spPr>
                    <a:xfrm rot="20940606">
                      <a:off x="4216837" y="1330795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5" name="Flowchart: Process 7"/>
                    <p:cNvSpPr/>
                    <p:nvPr/>
                  </p:nvSpPr>
                  <p:spPr>
                    <a:xfrm rot="20324217">
                      <a:off x="4145285" y="1356184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6" name="Flowchart: Process 7"/>
                    <p:cNvSpPr/>
                    <p:nvPr/>
                  </p:nvSpPr>
                  <p:spPr>
                    <a:xfrm rot="19733854">
                      <a:off x="4077036" y="1395140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7" name="Flowchart: Process 7"/>
                    <p:cNvSpPr/>
                    <p:nvPr/>
                  </p:nvSpPr>
                  <p:spPr>
                    <a:xfrm rot="19002793">
                      <a:off x="4018179" y="1445341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8" name="Flowchart: Process 7"/>
                    <p:cNvSpPr/>
                    <p:nvPr/>
                  </p:nvSpPr>
                  <p:spPr>
                    <a:xfrm rot="18583590">
                      <a:off x="3968555" y="1507777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9" name="Flowchart: Process 7"/>
                    <p:cNvSpPr/>
                    <p:nvPr/>
                  </p:nvSpPr>
                  <p:spPr>
                    <a:xfrm rot="17981259">
                      <a:off x="3930471" y="1573558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0" name="Flowchart: Process 7"/>
                    <p:cNvSpPr/>
                    <p:nvPr/>
                  </p:nvSpPr>
                  <p:spPr>
                    <a:xfrm rot="17239025">
                      <a:off x="3905453" y="1648064"/>
                      <a:ext cx="47845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1" name="Flowchart: Process 7"/>
                    <p:cNvSpPr/>
                    <p:nvPr/>
                  </p:nvSpPr>
                  <p:spPr>
                    <a:xfrm rot="16623282">
                      <a:off x="3896220" y="1724809"/>
                      <a:ext cx="47845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2" name="Flowchart: Process 7"/>
                    <p:cNvSpPr/>
                    <p:nvPr/>
                  </p:nvSpPr>
                  <p:spPr>
                    <a:xfrm rot="16017679">
                      <a:off x="3897989" y="1802773"/>
                      <a:ext cx="48870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3" name="Flowchart: Process 7"/>
                    <p:cNvSpPr/>
                    <p:nvPr/>
                  </p:nvSpPr>
                  <p:spPr>
                    <a:xfrm rot="15377065">
                      <a:off x="3912992" y="1878940"/>
                      <a:ext cx="48870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306" y="219"/>
                          </a:moveTo>
                          <a:cubicBezTo>
                            <a:pt x="3104" y="84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266" y="3472"/>
                            <a:pt x="306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4" name="Flowchart: Process 7"/>
                    <p:cNvSpPr/>
                    <p:nvPr/>
                  </p:nvSpPr>
                  <p:spPr>
                    <a:xfrm rot="14739164">
                      <a:off x="3939230" y="1954910"/>
                      <a:ext cx="49423" cy="7066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5" name="Flowchart: Process 7"/>
                    <p:cNvSpPr/>
                    <p:nvPr/>
                  </p:nvSpPr>
                  <p:spPr>
                    <a:xfrm rot="14223244">
                      <a:off x="3982507" y="2020691"/>
                      <a:ext cx="49423" cy="7066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6" name="Flowchart: Process 7"/>
                    <p:cNvSpPr/>
                    <p:nvPr/>
                  </p:nvSpPr>
                  <p:spPr>
                    <a:xfrm rot="13552023">
                      <a:off x="4034881" y="2079795"/>
                      <a:ext cx="49423" cy="6903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7" name="Flowchart: Process 7"/>
                    <p:cNvSpPr/>
                    <p:nvPr/>
                  </p:nvSpPr>
                  <p:spPr>
                    <a:xfrm rot="12907481">
                      <a:off x="4099508" y="2126535"/>
                      <a:ext cx="49423" cy="6903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8" name="Flowchart: Process 7"/>
                    <p:cNvSpPr/>
                    <p:nvPr/>
                  </p:nvSpPr>
                  <p:spPr>
                    <a:xfrm rot="12140899">
                      <a:off x="4170539" y="2163720"/>
                      <a:ext cx="46107" cy="6870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177">
                          <a:moveTo>
                            <a:pt x="454" y="408"/>
                          </a:moveTo>
                          <a:cubicBezTo>
                            <a:pt x="3322" y="266"/>
                            <a:pt x="5292" y="57"/>
                            <a:pt x="8538" y="0"/>
                          </a:cubicBezTo>
                          <a:lnTo>
                            <a:pt x="10000" y="10177"/>
                          </a:lnTo>
                          <a:lnTo>
                            <a:pt x="0" y="10131"/>
                          </a:lnTo>
                          <a:cubicBezTo>
                            <a:pt x="43" y="6705"/>
                            <a:pt x="414" y="3834"/>
                            <a:pt x="454" y="40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9" name="Flowchart: Process 7"/>
                    <p:cNvSpPr/>
                    <p:nvPr/>
                  </p:nvSpPr>
                  <p:spPr>
                    <a:xfrm rot="11478563">
                      <a:off x="4247270" y="2184632"/>
                      <a:ext cx="47803" cy="68731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847 w 10000"/>
                        <a:gd name="connsiteY0" fmla="*/ 44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847 w 10000"/>
                        <a:gd name="connsiteY4" fmla="*/ 442 h 10177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68" h="10181">
                          <a:moveTo>
                            <a:pt x="1215" y="442"/>
                          </a:moveTo>
                          <a:cubicBezTo>
                            <a:pt x="4083" y="300"/>
                            <a:pt x="5660" y="57"/>
                            <a:pt x="8906" y="0"/>
                          </a:cubicBezTo>
                          <a:lnTo>
                            <a:pt x="10368" y="10177"/>
                          </a:lnTo>
                          <a:lnTo>
                            <a:pt x="0" y="10181"/>
                          </a:lnTo>
                          <a:cubicBezTo>
                            <a:pt x="43" y="6755"/>
                            <a:pt x="856" y="3650"/>
                            <a:pt x="1215" y="44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0" name="Flowchart: Process 7"/>
                    <p:cNvSpPr/>
                    <p:nvPr/>
                  </p:nvSpPr>
                  <p:spPr>
                    <a:xfrm rot="10800000">
                      <a:off x="4325760" y="2191417"/>
                      <a:ext cx="46107" cy="6870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177">
                          <a:moveTo>
                            <a:pt x="704" y="152"/>
                          </a:moveTo>
                          <a:cubicBezTo>
                            <a:pt x="3572" y="10"/>
                            <a:pt x="5292" y="57"/>
                            <a:pt x="8538" y="0"/>
                          </a:cubicBezTo>
                          <a:lnTo>
                            <a:pt x="10000" y="10177"/>
                          </a:lnTo>
                          <a:lnTo>
                            <a:pt x="0" y="10131"/>
                          </a:lnTo>
                          <a:cubicBezTo>
                            <a:pt x="43" y="6705"/>
                            <a:pt x="664" y="3578"/>
                            <a:pt x="704" y="15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1" name="Flowchart: Process 7"/>
                    <p:cNvSpPr/>
                    <p:nvPr/>
                  </p:nvSpPr>
                  <p:spPr>
                    <a:xfrm rot="10209736">
                      <a:off x="4403776" y="2183906"/>
                      <a:ext cx="46107" cy="7007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380">
                          <a:moveTo>
                            <a:pt x="913" y="33"/>
                          </a:moveTo>
                          <a:cubicBezTo>
                            <a:pt x="3781" y="-109"/>
                            <a:pt x="5292" y="260"/>
                            <a:pt x="8538" y="203"/>
                          </a:cubicBezTo>
                          <a:lnTo>
                            <a:pt x="10000" y="10380"/>
                          </a:lnTo>
                          <a:lnTo>
                            <a:pt x="0" y="10334"/>
                          </a:lnTo>
                          <a:cubicBezTo>
                            <a:pt x="43" y="6908"/>
                            <a:pt x="873" y="3459"/>
                            <a:pt x="913" y="3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2" name="Flowchart: Process 7"/>
                    <p:cNvSpPr/>
                    <p:nvPr/>
                  </p:nvSpPr>
                  <p:spPr>
                    <a:xfrm rot="9540196">
                      <a:off x="4478064" y="2164944"/>
                      <a:ext cx="48135" cy="69919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40" h="10357">
                          <a:moveTo>
                            <a:pt x="1191" y="37"/>
                          </a:moveTo>
                          <a:cubicBezTo>
                            <a:pt x="4059" y="-105"/>
                            <a:pt x="5732" y="215"/>
                            <a:pt x="8978" y="158"/>
                          </a:cubicBezTo>
                          <a:lnTo>
                            <a:pt x="10440" y="10335"/>
                          </a:lnTo>
                          <a:lnTo>
                            <a:pt x="0" y="10357"/>
                          </a:lnTo>
                          <a:cubicBezTo>
                            <a:pt x="43" y="6931"/>
                            <a:pt x="944" y="3592"/>
                            <a:pt x="1191" y="3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3" name="Flowchart: Process 7"/>
                    <p:cNvSpPr/>
                    <p:nvPr/>
                  </p:nvSpPr>
                  <p:spPr>
                    <a:xfrm rot="9127406">
                      <a:off x="4550193" y="2131476"/>
                      <a:ext cx="48135" cy="69919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40" h="10357">
                          <a:moveTo>
                            <a:pt x="1191" y="37"/>
                          </a:moveTo>
                          <a:cubicBezTo>
                            <a:pt x="4059" y="-105"/>
                            <a:pt x="5732" y="215"/>
                            <a:pt x="8978" y="158"/>
                          </a:cubicBezTo>
                          <a:lnTo>
                            <a:pt x="10440" y="10335"/>
                          </a:lnTo>
                          <a:lnTo>
                            <a:pt x="0" y="10357"/>
                          </a:lnTo>
                          <a:cubicBezTo>
                            <a:pt x="43" y="6931"/>
                            <a:pt x="944" y="3592"/>
                            <a:pt x="1191" y="3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4" name="Flowchart: Process 7"/>
                    <p:cNvSpPr/>
                    <p:nvPr/>
                  </p:nvSpPr>
                  <p:spPr>
                    <a:xfrm rot="8249689">
                      <a:off x="4614339" y="2086076"/>
                      <a:ext cx="48524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5" name="Flowchart: Process 7"/>
                    <p:cNvSpPr/>
                    <p:nvPr/>
                  </p:nvSpPr>
                  <p:spPr>
                    <a:xfrm rot="7727419">
                      <a:off x="4672041" y="2029769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6" name="Flowchart: Process 7"/>
                    <p:cNvSpPr/>
                    <p:nvPr/>
                  </p:nvSpPr>
                  <p:spPr>
                    <a:xfrm rot="7010015">
                      <a:off x="4712369" y="1964373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7" name="Flowchart: Process 7"/>
                    <p:cNvSpPr/>
                    <p:nvPr/>
                  </p:nvSpPr>
                  <p:spPr>
                    <a:xfrm rot="6429424">
                      <a:off x="4743978" y="1891347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8" name="Flowchart: Process 7"/>
                    <p:cNvSpPr/>
                    <p:nvPr/>
                  </p:nvSpPr>
                  <p:spPr>
                    <a:xfrm rot="5759830">
                      <a:off x="4762178" y="1814407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9" name="Flowchart: Process 7"/>
                    <p:cNvSpPr/>
                    <p:nvPr/>
                  </p:nvSpPr>
                  <p:spPr>
                    <a:xfrm rot="5228684">
                      <a:off x="4766315" y="1735813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0" name="Flowchart: Process 7"/>
                    <p:cNvSpPr/>
                    <p:nvPr/>
                  </p:nvSpPr>
                  <p:spPr>
                    <a:xfrm rot="4617491">
                      <a:off x="4758119" y="1658563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1" name="Flowchart: Process 7"/>
                    <p:cNvSpPr/>
                    <p:nvPr/>
                  </p:nvSpPr>
                  <p:spPr>
                    <a:xfrm rot="3990800">
                      <a:off x="4732473" y="1584105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2" name="Flowchart: Process 7"/>
                    <p:cNvSpPr/>
                    <p:nvPr/>
                  </p:nvSpPr>
                  <p:spPr>
                    <a:xfrm rot="3398671">
                      <a:off x="4696072" y="1514549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3" name="Flowchart: Process 7"/>
                    <p:cNvSpPr/>
                    <p:nvPr/>
                  </p:nvSpPr>
                  <p:spPr>
                    <a:xfrm rot="2789550">
                      <a:off x="4646433" y="1452501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4" name="Flowchart: Process 7"/>
                    <p:cNvSpPr/>
                    <p:nvPr/>
                  </p:nvSpPr>
                  <p:spPr>
                    <a:xfrm rot="2117013">
                      <a:off x="4588522" y="1401208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747" name="Donut 1746"/>
                <p:cNvSpPr/>
                <p:nvPr/>
              </p:nvSpPr>
              <p:spPr>
                <a:xfrm>
                  <a:off x="3904455" y="4452345"/>
                  <a:ext cx="438480" cy="438480"/>
                </a:xfrm>
                <a:prstGeom prst="donut">
                  <a:avLst>
                    <a:gd name="adj" fmla="val 2850"/>
                  </a:avLst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88" name="Donut 1587"/>
              <p:cNvSpPr/>
              <p:nvPr/>
            </p:nvSpPr>
            <p:spPr>
              <a:xfrm>
                <a:off x="2483831" y="4385627"/>
                <a:ext cx="521487" cy="521487"/>
              </a:xfrm>
              <a:prstGeom prst="donut">
                <a:avLst>
                  <a:gd name="adj" fmla="val 4661"/>
                </a:avLst>
              </a:prstGeom>
              <a:solidFill>
                <a:schemeClr val="accent5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89" name="Group 1588"/>
              <p:cNvGrpSpPr/>
              <p:nvPr/>
            </p:nvGrpSpPr>
            <p:grpSpPr>
              <a:xfrm>
                <a:off x="2446104" y="4347235"/>
                <a:ext cx="593240" cy="593248"/>
                <a:chOff x="3882778" y="1317528"/>
                <a:chExt cx="942593" cy="942605"/>
              </a:xfrm>
              <a:solidFill>
                <a:schemeClr val="accent5">
                  <a:lumMod val="65000"/>
                </a:schemeClr>
              </a:solidFill>
            </p:grpSpPr>
            <p:sp>
              <p:nvSpPr>
                <p:cNvPr id="1711" name="Flowchart: Process 7"/>
                <p:cNvSpPr/>
                <p:nvPr/>
              </p:nvSpPr>
              <p:spPr>
                <a:xfrm>
                  <a:off x="4294755" y="1317528"/>
                  <a:ext cx="47911" cy="70977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47" h="10082">
                      <a:moveTo>
                        <a:pt x="4" y="327"/>
                      </a:moveTo>
                      <a:cubicBezTo>
                        <a:pt x="2801" y="191"/>
                        <a:pt x="4982" y="54"/>
                        <a:pt x="8149" y="0"/>
                      </a:cubicBezTo>
                      <a:lnTo>
                        <a:pt x="10247" y="9426"/>
                      </a:lnTo>
                      <a:lnTo>
                        <a:pt x="250" y="10082"/>
                      </a:lnTo>
                      <a:cubicBezTo>
                        <a:pt x="292" y="6802"/>
                        <a:pt x="-36" y="3607"/>
                        <a:pt x="4" y="3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2" name="Flowchart: Process 7"/>
                <p:cNvSpPr/>
                <p:nvPr/>
              </p:nvSpPr>
              <p:spPr>
                <a:xfrm rot="665257">
                  <a:off x="4373230" y="1318105"/>
                  <a:ext cx="47911" cy="70977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47" h="10082">
                      <a:moveTo>
                        <a:pt x="4" y="327"/>
                      </a:moveTo>
                      <a:cubicBezTo>
                        <a:pt x="2801" y="191"/>
                        <a:pt x="4982" y="54"/>
                        <a:pt x="8149" y="0"/>
                      </a:cubicBezTo>
                      <a:lnTo>
                        <a:pt x="10247" y="9426"/>
                      </a:lnTo>
                      <a:lnTo>
                        <a:pt x="250" y="10082"/>
                      </a:lnTo>
                      <a:cubicBezTo>
                        <a:pt x="292" y="6802"/>
                        <a:pt x="-36" y="3607"/>
                        <a:pt x="4" y="3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3" name="Flowchart: Process 7"/>
                <p:cNvSpPr/>
                <p:nvPr/>
              </p:nvSpPr>
              <p:spPr>
                <a:xfrm rot="1169334">
                  <a:off x="4449977" y="1333109"/>
                  <a:ext cx="47911" cy="70977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47" h="10082">
                      <a:moveTo>
                        <a:pt x="4" y="327"/>
                      </a:moveTo>
                      <a:cubicBezTo>
                        <a:pt x="2801" y="191"/>
                        <a:pt x="4982" y="54"/>
                        <a:pt x="8149" y="0"/>
                      </a:cubicBezTo>
                      <a:lnTo>
                        <a:pt x="10247" y="9426"/>
                      </a:lnTo>
                      <a:lnTo>
                        <a:pt x="250" y="10082"/>
                      </a:lnTo>
                      <a:cubicBezTo>
                        <a:pt x="292" y="6802"/>
                        <a:pt x="-36" y="3607"/>
                        <a:pt x="4" y="3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4" name="Flowchart: Process 7"/>
                <p:cNvSpPr/>
                <p:nvPr/>
              </p:nvSpPr>
              <p:spPr>
                <a:xfrm rot="1805762">
                  <a:off x="4522106" y="1362537"/>
                  <a:ext cx="47911" cy="70977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47" h="10082">
                      <a:moveTo>
                        <a:pt x="4" y="327"/>
                      </a:moveTo>
                      <a:cubicBezTo>
                        <a:pt x="2801" y="191"/>
                        <a:pt x="4982" y="54"/>
                        <a:pt x="8149" y="0"/>
                      </a:cubicBezTo>
                      <a:lnTo>
                        <a:pt x="10247" y="9426"/>
                      </a:lnTo>
                      <a:lnTo>
                        <a:pt x="250" y="10082"/>
                      </a:lnTo>
                      <a:cubicBezTo>
                        <a:pt x="292" y="6802"/>
                        <a:pt x="-36" y="3607"/>
                        <a:pt x="4" y="3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5" name="Flowchart: Process 7"/>
                <p:cNvSpPr/>
                <p:nvPr/>
              </p:nvSpPr>
              <p:spPr>
                <a:xfrm rot="20940606">
                  <a:off x="4216856" y="1330802"/>
                  <a:ext cx="47911" cy="70977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47" h="10082">
                      <a:moveTo>
                        <a:pt x="4" y="327"/>
                      </a:moveTo>
                      <a:cubicBezTo>
                        <a:pt x="2801" y="191"/>
                        <a:pt x="4982" y="54"/>
                        <a:pt x="8149" y="0"/>
                      </a:cubicBezTo>
                      <a:lnTo>
                        <a:pt x="10247" y="9426"/>
                      </a:lnTo>
                      <a:lnTo>
                        <a:pt x="250" y="10082"/>
                      </a:lnTo>
                      <a:cubicBezTo>
                        <a:pt x="292" y="6802"/>
                        <a:pt x="-36" y="3607"/>
                        <a:pt x="4" y="3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6" name="Flowchart: Process 7"/>
                <p:cNvSpPr/>
                <p:nvPr/>
              </p:nvSpPr>
              <p:spPr>
                <a:xfrm rot="20324217">
                  <a:off x="4145304" y="1356192"/>
                  <a:ext cx="47911" cy="70977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47" h="10082">
                      <a:moveTo>
                        <a:pt x="4" y="327"/>
                      </a:moveTo>
                      <a:cubicBezTo>
                        <a:pt x="2801" y="191"/>
                        <a:pt x="4982" y="54"/>
                        <a:pt x="8149" y="0"/>
                      </a:cubicBezTo>
                      <a:lnTo>
                        <a:pt x="10247" y="9426"/>
                      </a:lnTo>
                      <a:lnTo>
                        <a:pt x="250" y="10082"/>
                      </a:lnTo>
                      <a:cubicBezTo>
                        <a:pt x="292" y="6802"/>
                        <a:pt x="-36" y="3607"/>
                        <a:pt x="4" y="3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7" name="Flowchart: Process 7"/>
                <p:cNvSpPr/>
                <p:nvPr/>
              </p:nvSpPr>
              <p:spPr>
                <a:xfrm rot="19733854">
                  <a:off x="4077055" y="1395148"/>
                  <a:ext cx="47911" cy="7476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47" h="10082">
                      <a:moveTo>
                        <a:pt x="4" y="327"/>
                      </a:moveTo>
                      <a:cubicBezTo>
                        <a:pt x="2801" y="191"/>
                        <a:pt x="4982" y="54"/>
                        <a:pt x="8149" y="0"/>
                      </a:cubicBezTo>
                      <a:lnTo>
                        <a:pt x="10247" y="9426"/>
                      </a:lnTo>
                      <a:lnTo>
                        <a:pt x="250" y="10082"/>
                      </a:lnTo>
                      <a:cubicBezTo>
                        <a:pt x="292" y="6802"/>
                        <a:pt x="-36" y="3607"/>
                        <a:pt x="4" y="3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8" name="Flowchart: Process 7"/>
                <p:cNvSpPr/>
                <p:nvPr/>
              </p:nvSpPr>
              <p:spPr>
                <a:xfrm rot="19002793">
                  <a:off x="4018197" y="1445349"/>
                  <a:ext cx="47911" cy="7476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47" h="10082">
                      <a:moveTo>
                        <a:pt x="4" y="327"/>
                      </a:moveTo>
                      <a:cubicBezTo>
                        <a:pt x="2801" y="191"/>
                        <a:pt x="4982" y="54"/>
                        <a:pt x="8149" y="0"/>
                      </a:cubicBezTo>
                      <a:lnTo>
                        <a:pt x="10247" y="9426"/>
                      </a:lnTo>
                      <a:lnTo>
                        <a:pt x="250" y="10082"/>
                      </a:lnTo>
                      <a:cubicBezTo>
                        <a:pt x="292" y="6802"/>
                        <a:pt x="-36" y="3607"/>
                        <a:pt x="4" y="3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9" name="Flowchart: Process 7"/>
                <p:cNvSpPr/>
                <p:nvPr/>
              </p:nvSpPr>
              <p:spPr>
                <a:xfrm rot="18583590">
                  <a:off x="3968573" y="1507786"/>
                  <a:ext cx="47911" cy="7476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47" h="10082">
                      <a:moveTo>
                        <a:pt x="4" y="327"/>
                      </a:moveTo>
                      <a:cubicBezTo>
                        <a:pt x="2801" y="191"/>
                        <a:pt x="4982" y="54"/>
                        <a:pt x="8149" y="0"/>
                      </a:cubicBezTo>
                      <a:lnTo>
                        <a:pt x="10247" y="9426"/>
                      </a:lnTo>
                      <a:lnTo>
                        <a:pt x="250" y="10082"/>
                      </a:lnTo>
                      <a:cubicBezTo>
                        <a:pt x="292" y="6802"/>
                        <a:pt x="-36" y="3607"/>
                        <a:pt x="4" y="3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0" name="Flowchart: Process 7"/>
                <p:cNvSpPr/>
                <p:nvPr/>
              </p:nvSpPr>
              <p:spPr>
                <a:xfrm rot="17981259">
                  <a:off x="3930489" y="1573568"/>
                  <a:ext cx="47911" cy="7476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47" h="10082">
                      <a:moveTo>
                        <a:pt x="4" y="327"/>
                      </a:moveTo>
                      <a:cubicBezTo>
                        <a:pt x="2801" y="191"/>
                        <a:pt x="4982" y="54"/>
                        <a:pt x="8149" y="0"/>
                      </a:cubicBezTo>
                      <a:lnTo>
                        <a:pt x="10247" y="9426"/>
                      </a:lnTo>
                      <a:lnTo>
                        <a:pt x="250" y="10082"/>
                      </a:lnTo>
                      <a:cubicBezTo>
                        <a:pt x="292" y="6802"/>
                        <a:pt x="-36" y="3607"/>
                        <a:pt x="4" y="3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1" name="Flowchart: Process 7"/>
                <p:cNvSpPr/>
                <p:nvPr/>
              </p:nvSpPr>
              <p:spPr>
                <a:xfrm rot="17239025">
                  <a:off x="3905471" y="1648074"/>
                  <a:ext cx="47845" cy="7476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36" h="10000">
                      <a:moveTo>
                        <a:pt x="71" y="182"/>
                      </a:moveTo>
                      <a:cubicBezTo>
                        <a:pt x="2869" y="47"/>
                        <a:pt x="4733" y="54"/>
                        <a:pt x="7901" y="0"/>
                      </a:cubicBezTo>
                      <a:lnTo>
                        <a:pt x="10236" y="9303"/>
                      </a:lnTo>
                      <a:lnTo>
                        <a:pt x="0" y="10000"/>
                      </a:lnTo>
                      <a:cubicBezTo>
                        <a:pt x="42" y="6747"/>
                        <a:pt x="31" y="3435"/>
                        <a:pt x="71" y="1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2" name="Flowchart: Process 7"/>
                <p:cNvSpPr/>
                <p:nvPr/>
              </p:nvSpPr>
              <p:spPr>
                <a:xfrm rot="16623282">
                  <a:off x="3896239" y="1724819"/>
                  <a:ext cx="47845" cy="7476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36" h="10000">
                      <a:moveTo>
                        <a:pt x="71" y="182"/>
                      </a:moveTo>
                      <a:cubicBezTo>
                        <a:pt x="2869" y="47"/>
                        <a:pt x="4733" y="54"/>
                        <a:pt x="7901" y="0"/>
                      </a:cubicBezTo>
                      <a:lnTo>
                        <a:pt x="10236" y="9303"/>
                      </a:lnTo>
                      <a:lnTo>
                        <a:pt x="0" y="10000"/>
                      </a:lnTo>
                      <a:cubicBezTo>
                        <a:pt x="42" y="6747"/>
                        <a:pt x="31" y="3435"/>
                        <a:pt x="71" y="1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3" name="Flowchart: Process 7"/>
                <p:cNvSpPr/>
                <p:nvPr/>
              </p:nvSpPr>
              <p:spPr>
                <a:xfrm rot="16017679">
                  <a:off x="3898010" y="1802782"/>
                  <a:ext cx="48869" cy="7476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36" h="10000">
                      <a:moveTo>
                        <a:pt x="71" y="182"/>
                      </a:moveTo>
                      <a:cubicBezTo>
                        <a:pt x="2869" y="47"/>
                        <a:pt x="4733" y="54"/>
                        <a:pt x="7901" y="0"/>
                      </a:cubicBezTo>
                      <a:lnTo>
                        <a:pt x="10236" y="9303"/>
                      </a:lnTo>
                      <a:lnTo>
                        <a:pt x="0" y="10000"/>
                      </a:lnTo>
                      <a:cubicBezTo>
                        <a:pt x="42" y="6747"/>
                        <a:pt x="31" y="3435"/>
                        <a:pt x="71" y="1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4" name="Flowchart: Process 7"/>
                <p:cNvSpPr/>
                <p:nvPr/>
              </p:nvSpPr>
              <p:spPr>
                <a:xfrm rot="15377065">
                  <a:off x="3913016" y="1878950"/>
                  <a:ext cx="48869" cy="74769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36" h="10000">
                      <a:moveTo>
                        <a:pt x="306" y="219"/>
                      </a:moveTo>
                      <a:cubicBezTo>
                        <a:pt x="3104" y="84"/>
                        <a:pt x="4733" y="54"/>
                        <a:pt x="7901" y="0"/>
                      </a:cubicBezTo>
                      <a:lnTo>
                        <a:pt x="10236" y="9303"/>
                      </a:lnTo>
                      <a:lnTo>
                        <a:pt x="0" y="10000"/>
                      </a:lnTo>
                      <a:cubicBezTo>
                        <a:pt x="42" y="6747"/>
                        <a:pt x="266" y="3472"/>
                        <a:pt x="306" y="2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5" name="Flowchart: Process 7"/>
                <p:cNvSpPr/>
                <p:nvPr/>
              </p:nvSpPr>
              <p:spPr>
                <a:xfrm rot="14739164">
                  <a:off x="3939252" y="1954920"/>
                  <a:ext cx="49424" cy="70663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19" h="10082">
                      <a:moveTo>
                        <a:pt x="453" y="234"/>
                      </a:moveTo>
                      <a:cubicBezTo>
                        <a:pt x="3315" y="90"/>
                        <a:pt x="4982" y="58"/>
                        <a:pt x="8221" y="0"/>
                      </a:cubicBezTo>
                      <a:lnTo>
                        <a:pt x="10319" y="9564"/>
                      </a:lnTo>
                      <a:lnTo>
                        <a:pt x="0" y="10082"/>
                      </a:lnTo>
                      <a:cubicBezTo>
                        <a:pt x="43" y="6612"/>
                        <a:pt x="413" y="3704"/>
                        <a:pt x="453" y="2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6" name="Flowchart: Process 7"/>
                <p:cNvSpPr/>
                <p:nvPr/>
              </p:nvSpPr>
              <p:spPr>
                <a:xfrm rot="14223244">
                  <a:off x="3982532" y="2020702"/>
                  <a:ext cx="49424" cy="70663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19" h="10082">
                      <a:moveTo>
                        <a:pt x="453" y="234"/>
                      </a:moveTo>
                      <a:cubicBezTo>
                        <a:pt x="3315" y="90"/>
                        <a:pt x="4982" y="58"/>
                        <a:pt x="8221" y="0"/>
                      </a:cubicBezTo>
                      <a:lnTo>
                        <a:pt x="10319" y="9564"/>
                      </a:lnTo>
                      <a:lnTo>
                        <a:pt x="0" y="10082"/>
                      </a:lnTo>
                      <a:cubicBezTo>
                        <a:pt x="43" y="6612"/>
                        <a:pt x="413" y="3704"/>
                        <a:pt x="453" y="2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7" name="Flowchart: Process 7"/>
                <p:cNvSpPr/>
                <p:nvPr/>
              </p:nvSpPr>
              <p:spPr>
                <a:xfrm rot="13552023">
                  <a:off x="4034908" y="2079807"/>
                  <a:ext cx="49424" cy="69033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19" h="10082">
                      <a:moveTo>
                        <a:pt x="453" y="234"/>
                      </a:moveTo>
                      <a:cubicBezTo>
                        <a:pt x="3315" y="90"/>
                        <a:pt x="4982" y="58"/>
                        <a:pt x="8221" y="0"/>
                      </a:cubicBezTo>
                      <a:lnTo>
                        <a:pt x="10319" y="9564"/>
                      </a:lnTo>
                      <a:lnTo>
                        <a:pt x="0" y="10082"/>
                      </a:lnTo>
                      <a:cubicBezTo>
                        <a:pt x="43" y="6612"/>
                        <a:pt x="413" y="3704"/>
                        <a:pt x="453" y="2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8" name="Flowchart: Process 7"/>
                <p:cNvSpPr/>
                <p:nvPr/>
              </p:nvSpPr>
              <p:spPr>
                <a:xfrm rot="12907481">
                  <a:off x="4099536" y="2126547"/>
                  <a:ext cx="49424" cy="69032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19" h="10082">
                      <a:moveTo>
                        <a:pt x="453" y="234"/>
                      </a:moveTo>
                      <a:cubicBezTo>
                        <a:pt x="3315" y="90"/>
                        <a:pt x="4982" y="58"/>
                        <a:pt x="8221" y="0"/>
                      </a:cubicBezTo>
                      <a:lnTo>
                        <a:pt x="10319" y="9564"/>
                      </a:lnTo>
                      <a:lnTo>
                        <a:pt x="0" y="10082"/>
                      </a:lnTo>
                      <a:cubicBezTo>
                        <a:pt x="43" y="6612"/>
                        <a:pt x="413" y="3704"/>
                        <a:pt x="453" y="2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9" name="Flowchart: Process 7"/>
                <p:cNvSpPr/>
                <p:nvPr/>
              </p:nvSpPr>
              <p:spPr>
                <a:xfrm rot="12140899">
                  <a:off x="4170564" y="2163732"/>
                  <a:ext cx="46108" cy="68704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177">
                      <a:moveTo>
                        <a:pt x="454" y="408"/>
                      </a:moveTo>
                      <a:cubicBezTo>
                        <a:pt x="3322" y="266"/>
                        <a:pt x="5292" y="57"/>
                        <a:pt x="8538" y="0"/>
                      </a:cubicBezTo>
                      <a:lnTo>
                        <a:pt x="10000" y="10177"/>
                      </a:lnTo>
                      <a:lnTo>
                        <a:pt x="0" y="10131"/>
                      </a:lnTo>
                      <a:cubicBezTo>
                        <a:pt x="43" y="6705"/>
                        <a:pt x="414" y="3834"/>
                        <a:pt x="454" y="4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0" name="Flowchart: Process 7"/>
                <p:cNvSpPr/>
                <p:nvPr/>
              </p:nvSpPr>
              <p:spPr>
                <a:xfrm rot="11478563">
                  <a:off x="4247300" y="2184643"/>
                  <a:ext cx="47803" cy="68731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847 w 10000"/>
                    <a:gd name="connsiteY0" fmla="*/ 44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847 w 10000"/>
                    <a:gd name="connsiteY4" fmla="*/ 442 h 10177"/>
                    <a:gd name="connsiteX0" fmla="*/ 1215 w 10368"/>
                    <a:gd name="connsiteY0" fmla="*/ 442 h 10181"/>
                    <a:gd name="connsiteX1" fmla="*/ 8906 w 10368"/>
                    <a:gd name="connsiteY1" fmla="*/ 0 h 10181"/>
                    <a:gd name="connsiteX2" fmla="*/ 10368 w 10368"/>
                    <a:gd name="connsiteY2" fmla="*/ 10177 h 10181"/>
                    <a:gd name="connsiteX3" fmla="*/ 0 w 10368"/>
                    <a:gd name="connsiteY3" fmla="*/ 10181 h 10181"/>
                    <a:gd name="connsiteX4" fmla="*/ 1215 w 10368"/>
                    <a:gd name="connsiteY4" fmla="*/ 442 h 10181"/>
                    <a:gd name="connsiteX0" fmla="*/ 1215 w 10368"/>
                    <a:gd name="connsiteY0" fmla="*/ 442 h 10181"/>
                    <a:gd name="connsiteX1" fmla="*/ 8906 w 10368"/>
                    <a:gd name="connsiteY1" fmla="*/ 0 h 10181"/>
                    <a:gd name="connsiteX2" fmla="*/ 10368 w 10368"/>
                    <a:gd name="connsiteY2" fmla="*/ 10177 h 10181"/>
                    <a:gd name="connsiteX3" fmla="*/ 0 w 10368"/>
                    <a:gd name="connsiteY3" fmla="*/ 10181 h 10181"/>
                    <a:gd name="connsiteX4" fmla="*/ 1215 w 10368"/>
                    <a:gd name="connsiteY4" fmla="*/ 442 h 10181"/>
                    <a:gd name="connsiteX0" fmla="*/ 1215 w 10368"/>
                    <a:gd name="connsiteY0" fmla="*/ 442 h 10181"/>
                    <a:gd name="connsiteX1" fmla="*/ 8906 w 10368"/>
                    <a:gd name="connsiteY1" fmla="*/ 0 h 10181"/>
                    <a:gd name="connsiteX2" fmla="*/ 10368 w 10368"/>
                    <a:gd name="connsiteY2" fmla="*/ 10177 h 10181"/>
                    <a:gd name="connsiteX3" fmla="*/ 0 w 10368"/>
                    <a:gd name="connsiteY3" fmla="*/ 10181 h 10181"/>
                    <a:gd name="connsiteX4" fmla="*/ 1215 w 10368"/>
                    <a:gd name="connsiteY4" fmla="*/ 442 h 10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68" h="10181">
                      <a:moveTo>
                        <a:pt x="1215" y="442"/>
                      </a:moveTo>
                      <a:cubicBezTo>
                        <a:pt x="4083" y="300"/>
                        <a:pt x="5660" y="57"/>
                        <a:pt x="8906" y="0"/>
                      </a:cubicBezTo>
                      <a:lnTo>
                        <a:pt x="10368" y="10177"/>
                      </a:lnTo>
                      <a:lnTo>
                        <a:pt x="0" y="10181"/>
                      </a:lnTo>
                      <a:cubicBezTo>
                        <a:pt x="43" y="6755"/>
                        <a:pt x="856" y="3650"/>
                        <a:pt x="1215" y="4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1" name="Flowchart: Process 7"/>
                <p:cNvSpPr/>
                <p:nvPr/>
              </p:nvSpPr>
              <p:spPr>
                <a:xfrm rot="10800000">
                  <a:off x="4325791" y="2191429"/>
                  <a:ext cx="46108" cy="68704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177">
                      <a:moveTo>
                        <a:pt x="704" y="152"/>
                      </a:moveTo>
                      <a:cubicBezTo>
                        <a:pt x="3572" y="10"/>
                        <a:pt x="5292" y="57"/>
                        <a:pt x="8538" y="0"/>
                      </a:cubicBezTo>
                      <a:lnTo>
                        <a:pt x="10000" y="10177"/>
                      </a:lnTo>
                      <a:lnTo>
                        <a:pt x="0" y="10131"/>
                      </a:lnTo>
                      <a:cubicBezTo>
                        <a:pt x="43" y="6705"/>
                        <a:pt x="664" y="3578"/>
                        <a:pt x="704" y="1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2" name="Flowchart: Process 7"/>
                <p:cNvSpPr/>
                <p:nvPr/>
              </p:nvSpPr>
              <p:spPr>
                <a:xfrm rot="10209736">
                  <a:off x="4403804" y="2183915"/>
                  <a:ext cx="46108" cy="70075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380">
                      <a:moveTo>
                        <a:pt x="913" y="33"/>
                      </a:moveTo>
                      <a:cubicBezTo>
                        <a:pt x="3781" y="-109"/>
                        <a:pt x="5292" y="260"/>
                        <a:pt x="8538" y="203"/>
                      </a:cubicBezTo>
                      <a:lnTo>
                        <a:pt x="10000" y="10380"/>
                      </a:lnTo>
                      <a:lnTo>
                        <a:pt x="0" y="10334"/>
                      </a:lnTo>
                      <a:cubicBezTo>
                        <a:pt x="43" y="6908"/>
                        <a:pt x="873" y="3459"/>
                        <a:pt x="913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3" name="Flowchart: Process 7"/>
                <p:cNvSpPr/>
                <p:nvPr/>
              </p:nvSpPr>
              <p:spPr>
                <a:xfrm rot="9540196">
                  <a:off x="4478093" y="2164953"/>
                  <a:ext cx="48136" cy="69919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40" h="10357">
                      <a:moveTo>
                        <a:pt x="1191" y="37"/>
                      </a:moveTo>
                      <a:cubicBezTo>
                        <a:pt x="4059" y="-105"/>
                        <a:pt x="5732" y="215"/>
                        <a:pt x="8978" y="158"/>
                      </a:cubicBezTo>
                      <a:lnTo>
                        <a:pt x="10440" y="10335"/>
                      </a:lnTo>
                      <a:lnTo>
                        <a:pt x="0" y="10357"/>
                      </a:lnTo>
                      <a:cubicBezTo>
                        <a:pt x="43" y="6931"/>
                        <a:pt x="944" y="3592"/>
                        <a:pt x="1191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4" name="Flowchart: Process 7"/>
                <p:cNvSpPr/>
                <p:nvPr/>
              </p:nvSpPr>
              <p:spPr>
                <a:xfrm rot="9127406">
                  <a:off x="4550224" y="2131485"/>
                  <a:ext cx="48136" cy="69919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40" h="10357">
                      <a:moveTo>
                        <a:pt x="1191" y="37"/>
                      </a:moveTo>
                      <a:cubicBezTo>
                        <a:pt x="4059" y="-105"/>
                        <a:pt x="5732" y="215"/>
                        <a:pt x="8978" y="158"/>
                      </a:cubicBezTo>
                      <a:lnTo>
                        <a:pt x="10440" y="10335"/>
                      </a:lnTo>
                      <a:lnTo>
                        <a:pt x="0" y="10357"/>
                      </a:lnTo>
                      <a:cubicBezTo>
                        <a:pt x="43" y="6931"/>
                        <a:pt x="944" y="3592"/>
                        <a:pt x="1191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5" name="Flowchart: Process 7"/>
                <p:cNvSpPr/>
                <p:nvPr/>
              </p:nvSpPr>
              <p:spPr>
                <a:xfrm rot="8249689">
                  <a:off x="4614371" y="2086086"/>
                  <a:ext cx="48525" cy="6949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9986"/>
                    <a:gd name="connsiteY0" fmla="*/ 37 h 10357"/>
                    <a:gd name="connsiteX1" fmla="*/ 8978 w 9986"/>
                    <a:gd name="connsiteY1" fmla="*/ 158 h 10357"/>
                    <a:gd name="connsiteX2" fmla="*/ 9986 w 9986"/>
                    <a:gd name="connsiteY2" fmla="*/ 10167 h 10357"/>
                    <a:gd name="connsiteX3" fmla="*/ 0 w 9986"/>
                    <a:gd name="connsiteY3" fmla="*/ 10357 h 10357"/>
                    <a:gd name="connsiteX4" fmla="*/ 1191 w 9986"/>
                    <a:gd name="connsiteY4" fmla="*/ 37 h 10357"/>
                    <a:gd name="connsiteX0" fmla="*/ 1732 w 10539"/>
                    <a:gd name="connsiteY0" fmla="*/ 36 h 9899"/>
                    <a:gd name="connsiteX1" fmla="*/ 9530 w 10539"/>
                    <a:gd name="connsiteY1" fmla="*/ 153 h 9899"/>
                    <a:gd name="connsiteX2" fmla="*/ 10539 w 10539"/>
                    <a:gd name="connsiteY2" fmla="*/ 9817 h 9899"/>
                    <a:gd name="connsiteX3" fmla="*/ 0 w 10539"/>
                    <a:gd name="connsiteY3" fmla="*/ 9899 h 9899"/>
                    <a:gd name="connsiteX4" fmla="*/ 1732 w 10539"/>
                    <a:gd name="connsiteY4" fmla="*/ 36 h 9899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41">
                      <a:moveTo>
                        <a:pt x="1219" y="31"/>
                      </a:moveTo>
                      <a:cubicBezTo>
                        <a:pt x="3945" y="-107"/>
                        <a:pt x="5958" y="251"/>
                        <a:pt x="9043" y="196"/>
                      </a:cubicBezTo>
                      <a:lnTo>
                        <a:pt x="10000" y="9958"/>
                      </a:lnTo>
                      <a:lnTo>
                        <a:pt x="0" y="10041"/>
                      </a:lnTo>
                      <a:cubicBezTo>
                        <a:pt x="41" y="6699"/>
                        <a:pt x="714" y="3211"/>
                        <a:pt x="121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6" name="Flowchart: Process 7"/>
                <p:cNvSpPr/>
                <p:nvPr/>
              </p:nvSpPr>
              <p:spPr>
                <a:xfrm rot="7727419">
                  <a:off x="4672073" y="2029779"/>
                  <a:ext cx="48523" cy="6949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9986"/>
                    <a:gd name="connsiteY0" fmla="*/ 37 h 10357"/>
                    <a:gd name="connsiteX1" fmla="*/ 8978 w 9986"/>
                    <a:gd name="connsiteY1" fmla="*/ 158 h 10357"/>
                    <a:gd name="connsiteX2" fmla="*/ 9986 w 9986"/>
                    <a:gd name="connsiteY2" fmla="*/ 10167 h 10357"/>
                    <a:gd name="connsiteX3" fmla="*/ 0 w 9986"/>
                    <a:gd name="connsiteY3" fmla="*/ 10357 h 10357"/>
                    <a:gd name="connsiteX4" fmla="*/ 1191 w 9986"/>
                    <a:gd name="connsiteY4" fmla="*/ 37 h 10357"/>
                    <a:gd name="connsiteX0" fmla="*/ 1732 w 10539"/>
                    <a:gd name="connsiteY0" fmla="*/ 36 h 9899"/>
                    <a:gd name="connsiteX1" fmla="*/ 9530 w 10539"/>
                    <a:gd name="connsiteY1" fmla="*/ 153 h 9899"/>
                    <a:gd name="connsiteX2" fmla="*/ 10539 w 10539"/>
                    <a:gd name="connsiteY2" fmla="*/ 9817 h 9899"/>
                    <a:gd name="connsiteX3" fmla="*/ 0 w 10539"/>
                    <a:gd name="connsiteY3" fmla="*/ 9899 h 9899"/>
                    <a:gd name="connsiteX4" fmla="*/ 1732 w 10539"/>
                    <a:gd name="connsiteY4" fmla="*/ 36 h 9899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41">
                      <a:moveTo>
                        <a:pt x="1219" y="31"/>
                      </a:moveTo>
                      <a:cubicBezTo>
                        <a:pt x="3945" y="-107"/>
                        <a:pt x="5958" y="251"/>
                        <a:pt x="9043" y="196"/>
                      </a:cubicBezTo>
                      <a:lnTo>
                        <a:pt x="10000" y="9958"/>
                      </a:lnTo>
                      <a:lnTo>
                        <a:pt x="0" y="10041"/>
                      </a:lnTo>
                      <a:cubicBezTo>
                        <a:pt x="41" y="6699"/>
                        <a:pt x="714" y="3211"/>
                        <a:pt x="121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7" name="Flowchart: Process 7"/>
                <p:cNvSpPr/>
                <p:nvPr/>
              </p:nvSpPr>
              <p:spPr>
                <a:xfrm rot="7010015">
                  <a:off x="4712401" y="1964380"/>
                  <a:ext cx="48523" cy="6949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9986"/>
                    <a:gd name="connsiteY0" fmla="*/ 37 h 10357"/>
                    <a:gd name="connsiteX1" fmla="*/ 8978 w 9986"/>
                    <a:gd name="connsiteY1" fmla="*/ 158 h 10357"/>
                    <a:gd name="connsiteX2" fmla="*/ 9986 w 9986"/>
                    <a:gd name="connsiteY2" fmla="*/ 10167 h 10357"/>
                    <a:gd name="connsiteX3" fmla="*/ 0 w 9986"/>
                    <a:gd name="connsiteY3" fmla="*/ 10357 h 10357"/>
                    <a:gd name="connsiteX4" fmla="*/ 1191 w 9986"/>
                    <a:gd name="connsiteY4" fmla="*/ 37 h 10357"/>
                    <a:gd name="connsiteX0" fmla="*/ 1732 w 10539"/>
                    <a:gd name="connsiteY0" fmla="*/ 36 h 9899"/>
                    <a:gd name="connsiteX1" fmla="*/ 9530 w 10539"/>
                    <a:gd name="connsiteY1" fmla="*/ 153 h 9899"/>
                    <a:gd name="connsiteX2" fmla="*/ 10539 w 10539"/>
                    <a:gd name="connsiteY2" fmla="*/ 9817 h 9899"/>
                    <a:gd name="connsiteX3" fmla="*/ 0 w 10539"/>
                    <a:gd name="connsiteY3" fmla="*/ 9899 h 9899"/>
                    <a:gd name="connsiteX4" fmla="*/ 1732 w 10539"/>
                    <a:gd name="connsiteY4" fmla="*/ 36 h 9899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41">
                      <a:moveTo>
                        <a:pt x="1219" y="31"/>
                      </a:moveTo>
                      <a:cubicBezTo>
                        <a:pt x="3945" y="-107"/>
                        <a:pt x="5958" y="251"/>
                        <a:pt x="9043" y="196"/>
                      </a:cubicBezTo>
                      <a:lnTo>
                        <a:pt x="10000" y="9958"/>
                      </a:lnTo>
                      <a:lnTo>
                        <a:pt x="0" y="10041"/>
                      </a:lnTo>
                      <a:cubicBezTo>
                        <a:pt x="41" y="6699"/>
                        <a:pt x="714" y="3211"/>
                        <a:pt x="121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8" name="Flowchart: Process 7"/>
                <p:cNvSpPr/>
                <p:nvPr/>
              </p:nvSpPr>
              <p:spPr>
                <a:xfrm rot="6429424">
                  <a:off x="4744010" y="1891351"/>
                  <a:ext cx="48523" cy="6949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9986"/>
                    <a:gd name="connsiteY0" fmla="*/ 37 h 10357"/>
                    <a:gd name="connsiteX1" fmla="*/ 8978 w 9986"/>
                    <a:gd name="connsiteY1" fmla="*/ 158 h 10357"/>
                    <a:gd name="connsiteX2" fmla="*/ 9986 w 9986"/>
                    <a:gd name="connsiteY2" fmla="*/ 10167 h 10357"/>
                    <a:gd name="connsiteX3" fmla="*/ 0 w 9986"/>
                    <a:gd name="connsiteY3" fmla="*/ 10357 h 10357"/>
                    <a:gd name="connsiteX4" fmla="*/ 1191 w 9986"/>
                    <a:gd name="connsiteY4" fmla="*/ 37 h 10357"/>
                    <a:gd name="connsiteX0" fmla="*/ 1732 w 10539"/>
                    <a:gd name="connsiteY0" fmla="*/ 36 h 9899"/>
                    <a:gd name="connsiteX1" fmla="*/ 9530 w 10539"/>
                    <a:gd name="connsiteY1" fmla="*/ 153 h 9899"/>
                    <a:gd name="connsiteX2" fmla="*/ 10539 w 10539"/>
                    <a:gd name="connsiteY2" fmla="*/ 9817 h 9899"/>
                    <a:gd name="connsiteX3" fmla="*/ 0 w 10539"/>
                    <a:gd name="connsiteY3" fmla="*/ 9899 h 9899"/>
                    <a:gd name="connsiteX4" fmla="*/ 1732 w 10539"/>
                    <a:gd name="connsiteY4" fmla="*/ 36 h 9899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41">
                      <a:moveTo>
                        <a:pt x="1219" y="31"/>
                      </a:moveTo>
                      <a:cubicBezTo>
                        <a:pt x="3945" y="-107"/>
                        <a:pt x="5958" y="251"/>
                        <a:pt x="9043" y="196"/>
                      </a:cubicBezTo>
                      <a:lnTo>
                        <a:pt x="10000" y="9958"/>
                      </a:lnTo>
                      <a:lnTo>
                        <a:pt x="0" y="10041"/>
                      </a:lnTo>
                      <a:cubicBezTo>
                        <a:pt x="41" y="6699"/>
                        <a:pt x="714" y="3211"/>
                        <a:pt x="121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9" name="Flowchart: Process 7"/>
                <p:cNvSpPr/>
                <p:nvPr/>
              </p:nvSpPr>
              <p:spPr>
                <a:xfrm rot="5759830">
                  <a:off x="4762211" y="1814412"/>
                  <a:ext cx="48523" cy="6949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9986"/>
                    <a:gd name="connsiteY0" fmla="*/ 37 h 10357"/>
                    <a:gd name="connsiteX1" fmla="*/ 8978 w 9986"/>
                    <a:gd name="connsiteY1" fmla="*/ 158 h 10357"/>
                    <a:gd name="connsiteX2" fmla="*/ 9986 w 9986"/>
                    <a:gd name="connsiteY2" fmla="*/ 10167 h 10357"/>
                    <a:gd name="connsiteX3" fmla="*/ 0 w 9986"/>
                    <a:gd name="connsiteY3" fmla="*/ 10357 h 10357"/>
                    <a:gd name="connsiteX4" fmla="*/ 1191 w 9986"/>
                    <a:gd name="connsiteY4" fmla="*/ 37 h 10357"/>
                    <a:gd name="connsiteX0" fmla="*/ 1732 w 10539"/>
                    <a:gd name="connsiteY0" fmla="*/ 36 h 9899"/>
                    <a:gd name="connsiteX1" fmla="*/ 9530 w 10539"/>
                    <a:gd name="connsiteY1" fmla="*/ 153 h 9899"/>
                    <a:gd name="connsiteX2" fmla="*/ 10539 w 10539"/>
                    <a:gd name="connsiteY2" fmla="*/ 9817 h 9899"/>
                    <a:gd name="connsiteX3" fmla="*/ 0 w 10539"/>
                    <a:gd name="connsiteY3" fmla="*/ 9899 h 9899"/>
                    <a:gd name="connsiteX4" fmla="*/ 1732 w 10539"/>
                    <a:gd name="connsiteY4" fmla="*/ 36 h 9899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41">
                      <a:moveTo>
                        <a:pt x="1219" y="31"/>
                      </a:moveTo>
                      <a:cubicBezTo>
                        <a:pt x="3945" y="-107"/>
                        <a:pt x="5958" y="251"/>
                        <a:pt x="9043" y="196"/>
                      </a:cubicBezTo>
                      <a:lnTo>
                        <a:pt x="10000" y="9958"/>
                      </a:lnTo>
                      <a:lnTo>
                        <a:pt x="0" y="10041"/>
                      </a:lnTo>
                      <a:cubicBezTo>
                        <a:pt x="41" y="6699"/>
                        <a:pt x="714" y="3211"/>
                        <a:pt x="121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0" name="Flowchart: Process 7"/>
                <p:cNvSpPr/>
                <p:nvPr/>
              </p:nvSpPr>
              <p:spPr>
                <a:xfrm rot="5228684">
                  <a:off x="4766360" y="1735816"/>
                  <a:ext cx="48523" cy="6949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9986"/>
                    <a:gd name="connsiteY0" fmla="*/ 37 h 10357"/>
                    <a:gd name="connsiteX1" fmla="*/ 8978 w 9986"/>
                    <a:gd name="connsiteY1" fmla="*/ 158 h 10357"/>
                    <a:gd name="connsiteX2" fmla="*/ 9986 w 9986"/>
                    <a:gd name="connsiteY2" fmla="*/ 10167 h 10357"/>
                    <a:gd name="connsiteX3" fmla="*/ 0 w 9986"/>
                    <a:gd name="connsiteY3" fmla="*/ 10357 h 10357"/>
                    <a:gd name="connsiteX4" fmla="*/ 1191 w 9986"/>
                    <a:gd name="connsiteY4" fmla="*/ 37 h 10357"/>
                    <a:gd name="connsiteX0" fmla="*/ 1732 w 10539"/>
                    <a:gd name="connsiteY0" fmla="*/ 36 h 9899"/>
                    <a:gd name="connsiteX1" fmla="*/ 9530 w 10539"/>
                    <a:gd name="connsiteY1" fmla="*/ 153 h 9899"/>
                    <a:gd name="connsiteX2" fmla="*/ 10539 w 10539"/>
                    <a:gd name="connsiteY2" fmla="*/ 9817 h 9899"/>
                    <a:gd name="connsiteX3" fmla="*/ 0 w 10539"/>
                    <a:gd name="connsiteY3" fmla="*/ 9899 h 9899"/>
                    <a:gd name="connsiteX4" fmla="*/ 1732 w 10539"/>
                    <a:gd name="connsiteY4" fmla="*/ 36 h 9899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41">
                      <a:moveTo>
                        <a:pt x="1219" y="31"/>
                      </a:moveTo>
                      <a:cubicBezTo>
                        <a:pt x="3945" y="-107"/>
                        <a:pt x="5958" y="251"/>
                        <a:pt x="9043" y="196"/>
                      </a:cubicBezTo>
                      <a:lnTo>
                        <a:pt x="10000" y="9958"/>
                      </a:lnTo>
                      <a:lnTo>
                        <a:pt x="0" y="10041"/>
                      </a:lnTo>
                      <a:cubicBezTo>
                        <a:pt x="41" y="6699"/>
                        <a:pt x="714" y="3211"/>
                        <a:pt x="121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1" name="Flowchart: Process 7"/>
                <p:cNvSpPr/>
                <p:nvPr/>
              </p:nvSpPr>
              <p:spPr>
                <a:xfrm rot="4617491">
                  <a:off x="4758163" y="1658564"/>
                  <a:ext cx="46186" cy="6949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9986"/>
                    <a:gd name="connsiteY0" fmla="*/ 37 h 10357"/>
                    <a:gd name="connsiteX1" fmla="*/ 8978 w 9986"/>
                    <a:gd name="connsiteY1" fmla="*/ 158 h 10357"/>
                    <a:gd name="connsiteX2" fmla="*/ 9986 w 9986"/>
                    <a:gd name="connsiteY2" fmla="*/ 10167 h 10357"/>
                    <a:gd name="connsiteX3" fmla="*/ 0 w 9986"/>
                    <a:gd name="connsiteY3" fmla="*/ 10357 h 10357"/>
                    <a:gd name="connsiteX4" fmla="*/ 1191 w 9986"/>
                    <a:gd name="connsiteY4" fmla="*/ 37 h 10357"/>
                    <a:gd name="connsiteX0" fmla="*/ 1732 w 10539"/>
                    <a:gd name="connsiteY0" fmla="*/ 36 h 9899"/>
                    <a:gd name="connsiteX1" fmla="*/ 9530 w 10539"/>
                    <a:gd name="connsiteY1" fmla="*/ 153 h 9899"/>
                    <a:gd name="connsiteX2" fmla="*/ 10539 w 10539"/>
                    <a:gd name="connsiteY2" fmla="*/ 9817 h 9899"/>
                    <a:gd name="connsiteX3" fmla="*/ 0 w 10539"/>
                    <a:gd name="connsiteY3" fmla="*/ 9899 h 9899"/>
                    <a:gd name="connsiteX4" fmla="*/ 1732 w 10539"/>
                    <a:gd name="connsiteY4" fmla="*/ 36 h 9899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41">
                      <a:moveTo>
                        <a:pt x="1219" y="31"/>
                      </a:moveTo>
                      <a:cubicBezTo>
                        <a:pt x="3945" y="-107"/>
                        <a:pt x="5958" y="251"/>
                        <a:pt x="9043" y="196"/>
                      </a:cubicBezTo>
                      <a:lnTo>
                        <a:pt x="10000" y="9958"/>
                      </a:lnTo>
                      <a:lnTo>
                        <a:pt x="0" y="10041"/>
                      </a:lnTo>
                      <a:cubicBezTo>
                        <a:pt x="41" y="6699"/>
                        <a:pt x="714" y="3211"/>
                        <a:pt x="121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2" name="Flowchart: Process 7"/>
                <p:cNvSpPr/>
                <p:nvPr/>
              </p:nvSpPr>
              <p:spPr>
                <a:xfrm rot="3990800">
                  <a:off x="4732515" y="1584109"/>
                  <a:ext cx="46186" cy="6949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9986"/>
                    <a:gd name="connsiteY0" fmla="*/ 37 h 10357"/>
                    <a:gd name="connsiteX1" fmla="*/ 8978 w 9986"/>
                    <a:gd name="connsiteY1" fmla="*/ 158 h 10357"/>
                    <a:gd name="connsiteX2" fmla="*/ 9986 w 9986"/>
                    <a:gd name="connsiteY2" fmla="*/ 10167 h 10357"/>
                    <a:gd name="connsiteX3" fmla="*/ 0 w 9986"/>
                    <a:gd name="connsiteY3" fmla="*/ 10357 h 10357"/>
                    <a:gd name="connsiteX4" fmla="*/ 1191 w 9986"/>
                    <a:gd name="connsiteY4" fmla="*/ 37 h 10357"/>
                    <a:gd name="connsiteX0" fmla="*/ 1732 w 10539"/>
                    <a:gd name="connsiteY0" fmla="*/ 36 h 9899"/>
                    <a:gd name="connsiteX1" fmla="*/ 9530 w 10539"/>
                    <a:gd name="connsiteY1" fmla="*/ 153 h 9899"/>
                    <a:gd name="connsiteX2" fmla="*/ 10539 w 10539"/>
                    <a:gd name="connsiteY2" fmla="*/ 9817 h 9899"/>
                    <a:gd name="connsiteX3" fmla="*/ 0 w 10539"/>
                    <a:gd name="connsiteY3" fmla="*/ 9899 h 9899"/>
                    <a:gd name="connsiteX4" fmla="*/ 1732 w 10539"/>
                    <a:gd name="connsiteY4" fmla="*/ 36 h 9899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41">
                      <a:moveTo>
                        <a:pt x="1219" y="31"/>
                      </a:moveTo>
                      <a:cubicBezTo>
                        <a:pt x="3945" y="-107"/>
                        <a:pt x="5958" y="251"/>
                        <a:pt x="9043" y="196"/>
                      </a:cubicBezTo>
                      <a:lnTo>
                        <a:pt x="10000" y="9958"/>
                      </a:lnTo>
                      <a:lnTo>
                        <a:pt x="0" y="10041"/>
                      </a:lnTo>
                      <a:cubicBezTo>
                        <a:pt x="41" y="6699"/>
                        <a:pt x="714" y="3211"/>
                        <a:pt x="121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3" name="Flowchart: Process 7"/>
                <p:cNvSpPr/>
                <p:nvPr/>
              </p:nvSpPr>
              <p:spPr>
                <a:xfrm rot="3398671">
                  <a:off x="4696099" y="1514551"/>
                  <a:ext cx="46186" cy="6949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9986"/>
                    <a:gd name="connsiteY0" fmla="*/ 37 h 10357"/>
                    <a:gd name="connsiteX1" fmla="*/ 8978 w 9986"/>
                    <a:gd name="connsiteY1" fmla="*/ 158 h 10357"/>
                    <a:gd name="connsiteX2" fmla="*/ 9986 w 9986"/>
                    <a:gd name="connsiteY2" fmla="*/ 10167 h 10357"/>
                    <a:gd name="connsiteX3" fmla="*/ 0 w 9986"/>
                    <a:gd name="connsiteY3" fmla="*/ 10357 h 10357"/>
                    <a:gd name="connsiteX4" fmla="*/ 1191 w 9986"/>
                    <a:gd name="connsiteY4" fmla="*/ 37 h 10357"/>
                    <a:gd name="connsiteX0" fmla="*/ 1732 w 10539"/>
                    <a:gd name="connsiteY0" fmla="*/ 36 h 9899"/>
                    <a:gd name="connsiteX1" fmla="*/ 9530 w 10539"/>
                    <a:gd name="connsiteY1" fmla="*/ 153 h 9899"/>
                    <a:gd name="connsiteX2" fmla="*/ 10539 w 10539"/>
                    <a:gd name="connsiteY2" fmla="*/ 9817 h 9899"/>
                    <a:gd name="connsiteX3" fmla="*/ 0 w 10539"/>
                    <a:gd name="connsiteY3" fmla="*/ 9899 h 9899"/>
                    <a:gd name="connsiteX4" fmla="*/ 1732 w 10539"/>
                    <a:gd name="connsiteY4" fmla="*/ 36 h 9899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41">
                      <a:moveTo>
                        <a:pt x="1219" y="31"/>
                      </a:moveTo>
                      <a:cubicBezTo>
                        <a:pt x="3945" y="-107"/>
                        <a:pt x="5958" y="251"/>
                        <a:pt x="9043" y="196"/>
                      </a:cubicBezTo>
                      <a:lnTo>
                        <a:pt x="10000" y="9958"/>
                      </a:lnTo>
                      <a:lnTo>
                        <a:pt x="0" y="10041"/>
                      </a:lnTo>
                      <a:cubicBezTo>
                        <a:pt x="41" y="6699"/>
                        <a:pt x="714" y="3211"/>
                        <a:pt x="121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4" name="Flowchart: Process 7"/>
                <p:cNvSpPr/>
                <p:nvPr/>
              </p:nvSpPr>
              <p:spPr>
                <a:xfrm rot="2789550">
                  <a:off x="4646471" y="1452508"/>
                  <a:ext cx="46186" cy="6949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9986"/>
                    <a:gd name="connsiteY0" fmla="*/ 37 h 10357"/>
                    <a:gd name="connsiteX1" fmla="*/ 8978 w 9986"/>
                    <a:gd name="connsiteY1" fmla="*/ 158 h 10357"/>
                    <a:gd name="connsiteX2" fmla="*/ 9986 w 9986"/>
                    <a:gd name="connsiteY2" fmla="*/ 10167 h 10357"/>
                    <a:gd name="connsiteX3" fmla="*/ 0 w 9986"/>
                    <a:gd name="connsiteY3" fmla="*/ 10357 h 10357"/>
                    <a:gd name="connsiteX4" fmla="*/ 1191 w 9986"/>
                    <a:gd name="connsiteY4" fmla="*/ 37 h 10357"/>
                    <a:gd name="connsiteX0" fmla="*/ 1732 w 10539"/>
                    <a:gd name="connsiteY0" fmla="*/ 36 h 9899"/>
                    <a:gd name="connsiteX1" fmla="*/ 9530 w 10539"/>
                    <a:gd name="connsiteY1" fmla="*/ 153 h 9899"/>
                    <a:gd name="connsiteX2" fmla="*/ 10539 w 10539"/>
                    <a:gd name="connsiteY2" fmla="*/ 9817 h 9899"/>
                    <a:gd name="connsiteX3" fmla="*/ 0 w 10539"/>
                    <a:gd name="connsiteY3" fmla="*/ 9899 h 9899"/>
                    <a:gd name="connsiteX4" fmla="*/ 1732 w 10539"/>
                    <a:gd name="connsiteY4" fmla="*/ 36 h 9899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41">
                      <a:moveTo>
                        <a:pt x="1219" y="31"/>
                      </a:moveTo>
                      <a:cubicBezTo>
                        <a:pt x="3945" y="-107"/>
                        <a:pt x="5958" y="251"/>
                        <a:pt x="9043" y="196"/>
                      </a:cubicBezTo>
                      <a:lnTo>
                        <a:pt x="10000" y="9958"/>
                      </a:lnTo>
                      <a:lnTo>
                        <a:pt x="0" y="10041"/>
                      </a:lnTo>
                      <a:cubicBezTo>
                        <a:pt x="41" y="6699"/>
                        <a:pt x="714" y="3211"/>
                        <a:pt x="121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5" name="Flowchart: Process 7"/>
                <p:cNvSpPr/>
                <p:nvPr/>
              </p:nvSpPr>
              <p:spPr>
                <a:xfrm rot="2117013">
                  <a:off x="4588521" y="1401208"/>
                  <a:ext cx="46186" cy="69498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0 w 10000"/>
                    <a:gd name="connsiteY0" fmla="*/ 0 h 10000"/>
                    <a:gd name="connsiteX1" fmla="*/ 7857 w 10000"/>
                    <a:gd name="connsiteY1" fmla="*/ 226 h 10000"/>
                    <a:gd name="connsiteX2" fmla="*/ 10000 w 10000"/>
                    <a:gd name="connsiteY2" fmla="*/ 10000 h 10000"/>
                    <a:gd name="connsiteX3" fmla="*/ 0 w 10000"/>
                    <a:gd name="connsiteY3" fmla="*/ 10000 h 10000"/>
                    <a:gd name="connsiteX4" fmla="*/ 0 w 10000"/>
                    <a:gd name="connsiteY4" fmla="*/ 0 h 10000"/>
                    <a:gd name="connsiteX0" fmla="*/ 119 w 10000"/>
                    <a:gd name="connsiteY0" fmla="*/ 751 h 9774"/>
                    <a:gd name="connsiteX1" fmla="*/ 7857 w 10000"/>
                    <a:gd name="connsiteY1" fmla="*/ 0 h 9774"/>
                    <a:gd name="connsiteX2" fmla="*/ 10000 w 10000"/>
                    <a:gd name="connsiteY2" fmla="*/ 9774 h 9774"/>
                    <a:gd name="connsiteX3" fmla="*/ 0 w 10000"/>
                    <a:gd name="connsiteY3" fmla="*/ 9774 h 9774"/>
                    <a:gd name="connsiteX4" fmla="*/ 119 w 10000"/>
                    <a:gd name="connsiteY4" fmla="*/ 751 h 9774"/>
                    <a:gd name="connsiteX0" fmla="*/ 119 w 10000"/>
                    <a:gd name="connsiteY0" fmla="*/ 230 h 9462"/>
                    <a:gd name="connsiteX1" fmla="*/ 8095 w 10000"/>
                    <a:gd name="connsiteY1" fmla="*/ 0 h 9462"/>
                    <a:gd name="connsiteX2" fmla="*/ 10000 w 10000"/>
                    <a:gd name="connsiteY2" fmla="*/ 9462 h 9462"/>
                    <a:gd name="connsiteX3" fmla="*/ 0 w 10000"/>
                    <a:gd name="connsiteY3" fmla="*/ 9462 h 9462"/>
                    <a:gd name="connsiteX4" fmla="*/ 119 w 10000"/>
                    <a:gd name="connsiteY4" fmla="*/ 230 h 9462"/>
                    <a:gd name="connsiteX0" fmla="*/ 3 w 9884"/>
                    <a:gd name="connsiteY0" fmla="*/ 243 h 10000"/>
                    <a:gd name="connsiteX1" fmla="*/ 7979 w 9884"/>
                    <a:gd name="connsiteY1" fmla="*/ 0 h 10000"/>
                    <a:gd name="connsiteX2" fmla="*/ 9884 w 9884"/>
                    <a:gd name="connsiteY2" fmla="*/ 10000 h 10000"/>
                    <a:gd name="connsiteX3" fmla="*/ 360 w 9884"/>
                    <a:gd name="connsiteY3" fmla="*/ 9919 h 10000"/>
                    <a:gd name="connsiteX4" fmla="*/ 3 w 9884"/>
                    <a:gd name="connsiteY4" fmla="*/ 243 h 10000"/>
                    <a:gd name="connsiteX0" fmla="*/ 3 w 9880"/>
                    <a:gd name="connsiteY0" fmla="*/ 243 h 9919"/>
                    <a:gd name="connsiteX1" fmla="*/ 8073 w 9880"/>
                    <a:gd name="connsiteY1" fmla="*/ 0 h 9919"/>
                    <a:gd name="connsiteX2" fmla="*/ 9880 w 9880"/>
                    <a:gd name="connsiteY2" fmla="*/ 9431 h 9919"/>
                    <a:gd name="connsiteX3" fmla="*/ 364 w 9880"/>
                    <a:gd name="connsiteY3" fmla="*/ 9919 h 9919"/>
                    <a:gd name="connsiteX4" fmla="*/ 3 w 9880"/>
                    <a:gd name="connsiteY4" fmla="*/ 243 h 9919"/>
                    <a:gd name="connsiteX0" fmla="*/ 3 w 9878"/>
                    <a:gd name="connsiteY0" fmla="*/ 245 h 10000"/>
                    <a:gd name="connsiteX1" fmla="*/ 8171 w 9878"/>
                    <a:gd name="connsiteY1" fmla="*/ 0 h 10000"/>
                    <a:gd name="connsiteX2" fmla="*/ 9878 w 9878"/>
                    <a:gd name="connsiteY2" fmla="*/ 9590 h 10000"/>
                    <a:gd name="connsiteX3" fmla="*/ 368 w 9878"/>
                    <a:gd name="connsiteY3" fmla="*/ 10000 h 10000"/>
                    <a:gd name="connsiteX4" fmla="*/ 3 w 9878"/>
                    <a:gd name="connsiteY4" fmla="*/ 245 h 10000"/>
                    <a:gd name="connsiteX0" fmla="*/ 3 w 10370"/>
                    <a:gd name="connsiteY0" fmla="*/ 245 h 10000"/>
                    <a:gd name="connsiteX1" fmla="*/ 8272 w 10370"/>
                    <a:gd name="connsiteY1" fmla="*/ 0 h 10000"/>
                    <a:gd name="connsiteX2" fmla="*/ 10370 w 10370"/>
                    <a:gd name="connsiteY2" fmla="*/ 9344 h 10000"/>
                    <a:gd name="connsiteX3" fmla="*/ 373 w 10370"/>
                    <a:gd name="connsiteY3" fmla="*/ 10000 h 10000"/>
                    <a:gd name="connsiteX4" fmla="*/ 3 w 10370"/>
                    <a:gd name="connsiteY4" fmla="*/ 245 h 10000"/>
                    <a:gd name="connsiteX0" fmla="*/ 1 w 10491"/>
                    <a:gd name="connsiteY0" fmla="*/ 327 h 10000"/>
                    <a:gd name="connsiteX1" fmla="*/ 8393 w 10491"/>
                    <a:gd name="connsiteY1" fmla="*/ 0 h 10000"/>
                    <a:gd name="connsiteX2" fmla="*/ 10491 w 10491"/>
                    <a:gd name="connsiteY2" fmla="*/ 9344 h 10000"/>
                    <a:gd name="connsiteX3" fmla="*/ 494 w 10491"/>
                    <a:gd name="connsiteY3" fmla="*/ 10000 h 10000"/>
                    <a:gd name="connsiteX4" fmla="*/ 1 w 10491"/>
                    <a:gd name="connsiteY4" fmla="*/ 327 h 10000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1 w 10491"/>
                    <a:gd name="connsiteY0" fmla="*/ 409 h 10082"/>
                    <a:gd name="connsiteX1" fmla="*/ 8393 w 10491"/>
                    <a:gd name="connsiteY1" fmla="*/ 0 h 10082"/>
                    <a:gd name="connsiteX2" fmla="*/ 10491 w 10491"/>
                    <a:gd name="connsiteY2" fmla="*/ 9426 h 10082"/>
                    <a:gd name="connsiteX3" fmla="*/ 494 w 10491"/>
                    <a:gd name="connsiteY3" fmla="*/ 10082 h 10082"/>
                    <a:gd name="connsiteX4" fmla="*/ 1 w 10491"/>
                    <a:gd name="connsiteY4" fmla="*/ 409 h 10082"/>
                    <a:gd name="connsiteX0" fmla="*/ 4 w 10247"/>
                    <a:gd name="connsiteY0" fmla="*/ 327 h 10082"/>
                    <a:gd name="connsiteX1" fmla="*/ 8149 w 10247"/>
                    <a:gd name="connsiteY1" fmla="*/ 0 h 10082"/>
                    <a:gd name="connsiteX2" fmla="*/ 10247 w 10247"/>
                    <a:gd name="connsiteY2" fmla="*/ 9426 h 10082"/>
                    <a:gd name="connsiteX3" fmla="*/ 250 w 10247"/>
                    <a:gd name="connsiteY3" fmla="*/ 10082 h 10082"/>
                    <a:gd name="connsiteX4" fmla="*/ 4 w 10247"/>
                    <a:gd name="connsiteY4" fmla="*/ 327 h 10082"/>
                    <a:gd name="connsiteX0" fmla="*/ 71 w 9997"/>
                    <a:gd name="connsiteY0" fmla="*/ 183 h 10082"/>
                    <a:gd name="connsiteX1" fmla="*/ 7899 w 9997"/>
                    <a:gd name="connsiteY1" fmla="*/ 0 h 10082"/>
                    <a:gd name="connsiteX2" fmla="*/ 9997 w 9997"/>
                    <a:gd name="connsiteY2" fmla="*/ 9426 h 10082"/>
                    <a:gd name="connsiteX3" fmla="*/ 0 w 9997"/>
                    <a:gd name="connsiteY3" fmla="*/ 10082 h 10082"/>
                    <a:gd name="connsiteX4" fmla="*/ 71 w 9997"/>
                    <a:gd name="connsiteY4" fmla="*/ 183 h 10082"/>
                    <a:gd name="connsiteX0" fmla="*/ 71 w 10236"/>
                    <a:gd name="connsiteY0" fmla="*/ 182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71 w 10236"/>
                    <a:gd name="connsiteY4" fmla="*/ 182 h 10000"/>
                    <a:gd name="connsiteX0" fmla="*/ 306 w 10236"/>
                    <a:gd name="connsiteY0" fmla="*/ 219 h 10000"/>
                    <a:gd name="connsiteX1" fmla="*/ 7901 w 10236"/>
                    <a:gd name="connsiteY1" fmla="*/ 0 h 10000"/>
                    <a:gd name="connsiteX2" fmla="*/ 10236 w 10236"/>
                    <a:gd name="connsiteY2" fmla="*/ 9303 h 10000"/>
                    <a:gd name="connsiteX3" fmla="*/ 0 w 10236"/>
                    <a:gd name="connsiteY3" fmla="*/ 10000 h 10000"/>
                    <a:gd name="connsiteX4" fmla="*/ 306 w 10236"/>
                    <a:gd name="connsiteY4" fmla="*/ 219 h 10000"/>
                    <a:gd name="connsiteX0" fmla="*/ 306 w 9952"/>
                    <a:gd name="connsiteY0" fmla="*/ 219 h 10000"/>
                    <a:gd name="connsiteX1" fmla="*/ 7901 w 9952"/>
                    <a:gd name="connsiteY1" fmla="*/ 0 h 10000"/>
                    <a:gd name="connsiteX2" fmla="*/ 9952 w 9952"/>
                    <a:gd name="connsiteY2" fmla="*/ 8965 h 10000"/>
                    <a:gd name="connsiteX3" fmla="*/ 0 w 9952"/>
                    <a:gd name="connsiteY3" fmla="*/ 10000 h 10000"/>
                    <a:gd name="connsiteX4" fmla="*/ 306 w 9952"/>
                    <a:gd name="connsiteY4" fmla="*/ 219 h 10000"/>
                    <a:gd name="connsiteX0" fmla="*/ 132 w 9825"/>
                    <a:gd name="connsiteY0" fmla="*/ 219 h 9374"/>
                    <a:gd name="connsiteX1" fmla="*/ 7764 w 9825"/>
                    <a:gd name="connsiteY1" fmla="*/ 0 h 9374"/>
                    <a:gd name="connsiteX2" fmla="*/ 9825 w 9825"/>
                    <a:gd name="connsiteY2" fmla="*/ 8965 h 9374"/>
                    <a:gd name="connsiteX3" fmla="*/ 0 w 9825"/>
                    <a:gd name="connsiteY3" fmla="*/ 9374 h 9374"/>
                    <a:gd name="connsiteX4" fmla="*/ 132 w 9825"/>
                    <a:gd name="connsiteY4" fmla="*/ 219 h 9374"/>
                    <a:gd name="connsiteX0" fmla="*/ 453 w 10319"/>
                    <a:gd name="connsiteY0" fmla="*/ 234 h 10082"/>
                    <a:gd name="connsiteX1" fmla="*/ 8221 w 10319"/>
                    <a:gd name="connsiteY1" fmla="*/ 0 h 10082"/>
                    <a:gd name="connsiteX2" fmla="*/ 10319 w 10319"/>
                    <a:gd name="connsiteY2" fmla="*/ 9564 h 10082"/>
                    <a:gd name="connsiteX3" fmla="*/ 0 w 10319"/>
                    <a:gd name="connsiteY3" fmla="*/ 10082 h 10082"/>
                    <a:gd name="connsiteX4" fmla="*/ 453 w 10319"/>
                    <a:gd name="connsiteY4" fmla="*/ 234 h 10082"/>
                    <a:gd name="connsiteX0" fmla="*/ 453 w 9979"/>
                    <a:gd name="connsiteY0" fmla="*/ 234 h 10129"/>
                    <a:gd name="connsiteX1" fmla="*/ 8221 w 9979"/>
                    <a:gd name="connsiteY1" fmla="*/ 0 h 10129"/>
                    <a:gd name="connsiteX2" fmla="*/ 9979 w 9979"/>
                    <a:gd name="connsiteY2" fmla="*/ 10129 h 10129"/>
                    <a:gd name="connsiteX3" fmla="*/ 0 w 9979"/>
                    <a:gd name="connsiteY3" fmla="*/ 10082 h 10129"/>
                    <a:gd name="connsiteX4" fmla="*/ 453 w 9979"/>
                    <a:gd name="connsiteY4" fmla="*/ 234 h 10129"/>
                    <a:gd name="connsiteX0" fmla="*/ 454 w 10000"/>
                    <a:gd name="connsiteY0" fmla="*/ 408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454 w 10000"/>
                    <a:gd name="connsiteY4" fmla="*/ 408 h 10177"/>
                    <a:gd name="connsiteX0" fmla="*/ 704 w 10000"/>
                    <a:gd name="connsiteY0" fmla="*/ 152 h 10177"/>
                    <a:gd name="connsiteX1" fmla="*/ 8538 w 10000"/>
                    <a:gd name="connsiteY1" fmla="*/ 0 h 10177"/>
                    <a:gd name="connsiteX2" fmla="*/ 10000 w 10000"/>
                    <a:gd name="connsiteY2" fmla="*/ 10177 h 10177"/>
                    <a:gd name="connsiteX3" fmla="*/ 0 w 10000"/>
                    <a:gd name="connsiteY3" fmla="*/ 10131 h 10177"/>
                    <a:gd name="connsiteX4" fmla="*/ 704 w 10000"/>
                    <a:gd name="connsiteY4" fmla="*/ 152 h 10177"/>
                    <a:gd name="connsiteX0" fmla="*/ 543 w 10000"/>
                    <a:gd name="connsiteY0" fmla="*/ 29 h 10420"/>
                    <a:gd name="connsiteX1" fmla="*/ 8538 w 10000"/>
                    <a:gd name="connsiteY1" fmla="*/ 243 h 10420"/>
                    <a:gd name="connsiteX2" fmla="*/ 10000 w 10000"/>
                    <a:gd name="connsiteY2" fmla="*/ 10420 h 10420"/>
                    <a:gd name="connsiteX3" fmla="*/ 0 w 10000"/>
                    <a:gd name="connsiteY3" fmla="*/ 10374 h 10420"/>
                    <a:gd name="connsiteX4" fmla="*/ 543 w 10000"/>
                    <a:gd name="connsiteY4" fmla="*/ 29 h 10420"/>
                    <a:gd name="connsiteX0" fmla="*/ 913 w 10000"/>
                    <a:gd name="connsiteY0" fmla="*/ 33 h 10380"/>
                    <a:gd name="connsiteX1" fmla="*/ 8538 w 10000"/>
                    <a:gd name="connsiteY1" fmla="*/ 203 h 10380"/>
                    <a:gd name="connsiteX2" fmla="*/ 10000 w 10000"/>
                    <a:gd name="connsiteY2" fmla="*/ 10380 h 10380"/>
                    <a:gd name="connsiteX3" fmla="*/ 0 w 10000"/>
                    <a:gd name="connsiteY3" fmla="*/ 10334 h 10380"/>
                    <a:gd name="connsiteX4" fmla="*/ 913 w 10000"/>
                    <a:gd name="connsiteY4" fmla="*/ 33 h 10380"/>
                    <a:gd name="connsiteX0" fmla="*/ 1353 w 10440"/>
                    <a:gd name="connsiteY0" fmla="*/ 33 h 10402"/>
                    <a:gd name="connsiteX1" fmla="*/ 8978 w 10440"/>
                    <a:gd name="connsiteY1" fmla="*/ 203 h 10402"/>
                    <a:gd name="connsiteX2" fmla="*/ 10440 w 10440"/>
                    <a:gd name="connsiteY2" fmla="*/ 10380 h 10402"/>
                    <a:gd name="connsiteX3" fmla="*/ 0 w 10440"/>
                    <a:gd name="connsiteY3" fmla="*/ 10402 h 10402"/>
                    <a:gd name="connsiteX4" fmla="*/ 1353 w 10440"/>
                    <a:gd name="connsiteY4" fmla="*/ 33 h 10402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10440"/>
                    <a:gd name="connsiteY0" fmla="*/ 37 h 10357"/>
                    <a:gd name="connsiteX1" fmla="*/ 8978 w 10440"/>
                    <a:gd name="connsiteY1" fmla="*/ 158 h 10357"/>
                    <a:gd name="connsiteX2" fmla="*/ 10440 w 10440"/>
                    <a:gd name="connsiteY2" fmla="*/ 10335 h 10357"/>
                    <a:gd name="connsiteX3" fmla="*/ 0 w 10440"/>
                    <a:gd name="connsiteY3" fmla="*/ 10357 h 10357"/>
                    <a:gd name="connsiteX4" fmla="*/ 1191 w 10440"/>
                    <a:gd name="connsiteY4" fmla="*/ 37 h 10357"/>
                    <a:gd name="connsiteX0" fmla="*/ 1191 w 9986"/>
                    <a:gd name="connsiteY0" fmla="*/ 37 h 10357"/>
                    <a:gd name="connsiteX1" fmla="*/ 8978 w 9986"/>
                    <a:gd name="connsiteY1" fmla="*/ 158 h 10357"/>
                    <a:gd name="connsiteX2" fmla="*/ 9986 w 9986"/>
                    <a:gd name="connsiteY2" fmla="*/ 10167 h 10357"/>
                    <a:gd name="connsiteX3" fmla="*/ 0 w 9986"/>
                    <a:gd name="connsiteY3" fmla="*/ 10357 h 10357"/>
                    <a:gd name="connsiteX4" fmla="*/ 1191 w 9986"/>
                    <a:gd name="connsiteY4" fmla="*/ 37 h 10357"/>
                    <a:gd name="connsiteX0" fmla="*/ 1732 w 10539"/>
                    <a:gd name="connsiteY0" fmla="*/ 36 h 9899"/>
                    <a:gd name="connsiteX1" fmla="*/ 9530 w 10539"/>
                    <a:gd name="connsiteY1" fmla="*/ 153 h 9899"/>
                    <a:gd name="connsiteX2" fmla="*/ 10539 w 10539"/>
                    <a:gd name="connsiteY2" fmla="*/ 9817 h 9899"/>
                    <a:gd name="connsiteX3" fmla="*/ 0 w 10539"/>
                    <a:gd name="connsiteY3" fmla="*/ 9899 h 9899"/>
                    <a:gd name="connsiteX4" fmla="*/ 1732 w 10539"/>
                    <a:gd name="connsiteY4" fmla="*/ 36 h 9899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  <a:gd name="connsiteX0" fmla="*/ 1219 w 10000"/>
                    <a:gd name="connsiteY0" fmla="*/ 31 h 10041"/>
                    <a:gd name="connsiteX1" fmla="*/ 9043 w 10000"/>
                    <a:gd name="connsiteY1" fmla="*/ 196 h 10041"/>
                    <a:gd name="connsiteX2" fmla="*/ 10000 w 10000"/>
                    <a:gd name="connsiteY2" fmla="*/ 9958 h 10041"/>
                    <a:gd name="connsiteX3" fmla="*/ 0 w 10000"/>
                    <a:gd name="connsiteY3" fmla="*/ 10041 h 10041"/>
                    <a:gd name="connsiteX4" fmla="*/ 1219 w 10000"/>
                    <a:gd name="connsiteY4" fmla="*/ 31 h 10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0" h="10041">
                      <a:moveTo>
                        <a:pt x="1219" y="31"/>
                      </a:moveTo>
                      <a:cubicBezTo>
                        <a:pt x="3945" y="-107"/>
                        <a:pt x="5958" y="251"/>
                        <a:pt x="9043" y="196"/>
                      </a:cubicBezTo>
                      <a:lnTo>
                        <a:pt x="10000" y="9958"/>
                      </a:lnTo>
                      <a:lnTo>
                        <a:pt x="0" y="10041"/>
                      </a:lnTo>
                      <a:cubicBezTo>
                        <a:pt x="41" y="6699"/>
                        <a:pt x="714" y="3211"/>
                        <a:pt x="121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0" name="Group 1589"/>
              <p:cNvGrpSpPr/>
              <p:nvPr/>
            </p:nvGrpSpPr>
            <p:grpSpPr>
              <a:xfrm>
                <a:off x="2493923" y="4398452"/>
                <a:ext cx="497625" cy="494373"/>
                <a:chOff x="-766984" y="-1947678"/>
                <a:chExt cx="10528949" cy="10460185"/>
              </a:xfrm>
              <a:solidFill>
                <a:schemeClr val="accent5">
                  <a:lumMod val="65000"/>
                </a:schemeClr>
              </a:solidFill>
            </p:grpSpPr>
            <p:sp>
              <p:nvSpPr>
                <p:cNvPr id="1705" name="Flowchart: Process 1704"/>
                <p:cNvSpPr/>
                <p:nvPr/>
              </p:nvSpPr>
              <p:spPr>
                <a:xfrm rot="19800000">
                  <a:off x="4449958" y="-1884118"/>
                  <a:ext cx="168294" cy="10396625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6" name="Flowchart: Process 1705"/>
                <p:cNvSpPr/>
                <p:nvPr/>
              </p:nvSpPr>
              <p:spPr>
                <a:xfrm rot="1800000" flipV="1">
                  <a:off x="4352989" y="-1897977"/>
                  <a:ext cx="168294" cy="10396625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7" name="Flowchart: Process 1706"/>
                <p:cNvSpPr/>
                <p:nvPr/>
              </p:nvSpPr>
              <p:spPr>
                <a:xfrm rot="16200000" flipV="1">
                  <a:off x="4448540" y="-1996829"/>
                  <a:ext cx="143433" cy="10396603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8" name="Flowchart: Process 1707"/>
                <p:cNvSpPr/>
                <p:nvPr/>
              </p:nvSpPr>
              <p:spPr>
                <a:xfrm rot="18000000" flipV="1">
                  <a:off x="4482584" y="-1921526"/>
                  <a:ext cx="162159" cy="10396603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9" name="Flowchart: Process 1708"/>
                <p:cNvSpPr/>
                <p:nvPr/>
              </p:nvSpPr>
              <p:spPr>
                <a:xfrm rot="14400000" flipV="1">
                  <a:off x="4360775" y="-1941478"/>
                  <a:ext cx="141085" cy="10396603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0" name="Flowchart: Process 1709"/>
                <p:cNvSpPr/>
                <p:nvPr/>
              </p:nvSpPr>
              <p:spPr>
                <a:xfrm rot="10800000" flipV="1">
                  <a:off x="4412000" y="-1947678"/>
                  <a:ext cx="112203" cy="10396625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1" name="Group 1590"/>
              <p:cNvGrpSpPr/>
              <p:nvPr/>
            </p:nvGrpSpPr>
            <p:grpSpPr>
              <a:xfrm>
                <a:off x="2697179" y="4598815"/>
                <a:ext cx="89635" cy="89635"/>
                <a:chOff x="4281690" y="1717256"/>
                <a:chExt cx="142419" cy="142419"/>
              </a:xfrm>
            </p:grpSpPr>
            <p:sp>
              <p:nvSpPr>
                <p:cNvPr id="1703" name="Donut 1702"/>
                <p:cNvSpPr/>
                <p:nvPr/>
              </p:nvSpPr>
              <p:spPr>
                <a:xfrm>
                  <a:off x="4281690" y="1717256"/>
                  <a:ext cx="142419" cy="142419"/>
                </a:xfrm>
                <a:prstGeom prst="donut">
                  <a:avLst>
                    <a:gd name="adj" fmla="val 25566"/>
                  </a:avLst>
                </a:prstGeom>
                <a:solidFill>
                  <a:schemeClr val="accent5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04" name="Oval 1703"/>
                <p:cNvSpPr/>
                <p:nvPr/>
              </p:nvSpPr>
              <p:spPr>
                <a:xfrm>
                  <a:off x="4309969" y="1745543"/>
                  <a:ext cx="85833" cy="85833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2" name="Group 1591"/>
              <p:cNvGrpSpPr/>
              <p:nvPr/>
            </p:nvGrpSpPr>
            <p:grpSpPr>
              <a:xfrm>
                <a:off x="2185716" y="4686460"/>
                <a:ext cx="269716" cy="263210"/>
                <a:chOff x="3548096" y="1588"/>
                <a:chExt cx="588935" cy="592140"/>
              </a:xfrm>
              <a:solidFill>
                <a:schemeClr val="accent5">
                  <a:lumMod val="65000"/>
                </a:schemeClr>
              </a:solidFill>
            </p:grpSpPr>
            <p:sp>
              <p:nvSpPr>
                <p:cNvPr id="1690" name="Freeform 51"/>
                <p:cNvSpPr>
                  <a:spLocks noEditPoints="1"/>
                </p:cNvSpPr>
                <p:nvPr/>
              </p:nvSpPr>
              <p:spPr bwMode="auto">
                <a:xfrm>
                  <a:off x="3605246" y="60327"/>
                  <a:ext cx="474668" cy="476252"/>
                </a:xfrm>
                <a:prstGeom prst="donut">
                  <a:avLst>
                    <a:gd name="adj" fmla="val 25810"/>
                  </a:avLst>
                </a:pr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1" name="Freeform 52"/>
                <p:cNvSpPr>
                  <a:spLocks/>
                </p:cNvSpPr>
                <p:nvPr/>
              </p:nvSpPr>
              <p:spPr bwMode="auto">
                <a:xfrm>
                  <a:off x="3811623" y="1588"/>
                  <a:ext cx="68264" cy="69851"/>
                </a:xfrm>
                <a:custGeom>
                  <a:avLst/>
                  <a:gdLst>
                    <a:gd name="T0" fmla="*/ 8 w 43"/>
                    <a:gd name="T1" fmla="*/ 0 h 44"/>
                    <a:gd name="T2" fmla="*/ 35 w 43"/>
                    <a:gd name="T3" fmla="*/ 0 h 44"/>
                    <a:gd name="T4" fmla="*/ 43 w 43"/>
                    <a:gd name="T5" fmla="*/ 44 h 44"/>
                    <a:gd name="T6" fmla="*/ 0 w 43"/>
                    <a:gd name="T7" fmla="*/ 44 h 44"/>
                    <a:gd name="T8" fmla="*/ 8 w 43"/>
                    <a:gd name="T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4">
                      <a:moveTo>
                        <a:pt x="8" y="0"/>
                      </a:moveTo>
                      <a:lnTo>
                        <a:pt x="35" y="0"/>
                      </a:lnTo>
                      <a:lnTo>
                        <a:pt x="43" y="44"/>
                      </a:lnTo>
                      <a:lnTo>
                        <a:pt x="0" y="4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2" name="Freeform 53"/>
                <p:cNvSpPr>
                  <a:spLocks/>
                </p:cNvSpPr>
                <p:nvPr/>
              </p:nvSpPr>
              <p:spPr bwMode="auto">
                <a:xfrm>
                  <a:off x="3678272" y="28575"/>
                  <a:ext cx="80963" cy="87313"/>
                </a:xfrm>
                <a:custGeom>
                  <a:avLst/>
                  <a:gdLst>
                    <a:gd name="T0" fmla="*/ 24 w 51"/>
                    <a:gd name="T1" fmla="*/ 0 h 55"/>
                    <a:gd name="T2" fmla="*/ 51 w 51"/>
                    <a:gd name="T3" fmla="*/ 34 h 55"/>
                    <a:gd name="T4" fmla="*/ 14 w 51"/>
                    <a:gd name="T5" fmla="*/ 55 h 55"/>
                    <a:gd name="T6" fmla="*/ 0 w 51"/>
                    <a:gd name="T7" fmla="*/ 15 h 55"/>
                    <a:gd name="T8" fmla="*/ 24 w 51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55">
                      <a:moveTo>
                        <a:pt x="24" y="0"/>
                      </a:moveTo>
                      <a:lnTo>
                        <a:pt x="51" y="34"/>
                      </a:lnTo>
                      <a:lnTo>
                        <a:pt x="14" y="55"/>
                      </a:lnTo>
                      <a:lnTo>
                        <a:pt x="0" y="15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3" name="Freeform 54"/>
                <p:cNvSpPr>
                  <a:spLocks/>
                </p:cNvSpPr>
                <p:nvPr/>
              </p:nvSpPr>
              <p:spPr bwMode="auto">
                <a:xfrm>
                  <a:off x="3576672" y="128590"/>
                  <a:ext cx="87313" cy="84138"/>
                </a:xfrm>
                <a:custGeom>
                  <a:avLst/>
                  <a:gdLst>
                    <a:gd name="T0" fmla="*/ 14 w 55"/>
                    <a:gd name="T1" fmla="*/ 0 h 53"/>
                    <a:gd name="T2" fmla="*/ 55 w 55"/>
                    <a:gd name="T3" fmla="*/ 15 h 53"/>
                    <a:gd name="T4" fmla="*/ 34 w 55"/>
                    <a:gd name="T5" fmla="*/ 53 h 53"/>
                    <a:gd name="T6" fmla="*/ 0 w 55"/>
                    <a:gd name="T7" fmla="*/ 24 h 53"/>
                    <a:gd name="T8" fmla="*/ 14 w 55"/>
                    <a:gd name="T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3">
                      <a:moveTo>
                        <a:pt x="14" y="0"/>
                      </a:moveTo>
                      <a:lnTo>
                        <a:pt x="55" y="15"/>
                      </a:lnTo>
                      <a:lnTo>
                        <a:pt x="34" y="53"/>
                      </a:lnTo>
                      <a:lnTo>
                        <a:pt x="0" y="24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4" name="Freeform 55"/>
                <p:cNvSpPr>
                  <a:spLocks/>
                </p:cNvSpPr>
                <p:nvPr/>
              </p:nvSpPr>
              <p:spPr bwMode="auto">
                <a:xfrm>
                  <a:off x="3548096" y="261938"/>
                  <a:ext cx="65089" cy="66674"/>
                </a:xfrm>
                <a:custGeom>
                  <a:avLst/>
                  <a:gdLst>
                    <a:gd name="T0" fmla="*/ 41 w 41"/>
                    <a:gd name="T1" fmla="*/ 0 h 42"/>
                    <a:gd name="T2" fmla="*/ 41 w 41"/>
                    <a:gd name="T3" fmla="*/ 42 h 42"/>
                    <a:gd name="T4" fmla="*/ 0 w 41"/>
                    <a:gd name="T5" fmla="*/ 35 h 42"/>
                    <a:gd name="T6" fmla="*/ 0 w 41"/>
                    <a:gd name="T7" fmla="*/ 6 h 42"/>
                    <a:gd name="T8" fmla="*/ 41 w 41"/>
                    <a:gd name="T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42">
                      <a:moveTo>
                        <a:pt x="41" y="0"/>
                      </a:moveTo>
                      <a:lnTo>
                        <a:pt x="41" y="42"/>
                      </a:lnTo>
                      <a:lnTo>
                        <a:pt x="0" y="35"/>
                      </a:lnTo>
                      <a:lnTo>
                        <a:pt x="0" y="6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5" name="Freeform 56"/>
                <p:cNvSpPr>
                  <a:spLocks/>
                </p:cNvSpPr>
                <p:nvPr/>
              </p:nvSpPr>
              <p:spPr bwMode="auto">
                <a:xfrm>
                  <a:off x="3575080" y="381002"/>
                  <a:ext cx="87313" cy="82550"/>
                </a:xfrm>
                <a:custGeom>
                  <a:avLst/>
                  <a:gdLst>
                    <a:gd name="T0" fmla="*/ 32 w 55"/>
                    <a:gd name="T1" fmla="*/ 0 h 52"/>
                    <a:gd name="T2" fmla="*/ 55 w 55"/>
                    <a:gd name="T3" fmla="*/ 36 h 52"/>
                    <a:gd name="T4" fmla="*/ 13 w 55"/>
                    <a:gd name="T5" fmla="*/ 52 h 52"/>
                    <a:gd name="T6" fmla="*/ 0 w 55"/>
                    <a:gd name="T7" fmla="*/ 27 h 52"/>
                    <a:gd name="T8" fmla="*/ 32 w 55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2">
                      <a:moveTo>
                        <a:pt x="32" y="0"/>
                      </a:moveTo>
                      <a:lnTo>
                        <a:pt x="55" y="36"/>
                      </a:lnTo>
                      <a:lnTo>
                        <a:pt x="13" y="52"/>
                      </a:lnTo>
                      <a:lnTo>
                        <a:pt x="0" y="27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6" name="Freeform 57"/>
                <p:cNvSpPr>
                  <a:spLocks/>
                </p:cNvSpPr>
                <p:nvPr/>
              </p:nvSpPr>
              <p:spPr bwMode="auto">
                <a:xfrm>
                  <a:off x="3671918" y="476254"/>
                  <a:ext cx="82551" cy="87313"/>
                </a:xfrm>
                <a:custGeom>
                  <a:avLst/>
                  <a:gdLst>
                    <a:gd name="T0" fmla="*/ 16 w 52"/>
                    <a:gd name="T1" fmla="*/ 0 h 55"/>
                    <a:gd name="T2" fmla="*/ 52 w 52"/>
                    <a:gd name="T3" fmla="*/ 22 h 55"/>
                    <a:gd name="T4" fmla="*/ 25 w 52"/>
                    <a:gd name="T5" fmla="*/ 55 h 55"/>
                    <a:gd name="T6" fmla="*/ 0 w 52"/>
                    <a:gd name="T7" fmla="*/ 42 h 55"/>
                    <a:gd name="T8" fmla="*/ 16 w 52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55">
                      <a:moveTo>
                        <a:pt x="16" y="0"/>
                      </a:moveTo>
                      <a:lnTo>
                        <a:pt x="52" y="22"/>
                      </a:lnTo>
                      <a:lnTo>
                        <a:pt x="25" y="55"/>
                      </a:lnTo>
                      <a:lnTo>
                        <a:pt x="0" y="4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7" name="Freeform 58"/>
                <p:cNvSpPr>
                  <a:spLocks/>
                </p:cNvSpPr>
                <p:nvPr/>
              </p:nvSpPr>
              <p:spPr bwMode="auto">
                <a:xfrm>
                  <a:off x="3805258" y="525466"/>
                  <a:ext cx="68262" cy="68262"/>
                </a:xfrm>
                <a:custGeom>
                  <a:avLst/>
                  <a:gdLst>
                    <a:gd name="T0" fmla="*/ 0 w 43"/>
                    <a:gd name="T1" fmla="*/ 0 h 43"/>
                    <a:gd name="T2" fmla="*/ 43 w 43"/>
                    <a:gd name="T3" fmla="*/ 0 h 43"/>
                    <a:gd name="T4" fmla="*/ 35 w 43"/>
                    <a:gd name="T5" fmla="*/ 43 h 43"/>
                    <a:gd name="T6" fmla="*/ 8 w 43"/>
                    <a:gd name="T7" fmla="*/ 43 h 43"/>
                    <a:gd name="T8" fmla="*/ 0 w 43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35" y="43"/>
                      </a:lnTo>
                      <a:lnTo>
                        <a:pt x="8" y="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8" name="Freeform 59"/>
                <p:cNvSpPr>
                  <a:spLocks/>
                </p:cNvSpPr>
                <p:nvPr/>
              </p:nvSpPr>
              <p:spPr bwMode="auto">
                <a:xfrm>
                  <a:off x="3924309" y="479428"/>
                  <a:ext cx="82550" cy="87313"/>
                </a:xfrm>
                <a:custGeom>
                  <a:avLst/>
                  <a:gdLst>
                    <a:gd name="T0" fmla="*/ 37 w 52"/>
                    <a:gd name="T1" fmla="*/ 0 h 55"/>
                    <a:gd name="T2" fmla="*/ 52 w 52"/>
                    <a:gd name="T3" fmla="*/ 41 h 55"/>
                    <a:gd name="T4" fmla="*/ 28 w 52"/>
                    <a:gd name="T5" fmla="*/ 55 h 55"/>
                    <a:gd name="T6" fmla="*/ 0 w 52"/>
                    <a:gd name="T7" fmla="*/ 21 h 55"/>
                    <a:gd name="T8" fmla="*/ 37 w 52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55">
                      <a:moveTo>
                        <a:pt x="37" y="0"/>
                      </a:moveTo>
                      <a:lnTo>
                        <a:pt x="52" y="41"/>
                      </a:lnTo>
                      <a:lnTo>
                        <a:pt x="28" y="55"/>
                      </a:lnTo>
                      <a:lnTo>
                        <a:pt x="0" y="21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9" name="Freeform 60"/>
                <p:cNvSpPr>
                  <a:spLocks/>
                </p:cNvSpPr>
                <p:nvPr/>
              </p:nvSpPr>
              <p:spPr bwMode="auto">
                <a:xfrm>
                  <a:off x="4021149" y="384177"/>
                  <a:ext cx="87313" cy="84138"/>
                </a:xfrm>
                <a:custGeom>
                  <a:avLst/>
                  <a:gdLst>
                    <a:gd name="T0" fmla="*/ 21 w 55"/>
                    <a:gd name="T1" fmla="*/ 0 h 53"/>
                    <a:gd name="T2" fmla="*/ 55 w 55"/>
                    <a:gd name="T3" fmla="*/ 29 h 53"/>
                    <a:gd name="T4" fmla="*/ 41 w 55"/>
                    <a:gd name="T5" fmla="*/ 53 h 53"/>
                    <a:gd name="T6" fmla="*/ 0 w 55"/>
                    <a:gd name="T7" fmla="*/ 37 h 53"/>
                    <a:gd name="T8" fmla="*/ 21 w 55"/>
                    <a:gd name="T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3">
                      <a:moveTo>
                        <a:pt x="21" y="0"/>
                      </a:moveTo>
                      <a:lnTo>
                        <a:pt x="55" y="29"/>
                      </a:lnTo>
                      <a:lnTo>
                        <a:pt x="41" y="53"/>
                      </a:lnTo>
                      <a:lnTo>
                        <a:pt x="0" y="3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0" name="Freeform 61"/>
                <p:cNvSpPr>
                  <a:spLocks/>
                </p:cNvSpPr>
                <p:nvPr/>
              </p:nvSpPr>
              <p:spPr bwMode="auto">
                <a:xfrm>
                  <a:off x="4068770" y="266703"/>
                  <a:ext cx="68261" cy="68262"/>
                </a:xfrm>
                <a:custGeom>
                  <a:avLst/>
                  <a:gdLst>
                    <a:gd name="T0" fmla="*/ 0 w 43"/>
                    <a:gd name="T1" fmla="*/ 0 h 43"/>
                    <a:gd name="T2" fmla="*/ 43 w 43"/>
                    <a:gd name="T3" fmla="*/ 7 h 43"/>
                    <a:gd name="T4" fmla="*/ 43 w 43"/>
                    <a:gd name="T5" fmla="*/ 35 h 43"/>
                    <a:gd name="T6" fmla="*/ 0 w 43"/>
                    <a:gd name="T7" fmla="*/ 43 h 43"/>
                    <a:gd name="T8" fmla="*/ 0 w 43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43">
                      <a:moveTo>
                        <a:pt x="0" y="0"/>
                      </a:moveTo>
                      <a:lnTo>
                        <a:pt x="43" y="7"/>
                      </a:lnTo>
                      <a:lnTo>
                        <a:pt x="43" y="35"/>
                      </a:lnTo>
                      <a:lnTo>
                        <a:pt x="0" y="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1" name="Freeform 62"/>
                <p:cNvSpPr>
                  <a:spLocks/>
                </p:cNvSpPr>
                <p:nvPr/>
              </p:nvSpPr>
              <p:spPr bwMode="auto">
                <a:xfrm>
                  <a:off x="4022734" y="133353"/>
                  <a:ext cx="87313" cy="82550"/>
                </a:xfrm>
                <a:custGeom>
                  <a:avLst/>
                  <a:gdLst>
                    <a:gd name="T0" fmla="*/ 42 w 55"/>
                    <a:gd name="T1" fmla="*/ 0 h 52"/>
                    <a:gd name="T2" fmla="*/ 55 w 55"/>
                    <a:gd name="T3" fmla="*/ 25 h 52"/>
                    <a:gd name="T4" fmla="*/ 23 w 55"/>
                    <a:gd name="T5" fmla="*/ 52 h 52"/>
                    <a:gd name="T6" fmla="*/ 0 w 55"/>
                    <a:gd name="T7" fmla="*/ 15 h 52"/>
                    <a:gd name="T8" fmla="*/ 42 w 55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2">
                      <a:moveTo>
                        <a:pt x="42" y="0"/>
                      </a:moveTo>
                      <a:lnTo>
                        <a:pt x="55" y="25"/>
                      </a:lnTo>
                      <a:lnTo>
                        <a:pt x="23" y="52"/>
                      </a:lnTo>
                      <a:lnTo>
                        <a:pt x="0" y="15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2" name="Freeform 63"/>
                <p:cNvSpPr>
                  <a:spLocks/>
                </p:cNvSpPr>
                <p:nvPr/>
              </p:nvSpPr>
              <p:spPr bwMode="auto">
                <a:xfrm>
                  <a:off x="3929063" y="31752"/>
                  <a:ext cx="80963" cy="87313"/>
                </a:xfrm>
                <a:custGeom>
                  <a:avLst/>
                  <a:gdLst>
                    <a:gd name="T0" fmla="*/ 28 w 51"/>
                    <a:gd name="T1" fmla="*/ 0 h 55"/>
                    <a:gd name="T2" fmla="*/ 51 w 51"/>
                    <a:gd name="T3" fmla="*/ 14 h 55"/>
                    <a:gd name="T4" fmla="*/ 37 w 51"/>
                    <a:gd name="T5" fmla="*/ 55 h 55"/>
                    <a:gd name="T6" fmla="*/ 0 w 51"/>
                    <a:gd name="T7" fmla="*/ 34 h 55"/>
                    <a:gd name="T8" fmla="*/ 28 w 51"/>
                    <a:gd name="T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55">
                      <a:moveTo>
                        <a:pt x="28" y="0"/>
                      </a:moveTo>
                      <a:lnTo>
                        <a:pt x="51" y="14"/>
                      </a:lnTo>
                      <a:lnTo>
                        <a:pt x="37" y="55"/>
                      </a:lnTo>
                      <a:lnTo>
                        <a:pt x="0" y="34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93" name="Group 1592"/>
              <p:cNvGrpSpPr/>
              <p:nvPr/>
            </p:nvGrpSpPr>
            <p:grpSpPr>
              <a:xfrm>
                <a:off x="3164446" y="3315527"/>
                <a:ext cx="382506" cy="382518"/>
                <a:chOff x="5388101" y="3357091"/>
                <a:chExt cx="382506" cy="382518"/>
              </a:xfrm>
            </p:grpSpPr>
            <p:grpSp>
              <p:nvGrpSpPr>
                <p:cNvPr id="1651" name="Group 1650"/>
                <p:cNvGrpSpPr/>
                <p:nvPr/>
              </p:nvGrpSpPr>
              <p:grpSpPr>
                <a:xfrm>
                  <a:off x="5388101" y="3357091"/>
                  <a:ext cx="382506" cy="382518"/>
                  <a:chOff x="2560586" y="2330777"/>
                  <a:chExt cx="942566" cy="942598"/>
                </a:xfrm>
                <a:solidFill>
                  <a:schemeClr val="accent5">
                    <a:lumMod val="65000"/>
                  </a:schemeClr>
                </a:solidFill>
              </p:grpSpPr>
              <p:sp>
                <p:nvSpPr>
                  <p:cNvPr id="1653" name="Donut 1652"/>
                  <p:cNvSpPr/>
                  <p:nvPr/>
                </p:nvSpPr>
                <p:spPr>
                  <a:xfrm>
                    <a:off x="2620532" y="2391777"/>
                    <a:ext cx="828582" cy="828581"/>
                  </a:xfrm>
                  <a:prstGeom prst="donut">
                    <a:avLst>
                      <a:gd name="adj" fmla="val 17030"/>
                    </a:avLst>
                  </a:prstGeom>
                  <a:solidFill>
                    <a:schemeClr val="accent5">
                      <a:lumMod val="6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654" name="Group 1653"/>
                  <p:cNvGrpSpPr/>
                  <p:nvPr/>
                </p:nvGrpSpPr>
                <p:grpSpPr>
                  <a:xfrm>
                    <a:off x="2560586" y="2330777"/>
                    <a:ext cx="942566" cy="942598"/>
                    <a:chOff x="3882759" y="1317523"/>
                    <a:chExt cx="942566" cy="942598"/>
                  </a:xfrm>
                  <a:grpFill/>
                </p:grpSpPr>
                <p:sp>
                  <p:nvSpPr>
                    <p:cNvPr id="1655" name="Flowchart: Process 7"/>
                    <p:cNvSpPr/>
                    <p:nvPr/>
                  </p:nvSpPr>
                  <p:spPr>
                    <a:xfrm>
                      <a:off x="4294735" y="1317523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56" name="Flowchart: Process 7"/>
                    <p:cNvSpPr/>
                    <p:nvPr/>
                  </p:nvSpPr>
                  <p:spPr>
                    <a:xfrm rot="665257">
                      <a:off x="4373211" y="1318100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57" name="Flowchart: Process 7"/>
                    <p:cNvSpPr/>
                    <p:nvPr/>
                  </p:nvSpPr>
                  <p:spPr>
                    <a:xfrm rot="1169334">
                      <a:off x="4449956" y="1333103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58" name="Flowchart: Process 7"/>
                    <p:cNvSpPr/>
                    <p:nvPr/>
                  </p:nvSpPr>
                  <p:spPr>
                    <a:xfrm rot="1805762">
                      <a:off x="4522085" y="1362531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59" name="Flowchart: Process 7"/>
                    <p:cNvSpPr/>
                    <p:nvPr/>
                  </p:nvSpPr>
                  <p:spPr>
                    <a:xfrm rot="20940606">
                      <a:off x="4216837" y="1330795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0" name="Flowchart: Process 7"/>
                    <p:cNvSpPr/>
                    <p:nvPr/>
                  </p:nvSpPr>
                  <p:spPr>
                    <a:xfrm rot="20324217">
                      <a:off x="4145285" y="1356184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1" name="Flowchart: Process 7"/>
                    <p:cNvSpPr/>
                    <p:nvPr/>
                  </p:nvSpPr>
                  <p:spPr>
                    <a:xfrm rot="19733854">
                      <a:off x="4077036" y="1395140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2" name="Flowchart: Process 7"/>
                    <p:cNvSpPr/>
                    <p:nvPr/>
                  </p:nvSpPr>
                  <p:spPr>
                    <a:xfrm rot="19002793">
                      <a:off x="4018179" y="1445341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3" name="Flowchart: Process 7"/>
                    <p:cNvSpPr/>
                    <p:nvPr/>
                  </p:nvSpPr>
                  <p:spPr>
                    <a:xfrm rot="18583590">
                      <a:off x="3968555" y="1507777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4" name="Flowchart: Process 7"/>
                    <p:cNvSpPr/>
                    <p:nvPr/>
                  </p:nvSpPr>
                  <p:spPr>
                    <a:xfrm rot="17981259">
                      <a:off x="3930471" y="1573558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5" name="Flowchart: Process 7"/>
                    <p:cNvSpPr/>
                    <p:nvPr/>
                  </p:nvSpPr>
                  <p:spPr>
                    <a:xfrm rot="17239025">
                      <a:off x="3905453" y="1648064"/>
                      <a:ext cx="47845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6" name="Flowchart: Process 7"/>
                    <p:cNvSpPr/>
                    <p:nvPr/>
                  </p:nvSpPr>
                  <p:spPr>
                    <a:xfrm rot="16623282">
                      <a:off x="3896220" y="1724809"/>
                      <a:ext cx="47845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7" name="Flowchart: Process 7"/>
                    <p:cNvSpPr/>
                    <p:nvPr/>
                  </p:nvSpPr>
                  <p:spPr>
                    <a:xfrm rot="16017679">
                      <a:off x="3897989" y="1802773"/>
                      <a:ext cx="48870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8" name="Flowchart: Process 7"/>
                    <p:cNvSpPr/>
                    <p:nvPr/>
                  </p:nvSpPr>
                  <p:spPr>
                    <a:xfrm rot="15377065">
                      <a:off x="3912992" y="1878940"/>
                      <a:ext cx="48870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306" y="219"/>
                          </a:moveTo>
                          <a:cubicBezTo>
                            <a:pt x="3104" y="84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266" y="3472"/>
                            <a:pt x="306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9" name="Flowchart: Process 7"/>
                    <p:cNvSpPr/>
                    <p:nvPr/>
                  </p:nvSpPr>
                  <p:spPr>
                    <a:xfrm rot="14739164">
                      <a:off x="3939230" y="1954910"/>
                      <a:ext cx="49423" cy="7066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0" name="Flowchart: Process 7"/>
                    <p:cNvSpPr/>
                    <p:nvPr/>
                  </p:nvSpPr>
                  <p:spPr>
                    <a:xfrm rot="14223244">
                      <a:off x="3982507" y="2020691"/>
                      <a:ext cx="49423" cy="7066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1" name="Flowchart: Process 7"/>
                    <p:cNvSpPr/>
                    <p:nvPr/>
                  </p:nvSpPr>
                  <p:spPr>
                    <a:xfrm rot="13552023">
                      <a:off x="4034881" y="2079795"/>
                      <a:ext cx="49423" cy="6903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2" name="Flowchart: Process 7"/>
                    <p:cNvSpPr/>
                    <p:nvPr/>
                  </p:nvSpPr>
                  <p:spPr>
                    <a:xfrm rot="12907481">
                      <a:off x="4099508" y="2126535"/>
                      <a:ext cx="49423" cy="6903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3" name="Flowchart: Process 7"/>
                    <p:cNvSpPr/>
                    <p:nvPr/>
                  </p:nvSpPr>
                  <p:spPr>
                    <a:xfrm rot="12140899">
                      <a:off x="4170539" y="2163720"/>
                      <a:ext cx="46107" cy="6870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177">
                          <a:moveTo>
                            <a:pt x="454" y="408"/>
                          </a:moveTo>
                          <a:cubicBezTo>
                            <a:pt x="3322" y="266"/>
                            <a:pt x="5292" y="57"/>
                            <a:pt x="8538" y="0"/>
                          </a:cubicBezTo>
                          <a:lnTo>
                            <a:pt x="10000" y="10177"/>
                          </a:lnTo>
                          <a:lnTo>
                            <a:pt x="0" y="10131"/>
                          </a:lnTo>
                          <a:cubicBezTo>
                            <a:pt x="43" y="6705"/>
                            <a:pt x="414" y="3834"/>
                            <a:pt x="454" y="40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4" name="Flowchart: Process 7"/>
                    <p:cNvSpPr/>
                    <p:nvPr/>
                  </p:nvSpPr>
                  <p:spPr>
                    <a:xfrm rot="11478563">
                      <a:off x="4247270" y="2184632"/>
                      <a:ext cx="47803" cy="68731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847 w 10000"/>
                        <a:gd name="connsiteY0" fmla="*/ 44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847 w 10000"/>
                        <a:gd name="connsiteY4" fmla="*/ 442 h 10177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68" h="10181">
                          <a:moveTo>
                            <a:pt x="1215" y="442"/>
                          </a:moveTo>
                          <a:cubicBezTo>
                            <a:pt x="4083" y="300"/>
                            <a:pt x="5660" y="57"/>
                            <a:pt x="8906" y="0"/>
                          </a:cubicBezTo>
                          <a:lnTo>
                            <a:pt x="10368" y="10177"/>
                          </a:lnTo>
                          <a:lnTo>
                            <a:pt x="0" y="10181"/>
                          </a:lnTo>
                          <a:cubicBezTo>
                            <a:pt x="43" y="6755"/>
                            <a:pt x="856" y="3650"/>
                            <a:pt x="1215" y="44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5" name="Flowchart: Process 7"/>
                    <p:cNvSpPr/>
                    <p:nvPr/>
                  </p:nvSpPr>
                  <p:spPr>
                    <a:xfrm rot="10800000">
                      <a:off x="4325760" y="2191417"/>
                      <a:ext cx="46107" cy="6870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177">
                          <a:moveTo>
                            <a:pt x="704" y="152"/>
                          </a:moveTo>
                          <a:cubicBezTo>
                            <a:pt x="3572" y="10"/>
                            <a:pt x="5292" y="57"/>
                            <a:pt x="8538" y="0"/>
                          </a:cubicBezTo>
                          <a:lnTo>
                            <a:pt x="10000" y="10177"/>
                          </a:lnTo>
                          <a:lnTo>
                            <a:pt x="0" y="10131"/>
                          </a:lnTo>
                          <a:cubicBezTo>
                            <a:pt x="43" y="6705"/>
                            <a:pt x="664" y="3578"/>
                            <a:pt x="704" y="15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6" name="Flowchart: Process 7"/>
                    <p:cNvSpPr/>
                    <p:nvPr/>
                  </p:nvSpPr>
                  <p:spPr>
                    <a:xfrm rot="10209736">
                      <a:off x="4403776" y="2183906"/>
                      <a:ext cx="46107" cy="7007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380">
                          <a:moveTo>
                            <a:pt x="913" y="33"/>
                          </a:moveTo>
                          <a:cubicBezTo>
                            <a:pt x="3781" y="-109"/>
                            <a:pt x="5292" y="260"/>
                            <a:pt x="8538" y="203"/>
                          </a:cubicBezTo>
                          <a:lnTo>
                            <a:pt x="10000" y="10380"/>
                          </a:lnTo>
                          <a:lnTo>
                            <a:pt x="0" y="10334"/>
                          </a:lnTo>
                          <a:cubicBezTo>
                            <a:pt x="43" y="6908"/>
                            <a:pt x="873" y="3459"/>
                            <a:pt x="913" y="3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7" name="Flowchart: Process 7"/>
                    <p:cNvSpPr/>
                    <p:nvPr/>
                  </p:nvSpPr>
                  <p:spPr>
                    <a:xfrm rot="9540196">
                      <a:off x="4478064" y="2164944"/>
                      <a:ext cx="48135" cy="69919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40" h="10357">
                          <a:moveTo>
                            <a:pt x="1191" y="37"/>
                          </a:moveTo>
                          <a:cubicBezTo>
                            <a:pt x="4059" y="-105"/>
                            <a:pt x="5732" y="215"/>
                            <a:pt x="8978" y="158"/>
                          </a:cubicBezTo>
                          <a:lnTo>
                            <a:pt x="10440" y="10335"/>
                          </a:lnTo>
                          <a:lnTo>
                            <a:pt x="0" y="10357"/>
                          </a:lnTo>
                          <a:cubicBezTo>
                            <a:pt x="43" y="6931"/>
                            <a:pt x="944" y="3592"/>
                            <a:pt x="1191" y="3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8" name="Flowchart: Process 7"/>
                    <p:cNvSpPr/>
                    <p:nvPr/>
                  </p:nvSpPr>
                  <p:spPr>
                    <a:xfrm rot="9127406">
                      <a:off x="4550193" y="2131476"/>
                      <a:ext cx="48135" cy="69919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40" h="10357">
                          <a:moveTo>
                            <a:pt x="1191" y="37"/>
                          </a:moveTo>
                          <a:cubicBezTo>
                            <a:pt x="4059" y="-105"/>
                            <a:pt x="5732" y="215"/>
                            <a:pt x="8978" y="158"/>
                          </a:cubicBezTo>
                          <a:lnTo>
                            <a:pt x="10440" y="10335"/>
                          </a:lnTo>
                          <a:lnTo>
                            <a:pt x="0" y="10357"/>
                          </a:lnTo>
                          <a:cubicBezTo>
                            <a:pt x="43" y="6931"/>
                            <a:pt x="944" y="3592"/>
                            <a:pt x="1191" y="3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9" name="Flowchart: Process 7"/>
                    <p:cNvSpPr/>
                    <p:nvPr/>
                  </p:nvSpPr>
                  <p:spPr>
                    <a:xfrm rot="8249689">
                      <a:off x="4614339" y="2086076"/>
                      <a:ext cx="48524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0" name="Flowchart: Process 7"/>
                    <p:cNvSpPr/>
                    <p:nvPr/>
                  </p:nvSpPr>
                  <p:spPr>
                    <a:xfrm rot="7727419">
                      <a:off x="4672041" y="2029769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1" name="Flowchart: Process 7"/>
                    <p:cNvSpPr/>
                    <p:nvPr/>
                  </p:nvSpPr>
                  <p:spPr>
                    <a:xfrm rot="7010015">
                      <a:off x="4712369" y="1964373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2" name="Flowchart: Process 7"/>
                    <p:cNvSpPr/>
                    <p:nvPr/>
                  </p:nvSpPr>
                  <p:spPr>
                    <a:xfrm rot="6429424">
                      <a:off x="4743978" y="1891347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3" name="Flowchart: Process 7"/>
                    <p:cNvSpPr/>
                    <p:nvPr/>
                  </p:nvSpPr>
                  <p:spPr>
                    <a:xfrm rot="5759830">
                      <a:off x="4762178" y="1814407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4" name="Flowchart: Process 7"/>
                    <p:cNvSpPr/>
                    <p:nvPr/>
                  </p:nvSpPr>
                  <p:spPr>
                    <a:xfrm rot="5228684">
                      <a:off x="4766315" y="1735813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5" name="Flowchart: Process 7"/>
                    <p:cNvSpPr/>
                    <p:nvPr/>
                  </p:nvSpPr>
                  <p:spPr>
                    <a:xfrm rot="4617491">
                      <a:off x="4758119" y="1658563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6" name="Flowchart: Process 7"/>
                    <p:cNvSpPr/>
                    <p:nvPr/>
                  </p:nvSpPr>
                  <p:spPr>
                    <a:xfrm rot="3990800">
                      <a:off x="4732473" y="1584105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7" name="Flowchart: Process 7"/>
                    <p:cNvSpPr/>
                    <p:nvPr/>
                  </p:nvSpPr>
                  <p:spPr>
                    <a:xfrm rot="3398671">
                      <a:off x="4696072" y="1514549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8" name="Flowchart: Process 7"/>
                    <p:cNvSpPr/>
                    <p:nvPr/>
                  </p:nvSpPr>
                  <p:spPr>
                    <a:xfrm rot="2789550">
                      <a:off x="4646433" y="1452501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9" name="Flowchart: Process 7"/>
                    <p:cNvSpPr/>
                    <p:nvPr/>
                  </p:nvSpPr>
                  <p:spPr>
                    <a:xfrm rot="2117013">
                      <a:off x="4588522" y="1401208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652" name="Donut 1651"/>
                <p:cNvSpPr/>
                <p:nvPr/>
              </p:nvSpPr>
              <p:spPr>
                <a:xfrm>
                  <a:off x="5438583" y="3410027"/>
                  <a:ext cx="281543" cy="281542"/>
                </a:xfrm>
                <a:prstGeom prst="donut">
                  <a:avLst>
                    <a:gd name="adj" fmla="val 2850"/>
                  </a:avLst>
                </a:pr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94" name="Group 1593"/>
              <p:cNvGrpSpPr/>
              <p:nvPr/>
            </p:nvGrpSpPr>
            <p:grpSpPr>
              <a:xfrm>
                <a:off x="1557133" y="4001342"/>
                <a:ext cx="338366" cy="338378"/>
                <a:chOff x="4872124" y="2300777"/>
                <a:chExt cx="825440" cy="825479"/>
              </a:xfrm>
              <a:solidFill>
                <a:schemeClr val="accent5">
                  <a:lumMod val="65000"/>
                </a:schemeClr>
              </a:solidFill>
            </p:grpSpPr>
            <p:grpSp>
              <p:nvGrpSpPr>
                <p:cNvPr id="1604" name="Group 1603"/>
                <p:cNvGrpSpPr/>
                <p:nvPr/>
              </p:nvGrpSpPr>
              <p:grpSpPr>
                <a:xfrm>
                  <a:off x="4872124" y="2300777"/>
                  <a:ext cx="825440" cy="825479"/>
                  <a:chOff x="4819814" y="2236042"/>
                  <a:chExt cx="942566" cy="942598"/>
                </a:xfrm>
                <a:grpFill/>
              </p:grpSpPr>
              <p:sp>
                <p:nvSpPr>
                  <p:cNvPr id="1614" name="Donut 1613"/>
                  <p:cNvSpPr/>
                  <p:nvPr/>
                </p:nvSpPr>
                <p:spPr>
                  <a:xfrm>
                    <a:off x="4879759" y="2297042"/>
                    <a:ext cx="828582" cy="828581"/>
                  </a:xfrm>
                  <a:prstGeom prst="donut">
                    <a:avLst>
                      <a:gd name="adj" fmla="val 4661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615" name="Group 1614"/>
                  <p:cNvGrpSpPr/>
                  <p:nvPr/>
                </p:nvGrpSpPr>
                <p:grpSpPr>
                  <a:xfrm>
                    <a:off x="4819814" y="2236042"/>
                    <a:ext cx="942566" cy="942598"/>
                    <a:chOff x="3882759" y="1317523"/>
                    <a:chExt cx="942566" cy="942598"/>
                  </a:xfrm>
                  <a:grpFill/>
                </p:grpSpPr>
                <p:sp>
                  <p:nvSpPr>
                    <p:cNvPr id="1616" name="Flowchart: Process 7"/>
                    <p:cNvSpPr/>
                    <p:nvPr/>
                  </p:nvSpPr>
                  <p:spPr>
                    <a:xfrm>
                      <a:off x="4294735" y="1317523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7" name="Flowchart: Process 7"/>
                    <p:cNvSpPr/>
                    <p:nvPr/>
                  </p:nvSpPr>
                  <p:spPr>
                    <a:xfrm rot="665257">
                      <a:off x="4373211" y="1318100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8" name="Flowchart: Process 7"/>
                    <p:cNvSpPr/>
                    <p:nvPr/>
                  </p:nvSpPr>
                  <p:spPr>
                    <a:xfrm rot="1169334">
                      <a:off x="4449956" y="1333103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9" name="Flowchart: Process 7"/>
                    <p:cNvSpPr/>
                    <p:nvPr/>
                  </p:nvSpPr>
                  <p:spPr>
                    <a:xfrm rot="1805762">
                      <a:off x="4522085" y="1362531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0" name="Flowchart: Process 7"/>
                    <p:cNvSpPr/>
                    <p:nvPr/>
                  </p:nvSpPr>
                  <p:spPr>
                    <a:xfrm rot="20940606">
                      <a:off x="4216837" y="1330795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1" name="Flowchart: Process 7"/>
                    <p:cNvSpPr/>
                    <p:nvPr/>
                  </p:nvSpPr>
                  <p:spPr>
                    <a:xfrm rot="20324217">
                      <a:off x="4145285" y="1356184"/>
                      <a:ext cx="47911" cy="7097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2" name="Flowchart: Process 7"/>
                    <p:cNvSpPr/>
                    <p:nvPr/>
                  </p:nvSpPr>
                  <p:spPr>
                    <a:xfrm rot="19733854">
                      <a:off x="4077036" y="1395140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3" name="Flowchart: Process 7"/>
                    <p:cNvSpPr/>
                    <p:nvPr/>
                  </p:nvSpPr>
                  <p:spPr>
                    <a:xfrm rot="19002793">
                      <a:off x="4018179" y="1445341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4" name="Flowchart: Process 7"/>
                    <p:cNvSpPr/>
                    <p:nvPr/>
                  </p:nvSpPr>
                  <p:spPr>
                    <a:xfrm rot="18583590">
                      <a:off x="3968555" y="1507777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5" name="Flowchart: Process 7"/>
                    <p:cNvSpPr/>
                    <p:nvPr/>
                  </p:nvSpPr>
                  <p:spPr>
                    <a:xfrm rot="17981259">
                      <a:off x="3930471" y="1573558"/>
                      <a:ext cx="47911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47" h="10082">
                          <a:moveTo>
                            <a:pt x="4" y="327"/>
                          </a:moveTo>
                          <a:cubicBezTo>
                            <a:pt x="2801" y="191"/>
                            <a:pt x="4982" y="54"/>
                            <a:pt x="8149" y="0"/>
                          </a:cubicBezTo>
                          <a:lnTo>
                            <a:pt x="10247" y="9426"/>
                          </a:lnTo>
                          <a:lnTo>
                            <a:pt x="250" y="10082"/>
                          </a:lnTo>
                          <a:cubicBezTo>
                            <a:pt x="292" y="6802"/>
                            <a:pt x="-36" y="3607"/>
                            <a:pt x="4" y="32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6" name="Flowchart: Process 7"/>
                    <p:cNvSpPr/>
                    <p:nvPr/>
                  </p:nvSpPr>
                  <p:spPr>
                    <a:xfrm rot="17239025">
                      <a:off x="3905453" y="1648064"/>
                      <a:ext cx="47845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7" name="Flowchart: Process 7"/>
                    <p:cNvSpPr/>
                    <p:nvPr/>
                  </p:nvSpPr>
                  <p:spPr>
                    <a:xfrm rot="16623282">
                      <a:off x="3896220" y="1724809"/>
                      <a:ext cx="47845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8" name="Flowchart: Process 7"/>
                    <p:cNvSpPr/>
                    <p:nvPr/>
                  </p:nvSpPr>
                  <p:spPr>
                    <a:xfrm rot="16017679">
                      <a:off x="3897989" y="1802773"/>
                      <a:ext cx="48870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71" y="182"/>
                          </a:moveTo>
                          <a:cubicBezTo>
                            <a:pt x="2869" y="47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31" y="3435"/>
                            <a:pt x="71" y="18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29" name="Flowchart: Process 7"/>
                    <p:cNvSpPr/>
                    <p:nvPr/>
                  </p:nvSpPr>
                  <p:spPr>
                    <a:xfrm rot="15377065">
                      <a:off x="3912992" y="1878940"/>
                      <a:ext cx="48870" cy="74768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236" h="10000">
                          <a:moveTo>
                            <a:pt x="306" y="219"/>
                          </a:moveTo>
                          <a:cubicBezTo>
                            <a:pt x="3104" y="84"/>
                            <a:pt x="4733" y="54"/>
                            <a:pt x="7901" y="0"/>
                          </a:cubicBezTo>
                          <a:lnTo>
                            <a:pt x="10236" y="9303"/>
                          </a:lnTo>
                          <a:lnTo>
                            <a:pt x="0" y="10000"/>
                          </a:lnTo>
                          <a:cubicBezTo>
                            <a:pt x="42" y="6747"/>
                            <a:pt x="266" y="3472"/>
                            <a:pt x="306" y="21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0" name="Flowchart: Process 7"/>
                    <p:cNvSpPr/>
                    <p:nvPr/>
                  </p:nvSpPr>
                  <p:spPr>
                    <a:xfrm rot="14739164">
                      <a:off x="3939230" y="1954910"/>
                      <a:ext cx="49423" cy="7066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1" name="Flowchart: Process 7"/>
                    <p:cNvSpPr/>
                    <p:nvPr/>
                  </p:nvSpPr>
                  <p:spPr>
                    <a:xfrm rot="14223244">
                      <a:off x="3982507" y="2020691"/>
                      <a:ext cx="49423" cy="7066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2" name="Flowchart: Process 7"/>
                    <p:cNvSpPr/>
                    <p:nvPr/>
                  </p:nvSpPr>
                  <p:spPr>
                    <a:xfrm rot="13552023">
                      <a:off x="4034881" y="2079795"/>
                      <a:ext cx="49423" cy="6903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3" name="Flowchart: Process 7"/>
                    <p:cNvSpPr/>
                    <p:nvPr/>
                  </p:nvSpPr>
                  <p:spPr>
                    <a:xfrm rot="12907481">
                      <a:off x="4099508" y="2126535"/>
                      <a:ext cx="49423" cy="69032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19" h="10082">
                          <a:moveTo>
                            <a:pt x="453" y="234"/>
                          </a:moveTo>
                          <a:cubicBezTo>
                            <a:pt x="3315" y="90"/>
                            <a:pt x="4982" y="58"/>
                            <a:pt x="8221" y="0"/>
                          </a:cubicBezTo>
                          <a:lnTo>
                            <a:pt x="10319" y="9564"/>
                          </a:lnTo>
                          <a:lnTo>
                            <a:pt x="0" y="10082"/>
                          </a:lnTo>
                          <a:cubicBezTo>
                            <a:pt x="43" y="6612"/>
                            <a:pt x="413" y="3704"/>
                            <a:pt x="453" y="234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4" name="Flowchart: Process 7"/>
                    <p:cNvSpPr/>
                    <p:nvPr/>
                  </p:nvSpPr>
                  <p:spPr>
                    <a:xfrm rot="12140899">
                      <a:off x="4170539" y="2163720"/>
                      <a:ext cx="46107" cy="6870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177">
                          <a:moveTo>
                            <a:pt x="454" y="408"/>
                          </a:moveTo>
                          <a:cubicBezTo>
                            <a:pt x="3322" y="266"/>
                            <a:pt x="5292" y="57"/>
                            <a:pt x="8538" y="0"/>
                          </a:cubicBezTo>
                          <a:lnTo>
                            <a:pt x="10000" y="10177"/>
                          </a:lnTo>
                          <a:lnTo>
                            <a:pt x="0" y="10131"/>
                          </a:lnTo>
                          <a:cubicBezTo>
                            <a:pt x="43" y="6705"/>
                            <a:pt x="414" y="3834"/>
                            <a:pt x="454" y="40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5" name="Flowchart: Process 7"/>
                    <p:cNvSpPr/>
                    <p:nvPr/>
                  </p:nvSpPr>
                  <p:spPr>
                    <a:xfrm rot="11478563">
                      <a:off x="4247270" y="2184632"/>
                      <a:ext cx="47803" cy="68731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847 w 10000"/>
                        <a:gd name="connsiteY0" fmla="*/ 44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847 w 10000"/>
                        <a:gd name="connsiteY4" fmla="*/ 442 h 10177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  <a:gd name="connsiteX0" fmla="*/ 1215 w 10368"/>
                        <a:gd name="connsiteY0" fmla="*/ 442 h 10181"/>
                        <a:gd name="connsiteX1" fmla="*/ 8906 w 10368"/>
                        <a:gd name="connsiteY1" fmla="*/ 0 h 10181"/>
                        <a:gd name="connsiteX2" fmla="*/ 10368 w 10368"/>
                        <a:gd name="connsiteY2" fmla="*/ 10177 h 10181"/>
                        <a:gd name="connsiteX3" fmla="*/ 0 w 10368"/>
                        <a:gd name="connsiteY3" fmla="*/ 10181 h 10181"/>
                        <a:gd name="connsiteX4" fmla="*/ 1215 w 10368"/>
                        <a:gd name="connsiteY4" fmla="*/ 442 h 10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368" h="10181">
                          <a:moveTo>
                            <a:pt x="1215" y="442"/>
                          </a:moveTo>
                          <a:cubicBezTo>
                            <a:pt x="4083" y="300"/>
                            <a:pt x="5660" y="57"/>
                            <a:pt x="8906" y="0"/>
                          </a:cubicBezTo>
                          <a:lnTo>
                            <a:pt x="10368" y="10177"/>
                          </a:lnTo>
                          <a:lnTo>
                            <a:pt x="0" y="10181"/>
                          </a:lnTo>
                          <a:cubicBezTo>
                            <a:pt x="43" y="6755"/>
                            <a:pt x="856" y="3650"/>
                            <a:pt x="1215" y="44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6" name="Flowchart: Process 7"/>
                    <p:cNvSpPr/>
                    <p:nvPr/>
                  </p:nvSpPr>
                  <p:spPr>
                    <a:xfrm rot="10800000">
                      <a:off x="4325760" y="2191417"/>
                      <a:ext cx="46107" cy="6870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177">
                          <a:moveTo>
                            <a:pt x="704" y="152"/>
                          </a:moveTo>
                          <a:cubicBezTo>
                            <a:pt x="3572" y="10"/>
                            <a:pt x="5292" y="57"/>
                            <a:pt x="8538" y="0"/>
                          </a:cubicBezTo>
                          <a:lnTo>
                            <a:pt x="10000" y="10177"/>
                          </a:lnTo>
                          <a:lnTo>
                            <a:pt x="0" y="10131"/>
                          </a:lnTo>
                          <a:cubicBezTo>
                            <a:pt x="43" y="6705"/>
                            <a:pt x="664" y="3578"/>
                            <a:pt x="704" y="15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7" name="Flowchart: Process 7"/>
                    <p:cNvSpPr/>
                    <p:nvPr/>
                  </p:nvSpPr>
                  <p:spPr>
                    <a:xfrm rot="10209736">
                      <a:off x="4403776" y="2183906"/>
                      <a:ext cx="46107" cy="70074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380">
                          <a:moveTo>
                            <a:pt x="913" y="33"/>
                          </a:moveTo>
                          <a:cubicBezTo>
                            <a:pt x="3781" y="-109"/>
                            <a:pt x="5292" y="260"/>
                            <a:pt x="8538" y="203"/>
                          </a:cubicBezTo>
                          <a:lnTo>
                            <a:pt x="10000" y="10380"/>
                          </a:lnTo>
                          <a:lnTo>
                            <a:pt x="0" y="10334"/>
                          </a:lnTo>
                          <a:cubicBezTo>
                            <a:pt x="43" y="6908"/>
                            <a:pt x="873" y="3459"/>
                            <a:pt x="913" y="3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8" name="Flowchart: Process 7"/>
                    <p:cNvSpPr/>
                    <p:nvPr/>
                  </p:nvSpPr>
                  <p:spPr>
                    <a:xfrm rot="9540196">
                      <a:off x="4478064" y="2164944"/>
                      <a:ext cx="48135" cy="69919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40" h="10357">
                          <a:moveTo>
                            <a:pt x="1191" y="37"/>
                          </a:moveTo>
                          <a:cubicBezTo>
                            <a:pt x="4059" y="-105"/>
                            <a:pt x="5732" y="215"/>
                            <a:pt x="8978" y="158"/>
                          </a:cubicBezTo>
                          <a:lnTo>
                            <a:pt x="10440" y="10335"/>
                          </a:lnTo>
                          <a:lnTo>
                            <a:pt x="0" y="10357"/>
                          </a:lnTo>
                          <a:cubicBezTo>
                            <a:pt x="43" y="6931"/>
                            <a:pt x="944" y="3592"/>
                            <a:pt x="1191" y="3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9" name="Flowchart: Process 7"/>
                    <p:cNvSpPr/>
                    <p:nvPr/>
                  </p:nvSpPr>
                  <p:spPr>
                    <a:xfrm rot="9127406">
                      <a:off x="4550193" y="2131476"/>
                      <a:ext cx="48135" cy="69919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40" h="10357">
                          <a:moveTo>
                            <a:pt x="1191" y="37"/>
                          </a:moveTo>
                          <a:cubicBezTo>
                            <a:pt x="4059" y="-105"/>
                            <a:pt x="5732" y="215"/>
                            <a:pt x="8978" y="158"/>
                          </a:cubicBezTo>
                          <a:lnTo>
                            <a:pt x="10440" y="10335"/>
                          </a:lnTo>
                          <a:lnTo>
                            <a:pt x="0" y="10357"/>
                          </a:lnTo>
                          <a:cubicBezTo>
                            <a:pt x="43" y="6931"/>
                            <a:pt x="944" y="3592"/>
                            <a:pt x="1191" y="37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0" name="Flowchart: Process 7"/>
                    <p:cNvSpPr/>
                    <p:nvPr/>
                  </p:nvSpPr>
                  <p:spPr>
                    <a:xfrm rot="8249689">
                      <a:off x="4614339" y="2086076"/>
                      <a:ext cx="48524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1" name="Flowchart: Process 7"/>
                    <p:cNvSpPr/>
                    <p:nvPr/>
                  </p:nvSpPr>
                  <p:spPr>
                    <a:xfrm rot="7727419">
                      <a:off x="4672041" y="2029769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2" name="Flowchart: Process 7"/>
                    <p:cNvSpPr/>
                    <p:nvPr/>
                  </p:nvSpPr>
                  <p:spPr>
                    <a:xfrm rot="7010015">
                      <a:off x="4712369" y="1964373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3" name="Flowchart: Process 7"/>
                    <p:cNvSpPr/>
                    <p:nvPr/>
                  </p:nvSpPr>
                  <p:spPr>
                    <a:xfrm rot="6429424">
                      <a:off x="4743978" y="1891347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4" name="Flowchart: Process 7"/>
                    <p:cNvSpPr/>
                    <p:nvPr/>
                  </p:nvSpPr>
                  <p:spPr>
                    <a:xfrm rot="5759830">
                      <a:off x="4762178" y="1814407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5" name="Flowchart: Process 7"/>
                    <p:cNvSpPr/>
                    <p:nvPr/>
                  </p:nvSpPr>
                  <p:spPr>
                    <a:xfrm rot="5228684">
                      <a:off x="4766315" y="1735813"/>
                      <a:ext cx="48523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6" name="Flowchart: Process 7"/>
                    <p:cNvSpPr/>
                    <p:nvPr/>
                  </p:nvSpPr>
                  <p:spPr>
                    <a:xfrm rot="4617491">
                      <a:off x="4758119" y="1658563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7" name="Flowchart: Process 7"/>
                    <p:cNvSpPr/>
                    <p:nvPr/>
                  </p:nvSpPr>
                  <p:spPr>
                    <a:xfrm rot="3990800">
                      <a:off x="4732473" y="1584105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8" name="Flowchart: Process 7"/>
                    <p:cNvSpPr/>
                    <p:nvPr/>
                  </p:nvSpPr>
                  <p:spPr>
                    <a:xfrm rot="3398671">
                      <a:off x="4696072" y="1514549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9" name="Flowchart: Process 7"/>
                    <p:cNvSpPr/>
                    <p:nvPr/>
                  </p:nvSpPr>
                  <p:spPr>
                    <a:xfrm rot="2789550">
                      <a:off x="4646433" y="1452501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50" name="Flowchart: Process 7"/>
                    <p:cNvSpPr/>
                    <p:nvPr/>
                  </p:nvSpPr>
                  <p:spPr>
                    <a:xfrm rot="2117013">
                      <a:off x="4588522" y="1401208"/>
                      <a:ext cx="46186" cy="69497"/>
                    </a:xfrm>
                    <a:custGeom>
                      <a:avLst/>
                      <a:gdLst>
                        <a:gd name="connsiteX0" fmla="*/ 0 w 10000"/>
                        <a:gd name="connsiteY0" fmla="*/ 0 h 10000"/>
                        <a:gd name="connsiteX1" fmla="*/ 10000 w 10000"/>
                        <a:gd name="connsiteY1" fmla="*/ 0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0 w 10000"/>
                        <a:gd name="connsiteY0" fmla="*/ 0 h 10000"/>
                        <a:gd name="connsiteX1" fmla="*/ 7857 w 10000"/>
                        <a:gd name="connsiteY1" fmla="*/ 226 h 10000"/>
                        <a:gd name="connsiteX2" fmla="*/ 10000 w 10000"/>
                        <a:gd name="connsiteY2" fmla="*/ 10000 h 10000"/>
                        <a:gd name="connsiteX3" fmla="*/ 0 w 10000"/>
                        <a:gd name="connsiteY3" fmla="*/ 10000 h 10000"/>
                        <a:gd name="connsiteX4" fmla="*/ 0 w 10000"/>
                        <a:gd name="connsiteY4" fmla="*/ 0 h 10000"/>
                        <a:gd name="connsiteX0" fmla="*/ 119 w 10000"/>
                        <a:gd name="connsiteY0" fmla="*/ 751 h 9774"/>
                        <a:gd name="connsiteX1" fmla="*/ 7857 w 10000"/>
                        <a:gd name="connsiteY1" fmla="*/ 0 h 9774"/>
                        <a:gd name="connsiteX2" fmla="*/ 10000 w 10000"/>
                        <a:gd name="connsiteY2" fmla="*/ 9774 h 9774"/>
                        <a:gd name="connsiteX3" fmla="*/ 0 w 10000"/>
                        <a:gd name="connsiteY3" fmla="*/ 9774 h 9774"/>
                        <a:gd name="connsiteX4" fmla="*/ 119 w 10000"/>
                        <a:gd name="connsiteY4" fmla="*/ 751 h 9774"/>
                        <a:gd name="connsiteX0" fmla="*/ 119 w 10000"/>
                        <a:gd name="connsiteY0" fmla="*/ 230 h 9462"/>
                        <a:gd name="connsiteX1" fmla="*/ 8095 w 10000"/>
                        <a:gd name="connsiteY1" fmla="*/ 0 h 9462"/>
                        <a:gd name="connsiteX2" fmla="*/ 10000 w 10000"/>
                        <a:gd name="connsiteY2" fmla="*/ 9462 h 9462"/>
                        <a:gd name="connsiteX3" fmla="*/ 0 w 10000"/>
                        <a:gd name="connsiteY3" fmla="*/ 9462 h 9462"/>
                        <a:gd name="connsiteX4" fmla="*/ 119 w 10000"/>
                        <a:gd name="connsiteY4" fmla="*/ 230 h 9462"/>
                        <a:gd name="connsiteX0" fmla="*/ 3 w 9884"/>
                        <a:gd name="connsiteY0" fmla="*/ 243 h 10000"/>
                        <a:gd name="connsiteX1" fmla="*/ 7979 w 9884"/>
                        <a:gd name="connsiteY1" fmla="*/ 0 h 10000"/>
                        <a:gd name="connsiteX2" fmla="*/ 9884 w 9884"/>
                        <a:gd name="connsiteY2" fmla="*/ 10000 h 10000"/>
                        <a:gd name="connsiteX3" fmla="*/ 360 w 9884"/>
                        <a:gd name="connsiteY3" fmla="*/ 9919 h 10000"/>
                        <a:gd name="connsiteX4" fmla="*/ 3 w 9884"/>
                        <a:gd name="connsiteY4" fmla="*/ 243 h 10000"/>
                        <a:gd name="connsiteX0" fmla="*/ 3 w 9880"/>
                        <a:gd name="connsiteY0" fmla="*/ 243 h 9919"/>
                        <a:gd name="connsiteX1" fmla="*/ 8073 w 9880"/>
                        <a:gd name="connsiteY1" fmla="*/ 0 h 9919"/>
                        <a:gd name="connsiteX2" fmla="*/ 9880 w 9880"/>
                        <a:gd name="connsiteY2" fmla="*/ 9431 h 9919"/>
                        <a:gd name="connsiteX3" fmla="*/ 364 w 9880"/>
                        <a:gd name="connsiteY3" fmla="*/ 9919 h 9919"/>
                        <a:gd name="connsiteX4" fmla="*/ 3 w 9880"/>
                        <a:gd name="connsiteY4" fmla="*/ 243 h 9919"/>
                        <a:gd name="connsiteX0" fmla="*/ 3 w 9878"/>
                        <a:gd name="connsiteY0" fmla="*/ 245 h 10000"/>
                        <a:gd name="connsiteX1" fmla="*/ 8171 w 9878"/>
                        <a:gd name="connsiteY1" fmla="*/ 0 h 10000"/>
                        <a:gd name="connsiteX2" fmla="*/ 9878 w 9878"/>
                        <a:gd name="connsiteY2" fmla="*/ 9590 h 10000"/>
                        <a:gd name="connsiteX3" fmla="*/ 368 w 9878"/>
                        <a:gd name="connsiteY3" fmla="*/ 10000 h 10000"/>
                        <a:gd name="connsiteX4" fmla="*/ 3 w 9878"/>
                        <a:gd name="connsiteY4" fmla="*/ 245 h 10000"/>
                        <a:gd name="connsiteX0" fmla="*/ 3 w 10370"/>
                        <a:gd name="connsiteY0" fmla="*/ 245 h 10000"/>
                        <a:gd name="connsiteX1" fmla="*/ 8272 w 10370"/>
                        <a:gd name="connsiteY1" fmla="*/ 0 h 10000"/>
                        <a:gd name="connsiteX2" fmla="*/ 10370 w 10370"/>
                        <a:gd name="connsiteY2" fmla="*/ 9344 h 10000"/>
                        <a:gd name="connsiteX3" fmla="*/ 373 w 10370"/>
                        <a:gd name="connsiteY3" fmla="*/ 10000 h 10000"/>
                        <a:gd name="connsiteX4" fmla="*/ 3 w 10370"/>
                        <a:gd name="connsiteY4" fmla="*/ 245 h 10000"/>
                        <a:gd name="connsiteX0" fmla="*/ 1 w 10491"/>
                        <a:gd name="connsiteY0" fmla="*/ 327 h 10000"/>
                        <a:gd name="connsiteX1" fmla="*/ 8393 w 10491"/>
                        <a:gd name="connsiteY1" fmla="*/ 0 h 10000"/>
                        <a:gd name="connsiteX2" fmla="*/ 10491 w 10491"/>
                        <a:gd name="connsiteY2" fmla="*/ 9344 h 10000"/>
                        <a:gd name="connsiteX3" fmla="*/ 494 w 10491"/>
                        <a:gd name="connsiteY3" fmla="*/ 10000 h 10000"/>
                        <a:gd name="connsiteX4" fmla="*/ 1 w 10491"/>
                        <a:gd name="connsiteY4" fmla="*/ 327 h 10000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1 w 10491"/>
                        <a:gd name="connsiteY0" fmla="*/ 409 h 10082"/>
                        <a:gd name="connsiteX1" fmla="*/ 8393 w 10491"/>
                        <a:gd name="connsiteY1" fmla="*/ 0 h 10082"/>
                        <a:gd name="connsiteX2" fmla="*/ 10491 w 10491"/>
                        <a:gd name="connsiteY2" fmla="*/ 9426 h 10082"/>
                        <a:gd name="connsiteX3" fmla="*/ 494 w 10491"/>
                        <a:gd name="connsiteY3" fmla="*/ 10082 h 10082"/>
                        <a:gd name="connsiteX4" fmla="*/ 1 w 10491"/>
                        <a:gd name="connsiteY4" fmla="*/ 409 h 10082"/>
                        <a:gd name="connsiteX0" fmla="*/ 4 w 10247"/>
                        <a:gd name="connsiteY0" fmla="*/ 327 h 10082"/>
                        <a:gd name="connsiteX1" fmla="*/ 8149 w 10247"/>
                        <a:gd name="connsiteY1" fmla="*/ 0 h 10082"/>
                        <a:gd name="connsiteX2" fmla="*/ 10247 w 10247"/>
                        <a:gd name="connsiteY2" fmla="*/ 9426 h 10082"/>
                        <a:gd name="connsiteX3" fmla="*/ 250 w 10247"/>
                        <a:gd name="connsiteY3" fmla="*/ 10082 h 10082"/>
                        <a:gd name="connsiteX4" fmla="*/ 4 w 10247"/>
                        <a:gd name="connsiteY4" fmla="*/ 327 h 10082"/>
                        <a:gd name="connsiteX0" fmla="*/ 71 w 9997"/>
                        <a:gd name="connsiteY0" fmla="*/ 183 h 10082"/>
                        <a:gd name="connsiteX1" fmla="*/ 7899 w 9997"/>
                        <a:gd name="connsiteY1" fmla="*/ 0 h 10082"/>
                        <a:gd name="connsiteX2" fmla="*/ 9997 w 9997"/>
                        <a:gd name="connsiteY2" fmla="*/ 9426 h 10082"/>
                        <a:gd name="connsiteX3" fmla="*/ 0 w 9997"/>
                        <a:gd name="connsiteY3" fmla="*/ 10082 h 10082"/>
                        <a:gd name="connsiteX4" fmla="*/ 71 w 9997"/>
                        <a:gd name="connsiteY4" fmla="*/ 183 h 10082"/>
                        <a:gd name="connsiteX0" fmla="*/ 71 w 10236"/>
                        <a:gd name="connsiteY0" fmla="*/ 182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71 w 10236"/>
                        <a:gd name="connsiteY4" fmla="*/ 182 h 10000"/>
                        <a:gd name="connsiteX0" fmla="*/ 306 w 10236"/>
                        <a:gd name="connsiteY0" fmla="*/ 219 h 10000"/>
                        <a:gd name="connsiteX1" fmla="*/ 7901 w 10236"/>
                        <a:gd name="connsiteY1" fmla="*/ 0 h 10000"/>
                        <a:gd name="connsiteX2" fmla="*/ 10236 w 10236"/>
                        <a:gd name="connsiteY2" fmla="*/ 9303 h 10000"/>
                        <a:gd name="connsiteX3" fmla="*/ 0 w 10236"/>
                        <a:gd name="connsiteY3" fmla="*/ 10000 h 10000"/>
                        <a:gd name="connsiteX4" fmla="*/ 306 w 10236"/>
                        <a:gd name="connsiteY4" fmla="*/ 219 h 10000"/>
                        <a:gd name="connsiteX0" fmla="*/ 306 w 9952"/>
                        <a:gd name="connsiteY0" fmla="*/ 219 h 10000"/>
                        <a:gd name="connsiteX1" fmla="*/ 7901 w 9952"/>
                        <a:gd name="connsiteY1" fmla="*/ 0 h 10000"/>
                        <a:gd name="connsiteX2" fmla="*/ 9952 w 9952"/>
                        <a:gd name="connsiteY2" fmla="*/ 8965 h 10000"/>
                        <a:gd name="connsiteX3" fmla="*/ 0 w 9952"/>
                        <a:gd name="connsiteY3" fmla="*/ 10000 h 10000"/>
                        <a:gd name="connsiteX4" fmla="*/ 306 w 9952"/>
                        <a:gd name="connsiteY4" fmla="*/ 219 h 10000"/>
                        <a:gd name="connsiteX0" fmla="*/ 132 w 9825"/>
                        <a:gd name="connsiteY0" fmla="*/ 219 h 9374"/>
                        <a:gd name="connsiteX1" fmla="*/ 7764 w 9825"/>
                        <a:gd name="connsiteY1" fmla="*/ 0 h 9374"/>
                        <a:gd name="connsiteX2" fmla="*/ 9825 w 9825"/>
                        <a:gd name="connsiteY2" fmla="*/ 8965 h 9374"/>
                        <a:gd name="connsiteX3" fmla="*/ 0 w 9825"/>
                        <a:gd name="connsiteY3" fmla="*/ 9374 h 9374"/>
                        <a:gd name="connsiteX4" fmla="*/ 132 w 9825"/>
                        <a:gd name="connsiteY4" fmla="*/ 219 h 9374"/>
                        <a:gd name="connsiteX0" fmla="*/ 453 w 10319"/>
                        <a:gd name="connsiteY0" fmla="*/ 234 h 10082"/>
                        <a:gd name="connsiteX1" fmla="*/ 8221 w 10319"/>
                        <a:gd name="connsiteY1" fmla="*/ 0 h 10082"/>
                        <a:gd name="connsiteX2" fmla="*/ 10319 w 10319"/>
                        <a:gd name="connsiteY2" fmla="*/ 9564 h 10082"/>
                        <a:gd name="connsiteX3" fmla="*/ 0 w 10319"/>
                        <a:gd name="connsiteY3" fmla="*/ 10082 h 10082"/>
                        <a:gd name="connsiteX4" fmla="*/ 453 w 10319"/>
                        <a:gd name="connsiteY4" fmla="*/ 234 h 10082"/>
                        <a:gd name="connsiteX0" fmla="*/ 453 w 9979"/>
                        <a:gd name="connsiteY0" fmla="*/ 234 h 10129"/>
                        <a:gd name="connsiteX1" fmla="*/ 8221 w 9979"/>
                        <a:gd name="connsiteY1" fmla="*/ 0 h 10129"/>
                        <a:gd name="connsiteX2" fmla="*/ 9979 w 9979"/>
                        <a:gd name="connsiteY2" fmla="*/ 10129 h 10129"/>
                        <a:gd name="connsiteX3" fmla="*/ 0 w 9979"/>
                        <a:gd name="connsiteY3" fmla="*/ 10082 h 10129"/>
                        <a:gd name="connsiteX4" fmla="*/ 453 w 9979"/>
                        <a:gd name="connsiteY4" fmla="*/ 234 h 10129"/>
                        <a:gd name="connsiteX0" fmla="*/ 454 w 10000"/>
                        <a:gd name="connsiteY0" fmla="*/ 408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454 w 10000"/>
                        <a:gd name="connsiteY4" fmla="*/ 408 h 10177"/>
                        <a:gd name="connsiteX0" fmla="*/ 704 w 10000"/>
                        <a:gd name="connsiteY0" fmla="*/ 152 h 10177"/>
                        <a:gd name="connsiteX1" fmla="*/ 8538 w 10000"/>
                        <a:gd name="connsiteY1" fmla="*/ 0 h 10177"/>
                        <a:gd name="connsiteX2" fmla="*/ 10000 w 10000"/>
                        <a:gd name="connsiteY2" fmla="*/ 10177 h 10177"/>
                        <a:gd name="connsiteX3" fmla="*/ 0 w 10000"/>
                        <a:gd name="connsiteY3" fmla="*/ 10131 h 10177"/>
                        <a:gd name="connsiteX4" fmla="*/ 704 w 10000"/>
                        <a:gd name="connsiteY4" fmla="*/ 152 h 10177"/>
                        <a:gd name="connsiteX0" fmla="*/ 543 w 10000"/>
                        <a:gd name="connsiteY0" fmla="*/ 29 h 10420"/>
                        <a:gd name="connsiteX1" fmla="*/ 8538 w 10000"/>
                        <a:gd name="connsiteY1" fmla="*/ 243 h 10420"/>
                        <a:gd name="connsiteX2" fmla="*/ 10000 w 10000"/>
                        <a:gd name="connsiteY2" fmla="*/ 10420 h 10420"/>
                        <a:gd name="connsiteX3" fmla="*/ 0 w 10000"/>
                        <a:gd name="connsiteY3" fmla="*/ 10374 h 10420"/>
                        <a:gd name="connsiteX4" fmla="*/ 543 w 10000"/>
                        <a:gd name="connsiteY4" fmla="*/ 29 h 10420"/>
                        <a:gd name="connsiteX0" fmla="*/ 913 w 10000"/>
                        <a:gd name="connsiteY0" fmla="*/ 33 h 10380"/>
                        <a:gd name="connsiteX1" fmla="*/ 8538 w 10000"/>
                        <a:gd name="connsiteY1" fmla="*/ 203 h 10380"/>
                        <a:gd name="connsiteX2" fmla="*/ 10000 w 10000"/>
                        <a:gd name="connsiteY2" fmla="*/ 10380 h 10380"/>
                        <a:gd name="connsiteX3" fmla="*/ 0 w 10000"/>
                        <a:gd name="connsiteY3" fmla="*/ 10334 h 10380"/>
                        <a:gd name="connsiteX4" fmla="*/ 913 w 10000"/>
                        <a:gd name="connsiteY4" fmla="*/ 33 h 10380"/>
                        <a:gd name="connsiteX0" fmla="*/ 1353 w 10440"/>
                        <a:gd name="connsiteY0" fmla="*/ 33 h 10402"/>
                        <a:gd name="connsiteX1" fmla="*/ 8978 w 10440"/>
                        <a:gd name="connsiteY1" fmla="*/ 203 h 10402"/>
                        <a:gd name="connsiteX2" fmla="*/ 10440 w 10440"/>
                        <a:gd name="connsiteY2" fmla="*/ 10380 h 10402"/>
                        <a:gd name="connsiteX3" fmla="*/ 0 w 10440"/>
                        <a:gd name="connsiteY3" fmla="*/ 10402 h 10402"/>
                        <a:gd name="connsiteX4" fmla="*/ 1353 w 10440"/>
                        <a:gd name="connsiteY4" fmla="*/ 33 h 10402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10440"/>
                        <a:gd name="connsiteY0" fmla="*/ 37 h 10357"/>
                        <a:gd name="connsiteX1" fmla="*/ 8978 w 10440"/>
                        <a:gd name="connsiteY1" fmla="*/ 158 h 10357"/>
                        <a:gd name="connsiteX2" fmla="*/ 10440 w 10440"/>
                        <a:gd name="connsiteY2" fmla="*/ 10335 h 10357"/>
                        <a:gd name="connsiteX3" fmla="*/ 0 w 10440"/>
                        <a:gd name="connsiteY3" fmla="*/ 10357 h 10357"/>
                        <a:gd name="connsiteX4" fmla="*/ 1191 w 10440"/>
                        <a:gd name="connsiteY4" fmla="*/ 37 h 10357"/>
                        <a:gd name="connsiteX0" fmla="*/ 1191 w 9986"/>
                        <a:gd name="connsiteY0" fmla="*/ 37 h 10357"/>
                        <a:gd name="connsiteX1" fmla="*/ 8978 w 9986"/>
                        <a:gd name="connsiteY1" fmla="*/ 158 h 10357"/>
                        <a:gd name="connsiteX2" fmla="*/ 9986 w 9986"/>
                        <a:gd name="connsiteY2" fmla="*/ 10167 h 10357"/>
                        <a:gd name="connsiteX3" fmla="*/ 0 w 9986"/>
                        <a:gd name="connsiteY3" fmla="*/ 10357 h 10357"/>
                        <a:gd name="connsiteX4" fmla="*/ 1191 w 9986"/>
                        <a:gd name="connsiteY4" fmla="*/ 37 h 10357"/>
                        <a:gd name="connsiteX0" fmla="*/ 1732 w 10539"/>
                        <a:gd name="connsiteY0" fmla="*/ 36 h 9899"/>
                        <a:gd name="connsiteX1" fmla="*/ 9530 w 10539"/>
                        <a:gd name="connsiteY1" fmla="*/ 153 h 9899"/>
                        <a:gd name="connsiteX2" fmla="*/ 10539 w 10539"/>
                        <a:gd name="connsiteY2" fmla="*/ 9817 h 9899"/>
                        <a:gd name="connsiteX3" fmla="*/ 0 w 10539"/>
                        <a:gd name="connsiteY3" fmla="*/ 9899 h 9899"/>
                        <a:gd name="connsiteX4" fmla="*/ 1732 w 10539"/>
                        <a:gd name="connsiteY4" fmla="*/ 36 h 9899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  <a:gd name="connsiteX0" fmla="*/ 1219 w 10000"/>
                        <a:gd name="connsiteY0" fmla="*/ 31 h 10041"/>
                        <a:gd name="connsiteX1" fmla="*/ 9043 w 10000"/>
                        <a:gd name="connsiteY1" fmla="*/ 196 h 10041"/>
                        <a:gd name="connsiteX2" fmla="*/ 10000 w 10000"/>
                        <a:gd name="connsiteY2" fmla="*/ 9958 h 10041"/>
                        <a:gd name="connsiteX3" fmla="*/ 0 w 10000"/>
                        <a:gd name="connsiteY3" fmla="*/ 10041 h 10041"/>
                        <a:gd name="connsiteX4" fmla="*/ 1219 w 10000"/>
                        <a:gd name="connsiteY4" fmla="*/ 31 h 10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000" h="10041">
                          <a:moveTo>
                            <a:pt x="1219" y="31"/>
                          </a:moveTo>
                          <a:cubicBezTo>
                            <a:pt x="3945" y="-107"/>
                            <a:pt x="5958" y="251"/>
                            <a:pt x="9043" y="196"/>
                          </a:cubicBezTo>
                          <a:lnTo>
                            <a:pt x="10000" y="9958"/>
                          </a:lnTo>
                          <a:lnTo>
                            <a:pt x="0" y="10041"/>
                          </a:lnTo>
                          <a:cubicBezTo>
                            <a:pt x="41" y="6699"/>
                            <a:pt x="714" y="3211"/>
                            <a:pt x="1219" y="3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605" name="Donut 1604"/>
                <p:cNvSpPr/>
                <p:nvPr/>
              </p:nvSpPr>
              <p:spPr>
                <a:xfrm>
                  <a:off x="5116210" y="2554511"/>
                  <a:ext cx="326570" cy="326573"/>
                </a:xfrm>
                <a:prstGeom prst="donut">
                  <a:avLst>
                    <a:gd name="adj" fmla="val 22727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6" name="Flowchart: Process 1605"/>
                <p:cNvSpPr/>
                <p:nvPr/>
              </p:nvSpPr>
              <p:spPr>
                <a:xfrm rot="20040000">
                  <a:off x="5157288" y="2405666"/>
                  <a:ext cx="33584" cy="186279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7" name="Flowchart: Process 1606"/>
                <p:cNvSpPr/>
                <p:nvPr/>
              </p:nvSpPr>
              <p:spPr>
                <a:xfrm rot="17400000">
                  <a:off x="5034023" y="2536403"/>
                  <a:ext cx="33585" cy="186277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8" name="Flowchart: Process 1607"/>
                <p:cNvSpPr/>
                <p:nvPr/>
              </p:nvSpPr>
              <p:spPr>
                <a:xfrm rot="14640000">
                  <a:off x="5051724" y="2706572"/>
                  <a:ext cx="28357" cy="214119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9" name="Flowchart: Process 1608"/>
                <p:cNvSpPr/>
                <p:nvPr/>
              </p:nvSpPr>
              <p:spPr>
                <a:xfrm rot="11880000">
                  <a:off x="5181488" y="2833321"/>
                  <a:ext cx="28357" cy="214121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0" name="Flowchart: Process 1609"/>
                <p:cNvSpPr/>
                <p:nvPr/>
              </p:nvSpPr>
              <p:spPr>
                <a:xfrm rot="9180000">
                  <a:off x="5371888" y="2840522"/>
                  <a:ext cx="27798" cy="199716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1" name="Flowchart: Process 1610"/>
                <p:cNvSpPr/>
                <p:nvPr/>
              </p:nvSpPr>
              <p:spPr>
                <a:xfrm rot="6660000">
                  <a:off x="5507707" y="2701696"/>
                  <a:ext cx="27798" cy="199712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2" name="Flowchart: Process 1611"/>
                <p:cNvSpPr/>
                <p:nvPr/>
              </p:nvSpPr>
              <p:spPr>
                <a:xfrm rot="3900000">
                  <a:off x="5489586" y="2502531"/>
                  <a:ext cx="27798" cy="199711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3" name="Flowchart: Process 1612"/>
                <p:cNvSpPr/>
                <p:nvPr/>
              </p:nvSpPr>
              <p:spPr>
                <a:xfrm rot="1140000">
                  <a:off x="5344807" y="2387853"/>
                  <a:ext cx="27798" cy="199716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95" name="Freeform 38"/>
              <p:cNvSpPr>
                <a:spLocks/>
              </p:cNvSpPr>
              <p:nvPr/>
            </p:nvSpPr>
            <p:spPr bwMode="auto">
              <a:xfrm>
                <a:off x="1551133" y="4989001"/>
                <a:ext cx="1552005" cy="314072"/>
              </a:xfrm>
              <a:prstGeom prst="roundRect">
                <a:avLst>
                  <a:gd name="adj" fmla="val 40929"/>
                </a:avLst>
              </a:prstGeom>
              <a:gradFill>
                <a:gsLst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50000">
                    <a:srgbClr val="FFFFFF">
                      <a:lumMod val="75000"/>
                    </a:srgbClr>
                  </a:gs>
                </a:gsLst>
                <a:lin ang="162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39"/>
              <p:cNvSpPr>
                <a:spLocks/>
              </p:cNvSpPr>
              <p:nvPr/>
            </p:nvSpPr>
            <p:spPr bwMode="auto">
              <a:xfrm>
                <a:off x="1551133" y="5378346"/>
                <a:ext cx="1552005" cy="314072"/>
              </a:xfrm>
              <a:prstGeom prst="roundRect">
                <a:avLst>
                  <a:gd name="adj" fmla="val 40929"/>
                </a:avLst>
              </a:prstGeom>
              <a:gradFill>
                <a:gsLst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50000">
                    <a:srgbClr val="FFFFFF">
                      <a:lumMod val="75000"/>
                    </a:srgbClr>
                  </a:gs>
                </a:gsLst>
                <a:lin ang="162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40"/>
              <p:cNvSpPr>
                <a:spLocks/>
              </p:cNvSpPr>
              <p:nvPr/>
            </p:nvSpPr>
            <p:spPr bwMode="auto">
              <a:xfrm>
                <a:off x="1624553" y="5758393"/>
                <a:ext cx="1405166" cy="314072"/>
              </a:xfrm>
              <a:prstGeom prst="roundRect">
                <a:avLst>
                  <a:gd name="adj" fmla="val 37463"/>
                </a:avLst>
              </a:prstGeom>
              <a:gradFill>
                <a:gsLst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50000">
                    <a:srgbClr val="FFFFFF">
                      <a:lumMod val="75000"/>
                    </a:srgbClr>
                  </a:gs>
                </a:gsLst>
                <a:lin ang="162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41"/>
              <p:cNvSpPr>
                <a:spLocks/>
              </p:cNvSpPr>
              <p:nvPr/>
            </p:nvSpPr>
            <p:spPr bwMode="auto">
              <a:xfrm>
                <a:off x="1918230" y="6130283"/>
                <a:ext cx="817811" cy="318151"/>
              </a:xfrm>
              <a:prstGeom prst="roundRect">
                <a:avLst>
                  <a:gd name="adj" fmla="val 33775"/>
                </a:avLst>
              </a:prstGeom>
              <a:gradFill>
                <a:gsLst>
                  <a:gs pos="100000">
                    <a:sysClr val="windowText" lastClr="000000">
                      <a:lumMod val="65000"/>
                      <a:lumOff val="35000"/>
                    </a:sysClr>
                  </a:gs>
                  <a:gs pos="50000">
                    <a:srgbClr val="FFFFFF">
                      <a:lumMod val="75000"/>
                    </a:srgbClr>
                  </a:gs>
                </a:gsLst>
                <a:lin ang="162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1598"/>
              <p:cNvSpPr/>
              <p:nvPr/>
            </p:nvSpPr>
            <p:spPr>
              <a:xfrm>
                <a:off x="3074560" y="2503299"/>
                <a:ext cx="848300" cy="824004"/>
              </a:xfrm>
              <a:custGeom>
                <a:avLst/>
                <a:gdLst>
                  <a:gd name="connsiteX0" fmla="*/ 449900 w 898409"/>
                  <a:gd name="connsiteY0" fmla="*/ 292752 h 872676"/>
                  <a:gd name="connsiteX1" fmla="*/ 306314 w 898409"/>
                  <a:gd name="connsiteY1" fmla="*/ 436338 h 872676"/>
                  <a:gd name="connsiteX2" fmla="*/ 449900 w 898409"/>
                  <a:gd name="connsiteY2" fmla="*/ 579924 h 872676"/>
                  <a:gd name="connsiteX3" fmla="*/ 593486 w 898409"/>
                  <a:gd name="connsiteY3" fmla="*/ 436338 h 872676"/>
                  <a:gd name="connsiteX4" fmla="*/ 449900 w 898409"/>
                  <a:gd name="connsiteY4" fmla="*/ 292752 h 872676"/>
                  <a:gd name="connsiteX5" fmla="*/ 387938 w 898409"/>
                  <a:gd name="connsiteY5" fmla="*/ 0 h 872676"/>
                  <a:gd name="connsiteX6" fmla="*/ 515339 w 898409"/>
                  <a:gd name="connsiteY6" fmla="*/ 0 h 872676"/>
                  <a:gd name="connsiteX7" fmla="*/ 546295 w 898409"/>
                  <a:gd name="connsiteY7" fmla="*/ 123823 h 872676"/>
                  <a:gd name="connsiteX8" fmla="*/ 577790 w 898409"/>
                  <a:gd name="connsiteY8" fmla="*/ 133600 h 872676"/>
                  <a:gd name="connsiteX9" fmla="*/ 595678 w 898409"/>
                  <a:gd name="connsiteY9" fmla="*/ 143309 h 872676"/>
                  <a:gd name="connsiteX10" fmla="*/ 727932 w 898409"/>
                  <a:gd name="connsiteY10" fmla="*/ 59944 h 872676"/>
                  <a:gd name="connsiteX11" fmla="*/ 819979 w 898409"/>
                  <a:gd name="connsiteY11" fmla="*/ 148025 h 872676"/>
                  <a:gd name="connsiteX12" fmla="*/ 740853 w 898409"/>
                  <a:gd name="connsiteY12" fmla="*/ 286735 h 872676"/>
                  <a:gd name="connsiteX13" fmla="*/ 752638 w 898409"/>
                  <a:gd name="connsiteY13" fmla="*/ 308448 h 872676"/>
                  <a:gd name="connsiteX14" fmla="*/ 759636 w 898409"/>
                  <a:gd name="connsiteY14" fmla="*/ 330989 h 872676"/>
                  <a:gd name="connsiteX15" fmla="*/ 898409 w 898409"/>
                  <a:gd name="connsiteY15" fmla="*/ 365683 h 872676"/>
                  <a:gd name="connsiteX16" fmla="*/ 898409 w 898409"/>
                  <a:gd name="connsiteY16" fmla="*/ 493084 h 872676"/>
                  <a:gd name="connsiteX17" fmla="*/ 764317 w 898409"/>
                  <a:gd name="connsiteY17" fmla="*/ 526607 h 872676"/>
                  <a:gd name="connsiteX18" fmla="*/ 752638 w 898409"/>
                  <a:gd name="connsiteY18" fmla="*/ 564228 h 872676"/>
                  <a:gd name="connsiteX19" fmla="*/ 738114 w 898409"/>
                  <a:gd name="connsiteY19" fmla="*/ 590986 h 872676"/>
                  <a:gd name="connsiteX20" fmla="*/ 813918 w 898409"/>
                  <a:gd name="connsiteY20" fmla="*/ 713659 h 872676"/>
                  <a:gd name="connsiteX21" fmla="*/ 725018 w 898409"/>
                  <a:gd name="connsiteY21" fmla="*/ 804916 h 872676"/>
                  <a:gd name="connsiteX22" fmla="*/ 595475 w 898409"/>
                  <a:gd name="connsiteY22" fmla="*/ 729477 h 872676"/>
                  <a:gd name="connsiteX23" fmla="*/ 577790 w 898409"/>
                  <a:gd name="connsiteY23" fmla="*/ 739076 h 872676"/>
                  <a:gd name="connsiteX24" fmla="*/ 542526 w 898409"/>
                  <a:gd name="connsiteY24" fmla="*/ 750023 h 872676"/>
                  <a:gd name="connsiteX25" fmla="*/ 511862 w 898409"/>
                  <a:gd name="connsiteY25" fmla="*/ 872676 h 872676"/>
                  <a:gd name="connsiteX26" fmla="*/ 384461 w 898409"/>
                  <a:gd name="connsiteY26" fmla="*/ 872676 h 872676"/>
                  <a:gd name="connsiteX27" fmla="*/ 353506 w 898409"/>
                  <a:gd name="connsiteY27" fmla="*/ 748853 h 872676"/>
                  <a:gd name="connsiteX28" fmla="*/ 322010 w 898409"/>
                  <a:gd name="connsiteY28" fmla="*/ 739076 h 872676"/>
                  <a:gd name="connsiteX29" fmla="*/ 301143 w 898409"/>
                  <a:gd name="connsiteY29" fmla="*/ 727750 h 872676"/>
                  <a:gd name="connsiteX30" fmla="*/ 173527 w 898409"/>
                  <a:gd name="connsiteY30" fmla="*/ 805407 h 872676"/>
                  <a:gd name="connsiteX31" fmla="*/ 82880 w 898409"/>
                  <a:gd name="connsiteY31" fmla="*/ 715886 h 872676"/>
                  <a:gd name="connsiteX32" fmla="*/ 159330 w 898409"/>
                  <a:gd name="connsiteY32" fmla="*/ 586647 h 872676"/>
                  <a:gd name="connsiteX33" fmla="*/ 147162 w 898409"/>
                  <a:gd name="connsiteY33" fmla="*/ 564228 h 872676"/>
                  <a:gd name="connsiteX34" fmla="*/ 137246 w 898409"/>
                  <a:gd name="connsiteY34" fmla="*/ 532286 h 872676"/>
                  <a:gd name="connsiteX35" fmla="*/ 10401 w 898409"/>
                  <a:gd name="connsiteY35" fmla="*/ 511391 h 872676"/>
                  <a:gd name="connsiteX36" fmla="*/ 0 w 898409"/>
                  <a:gd name="connsiteY36" fmla="*/ 384416 h 872676"/>
                  <a:gd name="connsiteX37" fmla="*/ 138106 w 898409"/>
                  <a:gd name="connsiteY37" fmla="*/ 337620 h 872676"/>
                  <a:gd name="connsiteX38" fmla="*/ 147162 w 898409"/>
                  <a:gd name="connsiteY38" fmla="*/ 308448 h 872676"/>
                  <a:gd name="connsiteX39" fmla="*/ 164429 w 898409"/>
                  <a:gd name="connsiteY39" fmla="*/ 276635 h 872676"/>
                  <a:gd name="connsiteX40" fmla="*/ 87950 w 898409"/>
                  <a:gd name="connsiteY40" fmla="*/ 170983 h 872676"/>
                  <a:gd name="connsiteX41" fmla="*/ 169951 w 898409"/>
                  <a:gd name="connsiteY41" fmla="*/ 73479 h 872676"/>
                  <a:gd name="connsiteX42" fmla="*/ 308302 w 898409"/>
                  <a:gd name="connsiteY42" fmla="*/ 141040 h 872676"/>
                  <a:gd name="connsiteX43" fmla="*/ 322010 w 898409"/>
                  <a:gd name="connsiteY43" fmla="*/ 133600 h 872676"/>
                  <a:gd name="connsiteX44" fmla="*/ 357275 w 898409"/>
                  <a:gd name="connsiteY44" fmla="*/ 122653 h 87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98409" h="872676">
                    <a:moveTo>
                      <a:pt x="449900" y="292752"/>
                    </a:moveTo>
                    <a:cubicBezTo>
                      <a:pt x="370600" y="292752"/>
                      <a:pt x="306314" y="357038"/>
                      <a:pt x="306314" y="436338"/>
                    </a:cubicBezTo>
                    <a:cubicBezTo>
                      <a:pt x="306314" y="515638"/>
                      <a:pt x="370600" y="579924"/>
                      <a:pt x="449900" y="579924"/>
                    </a:cubicBezTo>
                    <a:cubicBezTo>
                      <a:pt x="529200" y="579924"/>
                      <a:pt x="593486" y="515638"/>
                      <a:pt x="593486" y="436338"/>
                    </a:cubicBezTo>
                    <a:cubicBezTo>
                      <a:pt x="593486" y="357038"/>
                      <a:pt x="529200" y="292752"/>
                      <a:pt x="449900" y="292752"/>
                    </a:cubicBezTo>
                    <a:close/>
                    <a:moveTo>
                      <a:pt x="387938" y="0"/>
                    </a:moveTo>
                    <a:lnTo>
                      <a:pt x="515339" y="0"/>
                    </a:lnTo>
                    <a:lnTo>
                      <a:pt x="546295" y="123823"/>
                    </a:lnTo>
                    <a:lnTo>
                      <a:pt x="577790" y="133600"/>
                    </a:lnTo>
                    <a:lnTo>
                      <a:pt x="595678" y="143309"/>
                    </a:lnTo>
                    <a:lnTo>
                      <a:pt x="727932" y="59944"/>
                    </a:lnTo>
                    <a:lnTo>
                      <a:pt x="819979" y="148025"/>
                    </a:lnTo>
                    <a:lnTo>
                      <a:pt x="740853" y="286735"/>
                    </a:lnTo>
                    <a:lnTo>
                      <a:pt x="752638" y="308448"/>
                    </a:lnTo>
                    <a:lnTo>
                      <a:pt x="759636" y="330989"/>
                    </a:lnTo>
                    <a:lnTo>
                      <a:pt x="898409" y="365683"/>
                    </a:lnTo>
                    <a:lnTo>
                      <a:pt x="898409" y="493084"/>
                    </a:lnTo>
                    <a:lnTo>
                      <a:pt x="764317" y="526607"/>
                    </a:lnTo>
                    <a:lnTo>
                      <a:pt x="752638" y="564228"/>
                    </a:lnTo>
                    <a:lnTo>
                      <a:pt x="738114" y="590986"/>
                    </a:lnTo>
                    <a:lnTo>
                      <a:pt x="813918" y="713659"/>
                    </a:lnTo>
                    <a:lnTo>
                      <a:pt x="725018" y="804916"/>
                    </a:lnTo>
                    <a:lnTo>
                      <a:pt x="595475" y="729477"/>
                    </a:lnTo>
                    <a:lnTo>
                      <a:pt x="577790" y="739076"/>
                    </a:lnTo>
                    <a:lnTo>
                      <a:pt x="542526" y="750023"/>
                    </a:lnTo>
                    <a:lnTo>
                      <a:pt x="511862" y="872676"/>
                    </a:lnTo>
                    <a:lnTo>
                      <a:pt x="384461" y="872676"/>
                    </a:lnTo>
                    <a:lnTo>
                      <a:pt x="353506" y="748853"/>
                    </a:lnTo>
                    <a:lnTo>
                      <a:pt x="322010" y="739076"/>
                    </a:lnTo>
                    <a:lnTo>
                      <a:pt x="301143" y="727750"/>
                    </a:lnTo>
                    <a:lnTo>
                      <a:pt x="173527" y="805407"/>
                    </a:lnTo>
                    <a:lnTo>
                      <a:pt x="82880" y="715886"/>
                    </a:lnTo>
                    <a:lnTo>
                      <a:pt x="159330" y="586647"/>
                    </a:lnTo>
                    <a:lnTo>
                      <a:pt x="147162" y="564228"/>
                    </a:lnTo>
                    <a:lnTo>
                      <a:pt x="137246" y="532286"/>
                    </a:lnTo>
                    <a:lnTo>
                      <a:pt x="10401" y="511391"/>
                    </a:lnTo>
                    <a:lnTo>
                      <a:pt x="0" y="384416"/>
                    </a:lnTo>
                    <a:lnTo>
                      <a:pt x="138106" y="337620"/>
                    </a:lnTo>
                    <a:lnTo>
                      <a:pt x="147162" y="308448"/>
                    </a:lnTo>
                    <a:lnTo>
                      <a:pt x="164429" y="276635"/>
                    </a:lnTo>
                    <a:lnTo>
                      <a:pt x="87950" y="170983"/>
                    </a:lnTo>
                    <a:lnTo>
                      <a:pt x="169951" y="73479"/>
                    </a:lnTo>
                    <a:lnTo>
                      <a:pt x="308302" y="141040"/>
                    </a:lnTo>
                    <a:lnTo>
                      <a:pt x="322010" y="133600"/>
                    </a:lnTo>
                    <a:lnTo>
                      <a:pt x="357275" y="12265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0" name="Freeform 1599"/>
              <p:cNvSpPr/>
              <p:nvPr/>
            </p:nvSpPr>
            <p:spPr>
              <a:xfrm>
                <a:off x="2757003" y="4052305"/>
                <a:ext cx="329780" cy="320334"/>
              </a:xfrm>
              <a:custGeom>
                <a:avLst/>
                <a:gdLst>
                  <a:gd name="connsiteX0" fmla="*/ 449900 w 898409"/>
                  <a:gd name="connsiteY0" fmla="*/ 292752 h 872676"/>
                  <a:gd name="connsiteX1" fmla="*/ 306314 w 898409"/>
                  <a:gd name="connsiteY1" fmla="*/ 436338 h 872676"/>
                  <a:gd name="connsiteX2" fmla="*/ 449900 w 898409"/>
                  <a:gd name="connsiteY2" fmla="*/ 579924 h 872676"/>
                  <a:gd name="connsiteX3" fmla="*/ 593486 w 898409"/>
                  <a:gd name="connsiteY3" fmla="*/ 436338 h 872676"/>
                  <a:gd name="connsiteX4" fmla="*/ 449900 w 898409"/>
                  <a:gd name="connsiteY4" fmla="*/ 292752 h 872676"/>
                  <a:gd name="connsiteX5" fmla="*/ 387938 w 898409"/>
                  <a:gd name="connsiteY5" fmla="*/ 0 h 872676"/>
                  <a:gd name="connsiteX6" fmla="*/ 515339 w 898409"/>
                  <a:gd name="connsiteY6" fmla="*/ 0 h 872676"/>
                  <a:gd name="connsiteX7" fmla="*/ 546295 w 898409"/>
                  <a:gd name="connsiteY7" fmla="*/ 123823 h 872676"/>
                  <a:gd name="connsiteX8" fmla="*/ 577790 w 898409"/>
                  <a:gd name="connsiteY8" fmla="*/ 133600 h 872676"/>
                  <a:gd name="connsiteX9" fmla="*/ 595678 w 898409"/>
                  <a:gd name="connsiteY9" fmla="*/ 143309 h 872676"/>
                  <a:gd name="connsiteX10" fmla="*/ 727932 w 898409"/>
                  <a:gd name="connsiteY10" fmla="*/ 59944 h 872676"/>
                  <a:gd name="connsiteX11" fmla="*/ 819979 w 898409"/>
                  <a:gd name="connsiteY11" fmla="*/ 148025 h 872676"/>
                  <a:gd name="connsiteX12" fmla="*/ 740853 w 898409"/>
                  <a:gd name="connsiteY12" fmla="*/ 286735 h 872676"/>
                  <a:gd name="connsiteX13" fmla="*/ 752638 w 898409"/>
                  <a:gd name="connsiteY13" fmla="*/ 308448 h 872676"/>
                  <a:gd name="connsiteX14" fmla="*/ 759636 w 898409"/>
                  <a:gd name="connsiteY14" fmla="*/ 330989 h 872676"/>
                  <a:gd name="connsiteX15" fmla="*/ 898409 w 898409"/>
                  <a:gd name="connsiteY15" fmla="*/ 365683 h 872676"/>
                  <a:gd name="connsiteX16" fmla="*/ 898409 w 898409"/>
                  <a:gd name="connsiteY16" fmla="*/ 493084 h 872676"/>
                  <a:gd name="connsiteX17" fmla="*/ 764317 w 898409"/>
                  <a:gd name="connsiteY17" fmla="*/ 526607 h 872676"/>
                  <a:gd name="connsiteX18" fmla="*/ 752638 w 898409"/>
                  <a:gd name="connsiteY18" fmla="*/ 564228 h 872676"/>
                  <a:gd name="connsiteX19" fmla="*/ 738114 w 898409"/>
                  <a:gd name="connsiteY19" fmla="*/ 590986 h 872676"/>
                  <a:gd name="connsiteX20" fmla="*/ 813918 w 898409"/>
                  <a:gd name="connsiteY20" fmla="*/ 713659 h 872676"/>
                  <a:gd name="connsiteX21" fmla="*/ 725018 w 898409"/>
                  <a:gd name="connsiteY21" fmla="*/ 804916 h 872676"/>
                  <a:gd name="connsiteX22" fmla="*/ 595475 w 898409"/>
                  <a:gd name="connsiteY22" fmla="*/ 729477 h 872676"/>
                  <a:gd name="connsiteX23" fmla="*/ 577790 w 898409"/>
                  <a:gd name="connsiteY23" fmla="*/ 739076 h 872676"/>
                  <a:gd name="connsiteX24" fmla="*/ 542526 w 898409"/>
                  <a:gd name="connsiteY24" fmla="*/ 750023 h 872676"/>
                  <a:gd name="connsiteX25" fmla="*/ 511862 w 898409"/>
                  <a:gd name="connsiteY25" fmla="*/ 872676 h 872676"/>
                  <a:gd name="connsiteX26" fmla="*/ 384461 w 898409"/>
                  <a:gd name="connsiteY26" fmla="*/ 872676 h 872676"/>
                  <a:gd name="connsiteX27" fmla="*/ 353506 w 898409"/>
                  <a:gd name="connsiteY27" fmla="*/ 748853 h 872676"/>
                  <a:gd name="connsiteX28" fmla="*/ 322010 w 898409"/>
                  <a:gd name="connsiteY28" fmla="*/ 739076 h 872676"/>
                  <a:gd name="connsiteX29" fmla="*/ 301143 w 898409"/>
                  <a:gd name="connsiteY29" fmla="*/ 727750 h 872676"/>
                  <a:gd name="connsiteX30" fmla="*/ 173527 w 898409"/>
                  <a:gd name="connsiteY30" fmla="*/ 805407 h 872676"/>
                  <a:gd name="connsiteX31" fmla="*/ 82880 w 898409"/>
                  <a:gd name="connsiteY31" fmla="*/ 715886 h 872676"/>
                  <a:gd name="connsiteX32" fmla="*/ 159330 w 898409"/>
                  <a:gd name="connsiteY32" fmla="*/ 586647 h 872676"/>
                  <a:gd name="connsiteX33" fmla="*/ 147162 w 898409"/>
                  <a:gd name="connsiteY33" fmla="*/ 564228 h 872676"/>
                  <a:gd name="connsiteX34" fmla="*/ 137246 w 898409"/>
                  <a:gd name="connsiteY34" fmla="*/ 532286 h 872676"/>
                  <a:gd name="connsiteX35" fmla="*/ 10401 w 898409"/>
                  <a:gd name="connsiteY35" fmla="*/ 511391 h 872676"/>
                  <a:gd name="connsiteX36" fmla="*/ 0 w 898409"/>
                  <a:gd name="connsiteY36" fmla="*/ 384416 h 872676"/>
                  <a:gd name="connsiteX37" fmla="*/ 138106 w 898409"/>
                  <a:gd name="connsiteY37" fmla="*/ 337620 h 872676"/>
                  <a:gd name="connsiteX38" fmla="*/ 147162 w 898409"/>
                  <a:gd name="connsiteY38" fmla="*/ 308448 h 872676"/>
                  <a:gd name="connsiteX39" fmla="*/ 164429 w 898409"/>
                  <a:gd name="connsiteY39" fmla="*/ 276635 h 872676"/>
                  <a:gd name="connsiteX40" fmla="*/ 87950 w 898409"/>
                  <a:gd name="connsiteY40" fmla="*/ 170983 h 872676"/>
                  <a:gd name="connsiteX41" fmla="*/ 169951 w 898409"/>
                  <a:gd name="connsiteY41" fmla="*/ 73479 h 872676"/>
                  <a:gd name="connsiteX42" fmla="*/ 308302 w 898409"/>
                  <a:gd name="connsiteY42" fmla="*/ 141040 h 872676"/>
                  <a:gd name="connsiteX43" fmla="*/ 322010 w 898409"/>
                  <a:gd name="connsiteY43" fmla="*/ 133600 h 872676"/>
                  <a:gd name="connsiteX44" fmla="*/ 357275 w 898409"/>
                  <a:gd name="connsiteY44" fmla="*/ 122653 h 87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98409" h="872676">
                    <a:moveTo>
                      <a:pt x="449900" y="292752"/>
                    </a:moveTo>
                    <a:cubicBezTo>
                      <a:pt x="370600" y="292752"/>
                      <a:pt x="306314" y="357038"/>
                      <a:pt x="306314" y="436338"/>
                    </a:cubicBezTo>
                    <a:cubicBezTo>
                      <a:pt x="306314" y="515638"/>
                      <a:pt x="370600" y="579924"/>
                      <a:pt x="449900" y="579924"/>
                    </a:cubicBezTo>
                    <a:cubicBezTo>
                      <a:pt x="529200" y="579924"/>
                      <a:pt x="593486" y="515638"/>
                      <a:pt x="593486" y="436338"/>
                    </a:cubicBezTo>
                    <a:cubicBezTo>
                      <a:pt x="593486" y="357038"/>
                      <a:pt x="529200" y="292752"/>
                      <a:pt x="449900" y="292752"/>
                    </a:cubicBezTo>
                    <a:close/>
                    <a:moveTo>
                      <a:pt x="387938" y="0"/>
                    </a:moveTo>
                    <a:lnTo>
                      <a:pt x="515339" y="0"/>
                    </a:lnTo>
                    <a:lnTo>
                      <a:pt x="546295" y="123823"/>
                    </a:lnTo>
                    <a:lnTo>
                      <a:pt x="577790" y="133600"/>
                    </a:lnTo>
                    <a:lnTo>
                      <a:pt x="595678" y="143309"/>
                    </a:lnTo>
                    <a:lnTo>
                      <a:pt x="727932" y="59944"/>
                    </a:lnTo>
                    <a:lnTo>
                      <a:pt x="819979" y="148025"/>
                    </a:lnTo>
                    <a:lnTo>
                      <a:pt x="740853" y="286735"/>
                    </a:lnTo>
                    <a:lnTo>
                      <a:pt x="752638" y="308448"/>
                    </a:lnTo>
                    <a:lnTo>
                      <a:pt x="759636" y="330989"/>
                    </a:lnTo>
                    <a:lnTo>
                      <a:pt x="898409" y="365683"/>
                    </a:lnTo>
                    <a:lnTo>
                      <a:pt x="898409" y="493084"/>
                    </a:lnTo>
                    <a:lnTo>
                      <a:pt x="764317" y="526607"/>
                    </a:lnTo>
                    <a:lnTo>
                      <a:pt x="752638" y="564228"/>
                    </a:lnTo>
                    <a:lnTo>
                      <a:pt x="738114" y="590986"/>
                    </a:lnTo>
                    <a:lnTo>
                      <a:pt x="813918" y="713659"/>
                    </a:lnTo>
                    <a:lnTo>
                      <a:pt x="725018" y="804916"/>
                    </a:lnTo>
                    <a:lnTo>
                      <a:pt x="595475" y="729477"/>
                    </a:lnTo>
                    <a:lnTo>
                      <a:pt x="577790" y="739076"/>
                    </a:lnTo>
                    <a:lnTo>
                      <a:pt x="542526" y="750023"/>
                    </a:lnTo>
                    <a:lnTo>
                      <a:pt x="511862" y="872676"/>
                    </a:lnTo>
                    <a:lnTo>
                      <a:pt x="384461" y="872676"/>
                    </a:lnTo>
                    <a:lnTo>
                      <a:pt x="353506" y="748853"/>
                    </a:lnTo>
                    <a:lnTo>
                      <a:pt x="322010" y="739076"/>
                    </a:lnTo>
                    <a:lnTo>
                      <a:pt x="301143" y="727750"/>
                    </a:lnTo>
                    <a:lnTo>
                      <a:pt x="173527" y="805407"/>
                    </a:lnTo>
                    <a:lnTo>
                      <a:pt x="82880" y="715886"/>
                    </a:lnTo>
                    <a:lnTo>
                      <a:pt x="159330" y="586647"/>
                    </a:lnTo>
                    <a:lnTo>
                      <a:pt x="147162" y="564228"/>
                    </a:lnTo>
                    <a:lnTo>
                      <a:pt x="137246" y="532286"/>
                    </a:lnTo>
                    <a:lnTo>
                      <a:pt x="10401" y="511391"/>
                    </a:lnTo>
                    <a:lnTo>
                      <a:pt x="0" y="384416"/>
                    </a:lnTo>
                    <a:lnTo>
                      <a:pt x="138106" y="337620"/>
                    </a:lnTo>
                    <a:lnTo>
                      <a:pt x="147162" y="308448"/>
                    </a:lnTo>
                    <a:lnTo>
                      <a:pt x="164429" y="276635"/>
                    </a:lnTo>
                    <a:lnTo>
                      <a:pt x="87950" y="170983"/>
                    </a:lnTo>
                    <a:lnTo>
                      <a:pt x="169951" y="73479"/>
                    </a:lnTo>
                    <a:lnTo>
                      <a:pt x="308302" y="141040"/>
                    </a:lnTo>
                    <a:lnTo>
                      <a:pt x="322010" y="133600"/>
                    </a:lnTo>
                    <a:lnTo>
                      <a:pt x="357275" y="12265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1" name="Freeform 1600"/>
              <p:cNvSpPr/>
              <p:nvPr/>
            </p:nvSpPr>
            <p:spPr>
              <a:xfrm>
                <a:off x="2211572" y="4451817"/>
                <a:ext cx="235110" cy="228376"/>
              </a:xfrm>
              <a:custGeom>
                <a:avLst/>
                <a:gdLst>
                  <a:gd name="connsiteX0" fmla="*/ 449900 w 898409"/>
                  <a:gd name="connsiteY0" fmla="*/ 292752 h 872676"/>
                  <a:gd name="connsiteX1" fmla="*/ 306314 w 898409"/>
                  <a:gd name="connsiteY1" fmla="*/ 436338 h 872676"/>
                  <a:gd name="connsiteX2" fmla="*/ 449900 w 898409"/>
                  <a:gd name="connsiteY2" fmla="*/ 579924 h 872676"/>
                  <a:gd name="connsiteX3" fmla="*/ 593486 w 898409"/>
                  <a:gd name="connsiteY3" fmla="*/ 436338 h 872676"/>
                  <a:gd name="connsiteX4" fmla="*/ 449900 w 898409"/>
                  <a:gd name="connsiteY4" fmla="*/ 292752 h 872676"/>
                  <a:gd name="connsiteX5" fmla="*/ 387938 w 898409"/>
                  <a:gd name="connsiteY5" fmla="*/ 0 h 872676"/>
                  <a:gd name="connsiteX6" fmla="*/ 515339 w 898409"/>
                  <a:gd name="connsiteY6" fmla="*/ 0 h 872676"/>
                  <a:gd name="connsiteX7" fmla="*/ 546295 w 898409"/>
                  <a:gd name="connsiteY7" fmla="*/ 123823 h 872676"/>
                  <a:gd name="connsiteX8" fmla="*/ 577790 w 898409"/>
                  <a:gd name="connsiteY8" fmla="*/ 133600 h 872676"/>
                  <a:gd name="connsiteX9" fmla="*/ 595678 w 898409"/>
                  <a:gd name="connsiteY9" fmla="*/ 143309 h 872676"/>
                  <a:gd name="connsiteX10" fmla="*/ 727932 w 898409"/>
                  <a:gd name="connsiteY10" fmla="*/ 59944 h 872676"/>
                  <a:gd name="connsiteX11" fmla="*/ 819979 w 898409"/>
                  <a:gd name="connsiteY11" fmla="*/ 148025 h 872676"/>
                  <a:gd name="connsiteX12" fmla="*/ 740853 w 898409"/>
                  <a:gd name="connsiteY12" fmla="*/ 286735 h 872676"/>
                  <a:gd name="connsiteX13" fmla="*/ 752638 w 898409"/>
                  <a:gd name="connsiteY13" fmla="*/ 308448 h 872676"/>
                  <a:gd name="connsiteX14" fmla="*/ 759636 w 898409"/>
                  <a:gd name="connsiteY14" fmla="*/ 330989 h 872676"/>
                  <a:gd name="connsiteX15" fmla="*/ 898409 w 898409"/>
                  <a:gd name="connsiteY15" fmla="*/ 365683 h 872676"/>
                  <a:gd name="connsiteX16" fmla="*/ 898409 w 898409"/>
                  <a:gd name="connsiteY16" fmla="*/ 493084 h 872676"/>
                  <a:gd name="connsiteX17" fmla="*/ 764317 w 898409"/>
                  <a:gd name="connsiteY17" fmla="*/ 526607 h 872676"/>
                  <a:gd name="connsiteX18" fmla="*/ 752638 w 898409"/>
                  <a:gd name="connsiteY18" fmla="*/ 564228 h 872676"/>
                  <a:gd name="connsiteX19" fmla="*/ 738114 w 898409"/>
                  <a:gd name="connsiteY19" fmla="*/ 590986 h 872676"/>
                  <a:gd name="connsiteX20" fmla="*/ 813918 w 898409"/>
                  <a:gd name="connsiteY20" fmla="*/ 713659 h 872676"/>
                  <a:gd name="connsiteX21" fmla="*/ 725018 w 898409"/>
                  <a:gd name="connsiteY21" fmla="*/ 804916 h 872676"/>
                  <a:gd name="connsiteX22" fmla="*/ 595475 w 898409"/>
                  <a:gd name="connsiteY22" fmla="*/ 729477 h 872676"/>
                  <a:gd name="connsiteX23" fmla="*/ 577790 w 898409"/>
                  <a:gd name="connsiteY23" fmla="*/ 739076 h 872676"/>
                  <a:gd name="connsiteX24" fmla="*/ 542526 w 898409"/>
                  <a:gd name="connsiteY24" fmla="*/ 750023 h 872676"/>
                  <a:gd name="connsiteX25" fmla="*/ 511862 w 898409"/>
                  <a:gd name="connsiteY25" fmla="*/ 872676 h 872676"/>
                  <a:gd name="connsiteX26" fmla="*/ 384461 w 898409"/>
                  <a:gd name="connsiteY26" fmla="*/ 872676 h 872676"/>
                  <a:gd name="connsiteX27" fmla="*/ 353506 w 898409"/>
                  <a:gd name="connsiteY27" fmla="*/ 748853 h 872676"/>
                  <a:gd name="connsiteX28" fmla="*/ 322010 w 898409"/>
                  <a:gd name="connsiteY28" fmla="*/ 739076 h 872676"/>
                  <a:gd name="connsiteX29" fmla="*/ 301143 w 898409"/>
                  <a:gd name="connsiteY29" fmla="*/ 727750 h 872676"/>
                  <a:gd name="connsiteX30" fmla="*/ 173527 w 898409"/>
                  <a:gd name="connsiteY30" fmla="*/ 805407 h 872676"/>
                  <a:gd name="connsiteX31" fmla="*/ 82880 w 898409"/>
                  <a:gd name="connsiteY31" fmla="*/ 715886 h 872676"/>
                  <a:gd name="connsiteX32" fmla="*/ 159330 w 898409"/>
                  <a:gd name="connsiteY32" fmla="*/ 586647 h 872676"/>
                  <a:gd name="connsiteX33" fmla="*/ 147162 w 898409"/>
                  <a:gd name="connsiteY33" fmla="*/ 564228 h 872676"/>
                  <a:gd name="connsiteX34" fmla="*/ 137246 w 898409"/>
                  <a:gd name="connsiteY34" fmla="*/ 532286 h 872676"/>
                  <a:gd name="connsiteX35" fmla="*/ 10401 w 898409"/>
                  <a:gd name="connsiteY35" fmla="*/ 511391 h 872676"/>
                  <a:gd name="connsiteX36" fmla="*/ 0 w 898409"/>
                  <a:gd name="connsiteY36" fmla="*/ 384416 h 872676"/>
                  <a:gd name="connsiteX37" fmla="*/ 138106 w 898409"/>
                  <a:gd name="connsiteY37" fmla="*/ 337620 h 872676"/>
                  <a:gd name="connsiteX38" fmla="*/ 147162 w 898409"/>
                  <a:gd name="connsiteY38" fmla="*/ 308448 h 872676"/>
                  <a:gd name="connsiteX39" fmla="*/ 164429 w 898409"/>
                  <a:gd name="connsiteY39" fmla="*/ 276635 h 872676"/>
                  <a:gd name="connsiteX40" fmla="*/ 87950 w 898409"/>
                  <a:gd name="connsiteY40" fmla="*/ 170983 h 872676"/>
                  <a:gd name="connsiteX41" fmla="*/ 169951 w 898409"/>
                  <a:gd name="connsiteY41" fmla="*/ 73479 h 872676"/>
                  <a:gd name="connsiteX42" fmla="*/ 308302 w 898409"/>
                  <a:gd name="connsiteY42" fmla="*/ 141040 h 872676"/>
                  <a:gd name="connsiteX43" fmla="*/ 322010 w 898409"/>
                  <a:gd name="connsiteY43" fmla="*/ 133600 h 872676"/>
                  <a:gd name="connsiteX44" fmla="*/ 357275 w 898409"/>
                  <a:gd name="connsiteY44" fmla="*/ 122653 h 87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98409" h="872676">
                    <a:moveTo>
                      <a:pt x="449900" y="292752"/>
                    </a:moveTo>
                    <a:cubicBezTo>
                      <a:pt x="370600" y="292752"/>
                      <a:pt x="306314" y="357038"/>
                      <a:pt x="306314" y="436338"/>
                    </a:cubicBezTo>
                    <a:cubicBezTo>
                      <a:pt x="306314" y="515638"/>
                      <a:pt x="370600" y="579924"/>
                      <a:pt x="449900" y="579924"/>
                    </a:cubicBezTo>
                    <a:cubicBezTo>
                      <a:pt x="529200" y="579924"/>
                      <a:pt x="593486" y="515638"/>
                      <a:pt x="593486" y="436338"/>
                    </a:cubicBezTo>
                    <a:cubicBezTo>
                      <a:pt x="593486" y="357038"/>
                      <a:pt x="529200" y="292752"/>
                      <a:pt x="449900" y="292752"/>
                    </a:cubicBezTo>
                    <a:close/>
                    <a:moveTo>
                      <a:pt x="387938" y="0"/>
                    </a:moveTo>
                    <a:lnTo>
                      <a:pt x="515339" y="0"/>
                    </a:lnTo>
                    <a:lnTo>
                      <a:pt x="546295" y="123823"/>
                    </a:lnTo>
                    <a:lnTo>
                      <a:pt x="577790" y="133600"/>
                    </a:lnTo>
                    <a:lnTo>
                      <a:pt x="595678" y="143309"/>
                    </a:lnTo>
                    <a:lnTo>
                      <a:pt x="727932" y="59944"/>
                    </a:lnTo>
                    <a:lnTo>
                      <a:pt x="819979" y="148025"/>
                    </a:lnTo>
                    <a:lnTo>
                      <a:pt x="740853" y="286735"/>
                    </a:lnTo>
                    <a:lnTo>
                      <a:pt x="752638" y="308448"/>
                    </a:lnTo>
                    <a:lnTo>
                      <a:pt x="759636" y="330989"/>
                    </a:lnTo>
                    <a:lnTo>
                      <a:pt x="898409" y="365683"/>
                    </a:lnTo>
                    <a:lnTo>
                      <a:pt x="898409" y="493084"/>
                    </a:lnTo>
                    <a:lnTo>
                      <a:pt x="764317" y="526607"/>
                    </a:lnTo>
                    <a:lnTo>
                      <a:pt x="752638" y="564228"/>
                    </a:lnTo>
                    <a:lnTo>
                      <a:pt x="738114" y="590986"/>
                    </a:lnTo>
                    <a:lnTo>
                      <a:pt x="813918" y="713659"/>
                    </a:lnTo>
                    <a:lnTo>
                      <a:pt x="725018" y="804916"/>
                    </a:lnTo>
                    <a:lnTo>
                      <a:pt x="595475" y="729477"/>
                    </a:lnTo>
                    <a:lnTo>
                      <a:pt x="577790" y="739076"/>
                    </a:lnTo>
                    <a:lnTo>
                      <a:pt x="542526" y="750023"/>
                    </a:lnTo>
                    <a:lnTo>
                      <a:pt x="511862" y="872676"/>
                    </a:lnTo>
                    <a:lnTo>
                      <a:pt x="384461" y="872676"/>
                    </a:lnTo>
                    <a:lnTo>
                      <a:pt x="353506" y="748853"/>
                    </a:lnTo>
                    <a:lnTo>
                      <a:pt x="322010" y="739076"/>
                    </a:lnTo>
                    <a:lnTo>
                      <a:pt x="301143" y="727750"/>
                    </a:lnTo>
                    <a:lnTo>
                      <a:pt x="173527" y="805407"/>
                    </a:lnTo>
                    <a:lnTo>
                      <a:pt x="82880" y="715886"/>
                    </a:lnTo>
                    <a:lnTo>
                      <a:pt x="159330" y="586647"/>
                    </a:lnTo>
                    <a:lnTo>
                      <a:pt x="147162" y="564228"/>
                    </a:lnTo>
                    <a:lnTo>
                      <a:pt x="137246" y="532286"/>
                    </a:lnTo>
                    <a:lnTo>
                      <a:pt x="10401" y="511391"/>
                    </a:lnTo>
                    <a:lnTo>
                      <a:pt x="0" y="384416"/>
                    </a:lnTo>
                    <a:lnTo>
                      <a:pt x="138106" y="337620"/>
                    </a:lnTo>
                    <a:lnTo>
                      <a:pt x="147162" y="308448"/>
                    </a:lnTo>
                    <a:lnTo>
                      <a:pt x="164429" y="276635"/>
                    </a:lnTo>
                    <a:lnTo>
                      <a:pt x="87950" y="170983"/>
                    </a:lnTo>
                    <a:lnTo>
                      <a:pt x="169951" y="73479"/>
                    </a:lnTo>
                    <a:lnTo>
                      <a:pt x="308302" y="141040"/>
                    </a:lnTo>
                    <a:lnTo>
                      <a:pt x="322010" y="133600"/>
                    </a:lnTo>
                    <a:lnTo>
                      <a:pt x="357275" y="12265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2" name="Freeform 1601"/>
              <p:cNvSpPr/>
              <p:nvPr/>
            </p:nvSpPr>
            <p:spPr>
              <a:xfrm>
                <a:off x="2117074" y="3289016"/>
                <a:ext cx="253986" cy="246712"/>
              </a:xfrm>
              <a:custGeom>
                <a:avLst/>
                <a:gdLst>
                  <a:gd name="connsiteX0" fmla="*/ 449900 w 898409"/>
                  <a:gd name="connsiteY0" fmla="*/ 292752 h 872676"/>
                  <a:gd name="connsiteX1" fmla="*/ 306314 w 898409"/>
                  <a:gd name="connsiteY1" fmla="*/ 436338 h 872676"/>
                  <a:gd name="connsiteX2" fmla="*/ 449900 w 898409"/>
                  <a:gd name="connsiteY2" fmla="*/ 579924 h 872676"/>
                  <a:gd name="connsiteX3" fmla="*/ 593486 w 898409"/>
                  <a:gd name="connsiteY3" fmla="*/ 436338 h 872676"/>
                  <a:gd name="connsiteX4" fmla="*/ 449900 w 898409"/>
                  <a:gd name="connsiteY4" fmla="*/ 292752 h 872676"/>
                  <a:gd name="connsiteX5" fmla="*/ 387938 w 898409"/>
                  <a:gd name="connsiteY5" fmla="*/ 0 h 872676"/>
                  <a:gd name="connsiteX6" fmla="*/ 515339 w 898409"/>
                  <a:gd name="connsiteY6" fmla="*/ 0 h 872676"/>
                  <a:gd name="connsiteX7" fmla="*/ 546295 w 898409"/>
                  <a:gd name="connsiteY7" fmla="*/ 123823 h 872676"/>
                  <a:gd name="connsiteX8" fmla="*/ 577790 w 898409"/>
                  <a:gd name="connsiteY8" fmla="*/ 133600 h 872676"/>
                  <a:gd name="connsiteX9" fmla="*/ 595678 w 898409"/>
                  <a:gd name="connsiteY9" fmla="*/ 143309 h 872676"/>
                  <a:gd name="connsiteX10" fmla="*/ 727932 w 898409"/>
                  <a:gd name="connsiteY10" fmla="*/ 59944 h 872676"/>
                  <a:gd name="connsiteX11" fmla="*/ 819979 w 898409"/>
                  <a:gd name="connsiteY11" fmla="*/ 148025 h 872676"/>
                  <a:gd name="connsiteX12" fmla="*/ 740853 w 898409"/>
                  <a:gd name="connsiteY12" fmla="*/ 286735 h 872676"/>
                  <a:gd name="connsiteX13" fmla="*/ 752638 w 898409"/>
                  <a:gd name="connsiteY13" fmla="*/ 308448 h 872676"/>
                  <a:gd name="connsiteX14" fmla="*/ 759636 w 898409"/>
                  <a:gd name="connsiteY14" fmla="*/ 330989 h 872676"/>
                  <a:gd name="connsiteX15" fmla="*/ 898409 w 898409"/>
                  <a:gd name="connsiteY15" fmla="*/ 365683 h 872676"/>
                  <a:gd name="connsiteX16" fmla="*/ 898409 w 898409"/>
                  <a:gd name="connsiteY16" fmla="*/ 493084 h 872676"/>
                  <a:gd name="connsiteX17" fmla="*/ 764317 w 898409"/>
                  <a:gd name="connsiteY17" fmla="*/ 526607 h 872676"/>
                  <a:gd name="connsiteX18" fmla="*/ 752638 w 898409"/>
                  <a:gd name="connsiteY18" fmla="*/ 564228 h 872676"/>
                  <a:gd name="connsiteX19" fmla="*/ 738114 w 898409"/>
                  <a:gd name="connsiteY19" fmla="*/ 590986 h 872676"/>
                  <a:gd name="connsiteX20" fmla="*/ 813918 w 898409"/>
                  <a:gd name="connsiteY20" fmla="*/ 713659 h 872676"/>
                  <a:gd name="connsiteX21" fmla="*/ 725018 w 898409"/>
                  <a:gd name="connsiteY21" fmla="*/ 804916 h 872676"/>
                  <a:gd name="connsiteX22" fmla="*/ 595475 w 898409"/>
                  <a:gd name="connsiteY22" fmla="*/ 729477 h 872676"/>
                  <a:gd name="connsiteX23" fmla="*/ 577790 w 898409"/>
                  <a:gd name="connsiteY23" fmla="*/ 739076 h 872676"/>
                  <a:gd name="connsiteX24" fmla="*/ 542526 w 898409"/>
                  <a:gd name="connsiteY24" fmla="*/ 750023 h 872676"/>
                  <a:gd name="connsiteX25" fmla="*/ 511862 w 898409"/>
                  <a:gd name="connsiteY25" fmla="*/ 872676 h 872676"/>
                  <a:gd name="connsiteX26" fmla="*/ 384461 w 898409"/>
                  <a:gd name="connsiteY26" fmla="*/ 872676 h 872676"/>
                  <a:gd name="connsiteX27" fmla="*/ 353506 w 898409"/>
                  <a:gd name="connsiteY27" fmla="*/ 748853 h 872676"/>
                  <a:gd name="connsiteX28" fmla="*/ 322010 w 898409"/>
                  <a:gd name="connsiteY28" fmla="*/ 739076 h 872676"/>
                  <a:gd name="connsiteX29" fmla="*/ 301143 w 898409"/>
                  <a:gd name="connsiteY29" fmla="*/ 727750 h 872676"/>
                  <a:gd name="connsiteX30" fmla="*/ 173527 w 898409"/>
                  <a:gd name="connsiteY30" fmla="*/ 805407 h 872676"/>
                  <a:gd name="connsiteX31" fmla="*/ 82880 w 898409"/>
                  <a:gd name="connsiteY31" fmla="*/ 715886 h 872676"/>
                  <a:gd name="connsiteX32" fmla="*/ 159330 w 898409"/>
                  <a:gd name="connsiteY32" fmla="*/ 586647 h 872676"/>
                  <a:gd name="connsiteX33" fmla="*/ 147162 w 898409"/>
                  <a:gd name="connsiteY33" fmla="*/ 564228 h 872676"/>
                  <a:gd name="connsiteX34" fmla="*/ 137246 w 898409"/>
                  <a:gd name="connsiteY34" fmla="*/ 532286 h 872676"/>
                  <a:gd name="connsiteX35" fmla="*/ 10401 w 898409"/>
                  <a:gd name="connsiteY35" fmla="*/ 511391 h 872676"/>
                  <a:gd name="connsiteX36" fmla="*/ 0 w 898409"/>
                  <a:gd name="connsiteY36" fmla="*/ 384416 h 872676"/>
                  <a:gd name="connsiteX37" fmla="*/ 138106 w 898409"/>
                  <a:gd name="connsiteY37" fmla="*/ 337620 h 872676"/>
                  <a:gd name="connsiteX38" fmla="*/ 147162 w 898409"/>
                  <a:gd name="connsiteY38" fmla="*/ 308448 h 872676"/>
                  <a:gd name="connsiteX39" fmla="*/ 164429 w 898409"/>
                  <a:gd name="connsiteY39" fmla="*/ 276635 h 872676"/>
                  <a:gd name="connsiteX40" fmla="*/ 87950 w 898409"/>
                  <a:gd name="connsiteY40" fmla="*/ 170983 h 872676"/>
                  <a:gd name="connsiteX41" fmla="*/ 169951 w 898409"/>
                  <a:gd name="connsiteY41" fmla="*/ 73479 h 872676"/>
                  <a:gd name="connsiteX42" fmla="*/ 308302 w 898409"/>
                  <a:gd name="connsiteY42" fmla="*/ 141040 h 872676"/>
                  <a:gd name="connsiteX43" fmla="*/ 322010 w 898409"/>
                  <a:gd name="connsiteY43" fmla="*/ 133600 h 872676"/>
                  <a:gd name="connsiteX44" fmla="*/ 357275 w 898409"/>
                  <a:gd name="connsiteY44" fmla="*/ 122653 h 87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98409" h="872676">
                    <a:moveTo>
                      <a:pt x="449900" y="292752"/>
                    </a:moveTo>
                    <a:cubicBezTo>
                      <a:pt x="370600" y="292752"/>
                      <a:pt x="306314" y="357038"/>
                      <a:pt x="306314" y="436338"/>
                    </a:cubicBezTo>
                    <a:cubicBezTo>
                      <a:pt x="306314" y="515638"/>
                      <a:pt x="370600" y="579924"/>
                      <a:pt x="449900" y="579924"/>
                    </a:cubicBezTo>
                    <a:cubicBezTo>
                      <a:pt x="529200" y="579924"/>
                      <a:pt x="593486" y="515638"/>
                      <a:pt x="593486" y="436338"/>
                    </a:cubicBezTo>
                    <a:cubicBezTo>
                      <a:pt x="593486" y="357038"/>
                      <a:pt x="529200" y="292752"/>
                      <a:pt x="449900" y="292752"/>
                    </a:cubicBezTo>
                    <a:close/>
                    <a:moveTo>
                      <a:pt x="387938" y="0"/>
                    </a:moveTo>
                    <a:lnTo>
                      <a:pt x="515339" y="0"/>
                    </a:lnTo>
                    <a:lnTo>
                      <a:pt x="546295" y="123823"/>
                    </a:lnTo>
                    <a:lnTo>
                      <a:pt x="577790" y="133600"/>
                    </a:lnTo>
                    <a:lnTo>
                      <a:pt x="595678" y="143309"/>
                    </a:lnTo>
                    <a:lnTo>
                      <a:pt x="727932" y="59944"/>
                    </a:lnTo>
                    <a:lnTo>
                      <a:pt x="819979" y="148025"/>
                    </a:lnTo>
                    <a:lnTo>
                      <a:pt x="740853" y="286735"/>
                    </a:lnTo>
                    <a:lnTo>
                      <a:pt x="752638" y="308448"/>
                    </a:lnTo>
                    <a:lnTo>
                      <a:pt x="759636" y="330989"/>
                    </a:lnTo>
                    <a:lnTo>
                      <a:pt x="898409" y="365683"/>
                    </a:lnTo>
                    <a:lnTo>
                      <a:pt x="898409" y="493084"/>
                    </a:lnTo>
                    <a:lnTo>
                      <a:pt x="764317" y="526607"/>
                    </a:lnTo>
                    <a:lnTo>
                      <a:pt x="752638" y="564228"/>
                    </a:lnTo>
                    <a:lnTo>
                      <a:pt x="738114" y="590986"/>
                    </a:lnTo>
                    <a:lnTo>
                      <a:pt x="813918" y="713659"/>
                    </a:lnTo>
                    <a:lnTo>
                      <a:pt x="725018" y="804916"/>
                    </a:lnTo>
                    <a:lnTo>
                      <a:pt x="595475" y="729477"/>
                    </a:lnTo>
                    <a:lnTo>
                      <a:pt x="577790" y="739076"/>
                    </a:lnTo>
                    <a:lnTo>
                      <a:pt x="542526" y="750023"/>
                    </a:lnTo>
                    <a:lnTo>
                      <a:pt x="511862" y="872676"/>
                    </a:lnTo>
                    <a:lnTo>
                      <a:pt x="384461" y="872676"/>
                    </a:lnTo>
                    <a:lnTo>
                      <a:pt x="353506" y="748853"/>
                    </a:lnTo>
                    <a:lnTo>
                      <a:pt x="322010" y="739076"/>
                    </a:lnTo>
                    <a:lnTo>
                      <a:pt x="301143" y="727750"/>
                    </a:lnTo>
                    <a:lnTo>
                      <a:pt x="173527" y="805407"/>
                    </a:lnTo>
                    <a:lnTo>
                      <a:pt x="82880" y="715886"/>
                    </a:lnTo>
                    <a:lnTo>
                      <a:pt x="159330" y="586647"/>
                    </a:lnTo>
                    <a:lnTo>
                      <a:pt x="147162" y="564228"/>
                    </a:lnTo>
                    <a:lnTo>
                      <a:pt x="137246" y="532286"/>
                    </a:lnTo>
                    <a:lnTo>
                      <a:pt x="10401" y="511391"/>
                    </a:lnTo>
                    <a:lnTo>
                      <a:pt x="0" y="384416"/>
                    </a:lnTo>
                    <a:lnTo>
                      <a:pt x="138106" y="337620"/>
                    </a:lnTo>
                    <a:lnTo>
                      <a:pt x="147162" y="308448"/>
                    </a:lnTo>
                    <a:lnTo>
                      <a:pt x="164429" y="276635"/>
                    </a:lnTo>
                    <a:lnTo>
                      <a:pt x="87950" y="170983"/>
                    </a:lnTo>
                    <a:lnTo>
                      <a:pt x="169951" y="73479"/>
                    </a:lnTo>
                    <a:lnTo>
                      <a:pt x="308302" y="141040"/>
                    </a:lnTo>
                    <a:lnTo>
                      <a:pt x="322010" y="133600"/>
                    </a:lnTo>
                    <a:lnTo>
                      <a:pt x="357275" y="12265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3" name="Freeform 1602"/>
              <p:cNvSpPr/>
              <p:nvPr/>
            </p:nvSpPr>
            <p:spPr>
              <a:xfrm>
                <a:off x="2054741" y="820502"/>
                <a:ext cx="399914" cy="388460"/>
              </a:xfrm>
              <a:custGeom>
                <a:avLst/>
                <a:gdLst>
                  <a:gd name="connsiteX0" fmla="*/ 449900 w 898409"/>
                  <a:gd name="connsiteY0" fmla="*/ 292752 h 872676"/>
                  <a:gd name="connsiteX1" fmla="*/ 306314 w 898409"/>
                  <a:gd name="connsiteY1" fmla="*/ 436338 h 872676"/>
                  <a:gd name="connsiteX2" fmla="*/ 449900 w 898409"/>
                  <a:gd name="connsiteY2" fmla="*/ 579924 h 872676"/>
                  <a:gd name="connsiteX3" fmla="*/ 593486 w 898409"/>
                  <a:gd name="connsiteY3" fmla="*/ 436338 h 872676"/>
                  <a:gd name="connsiteX4" fmla="*/ 449900 w 898409"/>
                  <a:gd name="connsiteY4" fmla="*/ 292752 h 872676"/>
                  <a:gd name="connsiteX5" fmla="*/ 387938 w 898409"/>
                  <a:gd name="connsiteY5" fmla="*/ 0 h 872676"/>
                  <a:gd name="connsiteX6" fmla="*/ 515339 w 898409"/>
                  <a:gd name="connsiteY6" fmla="*/ 0 h 872676"/>
                  <a:gd name="connsiteX7" fmla="*/ 546295 w 898409"/>
                  <a:gd name="connsiteY7" fmla="*/ 123823 h 872676"/>
                  <a:gd name="connsiteX8" fmla="*/ 577790 w 898409"/>
                  <a:gd name="connsiteY8" fmla="*/ 133600 h 872676"/>
                  <a:gd name="connsiteX9" fmla="*/ 595678 w 898409"/>
                  <a:gd name="connsiteY9" fmla="*/ 143309 h 872676"/>
                  <a:gd name="connsiteX10" fmla="*/ 727932 w 898409"/>
                  <a:gd name="connsiteY10" fmla="*/ 59944 h 872676"/>
                  <a:gd name="connsiteX11" fmla="*/ 819979 w 898409"/>
                  <a:gd name="connsiteY11" fmla="*/ 148025 h 872676"/>
                  <a:gd name="connsiteX12" fmla="*/ 740853 w 898409"/>
                  <a:gd name="connsiteY12" fmla="*/ 286735 h 872676"/>
                  <a:gd name="connsiteX13" fmla="*/ 752638 w 898409"/>
                  <a:gd name="connsiteY13" fmla="*/ 308448 h 872676"/>
                  <a:gd name="connsiteX14" fmla="*/ 759636 w 898409"/>
                  <a:gd name="connsiteY14" fmla="*/ 330989 h 872676"/>
                  <a:gd name="connsiteX15" fmla="*/ 898409 w 898409"/>
                  <a:gd name="connsiteY15" fmla="*/ 365683 h 872676"/>
                  <a:gd name="connsiteX16" fmla="*/ 898409 w 898409"/>
                  <a:gd name="connsiteY16" fmla="*/ 493084 h 872676"/>
                  <a:gd name="connsiteX17" fmla="*/ 764317 w 898409"/>
                  <a:gd name="connsiteY17" fmla="*/ 526607 h 872676"/>
                  <a:gd name="connsiteX18" fmla="*/ 752638 w 898409"/>
                  <a:gd name="connsiteY18" fmla="*/ 564228 h 872676"/>
                  <a:gd name="connsiteX19" fmla="*/ 738114 w 898409"/>
                  <a:gd name="connsiteY19" fmla="*/ 590986 h 872676"/>
                  <a:gd name="connsiteX20" fmla="*/ 813918 w 898409"/>
                  <a:gd name="connsiteY20" fmla="*/ 713659 h 872676"/>
                  <a:gd name="connsiteX21" fmla="*/ 725018 w 898409"/>
                  <a:gd name="connsiteY21" fmla="*/ 804916 h 872676"/>
                  <a:gd name="connsiteX22" fmla="*/ 595475 w 898409"/>
                  <a:gd name="connsiteY22" fmla="*/ 729477 h 872676"/>
                  <a:gd name="connsiteX23" fmla="*/ 577790 w 898409"/>
                  <a:gd name="connsiteY23" fmla="*/ 739076 h 872676"/>
                  <a:gd name="connsiteX24" fmla="*/ 542526 w 898409"/>
                  <a:gd name="connsiteY24" fmla="*/ 750023 h 872676"/>
                  <a:gd name="connsiteX25" fmla="*/ 511862 w 898409"/>
                  <a:gd name="connsiteY25" fmla="*/ 872676 h 872676"/>
                  <a:gd name="connsiteX26" fmla="*/ 384461 w 898409"/>
                  <a:gd name="connsiteY26" fmla="*/ 872676 h 872676"/>
                  <a:gd name="connsiteX27" fmla="*/ 353506 w 898409"/>
                  <a:gd name="connsiteY27" fmla="*/ 748853 h 872676"/>
                  <a:gd name="connsiteX28" fmla="*/ 322010 w 898409"/>
                  <a:gd name="connsiteY28" fmla="*/ 739076 h 872676"/>
                  <a:gd name="connsiteX29" fmla="*/ 301143 w 898409"/>
                  <a:gd name="connsiteY29" fmla="*/ 727750 h 872676"/>
                  <a:gd name="connsiteX30" fmla="*/ 173527 w 898409"/>
                  <a:gd name="connsiteY30" fmla="*/ 805407 h 872676"/>
                  <a:gd name="connsiteX31" fmla="*/ 82880 w 898409"/>
                  <a:gd name="connsiteY31" fmla="*/ 715886 h 872676"/>
                  <a:gd name="connsiteX32" fmla="*/ 159330 w 898409"/>
                  <a:gd name="connsiteY32" fmla="*/ 586647 h 872676"/>
                  <a:gd name="connsiteX33" fmla="*/ 147162 w 898409"/>
                  <a:gd name="connsiteY33" fmla="*/ 564228 h 872676"/>
                  <a:gd name="connsiteX34" fmla="*/ 137246 w 898409"/>
                  <a:gd name="connsiteY34" fmla="*/ 532286 h 872676"/>
                  <a:gd name="connsiteX35" fmla="*/ 10401 w 898409"/>
                  <a:gd name="connsiteY35" fmla="*/ 511391 h 872676"/>
                  <a:gd name="connsiteX36" fmla="*/ 0 w 898409"/>
                  <a:gd name="connsiteY36" fmla="*/ 384416 h 872676"/>
                  <a:gd name="connsiteX37" fmla="*/ 138106 w 898409"/>
                  <a:gd name="connsiteY37" fmla="*/ 337620 h 872676"/>
                  <a:gd name="connsiteX38" fmla="*/ 147162 w 898409"/>
                  <a:gd name="connsiteY38" fmla="*/ 308448 h 872676"/>
                  <a:gd name="connsiteX39" fmla="*/ 164429 w 898409"/>
                  <a:gd name="connsiteY39" fmla="*/ 276635 h 872676"/>
                  <a:gd name="connsiteX40" fmla="*/ 87950 w 898409"/>
                  <a:gd name="connsiteY40" fmla="*/ 170983 h 872676"/>
                  <a:gd name="connsiteX41" fmla="*/ 169951 w 898409"/>
                  <a:gd name="connsiteY41" fmla="*/ 73479 h 872676"/>
                  <a:gd name="connsiteX42" fmla="*/ 308302 w 898409"/>
                  <a:gd name="connsiteY42" fmla="*/ 141040 h 872676"/>
                  <a:gd name="connsiteX43" fmla="*/ 322010 w 898409"/>
                  <a:gd name="connsiteY43" fmla="*/ 133600 h 872676"/>
                  <a:gd name="connsiteX44" fmla="*/ 357275 w 898409"/>
                  <a:gd name="connsiteY44" fmla="*/ 122653 h 87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98409" h="872676">
                    <a:moveTo>
                      <a:pt x="449900" y="292752"/>
                    </a:moveTo>
                    <a:cubicBezTo>
                      <a:pt x="370600" y="292752"/>
                      <a:pt x="306314" y="357038"/>
                      <a:pt x="306314" y="436338"/>
                    </a:cubicBezTo>
                    <a:cubicBezTo>
                      <a:pt x="306314" y="515638"/>
                      <a:pt x="370600" y="579924"/>
                      <a:pt x="449900" y="579924"/>
                    </a:cubicBezTo>
                    <a:cubicBezTo>
                      <a:pt x="529200" y="579924"/>
                      <a:pt x="593486" y="515638"/>
                      <a:pt x="593486" y="436338"/>
                    </a:cubicBezTo>
                    <a:cubicBezTo>
                      <a:pt x="593486" y="357038"/>
                      <a:pt x="529200" y="292752"/>
                      <a:pt x="449900" y="292752"/>
                    </a:cubicBezTo>
                    <a:close/>
                    <a:moveTo>
                      <a:pt x="387938" y="0"/>
                    </a:moveTo>
                    <a:lnTo>
                      <a:pt x="515339" y="0"/>
                    </a:lnTo>
                    <a:lnTo>
                      <a:pt x="546295" y="123823"/>
                    </a:lnTo>
                    <a:lnTo>
                      <a:pt x="577790" y="133600"/>
                    </a:lnTo>
                    <a:lnTo>
                      <a:pt x="595678" y="143309"/>
                    </a:lnTo>
                    <a:lnTo>
                      <a:pt x="727932" y="59944"/>
                    </a:lnTo>
                    <a:lnTo>
                      <a:pt x="819979" y="148025"/>
                    </a:lnTo>
                    <a:lnTo>
                      <a:pt x="740853" y="286735"/>
                    </a:lnTo>
                    <a:lnTo>
                      <a:pt x="752638" y="308448"/>
                    </a:lnTo>
                    <a:lnTo>
                      <a:pt x="759636" y="330989"/>
                    </a:lnTo>
                    <a:lnTo>
                      <a:pt x="898409" y="365683"/>
                    </a:lnTo>
                    <a:lnTo>
                      <a:pt x="898409" y="493084"/>
                    </a:lnTo>
                    <a:lnTo>
                      <a:pt x="764317" y="526607"/>
                    </a:lnTo>
                    <a:lnTo>
                      <a:pt x="752638" y="564228"/>
                    </a:lnTo>
                    <a:lnTo>
                      <a:pt x="738114" y="590986"/>
                    </a:lnTo>
                    <a:lnTo>
                      <a:pt x="813918" y="713659"/>
                    </a:lnTo>
                    <a:lnTo>
                      <a:pt x="725018" y="804916"/>
                    </a:lnTo>
                    <a:lnTo>
                      <a:pt x="595475" y="729477"/>
                    </a:lnTo>
                    <a:lnTo>
                      <a:pt x="577790" y="739076"/>
                    </a:lnTo>
                    <a:lnTo>
                      <a:pt x="542526" y="750023"/>
                    </a:lnTo>
                    <a:lnTo>
                      <a:pt x="511862" y="872676"/>
                    </a:lnTo>
                    <a:lnTo>
                      <a:pt x="384461" y="872676"/>
                    </a:lnTo>
                    <a:lnTo>
                      <a:pt x="353506" y="748853"/>
                    </a:lnTo>
                    <a:lnTo>
                      <a:pt x="322010" y="739076"/>
                    </a:lnTo>
                    <a:lnTo>
                      <a:pt x="301143" y="727750"/>
                    </a:lnTo>
                    <a:lnTo>
                      <a:pt x="173527" y="805407"/>
                    </a:lnTo>
                    <a:lnTo>
                      <a:pt x="82880" y="715886"/>
                    </a:lnTo>
                    <a:lnTo>
                      <a:pt x="159330" y="586647"/>
                    </a:lnTo>
                    <a:lnTo>
                      <a:pt x="147162" y="564228"/>
                    </a:lnTo>
                    <a:lnTo>
                      <a:pt x="137246" y="532286"/>
                    </a:lnTo>
                    <a:lnTo>
                      <a:pt x="10401" y="511391"/>
                    </a:lnTo>
                    <a:lnTo>
                      <a:pt x="0" y="384416"/>
                    </a:lnTo>
                    <a:lnTo>
                      <a:pt x="138106" y="337620"/>
                    </a:lnTo>
                    <a:lnTo>
                      <a:pt x="147162" y="308448"/>
                    </a:lnTo>
                    <a:lnTo>
                      <a:pt x="164429" y="276635"/>
                    </a:lnTo>
                    <a:lnTo>
                      <a:pt x="87950" y="170983"/>
                    </a:lnTo>
                    <a:lnTo>
                      <a:pt x="169951" y="73479"/>
                    </a:lnTo>
                    <a:lnTo>
                      <a:pt x="308302" y="141040"/>
                    </a:lnTo>
                    <a:lnTo>
                      <a:pt x="322010" y="133600"/>
                    </a:lnTo>
                    <a:lnTo>
                      <a:pt x="357275" y="12265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64" name="Title 2"/>
          <p:cNvSpPr>
            <a:spLocks noGrp="1"/>
          </p:cNvSpPr>
          <p:nvPr>
            <p:ph type="title"/>
          </p:nvPr>
        </p:nvSpPr>
        <p:spPr>
          <a:xfrm>
            <a:off x="825500" y="538163"/>
            <a:ext cx="8239126" cy="370558"/>
          </a:xfrm>
        </p:spPr>
        <p:txBody>
          <a:bodyPr/>
          <a:lstStyle/>
          <a:p>
            <a:r>
              <a:rPr lang="en-US" dirty="0" smtClean="0"/>
              <a:t>Springer Nature product portfolio</a:t>
            </a:r>
            <a:endParaRPr lang="en-US" dirty="0"/>
          </a:p>
        </p:txBody>
      </p:sp>
      <p:sp>
        <p:nvSpPr>
          <p:cNvPr id="765" name="Text Placeholder 1"/>
          <p:cNvSpPr txBox="1">
            <a:spLocks/>
          </p:cNvSpPr>
          <p:nvPr/>
        </p:nvSpPr>
        <p:spPr>
          <a:xfrm>
            <a:off x="4338084" y="1075283"/>
            <a:ext cx="3512584" cy="4832092"/>
          </a:xfrm>
          <a:prstGeom prst="rect">
            <a:avLst/>
          </a:prstGeom>
        </p:spPr>
        <p:txBody>
          <a:bodyPr/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</a:rPr>
              <a:t>Journals 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1400" dirty="0" smtClean="0"/>
              <a:t>Nature Research journals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1400" dirty="0" smtClean="0"/>
              <a:t>Academic journals on nature.com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1400" dirty="0" smtClean="0"/>
              <a:t>Springer journals 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1400" dirty="0" err="1" smtClean="0"/>
              <a:t>Adis</a:t>
            </a:r>
            <a:r>
              <a:rPr lang="en-US" sz="1400" dirty="0" smtClean="0"/>
              <a:t> journals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1400" dirty="0" smtClean="0"/>
              <a:t>Palgrave Macmillan journals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1400" dirty="0" smtClean="0"/>
              <a:t>Scientific American 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1400" dirty="0" smtClean="0"/>
              <a:t>Nature Archive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1400" dirty="0" smtClean="0"/>
              <a:t>Springer Journals Archive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endParaRPr lang="en-US" sz="12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Books  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1400" dirty="0" smtClean="0"/>
              <a:t>Springer eBook Collections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1400" dirty="0" smtClean="0"/>
              <a:t>Springer Book Archives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1400" dirty="0" smtClean="0"/>
              <a:t>Springer Reference Works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1400" dirty="0" smtClean="0"/>
              <a:t>Springer eBook Series and Archives 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endParaRPr lang="en-US" sz="12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Databases and research solutions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1400" dirty="0" err="1" smtClean="0"/>
              <a:t>AdisInsight</a:t>
            </a:r>
            <a:endParaRPr lang="en-US" sz="1400" dirty="0" smtClean="0"/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1400" dirty="0" err="1" smtClean="0"/>
              <a:t>Nano</a:t>
            </a:r>
            <a:endParaRPr lang="en-US" sz="1400" dirty="0" smtClean="0"/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1400" dirty="0" smtClean="0"/>
              <a:t>Protocols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1400" dirty="0" err="1" smtClean="0"/>
              <a:t>SpringerMaterials</a:t>
            </a:r>
            <a:endParaRPr lang="en-US" sz="1400" dirty="0" smtClean="0"/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1400" dirty="0" err="1" smtClean="0"/>
              <a:t>SpringerReference</a:t>
            </a:r>
            <a:endParaRPr lang="en-US" sz="1400" dirty="0" smtClean="0"/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1400" dirty="0" err="1" smtClean="0"/>
              <a:t>zbMath</a:t>
            </a:r>
            <a:r>
              <a:rPr lang="en-US" sz="1400" dirty="0" smtClean="0"/>
              <a:t>  </a:t>
            </a:r>
          </a:p>
          <a:p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18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17"/>
          <p:cNvSpPr>
            <a:spLocks/>
          </p:cNvSpPr>
          <p:nvPr/>
        </p:nvSpPr>
        <p:spPr bwMode="auto">
          <a:xfrm>
            <a:off x="1200" y="0"/>
            <a:ext cx="9903600" cy="6858000"/>
          </a:xfrm>
          <a:custGeom>
            <a:avLst/>
            <a:gdLst>
              <a:gd name="T0" fmla="*/ 366 w 3119"/>
              <a:gd name="T1" fmla="*/ 2002 h 2160"/>
              <a:gd name="T2" fmla="*/ 170 w 3119"/>
              <a:gd name="T3" fmla="*/ 1824 h 2160"/>
              <a:gd name="T4" fmla="*/ 169 w 3119"/>
              <a:gd name="T5" fmla="*/ 1808 h 2160"/>
              <a:gd name="T6" fmla="*/ 169 w 3119"/>
              <a:gd name="T7" fmla="*/ 0 h 2160"/>
              <a:gd name="T8" fmla="*/ 0 w 3119"/>
              <a:gd name="T9" fmla="*/ 0 h 2160"/>
              <a:gd name="T10" fmla="*/ 0 w 3119"/>
              <a:gd name="T11" fmla="*/ 2160 h 2160"/>
              <a:gd name="T12" fmla="*/ 3119 w 3119"/>
              <a:gd name="T13" fmla="*/ 2160 h 2160"/>
              <a:gd name="T14" fmla="*/ 3119 w 3119"/>
              <a:gd name="T15" fmla="*/ 1225 h 2160"/>
              <a:gd name="T16" fmla="*/ 415 w 3119"/>
              <a:gd name="T17" fmla="*/ 1995 h 2160"/>
              <a:gd name="T18" fmla="*/ 366 w 3119"/>
              <a:gd name="T19" fmla="*/ 200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19" h="2160">
                <a:moveTo>
                  <a:pt x="366" y="2002"/>
                </a:moveTo>
                <a:cubicBezTo>
                  <a:pt x="263" y="2002"/>
                  <a:pt x="179" y="1924"/>
                  <a:pt x="170" y="1824"/>
                </a:cubicBezTo>
                <a:cubicBezTo>
                  <a:pt x="169" y="1820"/>
                  <a:pt x="169" y="1814"/>
                  <a:pt x="169" y="1808"/>
                </a:cubicBezTo>
                <a:cubicBezTo>
                  <a:pt x="169" y="0"/>
                  <a:pt x="169" y="0"/>
                  <a:pt x="16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9" y="2160"/>
                  <a:pt x="3119" y="2160"/>
                  <a:pt x="3119" y="2160"/>
                </a:cubicBezTo>
                <a:cubicBezTo>
                  <a:pt x="3119" y="1225"/>
                  <a:pt x="3119" y="1225"/>
                  <a:pt x="3119" y="1225"/>
                </a:cubicBezTo>
                <a:cubicBezTo>
                  <a:pt x="3119" y="1225"/>
                  <a:pt x="416" y="1995"/>
                  <a:pt x="415" y="1995"/>
                </a:cubicBezTo>
                <a:cubicBezTo>
                  <a:pt x="399" y="1999"/>
                  <a:pt x="383" y="2002"/>
                  <a:pt x="366" y="20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32" y="6057901"/>
            <a:ext cx="3170060" cy="30600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5114925" y="545706"/>
            <a:ext cx="4297363" cy="64904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Kazakhstan and Springer cooperation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8209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549275"/>
            <a:ext cx="8612717" cy="304699"/>
          </a:xfrm>
        </p:spPr>
        <p:txBody>
          <a:bodyPr/>
          <a:lstStyle/>
          <a:p>
            <a:r>
              <a:rPr lang="en-US" sz="2400" dirty="0" smtClean="0"/>
              <a:t>Total Journal </a:t>
            </a:r>
            <a:r>
              <a:rPr lang="en-US" sz="2400" dirty="0"/>
              <a:t>Articles Published with Springer </a:t>
            </a:r>
            <a:r>
              <a:rPr lang="en-US" sz="2400" dirty="0" smtClean="0"/>
              <a:t>2006 </a:t>
            </a:r>
            <a:r>
              <a:rPr lang="en-US" sz="2400" dirty="0"/>
              <a:t>to </a:t>
            </a:r>
            <a:r>
              <a:rPr lang="en-US" sz="2400" dirty="0" smtClean="0"/>
              <a:t>2016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73614" y="5992505"/>
            <a:ext cx="4638674" cy="3586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Clr>
                <a:schemeClr val="accent2"/>
              </a:buClr>
              <a:buSzPct val="100000"/>
            </a:pPr>
            <a:r>
              <a:rPr lang="de-DE" sz="1000" i="1" dirty="0" smtClean="0">
                <a:latin typeface="+mn-lt"/>
              </a:rPr>
              <a:t>(Source: Springer Authormapper. </a:t>
            </a:r>
            <a:r>
              <a:rPr lang="en-US" sz="1000" i="1" dirty="0" smtClean="0">
                <a:latin typeface="+mn-lt"/>
              </a:rPr>
              <a:t>Reported </a:t>
            </a:r>
            <a:r>
              <a:rPr lang="en-US" sz="1000" i="1" dirty="0">
                <a:latin typeface="+mn-lt"/>
              </a:rPr>
              <a:t>numbers are minimum </a:t>
            </a:r>
            <a:r>
              <a:rPr lang="en-US" sz="1000" i="1">
                <a:latin typeface="+mn-lt"/>
              </a:rPr>
              <a:t>numbers</a:t>
            </a:r>
            <a:r>
              <a:rPr lang="en-US" sz="1000" i="1" smtClean="0">
                <a:latin typeface="+mn-lt"/>
              </a:rPr>
              <a:t>, based</a:t>
            </a:r>
            <a:br>
              <a:rPr lang="en-US" sz="1000" i="1" smtClean="0">
                <a:latin typeface="+mn-lt"/>
              </a:rPr>
            </a:br>
            <a:r>
              <a:rPr lang="en-US" sz="1000" i="1" smtClean="0">
                <a:latin typeface="+mn-lt"/>
              </a:rPr>
              <a:t>on </a:t>
            </a:r>
            <a:r>
              <a:rPr lang="en-US" sz="1000" i="1" dirty="0">
                <a:latin typeface="+mn-lt"/>
              </a:rPr>
              <a:t>available information about roles, affiliations, and </a:t>
            </a:r>
            <a:r>
              <a:rPr lang="en-US" sz="1000" i="1" dirty="0" smtClean="0">
                <a:latin typeface="+mn-lt"/>
              </a:rPr>
              <a:t>addresses.)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25501" y="1206500"/>
            <a:ext cx="3327400" cy="488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74625" marR="0" indent="-174625" algn="l" defTabSz="914400" rtl="0" eaLnBrk="1" fontAlgn="base" latinLnBrk="0" hangingPunct="1">
              <a:lnSpc>
                <a:spcPts val="22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pitchFamily="34" charset="0"/>
              <a:buChar char="•"/>
              <a:tabLst/>
              <a:defRPr lang="de-DE" sz="1800" baseline="0">
                <a:solidFill>
                  <a:schemeClr val="tx2"/>
                </a:solidFill>
                <a:latin typeface="Calibri"/>
                <a:ea typeface="ヒラギノ角ゴ Pro W3" pitchFamily="-65" charset="-128"/>
                <a:cs typeface="ヒラギノ角ゴ Pro W3" pitchFamily="-65" charset="-128"/>
              </a:defRPr>
            </a:lvl1pPr>
            <a:lvl2pPr marL="363538" indent="-174625" algn="l" rtl="0" eaLnBrk="1" fontAlgn="base" hangingPunct="1">
              <a:lnSpc>
                <a:spcPts val="22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pitchFamily="34" charset="0"/>
              <a:buChar char="•"/>
              <a:defRPr lang="de-DE" sz="1800">
                <a:solidFill>
                  <a:schemeClr val="tx2"/>
                </a:solidFill>
                <a:latin typeface="Calibri"/>
                <a:ea typeface="ヒラギノ角ゴ Pro W3" charset="-128"/>
                <a:cs typeface="ヒラギノ角ゴ Pro W3" charset="0"/>
              </a:defRPr>
            </a:lvl2pPr>
            <a:lvl3pPr marL="538163" indent="-174625" algn="l" rtl="0" eaLnBrk="1" fontAlgn="base" hangingPunct="1">
              <a:lnSpc>
                <a:spcPts val="22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pitchFamily="34" charset="0"/>
              <a:buChar char="•"/>
              <a:defRPr lang="de-DE" sz="1800" baseline="0">
                <a:solidFill>
                  <a:schemeClr val="tx2"/>
                </a:solidFill>
                <a:latin typeface="Calibri"/>
                <a:ea typeface="ＭＳ Ｐゴシック" charset="0"/>
                <a:cs typeface="Geneva" charset="-128"/>
              </a:defRPr>
            </a:lvl3pPr>
            <a:lvl4pPr marL="712788" indent="-174625" algn="l" rtl="0" eaLnBrk="1" fontAlgn="base" hangingPunct="1">
              <a:lnSpc>
                <a:spcPts val="22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pitchFamily="34" charset="0"/>
              <a:buChar char="•"/>
              <a:defRPr lang="de-DE" sz="1800" baseline="0">
                <a:solidFill>
                  <a:schemeClr val="tx2"/>
                </a:solidFill>
                <a:latin typeface="Calibri"/>
                <a:ea typeface="Geneva" charset="-128"/>
                <a:cs typeface="Geneva" charset="0"/>
              </a:defRPr>
            </a:lvl4pPr>
            <a:lvl5pPr marL="901700" indent="-174625" algn="l" rtl="0" eaLnBrk="1" fontAlgn="base" hangingPunct="1">
              <a:lnSpc>
                <a:spcPts val="22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pitchFamily="34" charset="0"/>
              <a:buChar char="•"/>
              <a:defRPr lang="de-DE" sz="1800" baseline="0">
                <a:solidFill>
                  <a:schemeClr val="tx2"/>
                </a:solidFill>
                <a:latin typeface="Calibri"/>
                <a:ea typeface="Geneva" charset="-128"/>
                <a:cs typeface="Geneva" charset="0"/>
              </a:defRPr>
            </a:lvl5pPr>
            <a:lvl6pPr marL="1398588" indent="-174625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  <a:ea typeface="ヒラギノ角ゴ Pro W3" charset="-128"/>
              </a:defRPr>
            </a:lvl6pPr>
            <a:lvl7pPr marL="1855788" indent="-174625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  <a:ea typeface="ヒラギノ角ゴ Pro W3" charset="-128"/>
              </a:defRPr>
            </a:lvl7pPr>
            <a:lvl8pPr marL="2312988" indent="-174625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  <a:ea typeface="ヒラギノ角ゴ Pro W3" charset="-128"/>
              </a:defRPr>
            </a:lvl8pPr>
            <a:lvl9pPr marL="2770188" indent="-174625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  <a:ea typeface="ヒラギノ角ゴ Pro W3" charset="-128"/>
              </a:defRPr>
            </a:lvl9pPr>
          </a:lstStyle>
          <a:p>
            <a:r>
              <a:rPr lang="en-US" sz="1600" b="1" dirty="0" err="1" smtClean="0">
                <a:solidFill>
                  <a:schemeClr val="tx1"/>
                </a:solidFill>
              </a:rPr>
              <a:t>SpringerLink</a:t>
            </a:r>
            <a:r>
              <a:rPr lang="en-US" sz="1600" b="1" dirty="0" smtClean="0">
                <a:solidFill>
                  <a:schemeClr val="tx1"/>
                </a:solidFill>
              </a:rPr>
              <a:t> Journal Articles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Between 2006 and 2016 researchers from </a:t>
            </a:r>
            <a:r>
              <a:rPr lang="en-US" sz="1600" i="1" dirty="0" smtClean="0">
                <a:solidFill>
                  <a:schemeClr val="tx1"/>
                </a:solidFill>
              </a:rPr>
              <a:t>Kazakhstan Academic Customers </a:t>
            </a:r>
            <a:r>
              <a:rPr lang="en-US" sz="1600" dirty="0" smtClean="0">
                <a:solidFill>
                  <a:schemeClr val="tx1"/>
                </a:solidFill>
              </a:rPr>
              <a:t>published </a:t>
            </a:r>
            <a:r>
              <a:rPr lang="en-US" sz="1600" b="1" dirty="0">
                <a:solidFill>
                  <a:srgbClr val="FF0000"/>
                </a:solidFill>
              </a:rPr>
              <a:t>2,133</a:t>
            </a:r>
            <a:r>
              <a:rPr lang="en-US" sz="1600" dirty="0" smtClean="0">
                <a:solidFill>
                  <a:schemeClr val="tx1"/>
                </a:solidFill>
              </a:rPr>
              <a:t> journal articles in </a:t>
            </a:r>
            <a:r>
              <a:rPr lang="en-US" sz="1600" b="1" dirty="0">
                <a:solidFill>
                  <a:srgbClr val="FF0000"/>
                </a:solidFill>
              </a:rPr>
              <a:t>403 </a:t>
            </a:r>
            <a:r>
              <a:rPr lang="en-US" sz="1600" dirty="0" smtClean="0">
                <a:solidFill>
                  <a:schemeClr val="tx1"/>
                </a:solidFill>
              </a:rPr>
              <a:t>Springer journals.</a:t>
            </a:r>
          </a:p>
          <a:p>
            <a:pPr lvl="1"/>
            <a:r>
              <a:rPr lang="de-DE" sz="1600" dirty="0" smtClean="0">
                <a:solidFill>
                  <a:schemeClr val="tx1"/>
                </a:solidFill>
              </a:rPr>
              <a:t>Considering multiple authorships, we see altogether 5,801 contributions from researchers from </a:t>
            </a:r>
            <a:r>
              <a:rPr lang="en-US" sz="1600" i="1" dirty="0" smtClean="0">
                <a:solidFill>
                  <a:schemeClr val="tx1"/>
                </a:solidFill>
              </a:rPr>
              <a:t>Kazakhstan Academic Customers </a:t>
            </a:r>
            <a:r>
              <a:rPr lang="de-DE" sz="1600" dirty="0" smtClean="0">
                <a:solidFill>
                  <a:schemeClr val="tx1"/>
                </a:solidFill>
              </a:rPr>
              <a:t>during that time period.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4265329024"/>
              </p:ext>
            </p:extLst>
          </p:nvPr>
        </p:nvGraphicFramePr>
        <p:xfrm>
          <a:off x="4660460" y="1198255"/>
          <a:ext cx="4845489" cy="2277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285864"/>
              </p:ext>
            </p:extLst>
          </p:nvPr>
        </p:nvGraphicFramePr>
        <p:xfrm>
          <a:off x="4598812" y="3654425"/>
          <a:ext cx="4936918" cy="2277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18952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488" y="836715"/>
            <a:ext cx="9114762" cy="332399"/>
          </a:xfrm>
        </p:spPr>
        <p:txBody>
          <a:bodyPr/>
          <a:lstStyle/>
          <a:p>
            <a:pPr algn="ctr" eaLnBrk="0" hangingPunct="0"/>
            <a:r>
              <a:rPr lang="en-US" sz="2400" b="0" kern="1200" dirty="0">
                <a:solidFill>
                  <a:srgbClr val="608BA3"/>
                </a:solidFill>
                <a:ea typeface="+mj-ea"/>
                <a:cs typeface="+mj-cs"/>
              </a:rPr>
              <a:t>Kazakhstan: Journal articles in Springer journals by </a:t>
            </a:r>
            <a:r>
              <a:rPr lang="en-US" sz="2400" b="0" kern="1200" dirty="0" smtClean="0">
                <a:solidFill>
                  <a:srgbClr val="608BA3"/>
                </a:solidFill>
                <a:ea typeface="+mj-ea"/>
                <a:cs typeface="+mj-cs"/>
              </a:rPr>
              <a:t>discipline 201</a:t>
            </a:r>
            <a:r>
              <a:rPr lang="ru-RU" sz="2400" b="0" kern="1200" dirty="0" smtClean="0">
                <a:solidFill>
                  <a:srgbClr val="608BA3"/>
                </a:solidFill>
                <a:ea typeface="+mj-ea"/>
                <a:cs typeface="+mj-cs"/>
              </a:rPr>
              <a:t>4</a:t>
            </a:r>
            <a:endParaRPr lang="en-US" sz="2400" b="0" kern="1200" dirty="0">
              <a:solidFill>
                <a:srgbClr val="608BA3"/>
              </a:solidFill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84729" y="6453336"/>
            <a:ext cx="77786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900" dirty="0" err="1" smtClean="0">
                <a:solidFill>
                  <a:srgbClr val="5F5F5F"/>
                </a:solidFill>
                <a:latin typeface="Arial" charset="0"/>
                <a:ea typeface="ＭＳ Ｐゴシック" charset="0"/>
              </a:rPr>
              <a:t>AuthorMapper</a:t>
            </a:r>
            <a:r>
              <a:rPr lang="en-US" sz="900" dirty="0" smtClean="0">
                <a:solidFill>
                  <a:srgbClr val="5F5F5F"/>
                </a:solidFill>
                <a:latin typeface="Arial" charset="0"/>
                <a:ea typeface="ＭＳ Ｐゴシック" charset="0"/>
              </a:rPr>
              <a:t> excl. BMC</a:t>
            </a:r>
            <a:endParaRPr lang="en-US" sz="900" dirty="0">
              <a:solidFill>
                <a:srgbClr val="5F5F5F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79939051"/>
              </p:ext>
            </p:extLst>
          </p:nvPr>
        </p:nvGraphicFramePr>
        <p:xfrm>
          <a:off x="573980" y="1412779"/>
          <a:ext cx="7655384" cy="468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0652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092" y="941608"/>
            <a:ext cx="8834841" cy="304699"/>
          </a:xfrm>
        </p:spPr>
        <p:txBody>
          <a:bodyPr/>
          <a:lstStyle/>
          <a:p>
            <a:r>
              <a:rPr lang="en-US" dirty="0"/>
              <a:t>Kazakhstan: Journal articles in Springer journals by discipline </a:t>
            </a:r>
            <a:r>
              <a:rPr lang="en-US" dirty="0" smtClean="0"/>
              <a:t>201</a:t>
            </a:r>
            <a:r>
              <a:rPr lang="ru-RU" dirty="0" smtClean="0"/>
              <a:t>5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69772659"/>
              </p:ext>
            </p:extLst>
          </p:nvPr>
        </p:nvGraphicFramePr>
        <p:xfrm>
          <a:off x="1295851" y="1498001"/>
          <a:ext cx="7314298" cy="490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4092" y="6400800"/>
            <a:ext cx="8874125" cy="3586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2200"/>
              </a:lnSpc>
              <a:spcBef>
                <a:spcPts val="900"/>
              </a:spcBef>
              <a:buClr>
                <a:schemeClr val="accent2"/>
              </a:buClr>
              <a:buSzPct val="100000"/>
            </a:pPr>
            <a:r>
              <a:rPr lang="de-DE" sz="1000" i="1" dirty="0" smtClean="0">
                <a:latin typeface="+mn-lt"/>
              </a:rPr>
              <a:t>(Source: Springer Authormapper. </a:t>
            </a:r>
            <a:r>
              <a:rPr lang="en-US" sz="1000" i="1" dirty="0" smtClean="0">
                <a:latin typeface="+mn-lt"/>
              </a:rPr>
              <a:t>Reported </a:t>
            </a:r>
            <a:r>
              <a:rPr lang="en-US" sz="1000" i="1" dirty="0">
                <a:latin typeface="+mn-lt"/>
              </a:rPr>
              <a:t>numbers are minimum numbers, based on available information about roles, affiliations, and </a:t>
            </a:r>
            <a:r>
              <a:rPr lang="en-US" sz="1000" i="1" dirty="0" smtClean="0">
                <a:latin typeface="+mn-lt"/>
              </a:rPr>
              <a:t>addresses.)</a:t>
            </a:r>
          </a:p>
        </p:txBody>
      </p:sp>
    </p:spTree>
    <p:extLst>
      <p:ext uri="{BB962C8B-B14F-4D97-AF65-F5344CB8AC3E}">
        <p14:creationId xmlns:p14="http://schemas.microsoft.com/office/powerpoint/2010/main" val="25662835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1" y="549275"/>
            <a:ext cx="8586788" cy="304699"/>
          </a:xfrm>
        </p:spPr>
        <p:txBody>
          <a:bodyPr/>
          <a:lstStyle/>
          <a:p>
            <a:r>
              <a:rPr lang="en-US" sz="2400" dirty="0" smtClean="0"/>
              <a:t>Journal Articles Published with Springer by Subject </a:t>
            </a:r>
            <a:r>
              <a:rPr lang="en-US" sz="2400" dirty="0" smtClean="0"/>
              <a:t>Area 2016</a:t>
            </a:r>
            <a:endParaRPr lang="en-US" sz="24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45071158"/>
              </p:ext>
            </p:extLst>
          </p:nvPr>
        </p:nvGraphicFramePr>
        <p:xfrm>
          <a:off x="1295851" y="1498002"/>
          <a:ext cx="7314298" cy="448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5500" y="5980113"/>
            <a:ext cx="8248650" cy="17932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Clr>
                <a:schemeClr val="accent2"/>
              </a:buClr>
              <a:buSzPct val="100000"/>
            </a:pPr>
            <a:r>
              <a:rPr lang="de-DE" sz="1000" i="1" dirty="0" smtClean="0">
                <a:latin typeface="+mn-lt"/>
              </a:rPr>
              <a:t>(Source: Springer Authormapper. </a:t>
            </a:r>
            <a:r>
              <a:rPr lang="en-US" sz="1000" i="1" dirty="0" smtClean="0">
                <a:latin typeface="+mn-lt"/>
              </a:rPr>
              <a:t>Reported </a:t>
            </a:r>
            <a:r>
              <a:rPr lang="en-US" sz="1000" i="1" dirty="0">
                <a:latin typeface="+mn-lt"/>
              </a:rPr>
              <a:t>numbers are minimum </a:t>
            </a:r>
            <a:r>
              <a:rPr lang="en-US" sz="1000" i="1">
                <a:latin typeface="+mn-lt"/>
              </a:rPr>
              <a:t>numbers</a:t>
            </a:r>
            <a:r>
              <a:rPr lang="en-US" sz="1000" i="1" smtClean="0">
                <a:latin typeface="+mn-lt"/>
              </a:rPr>
              <a:t>, based on </a:t>
            </a:r>
            <a:r>
              <a:rPr lang="en-US" sz="1000" i="1" dirty="0">
                <a:latin typeface="+mn-lt"/>
              </a:rPr>
              <a:t>available information about roles, affiliations, and </a:t>
            </a:r>
            <a:r>
              <a:rPr lang="en-US" sz="1000" i="1" dirty="0" smtClean="0">
                <a:latin typeface="+mn-lt"/>
              </a:rPr>
              <a:t>addresses.)</a:t>
            </a:r>
          </a:p>
        </p:txBody>
      </p:sp>
    </p:spTree>
    <p:extLst>
      <p:ext uri="{BB962C8B-B14F-4D97-AF65-F5344CB8AC3E}">
        <p14:creationId xmlns:p14="http://schemas.microsoft.com/office/powerpoint/2010/main" val="10720468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1" y="549275"/>
            <a:ext cx="8586788" cy="304699"/>
          </a:xfrm>
        </p:spPr>
        <p:txBody>
          <a:bodyPr/>
          <a:lstStyle/>
          <a:p>
            <a:r>
              <a:rPr lang="en-US" sz="2400" dirty="0"/>
              <a:t>Top 20 Customers by Articles Published with Springer 2006 to 2016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328189012"/>
              </p:ext>
            </p:extLst>
          </p:nvPr>
        </p:nvGraphicFramePr>
        <p:xfrm>
          <a:off x="825500" y="1206500"/>
          <a:ext cx="8586788" cy="4696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5500" y="6084288"/>
            <a:ext cx="8248650" cy="17932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Clr>
                <a:schemeClr val="accent2"/>
              </a:buClr>
              <a:buSzPct val="100000"/>
            </a:pPr>
            <a:r>
              <a:rPr lang="de-DE" sz="1000" i="1" dirty="0" smtClean="0">
                <a:latin typeface="+mn-lt"/>
              </a:rPr>
              <a:t>(Source: Springer Authormapper. </a:t>
            </a:r>
            <a:r>
              <a:rPr lang="en-US" sz="1000" i="1" dirty="0" smtClean="0">
                <a:latin typeface="+mn-lt"/>
              </a:rPr>
              <a:t>Reported </a:t>
            </a:r>
            <a:r>
              <a:rPr lang="en-US" sz="1000" i="1" dirty="0">
                <a:latin typeface="+mn-lt"/>
              </a:rPr>
              <a:t>numbers are minimum numbers</a:t>
            </a:r>
            <a:r>
              <a:rPr lang="en-US" sz="1000" i="1" dirty="0" smtClean="0">
                <a:latin typeface="+mn-lt"/>
              </a:rPr>
              <a:t>, based on </a:t>
            </a:r>
            <a:r>
              <a:rPr lang="en-US" sz="1000" i="1" dirty="0">
                <a:latin typeface="+mn-lt"/>
              </a:rPr>
              <a:t>available information about roles, affiliations, and </a:t>
            </a:r>
            <a:r>
              <a:rPr lang="en-US" sz="1000" i="1" dirty="0" smtClean="0">
                <a:latin typeface="+mn-lt"/>
              </a:rPr>
              <a:t>addresses.)</a:t>
            </a:r>
          </a:p>
        </p:txBody>
      </p:sp>
    </p:spTree>
    <p:extLst>
      <p:ext uri="{BB962C8B-B14F-4D97-AF65-F5344CB8AC3E}">
        <p14:creationId xmlns:p14="http://schemas.microsoft.com/office/powerpoint/2010/main" val="16908816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25501" y="549275"/>
            <a:ext cx="8586788" cy="304699"/>
          </a:xfrm>
        </p:spPr>
        <p:txBody>
          <a:bodyPr/>
          <a:lstStyle/>
          <a:p>
            <a:r>
              <a:rPr lang="en-US" sz="2400" dirty="0" smtClean="0"/>
              <a:t>Kazakhstan: Article </a:t>
            </a:r>
            <a:r>
              <a:rPr lang="en-US" sz="2400" smtClean="0"/>
              <a:t>Output 2011 to </a:t>
            </a:r>
            <a:r>
              <a:rPr lang="en-PH" sz="2400" smtClean="0"/>
              <a:t>2015</a:t>
            </a:r>
            <a:endParaRPr lang="en-US" sz="2400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25501" y="1484784"/>
            <a:ext cx="8248650" cy="4495329"/>
            <a:chOff x="3233" y="1149"/>
            <a:chExt cx="2530" cy="2625"/>
          </a:xfrm>
        </p:grpSpPr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3233" y="1149"/>
              <a:ext cx="2530" cy="1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200" b="1" dirty="0" smtClean="0">
                  <a:solidFill>
                    <a:schemeClr val="bg1"/>
                  </a:solidFill>
                </a:rPr>
                <a:t>Articles Published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3233" y="1149"/>
              <a:ext cx="2530" cy="2625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917908333"/>
              </p:ext>
            </p:extLst>
          </p:nvPr>
        </p:nvGraphicFramePr>
        <p:xfrm>
          <a:off x="825501" y="1772816"/>
          <a:ext cx="8248649" cy="4207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43598" y="6103963"/>
            <a:ext cx="35602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2"/>
              </a:buClr>
              <a:buSzPct val="100000"/>
            </a:pPr>
            <a:r>
              <a:rPr lang="en-US" sz="800" dirty="0" smtClean="0">
                <a:latin typeface="+mn-lt"/>
              </a:rPr>
              <a:t>Source: </a:t>
            </a:r>
            <a:r>
              <a:rPr lang="en-US" sz="800" dirty="0">
                <a:latin typeface="+mn-lt"/>
              </a:rPr>
              <a:t>SCImago Journal &amp; Country Rank, </a:t>
            </a:r>
            <a:r>
              <a:rPr lang="en-US" sz="800">
                <a:latin typeface="+mn-lt"/>
              </a:rPr>
              <a:t>retrieved </a:t>
            </a:r>
            <a:r>
              <a:rPr lang="en-US" sz="800" smtClean="0">
                <a:latin typeface="+mn-lt"/>
              </a:rPr>
              <a:t>August 2016</a:t>
            </a:r>
            <a:r>
              <a:rPr lang="en-US" sz="800" dirty="0">
                <a:latin typeface="+mn-lt"/>
              </a:rPr>
              <a:t>, citable documents</a:t>
            </a:r>
            <a:endParaRPr lang="en-US" sz="800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8095" y="1870373"/>
            <a:ext cx="1287631" cy="815608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100000"/>
            </a:pPr>
            <a:r>
              <a:rPr lang="de-DE" sz="1200" b="1" dirty="0" smtClean="0">
                <a:latin typeface="+mn-lt"/>
              </a:rPr>
              <a:t>Growth</a:t>
            </a:r>
            <a:br>
              <a:rPr lang="de-DE" sz="1200" b="1" dirty="0" smtClean="0">
                <a:latin typeface="+mn-lt"/>
              </a:rPr>
            </a:br>
            <a:r>
              <a:rPr lang="de-DE" sz="1200" b="1" dirty="0" smtClean="0">
                <a:latin typeface="+mn-lt"/>
              </a:rPr>
              <a:t>2011 to 2015 per year:</a:t>
            </a:r>
          </a:p>
          <a:p>
            <a:pPr algn="ctr">
              <a:spcBef>
                <a:spcPts val="600"/>
              </a:spcBef>
              <a:buClr>
                <a:schemeClr val="accent2"/>
              </a:buClr>
              <a:buSzPct val="100000"/>
            </a:pPr>
            <a:r>
              <a:rPr lang="de-DE" sz="1200" b="1" dirty="0" smtClean="0">
                <a:latin typeface="+mn-lt"/>
              </a:rPr>
              <a:t># Articles:  38.1%</a:t>
            </a:r>
            <a:endParaRPr lang="en-US" sz="1200" b="1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74792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25501" y="549275"/>
            <a:ext cx="8586787" cy="304699"/>
          </a:xfrm>
        </p:spPr>
        <p:txBody>
          <a:bodyPr/>
          <a:lstStyle/>
          <a:p>
            <a:r>
              <a:rPr lang="en-US" sz="2400" dirty="0" smtClean="0"/>
              <a:t>Kazakhstan in Comparison: Growth of Article </a:t>
            </a:r>
            <a:r>
              <a:rPr lang="en-US" sz="2400" smtClean="0"/>
              <a:t>Output </a:t>
            </a:r>
            <a:r>
              <a:rPr lang="en-PH" sz="2400" smtClean="0"/>
              <a:t>2011 to 2015</a:t>
            </a:r>
            <a:endParaRPr lang="en-US" sz="2400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25501" y="1484784"/>
            <a:ext cx="8248650" cy="4495329"/>
            <a:chOff x="3233" y="1149"/>
            <a:chExt cx="2530" cy="2625"/>
          </a:xfrm>
        </p:grpSpPr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3233" y="1149"/>
              <a:ext cx="2530" cy="15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200" b="1" smtClean="0">
                  <a:solidFill>
                    <a:schemeClr val="bg1"/>
                  </a:solidFill>
                </a:rPr>
                <a:t>Average Annual Growth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of Articles Published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3233" y="1149"/>
              <a:ext cx="2530" cy="2625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049092924"/>
              </p:ext>
            </p:extLst>
          </p:nvPr>
        </p:nvGraphicFramePr>
        <p:xfrm>
          <a:off x="825501" y="1772816"/>
          <a:ext cx="3948190" cy="4207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440770093"/>
              </p:ext>
            </p:extLst>
          </p:nvPr>
        </p:nvGraphicFramePr>
        <p:xfrm>
          <a:off x="5241279" y="1772816"/>
          <a:ext cx="3832872" cy="4207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5500" y="6092825"/>
            <a:ext cx="34913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2"/>
              </a:buClr>
              <a:buSzPct val="100000"/>
            </a:pPr>
            <a:r>
              <a:rPr lang="en-US" sz="800" dirty="0" smtClean="0">
                <a:latin typeface="+mn-lt"/>
              </a:rPr>
              <a:t>Source: </a:t>
            </a:r>
            <a:r>
              <a:rPr lang="en-US" sz="800" dirty="0">
                <a:latin typeface="+mn-lt"/>
              </a:rPr>
              <a:t>SCImago Journal &amp; Country Rank, </a:t>
            </a:r>
            <a:r>
              <a:rPr lang="en-US" sz="800">
                <a:latin typeface="+mn-lt"/>
              </a:rPr>
              <a:t>retrieved </a:t>
            </a:r>
            <a:r>
              <a:rPr lang="en-US" sz="800" smtClean="0">
                <a:latin typeface="+mn-lt"/>
              </a:rPr>
              <a:t>August 2016</a:t>
            </a:r>
            <a:r>
              <a:rPr lang="en-US" sz="800" dirty="0">
                <a:latin typeface="+mn-lt"/>
              </a:rPr>
              <a:t>, citable documents</a:t>
            </a:r>
            <a:endParaRPr lang="en-US" sz="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11812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25501" y="549275"/>
            <a:ext cx="8586788" cy="304699"/>
          </a:xfrm>
        </p:spPr>
        <p:txBody>
          <a:bodyPr/>
          <a:lstStyle/>
          <a:p>
            <a:r>
              <a:rPr lang="en-US" sz="2400" dirty="0" smtClean="0"/>
              <a:t>Kazakhstan in Comparison: Article </a:t>
            </a:r>
            <a:r>
              <a:rPr lang="en-US" sz="2400" smtClean="0"/>
              <a:t>Output </a:t>
            </a:r>
            <a:r>
              <a:rPr lang="en-PH" sz="2400" smtClean="0"/>
              <a:t>2015</a:t>
            </a:r>
            <a:endParaRPr lang="en-US" sz="2400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25499" y="1484784"/>
            <a:ext cx="8248651" cy="4495329"/>
            <a:chOff x="3233" y="1149"/>
            <a:chExt cx="2530" cy="2625"/>
          </a:xfrm>
        </p:grpSpPr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3233" y="1149"/>
              <a:ext cx="2530" cy="15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200" b="1" dirty="0" smtClean="0">
                  <a:solidFill>
                    <a:schemeClr val="bg1"/>
                  </a:solidFill>
                </a:rPr>
                <a:t>Articles Published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3233" y="1149"/>
              <a:ext cx="2530" cy="2625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263976450"/>
              </p:ext>
            </p:extLst>
          </p:nvPr>
        </p:nvGraphicFramePr>
        <p:xfrm>
          <a:off x="825500" y="1772816"/>
          <a:ext cx="4052888" cy="432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881090918"/>
              </p:ext>
            </p:extLst>
          </p:nvPr>
        </p:nvGraphicFramePr>
        <p:xfrm>
          <a:off x="5127625" y="1772816"/>
          <a:ext cx="3873500" cy="4320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4073" y="6103963"/>
            <a:ext cx="354263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600"/>
              </a:spcBef>
              <a:buClr>
                <a:schemeClr val="accent2"/>
              </a:buClr>
              <a:buSzPct val="100000"/>
            </a:pPr>
            <a:r>
              <a:rPr lang="en-US" sz="800" dirty="0" smtClean="0">
                <a:latin typeface="+mn-lt"/>
              </a:rPr>
              <a:t>Source: </a:t>
            </a:r>
            <a:r>
              <a:rPr lang="en-US" sz="800" dirty="0">
                <a:latin typeface="+mn-lt"/>
              </a:rPr>
              <a:t>SCImago Journal &amp; Country Rank, </a:t>
            </a:r>
            <a:r>
              <a:rPr lang="en-US" sz="800">
                <a:latin typeface="+mn-lt"/>
              </a:rPr>
              <a:t>retrieved </a:t>
            </a:r>
            <a:r>
              <a:rPr lang="en-US" sz="800" smtClean="0">
                <a:latin typeface="+mn-lt"/>
              </a:rPr>
              <a:t>August 2016, </a:t>
            </a:r>
            <a:r>
              <a:rPr lang="en-US" sz="800" dirty="0">
                <a:latin typeface="+mn-lt"/>
              </a:rPr>
              <a:t>citable documents</a:t>
            </a:r>
            <a:endParaRPr lang="en-US" sz="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115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25th anniversary of Kazakhstan’s independence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60" y="1203425"/>
            <a:ext cx="7178511" cy="468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119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793400480"/>
              </p:ext>
            </p:extLst>
          </p:nvPr>
        </p:nvGraphicFramePr>
        <p:xfrm>
          <a:off x="825500" y="1759689"/>
          <a:ext cx="8248650" cy="4160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5500" y="549276"/>
            <a:ext cx="9114762" cy="664797"/>
          </a:xfrm>
        </p:spPr>
        <p:txBody>
          <a:bodyPr/>
          <a:lstStyle/>
          <a:p>
            <a:r>
              <a:rPr lang="en-US" sz="2400" smtClean="0"/>
              <a:t>Kazakhstan: Growth of journal articles published with Springer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0184" y="6027508"/>
            <a:ext cx="11384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smtClean="0"/>
              <a:t>Source: </a:t>
            </a:r>
            <a:r>
              <a:rPr lang="en-US" sz="800" dirty="0" smtClean="0"/>
              <a:t>Authormapper</a:t>
            </a:r>
            <a:endParaRPr lang="en-US" sz="800" b="0" dirty="0"/>
          </a:p>
        </p:txBody>
      </p:sp>
      <p:sp>
        <p:nvSpPr>
          <p:cNvPr id="9" name="Folded Corner 8"/>
          <p:cNvSpPr/>
          <p:nvPr/>
        </p:nvSpPr>
        <p:spPr bwMode="auto">
          <a:xfrm>
            <a:off x="1606400" y="1991927"/>
            <a:ext cx="2340000" cy="45720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smtClean="0">
                <a:solidFill>
                  <a:srgbClr val="002143"/>
                </a:solidFill>
              </a:rPr>
              <a:t>Average Annual Growth Rate (CAGR</a:t>
            </a:r>
            <a:r>
              <a:rPr lang="de-DE" sz="1200" smtClean="0">
                <a:solidFill>
                  <a:srgbClr val="002143"/>
                </a:solidFill>
              </a:rPr>
              <a:t>): 10.2%</a:t>
            </a:r>
            <a:endParaRPr lang="de-DE" sz="1200" dirty="0" smtClean="0">
              <a:solidFill>
                <a:srgbClr val="002143"/>
              </a:solidFill>
            </a:endParaRP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825501" y="1482724"/>
            <a:ext cx="8248650" cy="4487863"/>
            <a:chOff x="3233" y="1149"/>
            <a:chExt cx="2530" cy="2625"/>
          </a:xfrm>
        </p:grpSpPr>
        <p:sp>
          <p:nvSpPr>
            <p:cNvPr id="7" name="Text Box 25"/>
            <p:cNvSpPr txBox="1">
              <a:spLocks noChangeArrowheads="1"/>
            </p:cNvSpPr>
            <p:nvPr/>
          </p:nvSpPr>
          <p:spPr bwMode="auto">
            <a:xfrm>
              <a:off x="3233" y="1149"/>
              <a:ext cx="2530" cy="1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200" b="1" smtClean="0">
                  <a:solidFill>
                    <a:srgbClr val="FFFFFF"/>
                  </a:solidFill>
                </a:rPr>
                <a:t>Articles Published with Springer 2006 to 2016 (July)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26"/>
            <p:cNvSpPr>
              <a:spLocks noChangeArrowheads="1"/>
            </p:cNvSpPr>
            <p:nvPr/>
          </p:nvSpPr>
          <p:spPr bwMode="auto">
            <a:xfrm>
              <a:off x="3233" y="1149"/>
              <a:ext cx="2530" cy="2625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5F5F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5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1204383580"/>
              </p:ext>
            </p:extLst>
          </p:nvPr>
        </p:nvGraphicFramePr>
        <p:xfrm>
          <a:off x="825500" y="1759689"/>
          <a:ext cx="8248650" cy="4160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5500" y="549276"/>
            <a:ext cx="9114762" cy="664797"/>
          </a:xfrm>
        </p:spPr>
        <p:txBody>
          <a:bodyPr/>
          <a:lstStyle/>
          <a:p>
            <a:r>
              <a:rPr lang="en-US" sz="2400" smtClean="0"/>
              <a:t>Kazakhstan: Citations of journal articles published with Springer</a:t>
            </a:r>
            <a:br>
              <a:rPr lang="en-US" sz="2400" smtClean="0"/>
            </a:br>
            <a:r>
              <a:rPr lang="en-US" sz="2400" smtClean="0"/>
              <a:t>(ISI-listed journals only)</a:t>
            </a:r>
            <a:endParaRPr lang="en-US" sz="2400" dirty="0"/>
          </a:p>
        </p:txBody>
      </p:sp>
      <p:sp>
        <p:nvSpPr>
          <p:cNvPr id="9" name="Folded Corner 8"/>
          <p:cNvSpPr/>
          <p:nvPr/>
        </p:nvSpPr>
        <p:spPr bwMode="auto">
          <a:xfrm>
            <a:off x="1606400" y="1991927"/>
            <a:ext cx="2340000" cy="45720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smtClean="0">
                <a:solidFill>
                  <a:srgbClr val="002143"/>
                </a:solidFill>
              </a:rPr>
              <a:t>Total Citations: 3,015</a:t>
            </a:r>
            <a:endParaRPr lang="de-DE" sz="1400" dirty="0" smtClean="0">
              <a:solidFill>
                <a:srgbClr val="002143"/>
              </a:solidFill>
            </a:endParaRP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825501" y="1482724"/>
            <a:ext cx="8248650" cy="4487863"/>
            <a:chOff x="3233" y="1149"/>
            <a:chExt cx="2530" cy="2625"/>
          </a:xfrm>
        </p:grpSpPr>
        <p:sp>
          <p:nvSpPr>
            <p:cNvPr id="7" name="Text Box 25"/>
            <p:cNvSpPr txBox="1">
              <a:spLocks noChangeArrowheads="1"/>
            </p:cNvSpPr>
            <p:nvPr/>
          </p:nvSpPr>
          <p:spPr bwMode="auto">
            <a:xfrm>
              <a:off x="3233" y="1149"/>
              <a:ext cx="2530" cy="1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200" b="1" smtClean="0">
                  <a:solidFill>
                    <a:srgbClr val="FFFFFF"/>
                  </a:solidFill>
                </a:rPr>
                <a:t>Citations of Articles Published with Springer 2006 to 2016 (July)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26"/>
            <p:cNvSpPr>
              <a:spLocks noChangeArrowheads="1"/>
            </p:cNvSpPr>
            <p:nvPr/>
          </p:nvSpPr>
          <p:spPr bwMode="auto">
            <a:xfrm>
              <a:off x="3233" y="1149"/>
              <a:ext cx="2530" cy="2625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5F5F5F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49300" y="6062433"/>
            <a:ext cx="41104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</a:t>
            </a:r>
            <a:r>
              <a:rPr lang="en-US" sz="800"/>
              <a:t>: Thomson Reuters InCites; includes all ISI-listed </a:t>
            </a:r>
            <a:r>
              <a:rPr lang="en-US" sz="800" smtClean="0"/>
              <a:t>Springer and BiomedCentral Journals 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5204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2937281385"/>
              </p:ext>
            </p:extLst>
          </p:nvPr>
        </p:nvGraphicFramePr>
        <p:xfrm>
          <a:off x="825500" y="1700306"/>
          <a:ext cx="8248650" cy="4219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5500" y="549276"/>
            <a:ext cx="8248650" cy="664797"/>
          </a:xfrm>
        </p:spPr>
        <p:txBody>
          <a:bodyPr/>
          <a:lstStyle/>
          <a:p>
            <a:r>
              <a:rPr lang="en-US" sz="2400"/>
              <a:t>Kazakhstan: Growth of journal articles published with </a:t>
            </a:r>
            <a:r>
              <a:rPr lang="en-US" sz="2400" smtClean="0"/>
              <a:t>Nature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49497" y="6027508"/>
            <a:ext cx="73629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</a:t>
            </a:r>
            <a:r>
              <a:rPr lang="en-US" sz="800"/>
              <a:t>: Thomson Reuters InCites; includes all ISI-listed Nature Research </a:t>
            </a:r>
            <a:r>
              <a:rPr lang="en-US" sz="800" smtClean="0"/>
              <a:t>and </a:t>
            </a:r>
            <a:r>
              <a:rPr lang="en-US" sz="800"/>
              <a:t>Nature Reviews Journals  as well as Open Access Journals; includes Palgrave Macmillan Journals</a:t>
            </a:r>
            <a:endParaRPr lang="en-US" sz="800" dirty="0"/>
          </a:p>
        </p:txBody>
      </p:sp>
      <p:sp>
        <p:nvSpPr>
          <p:cNvPr id="9" name="Folded Corner 8"/>
          <p:cNvSpPr/>
          <p:nvPr/>
        </p:nvSpPr>
        <p:spPr bwMode="auto">
          <a:xfrm>
            <a:off x="1667401" y="2044882"/>
            <a:ext cx="2340000" cy="45720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dirty="0" smtClean="0">
                <a:solidFill>
                  <a:srgbClr val="002143"/>
                </a:solidFill>
              </a:rPr>
              <a:t>Average Annual Growth Rate (CAGR</a:t>
            </a:r>
            <a:r>
              <a:rPr lang="de-DE" sz="1200" smtClean="0">
                <a:solidFill>
                  <a:srgbClr val="002143"/>
                </a:solidFill>
              </a:rPr>
              <a:t>): 16.7%</a:t>
            </a:r>
            <a:endParaRPr lang="de-DE" sz="1200" dirty="0" smtClean="0">
              <a:solidFill>
                <a:srgbClr val="002143"/>
              </a:solidFill>
            </a:endParaRP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825501" y="1422762"/>
            <a:ext cx="8248650" cy="4547826"/>
            <a:chOff x="3233" y="1149"/>
            <a:chExt cx="2530" cy="2625"/>
          </a:xfrm>
        </p:grpSpPr>
        <p:sp>
          <p:nvSpPr>
            <p:cNvPr id="7" name="Text Box 25"/>
            <p:cNvSpPr txBox="1">
              <a:spLocks noChangeArrowheads="1"/>
            </p:cNvSpPr>
            <p:nvPr/>
          </p:nvSpPr>
          <p:spPr bwMode="auto">
            <a:xfrm>
              <a:off x="3233" y="1149"/>
              <a:ext cx="2530" cy="1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200" b="1" dirty="0" smtClean="0">
                  <a:solidFill>
                    <a:srgbClr val="FFFFFF"/>
                  </a:solidFill>
                </a:rPr>
                <a:t>Articles published with </a:t>
              </a:r>
              <a:r>
                <a:rPr lang="en-US" sz="1200" b="1" dirty="0">
                  <a:solidFill>
                    <a:srgbClr val="FFFFFF"/>
                  </a:solidFill>
                </a:rPr>
                <a:t>N</a:t>
              </a:r>
              <a:r>
                <a:rPr lang="en-US" sz="1200" b="1" dirty="0" smtClean="0">
                  <a:solidFill>
                    <a:srgbClr val="FFFFFF"/>
                  </a:solidFill>
                </a:rPr>
                <a:t>ature 2006 </a:t>
              </a:r>
              <a:r>
                <a:rPr lang="en-US" sz="1200" b="1" smtClean="0">
                  <a:solidFill>
                    <a:srgbClr val="FFFFFF"/>
                  </a:solidFill>
                </a:rPr>
                <a:t>to 2016 (July)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26"/>
            <p:cNvSpPr>
              <a:spLocks noChangeArrowheads="1"/>
            </p:cNvSpPr>
            <p:nvPr/>
          </p:nvSpPr>
          <p:spPr bwMode="auto">
            <a:xfrm>
              <a:off x="3233" y="1149"/>
              <a:ext cx="2530" cy="2625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5F5F5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58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1" y="549275"/>
            <a:ext cx="8586788" cy="304699"/>
          </a:xfrm>
        </p:spPr>
        <p:txBody>
          <a:bodyPr/>
          <a:lstStyle/>
          <a:p>
            <a:r>
              <a:rPr lang="en-US" sz="2400" dirty="0" smtClean="0"/>
              <a:t>Book Chapters Published with Springer 2006 to 2016</a:t>
            </a:r>
            <a:endParaRPr lang="en-US" sz="2400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468998996"/>
              </p:ext>
            </p:extLst>
          </p:nvPr>
        </p:nvGraphicFramePr>
        <p:xfrm>
          <a:off x="4660370" y="1206500"/>
          <a:ext cx="4751918" cy="234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958496"/>
              </p:ext>
            </p:extLst>
          </p:nvPr>
        </p:nvGraphicFramePr>
        <p:xfrm>
          <a:off x="4716992" y="3697686"/>
          <a:ext cx="4751918" cy="2357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25500" y="1192213"/>
            <a:ext cx="343217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74625" marR="0" indent="-174625" algn="l" defTabSz="914400" rtl="0" eaLnBrk="1" fontAlgn="base" latinLnBrk="0" hangingPunct="1">
              <a:lnSpc>
                <a:spcPts val="22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pitchFamily="34" charset="0"/>
              <a:buChar char="•"/>
              <a:tabLst/>
              <a:defRPr lang="de-DE" sz="1800" baseline="0">
                <a:solidFill>
                  <a:schemeClr val="tx2"/>
                </a:solidFill>
                <a:latin typeface="Calibri"/>
                <a:ea typeface="ヒラギノ角ゴ Pro W3" pitchFamily="-65" charset="-128"/>
                <a:cs typeface="ヒラギノ角ゴ Pro W3" pitchFamily="-65" charset="-128"/>
              </a:defRPr>
            </a:lvl1pPr>
            <a:lvl2pPr marL="363538" indent="-174625" algn="l" rtl="0" eaLnBrk="1" fontAlgn="base" hangingPunct="1">
              <a:lnSpc>
                <a:spcPts val="22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pitchFamily="34" charset="0"/>
              <a:buChar char="•"/>
              <a:defRPr lang="de-DE" sz="1800">
                <a:solidFill>
                  <a:schemeClr val="tx2"/>
                </a:solidFill>
                <a:latin typeface="Calibri"/>
                <a:ea typeface="ヒラギノ角ゴ Pro W3" charset="-128"/>
                <a:cs typeface="ヒラギノ角ゴ Pro W3" charset="0"/>
              </a:defRPr>
            </a:lvl2pPr>
            <a:lvl3pPr marL="538163" indent="-174625" algn="l" rtl="0" eaLnBrk="1" fontAlgn="base" hangingPunct="1">
              <a:lnSpc>
                <a:spcPts val="22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pitchFamily="34" charset="0"/>
              <a:buChar char="•"/>
              <a:defRPr lang="de-DE" sz="1800" baseline="0">
                <a:solidFill>
                  <a:schemeClr val="tx2"/>
                </a:solidFill>
                <a:latin typeface="Calibri"/>
                <a:ea typeface="ＭＳ Ｐゴシック" charset="0"/>
                <a:cs typeface="Geneva" charset="-128"/>
              </a:defRPr>
            </a:lvl3pPr>
            <a:lvl4pPr marL="712788" indent="-174625" algn="l" rtl="0" eaLnBrk="1" fontAlgn="base" hangingPunct="1">
              <a:lnSpc>
                <a:spcPts val="22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pitchFamily="34" charset="0"/>
              <a:buChar char="•"/>
              <a:defRPr lang="de-DE" sz="1800" baseline="0">
                <a:solidFill>
                  <a:schemeClr val="tx2"/>
                </a:solidFill>
                <a:latin typeface="Calibri"/>
                <a:ea typeface="Geneva" charset="-128"/>
                <a:cs typeface="Geneva" charset="0"/>
              </a:defRPr>
            </a:lvl4pPr>
            <a:lvl5pPr marL="901700" indent="-174625" algn="l" rtl="0" eaLnBrk="1" fontAlgn="base" hangingPunct="1">
              <a:lnSpc>
                <a:spcPts val="2200"/>
              </a:lnSpc>
              <a:spcBef>
                <a:spcPts val="900"/>
              </a:spcBef>
              <a:spcAft>
                <a:spcPct val="0"/>
              </a:spcAft>
              <a:buClr>
                <a:srgbClr val="005BB9"/>
              </a:buClr>
              <a:buSzPct val="100000"/>
              <a:buFont typeface="Arial" pitchFamily="34" charset="0"/>
              <a:buChar char="•"/>
              <a:defRPr lang="de-DE" sz="1800" baseline="0">
                <a:solidFill>
                  <a:schemeClr val="tx2"/>
                </a:solidFill>
                <a:latin typeface="Calibri"/>
                <a:ea typeface="Geneva" charset="-128"/>
                <a:cs typeface="Geneva" charset="0"/>
              </a:defRPr>
            </a:lvl5pPr>
            <a:lvl6pPr marL="1398588" indent="-174625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  <a:ea typeface="ヒラギノ角ゴ Pro W3" charset="-128"/>
              </a:defRPr>
            </a:lvl6pPr>
            <a:lvl7pPr marL="1855788" indent="-174625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  <a:ea typeface="ヒラギノ角ゴ Pro W3" charset="-128"/>
              </a:defRPr>
            </a:lvl7pPr>
            <a:lvl8pPr marL="2312988" indent="-174625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  <a:ea typeface="ヒラギノ角ゴ Pro W3" charset="-128"/>
              </a:defRPr>
            </a:lvl8pPr>
            <a:lvl9pPr marL="2770188" indent="-174625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Times" charset="0"/>
              <a:buChar char="•"/>
              <a:defRPr sz="1600">
                <a:solidFill>
                  <a:schemeClr val="tx2"/>
                </a:solidFill>
                <a:latin typeface="+mn-lt"/>
                <a:ea typeface="ヒラギノ角ゴ Pro W3" charset="-128"/>
              </a:defRPr>
            </a:lvl9pPr>
          </a:lstStyle>
          <a:p>
            <a:r>
              <a:rPr lang="en-US" sz="1600" b="1" dirty="0" smtClean="0">
                <a:solidFill>
                  <a:schemeClr val="tx1"/>
                </a:solidFill>
              </a:rPr>
              <a:t>Book Chapters Published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Between 2006 and 2016 researchers from </a:t>
            </a:r>
            <a:r>
              <a:rPr lang="en-US" sz="1600" i="1" dirty="0" smtClean="0">
                <a:solidFill>
                  <a:schemeClr val="tx1"/>
                </a:solidFill>
              </a:rPr>
              <a:t>Kazakhstan Academic Customers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published </a:t>
            </a:r>
            <a:r>
              <a:rPr lang="en-US" sz="1600" b="1" dirty="0" smtClean="0">
                <a:solidFill>
                  <a:srgbClr val="FF0000"/>
                </a:solidFill>
              </a:rPr>
              <a:t>393 book </a:t>
            </a:r>
            <a:r>
              <a:rPr lang="en-US" sz="1600" b="1" dirty="0">
                <a:solidFill>
                  <a:srgbClr val="FF0000"/>
                </a:solidFill>
              </a:rPr>
              <a:t>chapters</a:t>
            </a:r>
            <a:r>
              <a:rPr lang="en-US" sz="1600" dirty="0" smtClean="0">
                <a:solidFill>
                  <a:schemeClr val="tx1"/>
                </a:solidFill>
              </a:rPr>
              <a:t> in 214 Springer books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188913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188913" lvl="1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lvl="1"/>
            <a:r>
              <a:rPr lang="de-DE" sz="1600" dirty="0" smtClean="0">
                <a:solidFill>
                  <a:schemeClr val="tx1"/>
                </a:solidFill>
              </a:rPr>
              <a:t>Taking into consideration multiple authorships, we see altogether 787 contributions from researchers from </a:t>
            </a:r>
            <a:r>
              <a:rPr lang="en-US" sz="1600" i="1" dirty="0" smtClean="0">
                <a:solidFill>
                  <a:schemeClr val="tx1"/>
                </a:solidFill>
              </a:rPr>
              <a:t>Kazakhstan Academic Customers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smtClean="0">
                <a:solidFill>
                  <a:schemeClr val="tx1"/>
                </a:solidFill>
              </a:rPr>
              <a:t>during that time period.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3614" y="5986286"/>
            <a:ext cx="4638674" cy="3586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Clr>
                <a:schemeClr val="accent2"/>
              </a:buClr>
              <a:buSzPct val="100000"/>
            </a:pPr>
            <a:r>
              <a:rPr lang="de-DE" sz="1000" i="1" dirty="0" smtClean="0">
                <a:latin typeface="+mn-lt"/>
              </a:rPr>
              <a:t>(Source: Springer Authormapper. </a:t>
            </a:r>
            <a:r>
              <a:rPr lang="en-US" sz="1000" i="1" dirty="0" smtClean="0">
                <a:latin typeface="+mn-lt"/>
              </a:rPr>
              <a:t>Reported </a:t>
            </a:r>
            <a:r>
              <a:rPr lang="en-US" sz="1000" i="1" dirty="0">
                <a:latin typeface="+mn-lt"/>
              </a:rPr>
              <a:t>numbers are minimum </a:t>
            </a:r>
            <a:r>
              <a:rPr lang="en-US" sz="1000" i="1">
                <a:latin typeface="+mn-lt"/>
              </a:rPr>
              <a:t>numbers</a:t>
            </a:r>
            <a:r>
              <a:rPr lang="en-US" sz="1000" i="1" smtClean="0">
                <a:latin typeface="+mn-lt"/>
              </a:rPr>
              <a:t>, based</a:t>
            </a:r>
            <a:br>
              <a:rPr lang="en-US" sz="1000" i="1" smtClean="0">
                <a:latin typeface="+mn-lt"/>
              </a:rPr>
            </a:br>
            <a:r>
              <a:rPr lang="en-US" sz="1000" i="1" smtClean="0">
                <a:latin typeface="+mn-lt"/>
              </a:rPr>
              <a:t>on </a:t>
            </a:r>
            <a:r>
              <a:rPr lang="en-US" sz="1000" i="1" dirty="0">
                <a:latin typeface="+mn-lt"/>
              </a:rPr>
              <a:t>available information about roles, affiliations, and </a:t>
            </a:r>
            <a:r>
              <a:rPr lang="en-US" sz="1000" i="1" dirty="0" smtClean="0">
                <a:latin typeface="+mn-lt"/>
              </a:rPr>
              <a:t>addresses.)</a:t>
            </a:r>
          </a:p>
        </p:txBody>
      </p:sp>
    </p:spTree>
    <p:extLst>
      <p:ext uri="{BB962C8B-B14F-4D97-AF65-F5344CB8AC3E}">
        <p14:creationId xmlns:p14="http://schemas.microsoft.com/office/powerpoint/2010/main" val="14327372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1" y="549275"/>
            <a:ext cx="8586788" cy="304699"/>
          </a:xfrm>
        </p:spPr>
        <p:txBody>
          <a:bodyPr/>
          <a:lstStyle/>
          <a:p>
            <a:r>
              <a:rPr lang="en-US" sz="2400" dirty="0"/>
              <a:t>Top 20 Customers by Book Chapters Published with Springer 2006 to </a:t>
            </a:r>
            <a:r>
              <a:rPr lang="en-US" sz="2400" dirty="0" smtClean="0"/>
              <a:t>2016</a:t>
            </a:r>
            <a:endParaRPr lang="en-US" sz="24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009689766"/>
              </p:ext>
            </p:extLst>
          </p:nvPr>
        </p:nvGraphicFramePr>
        <p:xfrm>
          <a:off x="825500" y="1482725"/>
          <a:ext cx="8586788" cy="442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5500" y="6084288"/>
            <a:ext cx="8248650" cy="17932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Clr>
                <a:schemeClr val="accent2"/>
              </a:buClr>
              <a:buSzPct val="100000"/>
            </a:pPr>
            <a:r>
              <a:rPr lang="de-DE" sz="1000" i="1" dirty="0" smtClean="0">
                <a:latin typeface="+mn-lt"/>
              </a:rPr>
              <a:t>(Source: Springer Authormapper. </a:t>
            </a:r>
            <a:r>
              <a:rPr lang="en-US" sz="1000" i="1" dirty="0" smtClean="0">
                <a:latin typeface="+mn-lt"/>
              </a:rPr>
              <a:t>Reported </a:t>
            </a:r>
            <a:r>
              <a:rPr lang="en-US" sz="1000" i="1" dirty="0">
                <a:latin typeface="+mn-lt"/>
              </a:rPr>
              <a:t>numbers are minimum numbers</a:t>
            </a:r>
            <a:r>
              <a:rPr lang="en-US" sz="1000" i="1" dirty="0" smtClean="0">
                <a:latin typeface="+mn-lt"/>
              </a:rPr>
              <a:t>, based on </a:t>
            </a:r>
            <a:r>
              <a:rPr lang="en-US" sz="1000" i="1" dirty="0">
                <a:latin typeface="+mn-lt"/>
              </a:rPr>
              <a:t>available information about roles, affiliations, and </a:t>
            </a:r>
            <a:r>
              <a:rPr lang="en-US" sz="1000" i="1" dirty="0" smtClean="0">
                <a:latin typeface="+mn-lt"/>
              </a:rPr>
              <a:t>addresses.)</a:t>
            </a:r>
          </a:p>
        </p:txBody>
      </p:sp>
    </p:spTree>
    <p:extLst>
      <p:ext uri="{BB962C8B-B14F-4D97-AF65-F5344CB8AC3E}">
        <p14:creationId xmlns:p14="http://schemas.microsoft.com/office/powerpoint/2010/main" val="29288424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1" y="549275"/>
            <a:ext cx="8586788" cy="304699"/>
          </a:xfrm>
        </p:spPr>
        <p:txBody>
          <a:bodyPr/>
          <a:lstStyle/>
          <a:p>
            <a:r>
              <a:rPr lang="en-US" sz="2400" dirty="0" smtClean="0"/>
              <a:t>Book Chapters by Subject Area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18818932"/>
              </p:ext>
            </p:extLst>
          </p:nvPr>
        </p:nvGraphicFramePr>
        <p:xfrm>
          <a:off x="1419225" y="1538289"/>
          <a:ext cx="7124700" cy="4133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5500" y="5980113"/>
            <a:ext cx="8248650" cy="17932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buClr>
                <a:schemeClr val="accent2"/>
              </a:buClr>
              <a:buSzPct val="100000"/>
            </a:pPr>
            <a:r>
              <a:rPr lang="de-DE" sz="1000" i="1" dirty="0" smtClean="0">
                <a:latin typeface="+mn-lt"/>
              </a:rPr>
              <a:t>(Source: Springer Authormapper. </a:t>
            </a:r>
            <a:r>
              <a:rPr lang="en-US" sz="1000" i="1" dirty="0" smtClean="0">
                <a:latin typeface="+mn-lt"/>
              </a:rPr>
              <a:t>Reported </a:t>
            </a:r>
            <a:r>
              <a:rPr lang="en-US" sz="1000" i="1" dirty="0">
                <a:latin typeface="+mn-lt"/>
              </a:rPr>
              <a:t>numbers are minimum </a:t>
            </a:r>
            <a:r>
              <a:rPr lang="en-US" sz="1000" i="1">
                <a:latin typeface="+mn-lt"/>
              </a:rPr>
              <a:t>numbers</a:t>
            </a:r>
            <a:r>
              <a:rPr lang="en-US" sz="1000" i="1" smtClean="0">
                <a:latin typeface="+mn-lt"/>
              </a:rPr>
              <a:t>, based on </a:t>
            </a:r>
            <a:r>
              <a:rPr lang="en-US" sz="1000" i="1" dirty="0">
                <a:latin typeface="+mn-lt"/>
              </a:rPr>
              <a:t>available information about roles, affiliations, and </a:t>
            </a:r>
            <a:r>
              <a:rPr lang="en-US" sz="1000" i="1" dirty="0" smtClean="0">
                <a:latin typeface="+mn-lt"/>
              </a:rPr>
              <a:t>addresses.)</a:t>
            </a:r>
          </a:p>
        </p:txBody>
      </p:sp>
    </p:spTree>
    <p:extLst>
      <p:ext uri="{BB962C8B-B14F-4D97-AF65-F5344CB8AC3E}">
        <p14:creationId xmlns:p14="http://schemas.microsoft.com/office/powerpoint/2010/main" val="37973077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893739" y="2441520"/>
            <a:ext cx="8239126" cy="677108"/>
          </a:xfrm>
        </p:spPr>
        <p:txBody>
          <a:bodyPr/>
          <a:lstStyle/>
          <a:p>
            <a:pPr algn="ctr"/>
            <a:r>
              <a:rPr lang="en-US" sz="4400" b="1" dirty="0" smtClean="0"/>
              <a:t>Thank you!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560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5500" y="1090960"/>
            <a:ext cx="7651750" cy="2641364"/>
          </a:xfrm>
        </p:spPr>
        <p:txBody>
          <a:bodyPr/>
          <a:lstStyle/>
          <a:p>
            <a:endParaRPr lang="en-US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world’s largest academic book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publisher, publisher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of the world’s most influential journals and a pioneer in the field of open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research. </a:t>
            </a:r>
            <a:endParaRPr lang="en-GB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6" y="1278866"/>
            <a:ext cx="3170060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Uniting some of the best known brands in our field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420231" y="1501188"/>
            <a:ext cx="5758217" cy="2989961"/>
            <a:chOff x="1505323" y="1558707"/>
            <a:chExt cx="5521003" cy="269604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5323" y="1558707"/>
              <a:ext cx="2004351" cy="738731"/>
            </a:xfrm>
            <a:prstGeom prst="rect">
              <a:avLst/>
            </a:prstGeom>
          </p:spPr>
        </p:pic>
        <p:pic>
          <p:nvPicPr>
            <p:cNvPr id="23" name="Picture 2" descr="BioMed Centr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3876" y="3072363"/>
              <a:ext cx="1822450" cy="355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1300" y="3072363"/>
              <a:ext cx="1562662" cy="460170"/>
            </a:xfrm>
            <a:prstGeom prst="rect">
              <a:avLst/>
            </a:prstGeom>
          </p:spPr>
        </p:pic>
        <p:pic>
          <p:nvPicPr>
            <p:cNvPr id="26" name="Picture 25" descr="E:\0_JOBS\JUST ADD WATER JAWS-07212\553\Pip\Pip\Palgrave\Palgrave Macmillan.png"/>
            <p:cNvPicPr preferRelativeResize="0"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34942" y="3718591"/>
              <a:ext cx="1206358" cy="53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https://upload.wikimedia.org/wikipedia/commons/thumb/a/ab/Scientific_American_logo.svg/2000px-Scientific_American_logo.sv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091" y="3796723"/>
              <a:ext cx="1587618" cy="458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2" descr="https://hive.springernature.com/api/jivelinks/v1/images/3603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hive.springernature.com/api/jivelinks/v1/images/3603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hive.springernature.com/api/jivelinks/v1/images/3603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43" y="1752584"/>
            <a:ext cx="2575796" cy="316475"/>
          </a:xfrm>
          <a:prstGeom prst="rect">
            <a:avLst/>
          </a:prstGeom>
        </p:spPr>
      </p:pic>
      <p:pic>
        <p:nvPicPr>
          <p:cNvPr id="16" name="Bild 7" descr="Adis_cmyk.ep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98" y="3164033"/>
            <a:ext cx="12001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 to a breadth and depth of imprints, journals and products</a:t>
            </a:r>
            <a:endParaRPr lang="en-GB" dirty="0"/>
          </a:p>
        </p:txBody>
      </p:sp>
      <p:pic>
        <p:nvPicPr>
          <p:cNvPr id="49" name="Picture 9" descr="E:\0_JOBS\JUST ADD WATER JAWS-07212\553\Pip\Pip\NPG\Nature-Communication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80" y="1409131"/>
            <a:ext cx="984211" cy="37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0" descr="E:\0_JOBS\JUST ADD WATER JAWS-07212\553\Pip\Pip\NPG\Nature-Jobs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09" y="1478596"/>
            <a:ext cx="969499" cy="23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1" descr="E:\0_JOBS\JUST ADD WATER JAWS-07212\553\Pip\Pip\NPG\NatureReviews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32" y="3249284"/>
            <a:ext cx="785439" cy="37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5" descr="E:\0_JOBS\JUST ADD WATER JAWS-07212\553\Pip\Pip\NPG\Scientific-Reports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87" y="2060000"/>
            <a:ext cx="708116" cy="35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Investigación y ciencia - Edición española de SCIENTIFIC AMERICAN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28" y="2607813"/>
            <a:ext cx="796064" cy="33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http://www.nature.com/natureconferences/njce2012/images/exhibitor/msc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56" y="3036535"/>
            <a:ext cx="849623" cy="51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http://upload.wikimedia.org/wikipedia/de/thumb/3/3b/Spektrum_der_Wissenschaft_Logo.svg/513px-Spektrum_der_Wissenschaft_Logo.svg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51" y="2627885"/>
            <a:ext cx="931370" cy="29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SpringerOp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74" y="1991242"/>
            <a:ext cx="1270921" cy="49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bject 10"/>
          <p:cNvSpPr/>
          <p:nvPr/>
        </p:nvSpPr>
        <p:spPr>
          <a:xfrm>
            <a:off x="7834256" y="2138548"/>
            <a:ext cx="982863" cy="2021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13"/>
          <p:cNvSpPr/>
          <p:nvPr/>
        </p:nvSpPr>
        <p:spPr>
          <a:xfrm>
            <a:off x="3555742" y="4469414"/>
            <a:ext cx="574430" cy="3636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6" name="object 19"/>
          <p:cNvSpPr>
            <a:spLocks noChangeAspect="1"/>
          </p:cNvSpPr>
          <p:nvPr/>
        </p:nvSpPr>
        <p:spPr>
          <a:xfrm>
            <a:off x="4945958" y="3310460"/>
            <a:ext cx="1334154" cy="2513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7" name="object 20"/>
          <p:cNvSpPr>
            <a:spLocks noChangeAspect="1"/>
          </p:cNvSpPr>
          <p:nvPr/>
        </p:nvSpPr>
        <p:spPr>
          <a:xfrm>
            <a:off x="4267767" y="5864554"/>
            <a:ext cx="1067346" cy="2513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8" name="object 21"/>
          <p:cNvSpPr>
            <a:spLocks noChangeAspect="1"/>
          </p:cNvSpPr>
          <p:nvPr/>
        </p:nvSpPr>
        <p:spPr>
          <a:xfrm>
            <a:off x="7406141" y="5238004"/>
            <a:ext cx="1523727" cy="2513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9" name="object 22"/>
          <p:cNvSpPr>
            <a:spLocks noChangeAspect="1"/>
          </p:cNvSpPr>
          <p:nvPr/>
        </p:nvSpPr>
        <p:spPr>
          <a:xfrm>
            <a:off x="1105088" y="4525554"/>
            <a:ext cx="1372828" cy="2513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0" name="object 23"/>
          <p:cNvSpPr>
            <a:spLocks noChangeAspect="1"/>
          </p:cNvSpPr>
          <p:nvPr/>
        </p:nvSpPr>
        <p:spPr>
          <a:xfrm>
            <a:off x="1360518" y="3931527"/>
            <a:ext cx="1403791" cy="2513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81" name="Picture 2" descr="http://www.nature.com/uploads/ckeditor/pictures/455/content_npj_200px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68" y="3889695"/>
            <a:ext cx="1050108" cy="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object 33"/>
          <p:cNvSpPr>
            <a:spLocks noChangeAspect="1"/>
          </p:cNvSpPr>
          <p:nvPr/>
        </p:nvSpPr>
        <p:spPr>
          <a:xfrm>
            <a:off x="3234598" y="2043152"/>
            <a:ext cx="538277" cy="39297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5" name="object 29"/>
          <p:cNvSpPr>
            <a:spLocks noChangeAspect="1"/>
          </p:cNvSpPr>
          <p:nvPr/>
        </p:nvSpPr>
        <p:spPr>
          <a:xfrm>
            <a:off x="4466019" y="4546271"/>
            <a:ext cx="1365692" cy="2099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6" name="object 27"/>
          <p:cNvSpPr>
            <a:spLocks noChangeAspect="1"/>
          </p:cNvSpPr>
          <p:nvPr/>
        </p:nvSpPr>
        <p:spPr>
          <a:xfrm>
            <a:off x="4884478" y="5260564"/>
            <a:ext cx="718194" cy="2154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7" name="object 28"/>
          <p:cNvSpPr>
            <a:spLocks noChangeAspect="1"/>
          </p:cNvSpPr>
          <p:nvPr/>
        </p:nvSpPr>
        <p:spPr>
          <a:xfrm>
            <a:off x="6379728" y="4544469"/>
            <a:ext cx="1081918" cy="21354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8" name="object 9"/>
          <p:cNvSpPr>
            <a:spLocks noChangeAspect="1"/>
          </p:cNvSpPr>
          <p:nvPr/>
        </p:nvSpPr>
        <p:spPr>
          <a:xfrm>
            <a:off x="2335982" y="5199906"/>
            <a:ext cx="283441" cy="3367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9" name="object 7"/>
          <p:cNvSpPr>
            <a:spLocks noChangeAspect="1"/>
          </p:cNvSpPr>
          <p:nvPr/>
        </p:nvSpPr>
        <p:spPr>
          <a:xfrm>
            <a:off x="3015567" y="5262916"/>
            <a:ext cx="664766" cy="21075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0" name="object 8"/>
          <p:cNvSpPr>
            <a:spLocks noChangeAspect="1"/>
          </p:cNvSpPr>
          <p:nvPr/>
        </p:nvSpPr>
        <p:spPr>
          <a:xfrm>
            <a:off x="2477916" y="3272623"/>
            <a:ext cx="882516" cy="2913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1" name="object 14"/>
          <p:cNvSpPr>
            <a:spLocks noChangeAspect="1"/>
          </p:cNvSpPr>
          <p:nvPr/>
        </p:nvSpPr>
        <p:spPr>
          <a:xfrm>
            <a:off x="4069888" y="5258486"/>
            <a:ext cx="368535" cy="21961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2" name="object 35"/>
          <p:cNvSpPr>
            <a:spLocks noChangeAspect="1"/>
          </p:cNvSpPr>
          <p:nvPr/>
        </p:nvSpPr>
        <p:spPr>
          <a:xfrm>
            <a:off x="2402083" y="1414672"/>
            <a:ext cx="1153659" cy="34613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3" name="object 36"/>
          <p:cNvSpPr>
            <a:spLocks noChangeAspect="1"/>
          </p:cNvSpPr>
          <p:nvPr/>
        </p:nvSpPr>
        <p:spPr>
          <a:xfrm>
            <a:off x="5929245" y="1463405"/>
            <a:ext cx="1283595" cy="26421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4" name="object 39"/>
          <p:cNvSpPr>
            <a:spLocks noChangeAspect="1"/>
          </p:cNvSpPr>
          <p:nvPr/>
        </p:nvSpPr>
        <p:spPr>
          <a:xfrm>
            <a:off x="1211882" y="5160947"/>
            <a:ext cx="648799" cy="41469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5" name="object 40"/>
          <p:cNvSpPr>
            <a:spLocks noChangeAspect="1"/>
          </p:cNvSpPr>
          <p:nvPr/>
        </p:nvSpPr>
        <p:spPr>
          <a:xfrm>
            <a:off x="2717956" y="4432372"/>
            <a:ext cx="406006" cy="4377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7" name="object 16"/>
          <p:cNvSpPr>
            <a:spLocks noChangeAspect="1"/>
          </p:cNvSpPr>
          <p:nvPr/>
        </p:nvSpPr>
        <p:spPr>
          <a:xfrm>
            <a:off x="5325558" y="1353925"/>
            <a:ext cx="298628" cy="46762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8" name="object 30"/>
          <p:cNvSpPr>
            <a:spLocks noChangeAspect="1"/>
          </p:cNvSpPr>
          <p:nvPr/>
        </p:nvSpPr>
        <p:spPr>
          <a:xfrm>
            <a:off x="2433846" y="2689424"/>
            <a:ext cx="1696326" cy="22081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9" name="object 31"/>
          <p:cNvSpPr>
            <a:spLocks noChangeAspect="1"/>
          </p:cNvSpPr>
          <p:nvPr/>
        </p:nvSpPr>
        <p:spPr>
          <a:xfrm>
            <a:off x="6649381" y="3231068"/>
            <a:ext cx="256755" cy="41015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0" name="object 32"/>
          <p:cNvSpPr>
            <a:spLocks noChangeAspect="1"/>
          </p:cNvSpPr>
          <p:nvPr/>
        </p:nvSpPr>
        <p:spPr>
          <a:xfrm>
            <a:off x="6169995" y="5252861"/>
            <a:ext cx="993993" cy="23086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1" name="object 17"/>
          <p:cNvSpPr>
            <a:spLocks noChangeAspect="1"/>
          </p:cNvSpPr>
          <p:nvPr/>
        </p:nvSpPr>
        <p:spPr>
          <a:xfrm>
            <a:off x="7353879" y="3879158"/>
            <a:ext cx="1245677" cy="33740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2" name="object 18"/>
          <p:cNvSpPr>
            <a:spLocks noChangeAspect="1"/>
          </p:cNvSpPr>
          <p:nvPr/>
        </p:nvSpPr>
        <p:spPr>
          <a:xfrm>
            <a:off x="7684620" y="4389192"/>
            <a:ext cx="966771" cy="52409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3" name="object 25"/>
          <p:cNvSpPr>
            <a:spLocks noChangeAspect="1"/>
          </p:cNvSpPr>
          <p:nvPr/>
        </p:nvSpPr>
        <p:spPr>
          <a:xfrm>
            <a:off x="1694859" y="2141857"/>
            <a:ext cx="1007874" cy="19556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105" name="Picture 12" descr="http://www.springerhealthcare.com/media/1001/springer-healthcare-logo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73" y="3935940"/>
            <a:ext cx="1400619" cy="23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object 11"/>
          <p:cNvSpPr>
            <a:spLocks noChangeAspect="1"/>
          </p:cNvSpPr>
          <p:nvPr/>
        </p:nvSpPr>
        <p:spPr>
          <a:xfrm>
            <a:off x="7852158" y="2594213"/>
            <a:ext cx="707206" cy="36236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1026" name="Picture 2" descr="http://www.monitor-pflege.de/news/neues-label-springer-pflege/image_mini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333" y="1447139"/>
            <a:ext cx="1473807" cy="26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0" descr="http://old.metzlerverlag.de/images/layout/metzler_logo.gif"/>
          <p:cNvPicPr>
            <a:picLocks noChangeAspect="1" noChangeArrowheads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-15940" r="10799" b="1529"/>
          <a:stretch/>
        </p:blipFill>
        <p:spPr bwMode="auto">
          <a:xfrm>
            <a:off x="3123962" y="3879158"/>
            <a:ext cx="902464" cy="25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Ã„ärzte Zeit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6" descr="Image result for Ã„ärzte Zeitu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32" name="Picture 8" descr="http://we.analyzegenomes.com/wp-content/uploads/2016/03/aertzezeitunglogo.gif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68" y="5864554"/>
            <a:ext cx="1327467" cy="24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grupomacmillan.com/images/castillo.pn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99" y="5787562"/>
            <a:ext cx="686131" cy="32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823" y="3247381"/>
            <a:ext cx="1286418" cy="40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Macmillan education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466" y="2635419"/>
            <a:ext cx="1036217" cy="42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972"/>
            <a:ext cx="9788918" cy="637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8689" y="946547"/>
            <a:ext cx="4391539" cy="100718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Перидическая таблица продуктов </a:t>
            </a:r>
            <a:r>
              <a:rPr lang="en-US" sz="2800" b="1" dirty="0">
                <a:solidFill>
                  <a:srgbClr val="1F497D">
                    <a:lumMod val="75000"/>
                  </a:srgbClr>
                </a:solidFill>
              </a:rPr>
              <a:t>Springer Nature</a:t>
            </a:r>
          </a:p>
        </p:txBody>
      </p:sp>
    </p:spTree>
    <p:extLst>
      <p:ext uri="{BB962C8B-B14F-4D97-AF65-F5344CB8AC3E}">
        <p14:creationId xmlns:p14="http://schemas.microsoft.com/office/powerpoint/2010/main" val="4986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Based where our customers need us to be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1104226" y="1682484"/>
            <a:ext cx="7809026" cy="4290188"/>
            <a:chOff x="1132801" y="1511034"/>
            <a:chExt cx="7809026" cy="4290188"/>
          </a:xfrm>
        </p:grpSpPr>
        <p:grpSp>
          <p:nvGrpSpPr>
            <p:cNvPr id="186" name="Gruppieren 6"/>
            <p:cNvGrpSpPr/>
            <p:nvPr/>
          </p:nvGrpSpPr>
          <p:grpSpPr>
            <a:xfrm>
              <a:off x="1133429" y="1657872"/>
              <a:ext cx="7808398" cy="4143350"/>
              <a:chOff x="103188" y="1114425"/>
              <a:chExt cx="8934449" cy="4359276"/>
            </a:xfrm>
          </p:grpSpPr>
          <p:sp>
            <p:nvSpPr>
              <p:cNvPr id="187" name="USA (Alaska)" descr="© INSCALE GmbH, 15.06.2010"/>
              <p:cNvSpPr>
                <a:spLocks noEditPoints="1"/>
              </p:cNvSpPr>
              <p:nvPr/>
            </p:nvSpPr>
            <p:spPr bwMode="auto">
              <a:xfrm>
                <a:off x="103188" y="1406525"/>
                <a:ext cx="1247775" cy="539750"/>
              </a:xfrm>
              <a:custGeom>
                <a:avLst/>
                <a:gdLst>
                  <a:gd name="T0" fmla="*/ 2147483647 w 3072"/>
                  <a:gd name="T1" fmla="*/ 2147483647 h 1332"/>
                  <a:gd name="T2" fmla="*/ 2147483647 w 3072"/>
                  <a:gd name="T3" fmla="*/ 2147483647 h 1332"/>
                  <a:gd name="T4" fmla="*/ 2147483647 w 3072"/>
                  <a:gd name="T5" fmla="*/ 2147483647 h 1332"/>
                  <a:gd name="T6" fmla="*/ 2147483647 w 3072"/>
                  <a:gd name="T7" fmla="*/ 2147483647 h 1332"/>
                  <a:gd name="T8" fmla="*/ 2147483647 w 3072"/>
                  <a:gd name="T9" fmla="*/ 2147483647 h 1332"/>
                  <a:gd name="T10" fmla="*/ 2147483647 w 3072"/>
                  <a:gd name="T11" fmla="*/ 2147483647 h 1332"/>
                  <a:gd name="T12" fmla="*/ 2147483647 w 3072"/>
                  <a:gd name="T13" fmla="*/ 2147483647 h 1332"/>
                  <a:gd name="T14" fmla="*/ 2147483647 w 3072"/>
                  <a:gd name="T15" fmla="*/ 2147483647 h 1332"/>
                  <a:gd name="T16" fmla="*/ 2147483647 w 3072"/>
                  <a:gd name="T17" fmla="*/ 2147483647 h 1332"/>
                  <a:gd name="T18" fmla="*/ 2147483647 w 3072"/>
                  <a:gd name="T19" fmla="*/ 2147483647 h 1332"/>
                  <a:gd name="T20" fmla="*/ 2147483647 w 3072"/>
                  <a:gd name="T21" fmla="*/ 2147483647 h 1332"/>
                  <a:gd name="T22" fmla="*/ 2147483647 w 3072"/>
                  <a:gd name="T23" fmla="*/ 0 h 1332"/>
                  <a:gd name="T24" fmla="*/ 2147483647 w 3072"/>
                  <a:gd name="T25" fmla="*/ 2147483647 h 1332"/>
                  <a:gd name="T26" fmla="*/ 2147483647 w 3072"/>
                  <a:gd name="T27" fmla="*/ 2147483647 h 1332"/>
                  <a:gd name="T28" fmla="*/ 2147483647 w 3072"/>
                  <a:gd name="T29" fmla="*/ 2147483647 h 1332"/>
                  <a:gd name="T30" fmla="*/ 2147483647 w 3072"/>
                  <a:gd name="T31" fmla="*/ 2147483647 h 1332"/>
                  <a:gd name="T32" fmla="*/ 2147483647 w 3072"/>
                  <a:gd name="T33" fmla="*/ 2147483647 h 1332"/>
                  <a:gd name="T34" fmla="*/ 2147483647 w 3072"/>
                  <a:gd name="T35" fmla="*/ 2147483647 h 1332"/>
                  <a:gd name="T36" fmla="*/ 2147483647 w 3072"/>
                  <a:gd name="T37" fmla="*/ 2147483647 h 1332"/>
                  <a:gd name="T38" fmla="*/ 2147483647 w 3072"/>
                  <a:gd name="T39" fmla="*/ 2147483647 h 1332"/>
                  <a:gd name="T40" fmla="*/ 2147483647 w 3072"/>
                  <a:gd name="T41" fmla="*/ 2147483647 h 1332"/>
                  <a:gd name="T42" fmla="*/ 2147483647 w 3072"/>
                  <a:gd name="T43" fmla="*/ 2147483647 h 1332"/>
                  <a:gd name="T44" fmla="*/ 2147483647 w 3072"/>
                  <a:gd name="T45" fmla="*/ 2147483647 h 1332"/>
                  <a:gd name="T46" fmla="*/ 2147483647 w 3072"/>
                  <a:gd name="T47" fmla="*/ 2147483647 h 1332"/>
                  <a:gd name="T48" fmla="*/ 2147483647 w 3072"/>
                  <a:gd name="T49" fmla="*/ 2147483647 h 1332"/>
                  <a:gd name="T50" fmla="*/ 2147483647 w 3072"/>
                  <a:gd name="T51" fmla="*/ 2147483647 h 1332"/>
                  <a:gd name="T52" fmla="*/ 2147483647 w 3072"/>
                  <a:gd name="T53" fmla="*/ 2147483647 h 1332"/>
                  <a:gd name="T54" fmla="*/ 2147483647 w 3072"/>
                  <a:gd name="T55" fmla="*/ 2147483647 h 1332"/>
                  <a:gd name="T56" fmla="*/ 2147483647 w 3072"/>
                  <a:gd name="T57" fmla="*/ 2147483647 h 1332"/>
                  <a:gd name="T58" fmla="*/ 2147483647 w 3072"/>
                  <a:gd name="T59" fmla="*/ 2147483647 h 1332"/>
                  <a:gd name="T60" fmla="*/ 2147483647 w 3072"/>
                  <a:gd name="T61" fmla="*/ 2147483647 h 1332"/>
                  <a:gd name="T62" fmla="*/ 2147483647 w 3072"/>
                  <a:gd name="T63" fmla="*/ 2147483647 h 1332"/>
                  <a:gd name="T64" fmla="*/ 2147483647 w 3072"/>
                  <a:gd name="T65" fmla="*/ 2147483647 h 1332"/>
                  <a:gd name="T66" fmla="*/ 2147483647 w 3072"/>
                  <a:gd name="T67" fmla="*/ 2147483647 h 1332"/>
                  <a:gd name="T68" fmla="*/ 2147483647 w 3072"/>
                  <a:gd name="T69" fmla="*/ 2147483647 h 1332"/>
                  <a:gd name="T70" fmla="*/ 2147483647 w 3072"/>
                  <a:gd name="T71" fmla="*/ 2147483647 h 1332"/>
                  <a:gd name="T72" fmla="*/ 2147483647 w 3072"/>
                  <a:gd name="T73" fmla="*/ 2147483647 h 1332"/>
                  <a:gd name="T74" fmla="*/ 2147483647 w 3072"/>
                  <a:gd name="T75" fmla="*/ 2147483647 h 1332"/>
                  <a:gd name="T76" fmla="*/ 2147483647 w 3072"/>
                  <a:gd name="T77" fmla="*/ 2147483647 h 1332"/>
                  <a:gd name="T78" fmla="*/ 2147483647 w 3072"/>
                  <a:gd name="T79" fmla="*/ 2147483647 h 1332"/>
                  <a:gd name="T80" fmla="*/ 2147483647 w 3072"/>
                  <a:gd name="T81" fmla="*/ 2147483647 h 1332"/>
                  <a:gd name="T82" fmla="*/ 2147483647 w 3072"/>
                  <a:gd name="T83" fmla="*/ 2147483647 h 1332"/>
                  <a:gd name="T84" fmla="*/ 2147483647 w 3072"/>
                  <a:gd name="T85" fmla="*/ 2147483647 h 1332"/>
                  <a:gd name="T86" fmla="*/ 2147483647 w 3072"/>
                  <a:gd name="T87" fmla="*/ 2147483647 h 1332"/>
                  <a:gd name="T88" fmla="*/ 2147483647 w 3072"/>
                  <a:gd name="T89" fmla="*/ 2147483647 h 1332"/>
                  <a:gd name="T90" fmla="*/ 2147483647 w 3072"/>
                  <a:gd name="T91" fmla="*/ 2147483647 h 1332"/>
                  <a:gd name="T92" fmla="*/ 2147483647 w 3072"/>
                  <a:gd name="T93" fmla="*/ 2147483647 h 1332"/>
                  <a:gd name="T94" fmla="*/ 2147483647 w 3072"/>
                  <a:gd name="T95" fmla="*/ 2147483647 h 1332"/>
                  <a:gd name="T96" fmla="*/ 2147483647 w 3072"/>
                  <a:gd name="T97" fmla="*/ 2147483647 h 1332"/>
                  <a:gd name="T98" fmla="*/ 2147483647 w 3072"/>
                  <a:gd name="T99" fmla="*/ 2147483647 h 1332"/>
                  <a:gd name="T100" fmla="*/ 2147483647 w 3072"/>
                  <a:gd name="T101" fmla="*/ 2147483647 h 1332"/>
                  <a:gd name="T102" fmla="*/ 2147483647 w 3072"/>
                  <a:gd name="T103" fmla="*/ 2147483647 h 1332"/>
                  <a:gd name="T104" fmla="*/ 2147483647 w 3072"/>
                  <a:gd name="T105" fmla="*/ 2147483647 h 1332"/>
                  <a:gd name="T106" fmla="*/ 2147483647 w 3072"/>
                  <a:gd name="T107" fmla="*/ 2147483647 h 1332"/>
                  <a:gd name="T108" fmla="*/ 2147483647 w 3072"/>
                  <a:gd name="T109" fmla="*/ 2147483647 h 1332"/>
                  <a:gd name="T110" fmla="*/ 2147483647 w 3072"/>
                  <a:gd name="T111" fmla="*/ 2147483647 h 1332"/>
                  <a:gd name="T112" fmla="*/ 2147483647 w 3072"/>
                  <a:gd name="T113" fmla="*/ 2147483647 h 1332"/>
                  <a:gd name="T114" fmla="*/ 2147483647 w 3072"/>
                  <a:gd name="T115" fmla="*/ 2147483647 h 1332"/>
                  <a:gd name="T116" fmla="*/ 2147483647 w 3072"/>
                  <a:gd name="T117" fmla="*/ 2147483647 h 1332"/>
                  <a:gd name="T118" fmla="*/ 2147483647 w 3072"/>
                  <a:gd name="T119" fmla="*/ 2147483647 h 1332"/>
                  <a:gd name="T120" fmla="*/ 2147483647 w 3072"/>
                  <a:gd name="T121" fmla="*/ 2147483647 h 133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72"/>
                  <a:gd name="T184" fmla="*/ 0 h 1332"/>
                  <a:gd name="T185" fmla="*/ 3072 w 3072"/>
                  <a:gd name="T186" fmla="*/ 1332 h 133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72" h="1332">
                    <a:moveTo>
                      <a:pt x="2454" y="930"/>
                    </a:moveTo>
                    <a:lnTo>
                      <a:pt x="2418" y="966"/>
                    </a:lnTo>
                    <a:lnTo>
                      <a:pt x="2400" y="1002"/>
                    </a:lnTo>
                    <a:lnTo>
                      <a:pt x="2412" y="1002"/>
                    </a:lnTo>
                    <a:lnTo>
                      <a:pt x="2448" y="984"/>
                    </a:lnTo>
                    <a:lnTo>
                      <a:pt x="2460" y="972"/>
                    </a:lnTo>
                    <a:lnTo>
                      <a:pt x="2460" y="954"/>
                    </a:lnTo>
                    <a:lnTo>
                      <a:pt x="2472" y="942"/>
                    </a:lnTo>
                    <a:lnTo>
                      <a:pt x="2460" y="930"/>
                    </a:lnTo>
                    <a:lnTo>
                      <a:pt x="2454" y="930"/>
                    </a:lnTo>
                    <a:close/>
                    <a:moveTo>
                      <a:pt x="2400" y="930"/>
                    </a:moveTo>
                    <a:lnTo>
                      <a:pt x="2388" y="930"/>
                    </a:lnTo>
                    <a:lnTo>
                      <a:pt x="2376" y="936"/>
                    </a:lnTo>
                    <a:lnTo>
                      <a:pt x="2364" y="948"/>
                    </a:lnTo>
                    <a:lnTo>
                      <a:pt x="2364" y="954"/>
                    </a:lnTo>
                    <a:lnTo>
                      <a:pt x="2370" y="966"/>
                    </a:lnTo>
                    <a:lnTo>
                      <a:pt x="2376" y="972"/>
                    </a:lnTo>
                    <a:lnTo>
                      <a:pt x="2406" y="972"/>
                    </a:lnTo>
                    <a:lnTo>
                      <a:pt x="2412" y="960"/>
                    </a:lnTo>
                    <a:lnTo>
                      <a:pt x="2418" y="954"/>
                    </a:lnTo>
                    <a:lnTo>
                      <a:pt x="2418" y="942"/>
                    </a:lnTo>
                    <a:lnTo>
                      <a:pt x="2406" y="936"/>
                    </a:lnTo>
                    <a:lnTo>
                      <a:pt x="2400" y="930"/>
                    </a:lnTo>
                    <a:close/>
                    <a:moveTo>
                      <a:pt x="2316" y="1188"/>
                    </a:moveTo>
                    <a:lnTo>
                      <a:pt x="2328" y="1188"/>
                    </a:lnTo>
                    <a:lnTo>
                      <a:pt x="2340" y="1152"/>
                    </a:lnTo>
                    <a:lnTo>
                      <a:pt x="2322" y="1158"/>
                    </a:lnTo>
                    <a:lnTo>
                      <a:pt x="2316" y="1188"/>
                    </a:lnTo>
                    <a:close/>
                    <a:moveTo>
                      <a:pt x="2388" y="1074"/>
                    </a:moveTo>
                    <a:lnTo>
                      <a:pt x="2370" y="1086"/>
                    </a:lnTo>
                    <a:lnTo>
                      <a:pt x="2382" y="1098"/>
                    </a:lnTo>
                    <a:lnTo>
                      <a:pt x="2388" y="1098"/>
                    </a:lnTo>
                    <a:lnTo>
                      <a:pt x="2382" y="1104"/>
                    </a:lnTo>
                    <a:lnTo>
                      <a:pt x="2376" y="1104"/>
                    </a:lnTo>
                    <a:lnTo>
                      <a:pt x="2364" y="1116"/>
                    </a:lnTo>
                    <a:lnTo>
                      <a:pt x="2358" y="1116"/>
                    </a:lnTo>
                    <a:lnTo>
                      <a:pt x="2352" y="1122"/>
                    </a:lnTo>
                    <a:lnTo>
                      <a:pt x="2352" y="1152"/>
                    </a:lnTo>
                    <a:lnTo>
                      <a:pt x="2358" y="1164"/>
                    </a:lnTo>
                    <a:lnTo>
                      <a:pt x="2358" y="1188"/>
                    </a:lnTo>
                    <a:lnTo>
                      <a:pt x="2370" y="1182"/>
                    </a:lnTo>
                    <a:lnTo>
                      <a:pt x="2376" y="1170"/>
                    </a:lnTo>
                    <a:lnTo>
                      <a:pt x="2388" y="1164"/>
                    </a:lnTo>
                    <a:lnTo>
                      <a:pt x="2394" y="1158"/>
                    </a:lnTo>
                    <a:lnTo>
                      <a:pt x="2394" y="1146"/>
                    </a:lnTo>
                    <a:lnTo>
                      <a:pt x="2382" y="1134"/>
                    </a:lnTo>
                    <a:lnTo>
                      <a:pt x="2394" y="1134"/>
                    </a:lnTo>
                    <a:lnTo>
                      <a:pt x="2412" y="1116"/>
                    </a:lnTo>
                    <a:lnTo>
                      <a:pt x="2412" y="1098"/>
                    </a:lnTo>
                    <a:lnTo>
                      <a:pt x="2388" y="1074"/>
                    </a:lnTo>
                    <a:close/>
                    <a:moveTo>
                      <a:pt x="2562" y="1080"/>
                    </a:moveTo>
                    <a:lnTo>
                      <a:pt x="2550" y="1080"/>
                    </a:lnTo>
                    <a:lnTo>
                      <a:pt x="2550" y="1074"/>
                    </a:lnTo>
                    <a:lnTo>
                      <a:pt x="2544" y="1068"/>
                    </a:lnTo>
                    <a:lnTo>
                      <a:pt x="2538" y="1068"/>
                    </a:lnTo>
                    <a:lnTo>
                      <a:pt x="2532" y="1062"/>
                    </a:lnTo>
                    <a:lnTo>
                      <a:pt x="2520" y="1056"/>
                    </a:lnTo>
                    <a:lnTo>
                      <a:pt x="2514" y="1050"/>
                    </a:lnTo>
                    <a:lnTo>
                      <a:pt x="2514" y="1044"/>
                    </a:lnTo>
                    <a:lnTo>
                      <a:pt x="2520" y="1032"/>
                    </a:lnTo>
                    <a:lnTo>
                      <a:pt x="2520" y="1020"/>
                    </a:lnTo>
                    <a:lnTo>
                      <a:pt x="2526" y="1008"/>
                    </a:lnTo>
                    <a:lnTo>
                      <a:pt x="2532" y="1002"/>
                    </a:lnTo>
                    <a:lnTo>
                      <a:pt x="2532" y="960"/>
                    </a:lnTo>
                    <a:lnTo>
                      <a:pt x="2550" y="924"/>
                    </a:lnTo>
                    <a:lnTo>
                      <a:pt x="2550" y="906"/>
                    </a:lnTo>
                    <a:lnTo>
                      <a:pt x="2544" y="894"/>
                    </a:lnTo>
                    <a:lnTo>
                      <a:pt x="2526" y="876"/>
                    </a:lnTo>
                    <a:lnTo>
                      <a:pt x="2538" y="864"/>
                    </a:lnTo>
                    <a:lnTo>
                      <a:pt x="2538" y="834"/>
                    </a:lnTo>
                    <a:lnTo>
                      <a:pt x="2544" y="828"/>
                    </a:lnTo>
                    <a:lnTo>
                      <a:pt x="2550" y="828"/>
                    </a:lnTo>
                    <a:lnTo>
                      <a:pt x="2556" y="822"/>
                    </a:lnTo>
                    <a:lnTo>
                      <a:pt x="2550" y="816"/>
                    </a:lnTo>
                    <a:lnTo>
                      <a:pt x="2532" y="810"/>
                    </a:lnTo>
                    <a:lnTo>
                      <a:pt x="2520" y="810"/>
                    </a:lnTo>
                    <a:lnTo>
                      <a:pt x="2502" y="816"/>
                    </a:lnTo>
                    <a:lnTo>
                      <a:pt x="2490" y="816"/>
                    </a:lnTo>
                    <a:lnTo>
                      <a:pt x="2484" y="822"/>
                    </a:lnTo>
                    <a:lnTo>
                      <a:pt x="2478" y="822"/>
                    </a:lnTo>
                    <a:lnTo>
                      <a:pt x="2478" y="834"/>
                    </a:lnTo>
                    <a:lnTo>
                      <a:pt x="2460" y="834"/>
                    </a:lnTo>
                    <a:lnTo>
                      <a:pt x="2454" y="840"/>
                    </a:lnTo>
                    <a:lnTo>
                      <a:pt x="2442" y="846"/>
                    </a:lnTo>
                    <a:lnTo>
                      <a:pt x="2430" y="846"/>
                    </a:lnTo>
                    <a:lnTo>
                      <a:pt x="2418" y="852"/>
                    </a:lnTo>
                    <a:lnTo>
                      <a:pt x="2406" y="852"/>
                    </a:lnTo>
                    <a:lnTo>
                      <a:pt x="2400" y="858"/>
                    </a:lnTo>
                    <a:lnTo>
                      <a:pt x="2394" y="858"/>
                    </a:lnTo>
                    <a:lnTo>
                      <a:pt x="2388" y="864"/>
                    </a:lnTo>
                    <a:lnTo>
                      <a:pt x="2376" y="870"/>
                    </a:lnTo>
                    <a:lnTo>
                      <a:pt x="2370" y="876"/>
                    </a:lnTo>
                    <a:lnTo>
                      <a:pt x="2364" y="876"/>
                    </a:lnTo>
                    <a:lnTo>
                      <a:pt x="2364" y="864"/>
                    </a:lnTo>
                    <a:lnTo>
                      <a:pt x="2382" y="846"/>
                    </a:lnTo>
                    <a:lnTo>
                      <a:pt x="2376" y="840"/>
                    </a:lnTo>
                    <a:lnTo>
                      <a:pt x="2364" y="834"/>
                    </a:lnTo>
                    <a:lnTo>
                      <a:pt x="2358" y="828"/>
                    </a:lnTo>
                    <a:lnTo>
                      <a:pt x="2358" y="810"/>
                    </a:lnTo>
                    <a:lnTo>
                      <a:pt x="2352" y="798"/>
                    </a:lnTo>
                    <a:lnTo>
                      <a:pt x="2352" y="792"/>
                    </a:lnTo>
                    <a:lnTo>
                      <a:pt x="2376" y="768"/>
                    </a:lnTo>
                    <a:lnTo>
                      <a:pt x="2340" y="768"/>
                    </a:lnTo>
                    <a:lnTo>
                      <a:pt x="2328" y="780"/>
                    </a:lnTo>
                    <a:lnTo>
                      <a:pt x="2274" y="780"/>
                    </a:lnTo>
                    <a:lnTo>
                      <a:pt x="2274" y="768"/>
                    </a:lnTo>
                    <a:lnTo>
                      <a:pt x="2280" y="756"/>
                    </a:lnTo>
                    <a:lnTo>
                      <a:pt x="2292" y="750"/>
                    </a:lnTo>
                    <a:lnTo>
                      <a:pt x="2298" y="744"/>
                    </a:lnTo>
                    <a:lnTo>
                      <a:pt x="3072" y="108"/>
                    </a:lnTo>
                    <a:lnTo>
                      <a:pt x="3054" y="108"/>
                    </a:lnTo>
                    <a:lnTo>
                      <a:pt x="3054" y="102"/>
                    </a:lnTo>
                    <a:lnTo>
                      <a:pt x="3048" y="90"/>
                    </a:lnTo>
                    <a:lnTo>
                      <a:pt x="3036" y="84"/>
                    </a:lnTo>
                    <a:lnTo>
                      <a:pt x="3030" y="78"/>
                    </a:lnTo>
                    <a:lnTo>
                      <a:pt x="3012" y="78"/>
                    </a:lnTo>
                    <a:lnTo>
                      <a:pt x="2988" y="84"/>
                    </a:lnTo>
                    <a:lnTo>
                      <a:pt x="2964" y="84"/>
                    </a:lnTo>
                    <a:lnTo>
                      <a:pt x="2928" y="96"/>
                    </a:lnTo>
                    <a:lnTo>
                      <a:pt x="2916" y="96"/>
                    </a:lnTo>
                    <a:lnTo>
                      <a:pt x="2892" y="84"/>
                    </a:lnTo>
                    <a:lnTo>
                      <a:pt x="2886" y="78"/>
                    </a:lnTo>
                    <a:lnTo>
                      <a:pt x="2874" y="72"/>
                    </a:lnTo>
                    <a:lnTo>
                      <a:pt x="2784" y="72"/>
                    </a:lnTo>
                    <a:lnTo>
                      <a:pt x="2772" y="66"/>
                    </a:lnTo>
                    <a:lnTo>
                      <a:pt x="2766" y="60"/>
                    </a:lnTo>
                    <a:lnTo>
                      <a:pt x="2748" y="60"/>
                    </a:lnTo>
                    <a:lnTo>
                      <a:pt x="2736" y="54"/>
                    </a:lnTo>
                    <a:lnTo>
                      <a:pt x="2598" y="54"/>
                    </a:lnTo>
                    <a:lnTo>
                      <a:pt x="2598" y="42"/>
                    </a:lnTo>
                    <a:lnTo>
                      <a:pt x="2604" y="36"/>
                    </a:lnTo>
                    <a:lnTo>
                      <a:pt x="2592" y="36"/>
                    </a:lnTo>
                    <a:lnTo>
                      <a:pt x="2574" y="30"/>
                    </a:lnTo>
                    <a:lnTo>
                      <a:pt x="2562" y="30"/>
                    </a:lnTo>
                    <a:lnTo>
                      <a:pt x="2550" y="24"/>
                    </a:lnTo>
                    <a:lnTo>
                      <a:pt x="2532" y="24"/>
                    </a:lnTo>
                    <a:lnTo>
                      <a:pt x="2520" y="30"/>
                    </a:lnTo>
                    <a:lnTo>
                      <a:pt x="2496" y="30"/>
                    </a:lnTo>
                    <a:lnTo>
                      <a:pt x="2490" y="36"/>
                    </a:lnTo>
                    <a:lnTo>
                      <a:pt x="2484" y="36"/>
                    </a:lnTo>
                    <a:lnTo>
                      <a:pt x="2514" y="0"/>
                    </a:lnTo>
                    <a:lnTo>
                      <a:pt x="2430" y="36"/>
                    </a:lnTo>
                    <a:lnTo>
                      <a:pt x="2460" y="0"/>
                    </a:lnTo>
                    <a:lnTo>
                      <a:pt x="2430" y="0"/>
                    </a:lnTo>
                    <a:lnTo>
                      <a:pt x="2418" y="6"/>
                    </a:lnTo>
                    <a:lnTo>
                      <a:pt x="2412" y="12"/>
                    </a:lnTo>
                    <a:lnTo>
                      <a:pt x="2358" y="30"/>
                    </a:lnTo>
                    <a:lnTo>
                      <a:pt x="2232" y="30"/>
                    </a:lnTo>
                    <a:lnTo>
                      <a:pt x="2214" y="36"/>
                    </a:lnTo>
                    <a:lnTo>
                      <a:pt x="2208" y="42"/>
                    </a:lnTo>
                    <a:lnTo>
                      <a:pt x="2184" y="54"/>
                    </a:lnTo>
                    <a:lnTo>
                      <a:pt x="2172" y="54"/>
                    </a:lnTo>
                    <a:lnTo>
                      <a:pt x="2166" y="60"/>
                    </a:lnTo>
                    <a:lnTo>
                      <a:pt x="2046" y="60"/>
                    </a:lnTo>
                    <a:lnTo>
                      <a:pt x="2004" y="72"/>
                    </a:lnTo>
                    <a:lnTo>
                      <a:pt x="1956" y="102"/>
                    </a:lnTo>
                    <a:lnTo>
                      <a:pt x="1902" y="132"/>
                    </a:lnTo>
                    <a:lnTo>
                      <a:pt x="1854" y="144"/>
                    </a:lnTo>
                    <a:lnTo>
                      <a:pt x="1758" y="156"/>
                    </a:lnTo>
                    <a:lnTo>
                      <a:pt x="1722" y="162"/>
                    </a:lnTo>
                    <a:lnTo>
                      <a:pt x="1704" y="162"/>
                    </a:lnTo>
                    <a:lnTo>
                      <a:pt x="1698" y="168"/>
                    </a:lnTo>
                    <a:lnTo>
                      <a:pt x="1644" y="186"/>
                    </a:lnTo>
                    <a:lnTo>
                      <a:pt x="1632" y="192"/>
                    </a:lnTo>
                    <a:lnTo>
                      <a:pt x="1620" y="192"/>
                    </a:lnTo>
                    <a:lnTo>
                      <a:pt x="1620" y="198"/>
                    </a:lnTo>
                    <a:lnTo>
                      <a:pt x="1626" y="204"/>
                    </a:lnTo>
                    <a:lnTo>
                      <a:pt x="1638" y="210"/>
                    </a:lnTo>
                    <a:lnTo>
                      <a:pt x="1650" y="222"/>
                    </a:lnTo>
                    <a:lnTo>
                      <a:pt x="1656" y="222"/>
                    </a:lnTo>
                    <a:lnTo>
                      <a:pt x="1662" y="234"/>
                    </a:lnTo>
                    <a:lnTo>
                      <a:pt x="1662" y="240"/>
                    </a:lnTo>
                    <a:lnTo>
                      <a:pt x="1668" y="252"/>
                    </a:lnTo>
                    <a:lnTo>
                      <a:pt x="1668" y="264"/>
                    </a:lnTo>
                    <a:lnTo>
                      <a:pt x="1662" y="264"/>
                    </a:lnTo>
                    <a:lnTo>
                      <a:pt x="1650" y="270"/>
                    </a:lnTo>
                    <a:lnTo>
                      <a:pt x="1644" y="282"/>
                    </a:lnTo>
                    <a:lnTo>
                      <a:pt x="1734" y="282"/>
                    </a:lnTo>
                    <a:lnTo>
                      <a:pt x="1704" y="318"/>
                    </a:lnTo>
                    <a:lnTo>
                      <a:pt x="1770" y="318"/>
                    </a:lnTo>
                    <a:lnTo>
                      <a:pt x="1764" y="336"/>
                    </a:lnTo>
                    <a:lnTo>
                      <a:pt x="1710" y="336"/>
                    </a:lnTo>
                    <a:lnTo>
                      <a:pt x="1698" y="348"/>
                    </a:lnTo>
                    <a:lnTo>
                      <a:pt x="1632" y="348"/>
                    </a:lnTo>
                    <a:lnTo>
                      <a:pt x="1614" y="354"/>
                    </a:lnTo>
                    <a:lnTo>
                      <a:pt x="1560" y="354"/>
                    </a:lnTo>
                    <a:lnTo>
                      <a:pt x="1554" y="348"/>
                    </a:lnTo>
                    <a:lnTo>
                      <a:pt x="1548" y="348"/>
                    </a:lnTo>
                    <a:lnTo>
                      <a:pt x="1554" y="342"/>
                    </a:lnTo>
                    <a:lnTo>
                      <a:pt x="1560" y="342"/>
                    </a:lnTo>
                    <a:lnTo>
                      <a:pt x="1572" y="330"/>
                    </a:lnTo>
                    <a:lnTo>
                      <a:pt x="1566" y="324"/>
                    </a:lnTo>
                    <a:lnTo>
                      <a:pt x="1458" y="324"/>
                    </a:lnTo>
                    <a:lnTo>
                      <a:pt x="1452" y="330"/>
                    </a:lnTo>
                    <a:lnTo>
                      <a:pt x="1452" y="348"/>
                    </a:lnTo>
                    <a:lnTo>
                      <a:pt x="1434" y="348"/>
                    </a:lnTo>
                    <a:lnTo>
                      <a:pt x="1422" y="354"/>
                    </a:lnTo>
                    <a:lnTo>
                      <a:pt x="1404" y="354"/>
                    </a:lnTo>
                    <a:lnTo>
                      <a:pt x="1386" y="360"/>
                    </a:lnTo>
                    <a:lnTo>
                      <a:pt x="1338" y="360"/>
                    </a:lnTo>
                    <a:lnTo>
                      <a:pt x="1308" y="366"/>
                    </a:lnTo>
                    <a:lnTo>
                      <a:pt x="1254" y="384"/>
                    </a:lnTo>
                    <a:lnTo>
                      <a:pt x="1254" y="390"/>
                    </a:lnTo>
                    <a:lnTo>
                      <a:pt x="1272" y="396"/>
                    </a:lnTo>
                    <a:lnTo>
                      <a:pt x="1284" y="402"/>
                    </a:lnTo>
                    <a:lnTo>
                      <a:pt x="1314" y="402"/>
                    </a:lnTo>
                    <a:lnTo>
                      <a:pt x="1272" y="420"/>
                    </a:lnTo>
                    <a:lnTo>
                      <a:pt x="1260" y="462"/>
                    </a:lnTo>
                    <a:lnTo>
                      <a:pt x="1272" y="462"/>
                    </a:lnTo>
                    <a:lnTo>
                      <a:pt x="1290" y="468"/>
                    </a:lnTo>
                    <a:lnTo>
                      <a:pt x="1338" y="468"/>
                    </a:lnTo>
                    <a:lnTo>
                      <a:pt x="1350" y="462"/>
                    </a:lnTo>
                    <a:lnTo>
                      <a:pt x="1362" y="462"/>
                    </a:lnTo>
                    <a:lnTo>
                      <a:pt x="1410" y="474"/>
                    </a:lnTo>
                    <a:lnTo>
                      <a:pt x="1422" y="456"/>
                    </a:lnTo>
                    <a:lnTo>
                      <a:pt x="1434" y="474"/>
                    </a:lnTo>
                    <a:lnTo>
                      <a:pt x="1446" y="468"/>
                    </a:lnTo>
                    <a:lnTo>
                      <a:pt x="1452" y="462"/>
                    </a:lnTo>
                    <a:lnTo>
                      <a:pt x="1476" y="450"/>
                    </a:lnTo>
                    <a:lnTo>
                      <a:pt x="1482" y="444"/>
                    </a:lnTo>
                    <a:lnTo>
                      <a:pt x="1494" y="444"/>
                    </a:lnTo>
                    <a:lnTo>
                      <a:pt x="1506" y="450"/>
                    </a:lnTo>
                    <a:lnTo>
                      <a:pt x="1524" y="450"/>
                    </a:lnTo>
                    <a:lnTo>
                      <a:pt x="1536" y="444"/>
                    </a:lnTo>
                    <a:lnTo>
                      <a:pt x="1542" y="438"/>
                    </a:lnTo>
                    <a:lnTo>
                      <a:pt x="1554" y="432"/>
                    </a:lnTo>
                    <a:lnTo>
                      <a:pt x="1560" y="432"/>
                    </a:lnTo>
                    <a:lnTo>
                      <a:pt x="1566" y="426"/>
                    </a:lnTo>
                    <a:lnTo>
                      <a:pt x="1566" y="450"/>
                    </a:lnTo>
                    <a:lnTo>
                      <a:pt x="1560" y="462"/>
                    </a:lnTo>
                    <a:lnTo>
                      <a:pt x="1554" y="468"/>
                    </a:lnTo>
                    <a:lnTo>
                      <a:pt x="1500" y="468"/>
                    </a:lnTo>
                    <a:lnTo>
                      <a:pt x="1506" y="498"/>
                    </a:lnTo>
                    <a:lnTo>
                      <a:pt x="1494" y="504"/>
                    </a:lnTo>
                    <a:lnTo>
                      <a:pt x="1488" y="516"/>
                    </a:lnTo>
                    <a:lnTo>
                      <a:pt x="1476" y="522"/>
                    </a:lnTo>
                    <a:lnTo>
                      <a:pt x="1464" y="534"/>
                    </a:lnTo>
                    <a:lnTo>
                      <a:pt x="1446" y="540"/>
                    </a:lnTo>
                    <a:lnTo>
                      <a:pt x="1380" y="540"/>
                    </a:lnTo>
                    <a:lnTo>
                      <a:pt x="1362" y="522"/>
                    </a:lnTo>
                    <a:lnTo>
                      <a:pt x="1344" y="534"/>
                    </a:lnTo>
                    <a:lnTo>
                      <a:pt x="1344" y="546"/>
                    </a:lnTo>
                    <a:lnTo>
                      <a:pt x="1338" y="546"/>
                    </a:lnTo>
                    <a:lnTo>
                      <a:pt x="1332" y="552"/>
                    </a:lnTo>
                    <a:lnTo>
                      <a:pt x="1320" y="558"/>
                    </a:lnTo>
                    <a:lnTo>
                      <a:pt x="1302" y="564"/>
                    </a:lnTo>
                    <a:lnTo>
                      <a:pt x="1290" y="570"/>
                    </a:lnTo>
                    <a:lnTo>
                      <a:pt x="1266" y="570"/>
                    </a:lnTo>
                    <a:lnTo>
                      <a:pt x="1242" y="558"/>
                    </a:lnTo>
                    <a:lnTo>
                      <a:pt x="1236" y="558"/>
                    </a:lnTo>
                    <a:lnTo>
                      <a:pt x="1140" y="606"/>
                    </a:lnTo>
                    <a:lnTo>
                      <a:pt x="1122" y="624"/>
                    </a:lnTo>
                    <a:lnTo>
                      <a:pt x="1116" y="606"/>
                    </a:lnTo>
                    <a:lnTo>
                      <a:pt x="1080" y="624"/>
                    </a:lnTo>
                    <a:lnTo>
                      <a:pt x="1068" y="624"/>
                    </a:lnTo>
                    <a:lnTo>
                      <a:pt x="1044" y="636"/>
                    </a:lnTo>
                    <a:lnTo>
                      <a:pt x="1020" y="660"/>
                    </a:lnTo>
                    <a:lnTo>
                      <a:pt x="990" y="648"/>
                    </a:lnTo>
                    <a:lnTo>
                      <a:pt x="990" y="672"/>
                    </a:lnTo>
                    <a:lnTo>
                      <a:pt x="984" y="666"/>
                    </a:lnTo>
                    <a:lnTo>
                      <a:pt x="972" y="666"/>
                    </a:lnTo>
                    <a:lnTo>
                      <a:pt x="966" y="672"/>
                    </a:lnTo>
                    <a:lnTo>
                      <a:pt x="966" y="690"/>
                    </a:lnTo>
                    <a:lnTo>
                      <a:pt x="954" y="708"/>
                    </a:lnTo>
                    <a:lnTo>
                      <a:pt x="1014" y="684"/>
                    </a:lnTo>
                    <a:lnTo>
                      <a:pt x="990" y="702"/>
                    </a:lnTo>
                    <a:lnTo>
                      <a:pt x="990" y="714"/>
                    </a:lnTo>
                    <a:lnTo>
                      <a:pt x="972" y="726"/>
                    </a:lnTo>
                    <a:lnTo>
                      <a:pt x="1026" y="726"/>
                    </a:lnTo>
                    <a:lnTo>
                      <a:pt x="1032" y="732"/>
                    </a:lnTo>
                    <a:lnTo>
                      <a:pt x="1032" y="738"/>
                    </a:lnTo>
                    <a:lnTo>
                      <a:pt x="1020" y="744"/>
                    </a:lnTo>
                    <a:lnTo>
                      <a:pt x="984" y="744"/>
                    </a:lnTo>
                    <a:lnTo>
                      <a:pt x="960" y="750"/>
                    </a:lnTo>
                    <a:lnTo>
                      <a:pt x="972" y="738"/>
                    </a:lnTo>
                    <a:lnTo>
                      <a:pt x="960" y="732"/>
                    </a:lnTo>
                    <a:lnTo>
                      <a:pt x="954" y="732"/>
                    </a:lnTo>
                    <a:lnTo>
                      <a:pt x="948" y="738"/>
                    </a:lnTo>
                    <a:lnTo>
                      <a:pt x="936" y="744"/>
                    </a:lnTo>
                    <a:lnTo>
                      <a:pt x="930" y="750"/>
                    </a:lnTo>
                    <a:lnTo>
                      <a:pt x="924" y="750"/>
                    </a:lnTo>
                    <a:lnTo>
                      <a:pt x="918" y="756"/>
                    </a:lnTo>
                    <a:lnTo>
                      <a:pt x="924" y="756"/>
                    </a:lnTo>
                    <a:lnTo>
                      <a:pt x="930" y="762"/>
                    </a:lnTo>
                    <a:lnTo>
                      <a:pt x="930" y="768"/>
                    </a:lnTo>
                    <a:lnTo>
                      <a:pt x="924" y="774"/>
                    </a:lnTo>
                    <a:lnTo>
                      <a:pt x="924" y="780"/>
                    </a:lnTo>
                    <a:lnTo>
                      <a:pt x="918" y="792"/>
                    </a:lnTo>
                    <a:lnTo>
                      <a:pt x="918" y="804"/>
                    </a:lnTo>
                    <a:lnTo>
                      <a:pt x="990" y="804"/>
                    </a:lnTo>
                    <a:lnTo>
                      <a:pt x="1038" y="774"/>
                    </a:lnTo>
                    <a:lnTo>
                      <a:pt x="1104" y="750"/>
                    </a:lnTo>
                    <a:lnTo>
                      <a:pt x="1098" y="750"/>
                    </a:lnTo>
                    <a:lnTo>
                      <a:pt x="1092" y="756"/>
                    </a:lnTo>
                    <a:lnTo>
                      <a:pt x="1080" y="762"/>
                    </a:lnTo>
                    <a:lnTo>
                      <a:pt x="1062" y="768"/>
                    </a:lnTo>
                    <a:lnTo>
                      <a:pt x="1050" y="780"/>
                    </a:lnTo>
                    <a:lnTo>
                      <a:pt x="1038" y="786"/>
                    </a:lnTo>
                    <a:lnTo>
                      <a:pt x="1026" y="798"/>
                    </a:lnTo>
                    <a:lnTo>
                      <a:pt x="1026" y="816"/>
                    </a:lnTo>
                    <a:lnTo>
                      <a:pt x="1020" y="828"/>
                    </a:lnTo>
                    <a:lnTo>
                      <a:pt x="990" y="828"/>
                    </a:lnTo>
                    <a:lnTo>
                      <a:pt x="978" y="834"/>
                    </a:lnTo>
                    <a:lnTo>
                      <a:pt x="972" y="852"/>
                    </a:lnTo>
                    <a:lnTo>
                      <a:pt x="966" y="864"/>
                    </a:lnTo>
                    <a:lnTo>
                      <a:pt x="954" y="870"/>
                    </a:lnTo>
                    <a:lnTo>
                      <a:pt x="942" y="882"/>
                    </a:lnTo>
                    <a:lnTo>
                      <a:pt x="930" y="888"/>
                    </a:lnTo>
                    <a:lnTo>
                      <a:pt x="924" y="894"/>
                    </a:lnTo>
                    <a:lnTo>
                      <a:pt x="978" y="888"/>
                    </a:lnTo>
                    <a:lnTo>
                      <a:pt x="972" y="906"/>
                    </a:lnTo>
                    <a:lnTo>
                      <a:pt x="978" y="894"/>
                    </a:lnTo>
                    <a:lnTo>
                      <a:pt x="990" y="888"/>
                    </a:lnTo>
                    <a:lnTo>
                      <a:pt x="1002" y="876"/>
                    </a:lnTo>
                    <a:lnTo>
                      <a:pt x="1026" y="864"/>
                    </a:lnTo>
                    <a:lnTo>
                      <a:pt x="1038" y="864"/>
                    </a:lnTo>
                    <a:lnTo>
                      <a:pt x="1050" y="870"/>
                    </a:lnTo>
                    <a:lnTo>
                      <a:pt x="1056" y="870"/>
                    </a:lnTo>
                    <a:lnTo>
                      <a:pt x="1056" y="876"/>
                    </a:lnTo>
                    <a:lnTo>
                      <a:pt x="1050" y="876"/>
                    </a:lnTo>
                    <a:lnTo>
                      <a:pt x="1074" y="870"/>
                    </a:lnTo>
                    <a:lnTo>
                      <a:pt x="1068" y="876"/>
                    </a:lnTo>
                    <a:lnTo>
                      <a:pt x="1068" y="906"/>
                    </a:lnTo>
                    <a:lnTo>
                      <a:pt x="1074" y="912"/>
                    </a:lnTo>
                    <a:lnTo>
                      <a:pt x="1092" y="912"/>
                    </a:lnTo>
                    <a:lnTo>
                      <a:pt x="1098" y="900"/>
                    </a:lnTo>
                    <a:lnTo>
                      <a:pt x="1110" y="894"/>
                    </a:lnTo>
                    <a:lnTo>
                      <a:pt x="1116" y="888"/>
                    </a:lnTo>
                    <a:lnTo>
                      <a:pt x="1122" y="876"/>
                    </a:lnTo>
                    <a:lnTo>
                      <a:pt x="1164" y="858"/>
                    </a:lnTo>
                    <a:lnTo>
                      <a:pt x="1176" y="870"/>
                    </a:lnTo>
                    <a:lnTo>
                      <a:pt x="1146" y="870"/>
                    </a:lnTo>
                    <a:lnTo>
                      <a:pt x="1140" y="876"/>
                    </a:lnTo>
                    <a:lnTo>
                      <a:pt x="1140" y="882"/>
                    </a:lnTo>
                    <a:lnTo>
                      <a:pt x="1134" y="888"/>
                    </a:lnTo>
                    <a:lnTo>
                      <a:pt x="1134" y="894"/>
                    </a:lnTo>
                    <a:lnTo>
                      <a:pt x="1152" y="894"/>
                    </a:lnTo>
                    <a:lnTo>
                      <a:pt x="1164" y="888"/>
                    </a:lnTo>
                    <a:lnTo>
                      <a:pt x="1182" y="888"/>
                    </a:lnTo>
                    <a:lnTo>
                      <a:pt x="1200" y="882"/>
                    </a:lnTo>
                    <a:lnTo>
                      <a:pt x="1218" y="882"/>
                    </a:lnTo>
                    <a:lnTo>
                      <a:pt x="1224" y="876"/>
                    </a:lnTo>
                    <a:lnTo>
                      <a:pt x="1230" y="876"/>
                    </a:lnTo>
                    <a:lnTo>
                      <a:pt x="1272" y="858"/>
                    </a:lnTo>
                    <a:lnTo>
                      <a:pt x="1224" y="882"/>
                    </a:lnTo>
                    <a:lnTo>
                      <a:pt x="1224" y="894"/>
                    </a:lnTo>
                    <a:lnTo>
                      <a:pt x="1212" y="894"/>
                    </a:lnTo>
                    <a:lnTo>
                      <a:pt x="1200" y="900"/>
                    </a:lnTo>
                    <a:lnTo>
                      <a:pt x="1188" y="900"/>
                    </a:lnTo>
                    <a:lnTo>
                      <a:pt x="1176" y="906"/>
                    </a:lnTo>
                    <a:lnTo>
                      <a:pt x="1170" y="912"/>
                    </a:lnTo>
                    <a:lnTo>
                      <a:pt x="1158" y="918"/>
                    </a:lnTo>
                    <a:lnTo>
                      <a:pt x="1152" y="930"/>
                    </a:lnTo>
                    <a:lnTo>
                      <a:pt x="1122" y="930"/>
                    </a:lnTo>
                    <a:lnTo>
                      <a:pt x="1086" y="960"/>
                    </a:lnTo>
                    <a:lnTo>
                      <a:pt x="1086" y="978"/>
                    </a:lnTo>
                    <a:lnTo>
                      <a:pt x="1038" y="978"/>
                    </a:lnTo>
                    <a:lnTo>
                      <a:pt x="1032" y="984"/>
                    </a:lnTo>
                    <a:lnTo>
                      <a:pt x="1020" y="984"/>
                    </a:lnTo>
                    <a:lnTo>
                      <a:pt x="1002" y="990"/>
                    </a:lnTo>
                    <a:lnTo>
                      <a:pt x="990" y="996"/>
                    </a:lnTo>
                    <a:lnTo>
                      <a:pt x="978" y="996"/>
                    </a:lnTo>
                    <a:lnTo>
                      <a:pt x="966" y="1008"/>
                    </a:lnTo>
                    <a:lnTo>
                      <a:pt x="966" y="1020"/>
                    </a:lnTo>
                    <a:lnTo>
                      <a:pt x="960" y="1026"/>
                    </a:lnTo>
                    <a:lnTo>
                      <a:pt x="960" y="1038"/>
                    </a:lnTo>
                    <a:lnTo>
                      <a:pt x="876" y="1038"/>
                    </a:lnTo>
                    <a:lnTo>
                      <a:pt x="858" y="1044"/>
                    </a:lnTo>
                    <a:lnTo>
                      <a:pt x="828" y="1062"/>
                    </a:lnTo>
                    <a:lnTo>
                      <a:pt x="804" y="1080"/>
                    </a:lnTo>
                    <a:lnTo>
                      <a:pt x="780" y="1092"/>
                    </a:lnTo>
                    <a:lnTo>
                      <a:pt x="774" y="1098"/>
                    </a:lnTo>
                    <a:lnTo>
                      <a:pt x="750" y="1104"/>
                    </a:lnTo>
                    <a:lnTo>
                      <a:pt x="738" y="1122"/>
                    </a:lnTo>
                    <a:lnTo>
                      <a:pt x="732" y="1104"/>
                    </a:lnTo>
                    <a:lnTo>
                      <a:pt x="672" y="1104"/>
                    </a:lnTo>
                    <a:lnTo>
                      <a:pt x="648" y="1116"/>
                    </a:lnTo>
                    <a:lnTo>
                      <a:pt x="630" y="1122"/>
                    </a:lnTo>
                    <a:lnTo>
                      <a:pt x="624" y="1128"/>
                    </a:lnTo>
                    <a:lnTo>
                      <a:pt x="606" y="1128"/>
                    </a:lnTo>
                    <a:lnTo>
                      <a:pt x="606" y="1140"/>
                    </a:lnTo>
                    <a:lnTo>
                      <a:pt x="576" y="1146"/>
                    </a:lnTo>
                    <a:lnTo>
                      <a:pt x="564" y="1152"/>
                    </a:lnTo>
                    <a:lnTo>
                      <a:pt x="540" y="1152"/>
                    </a:lnTo>
                    <a:lnTo>
                      <a:pt x="516" y="1170"/>
                    </a:lnTo>
                    <a:lnTo>
                      <a:pt x="522" y="1182"/>
                    </a:lnTo>
                    <a:lnTo>
                      <a:pt x="540" y="1164"/>
                    </a:lnTo>
                    <a:lnTo>
                      <a:pt x="558" y="1176"/>
                    </a:lnTo>
                    <a:lnTo>
                      <a:pt x="582" y="1158"/>
                    </a:lnTo>
                    <a:lnTo>
                      <a:pt x="582" y="1170"/>
                    </a:lnTo>
                    <a:lnTo>
                      <a:pt x="594" y="1170"/>
                    </a:lnTo>
                    <a:lnTo>
                      <a:pt x="606" y="1164"/>
                    </a:lnTo>
                    <a:lnTo>
                      <a:pt x="618" y="1164"/>
                    </a:lnTo>
                    <a:lnTo>
                      <a:pt x="642" y="1140"/>
                    </a:lnTo>
                    <a:lnTo>
                      <a:pt x="654" y="1134"/>
                    </a:lnTo>
                    <a:lnTo>
                      <a:pt x="666" y="1122"/>
                    </a:lnTo>
                    <a:lnTo>
                      <a:pt x="684" y="1122"/>
                    </a:lnTo>
                    <a:lnTo>
                      <a:pt x="684" y="1134"/>
                    </a:lnTo>
                    <a:lnTo>
                      <a:pt x="690" y="1140"/>
                    </a:lnTo>
                    <a:lnTo>
                      <a:pt x="708" y="1140"/>
                    </a:lnTo>
                    <a:lnTo>
                      <a:pt x="732" y="1128"/>
                    </a:lnTo>
                    <a:lnTo>
                      <a:pt x="744" y="1128"/>
                    </a:lnTo>
                    <a:lnTo>
                      <a:pt x="756" y="1122"/>
                    </a:lnTo>
                    <a:lnTo>
                      <a:pt x="762" y="1116"/>
                    </a:lnTo>
                    <a:lnTo>
                      <a:pt x="768" y="1116"/>
                    </a:lnTo>
                    <a:lnTo>
                      <a:pt x="804" y="1128"/>
                    </a:lnTo>
                    <a:lnTo>
                      <a:pt x="822" y="1110"/>
                    </a:lnTo>
                    <a:lnTo>
                      <a:pt x="834" y="1110"/>
                    </a:lnTo>
                    <a:lnTo>
                      <a:pt x="852" y="1104"/>
                    </a:lnTo>
                    <a:lnTo>
                      <a:pt x="870" y="1104"/>
                    </a:lnTo>
                    <a:lnTo>
                      <a:pt x="894" y="1092"/>
                    </a:lnTo>
                    <a:lnTo>
                      <a:pt x="918" y="1068"/>
                    </a:lnTo>
                    <a:lnTo>
                      <a:pt x="942" y="1056"/>
                    </a:lnTo>
                    <a:lnTo>
                      <a:pt x="972" y="1056"/>
                    </a:lnTo>
                    <a:lnTo>
                      <a:pt x="978" y="1044"/>
                    </a:lnTo>
                    <a:lnTo>
                      <a:pt x="1014" y="1044"/>
                    </a:lnTo>
                    <a:lnTo>
                      <a:pt x="1026" y="1038"/>
                    </a:lnTo>
                    <a:lnTo>
                      <a:pt x="1032" y="1038"/>
                    </a:lnTo>
                    <a:lnTo>
                      <a:pt x="1038" y="1032"/>
                    </a:lnTo>
                    <a:lnTo>
                      <a:pt x="1050" y="1032"/>
                    </a:lnTo>
                    <a:lnTo>
                      <a:pt x="1086" y="1020"/>
                    </a:lnTo>
                    <a:lnTo>
                      <a:pt x="1110" y="1008"/>
                    </a:lnTo>
                    <a:lnTo>
                      <a:pt x="1122" y="996"/>
                    </a:lnTo>
                    <a:lnTo>
                      <a:pt x="1134" y="990"/>
                    </a:lnTo>
                    <a:lnTo>
                      <a:pt x="1140" y="984"/>
                    </a:lnTo>
                    <a:lnTo>
                      <a:pt x="1206" y="972"/>
                    </a:lnTo>
                    <a:lnTo>
                      <a:pt x="1260" y="942"/>
                    </a:lnTo>
                    <a:lnTo>
                      <a:pt x="1296" y="942"/>
                    </a:lnTo>
                    <a:lnTo>
                      <a:pt x="1314" y="936"/>
                    </a:lnTo>
                    <a:lnTo>
                      <a:pt x="1326" y="936"/>
                    </a:lnTo>
                    <a:lnTo>
                      <a:pt x="1338" y="930"/>
                    </a:lnTo>
                    <a:lnTo>
                      <a:pt x="1368" y="900"/>
                    </a:lnTo>
                    <a:lnTo>
                      <a:pt x="1380" y="900"/>
                    </a:lnTo>
                    <a:lnTo>
                      <a:pt x="1404" y="888"/>
                    </a:lnTo>
                    <a:lnTo>
                      <a:pt x="1416" y="888"/>
                    </a:lnTo>
                    <a:lnTo>
                      <a:pt x="1428" y="882"/>
                    </a:lnTo>
                    <a:lnTo>
                      <a:pt x="1434" y="876"/>
                    </a:lnTo>
                    <a:lnTo>
                      <a:pt x="1434" y="864"/>
                    </a:lnTo>
                    <a:lnTo>
                      <a:pt x="1422" y="864"/>
                    </a:lnTo>
                    <a:lnTo>
                      <a:pt x="1428" y="858"/>
                    </a:lnTo>
                    <a:lnTo>
                      <a:pt x="1452" y="846"/>
                    </a:lnTo>
                    <a:lnTo>
                      <a:pt x="1458" y="840"/>
                    </a:lnTo>
                    <a:lnTo>
                      <a:pt x="1470" y="834"/>
                    </a:lnTo>
                    <a:lnTo>
                      <a:pt x="1476" y="828"/>
                    </a:lnTo>
                    <a:lnTo>
                      <a:pt x="1488" y="828"/>
                    </a:lnTo>
                    <a:lnTo>
                      <a:pt x="1500" y="822"/>
                    </a:lnTo>
                    <a:lnTo>
                      <a:pt x="1512" y="822"/>
                    </a:lnTo>
                    <a:lnTo>
                      <a:pt x="1518" y="816"/>
                    </a:lnTo>
                    <a:lnTo>
                      <a:pt x="1524" y="816"/>
                    </a:lnTo>
                    <a:lnTo>
                      <a:pt x="1596" y="786"/>
                    </a:lnTo>
                    <a:lnTo>
                      <a:pt x="1590" y="768"/>
                    </a:lnTo>
                    <a:lnTo>
                      <a:pt x="1602" y="768"/>
                    </a:lnTo>
                    <a:lnTo>
                      <a:pt x="1608" y="774"/>
                    </a:lnTo>
                    <a:lnTo>
                      <a:pt x="1626" y="774"/>
                    </a:lnTo>
                    <a:lnTo>
                      <a:pt x="1638" y="762"/>
                    </a:lnTo>
                    <a:lnTo>
                      <a:pt x="1650" y="762"/>
                    </a:lnTo>
                    <a:lnTo>
                      <a:pt x="1674" y="750"/>
                    </a:lnTo>
                    <a:lnTo>
                      <a:pt x="1680" y="744"/>
                    </a:lnTo>
                    <a:lnTo>
                      <a:pt x="1704" y="732"/>
                    </a:lnTo>
                    <a:lnTo>
                      <a:pt x="1740" y="720"/>
                    </a:lnTo>
                    <a:lnTo>
                      <a:pt x="1770" y="708"/>
                    </a:lnTo>
                    <a:lnTo>
                      <a:pt x="1794" y="702"/>
                    </a:lnTo>
                    <a:lnTo>
                      <a:pt x="1812" y="702"/>
                    </a:lnTo>
                    <a:lnTo>
                      <a:pt x="1818" y="708"/>
                    </a:lnTo>
                    <a:lnTo>
                      <a:pt x="1842" y="720"/>
                    </a:lnTo>
                    <a:lnTo>
                      <a:pt x="1848" y="726"/>
                    </a:lnTo>
                    <a:lnTo>
                      <a:pt x="1812" y="726"/>
                    </a:lnTo>
                    <a:lnTo>
                      <a:pt x="1794" y="714"/>
                    </a:lnTo>
                    <a:lnTo>
                      <a:pt x="1758" y="738"/>
                    </a:lnTo>
                    <a:lnTo>
                      <a:pt x="1728" y="738"/>
                    </a:lnTo>
                    <a:lnTo>
                      <a:pt x="1722" y="744"/>
                    </a:lnTo>
                    <a:lnTo>
                      <a:pt x="1710" y="750"/>
                    </a:lnTo>
                    <a:lnTo>
                      <a:pt x="1704" y="762"/>
                    </a:lnTo>
                    <a:lnTo>
                      <a:pt x="1692" y="768"/>
                    </a:lnTo>
                    <a:lnTo>
                      <a:pt x="1686" y="774"/>
                    </a:lnTo>
                    <a:lnTo>
                      <a:pt x="1680" y="774"/>
                    </a:lnTo>
                    <a:lnTo>
                      <a:pt x="1668" y="780"/>
                    </a:lnTo>
                    <a:lnTo>
                      <a:pt x="1656" y="780"/>
                    </a:lnTo>
                    <a:lnTo>
                      <a:pt x="1638" y="786"/>
                    </a:lnTo>
                    <a:lnTo>
                      <a:pt x="1614" y="798"/>
                    </a:lnTo>
                    <a:lnTo>
                      <a:pt x="1614" y="804"/>
                    </a:lnTo>
                    <a:lnTo>
                      <a:pt x="1620" y="810"/>
                    </a:lnTo>
                    <a:lnTo>
                      <a:pt x="1632" y="816"/>
                    </a:lnTo>
                    <a:lnTo>
                      <a:pt x="1650" y="816"/>
                    </a:lnTo>
                    <a:lnTo>
                      <a:pt x="1644" y="816"/>
                    </a:lnTo>
                    <a:lnTo>
                      <a:pt x="1638" y="822"/>
                    </a:lnTo>
                    <a:lnTo>
                      <a:pt x="1632" y="822"/>
                    </a:lnTo>
                    <a:lnTo>
                      <a:pt x="1620" y="828"/>
                    </a:lnTo>
                    <a:lnTo>
                      <a:pt x="1572" y="828"/>
                    </a:lnTo>
                    <a:lnTo>
                      <a:pt x="1566" y="834"/>
                    </a:lnTo>
                    <a:lnTo>
                      <a:pt x="1560" y="834"/>
                    </a:lnTo>
                    <a:lnTo>
                      <a:pt x="1560" y="846"/>
                    </a:lnTo>
                    <a:lnTo>
                      <a:pt x="1572" y="858"/>
                    </a:lnTo>
                    <a:lnTo>
                      <a:pt x="1584" y="858"/>
                    </a:lnTo>
                    <a:lnTo>
                      <a:pt x="1596" y="852"/>
                    </a:lnTo>
                    <a:lnTo>
                      <a:pt x="1638" y="834"/>
                    </a:lnTo>
                    <a:lnTo>
                      <a:pt x="1680" y="810"/>
                    </a:lnTo>
                    <a:lnTo>
                      <a:pt x="1722" y="798"/>
                    </a:lnTo>
                    <a:lnTo>
                      <a:pt x="1788" y="798"/>
                    </a:lnTo>
                    <a:lnTo>
                      <a:pt x="1818" y="792"/>
                    </a:lnTo>
                    <a:lnTo>
                      <a:pt x="1824" y="786"/>
                    </a:lnTo>
                    <a:lnTo>
                      <a:pt x="1848" y="774"/>
                    </a:lnTo>
                    <a:lnTo>
                      <a:pt x="1854" y="762"/>
                    </a:lnTo>
                    <a:lnTo>
                      <a:pt x="1866" y="756"/>
                    </a:lnTo>
                    <a:lnTo>
                      <a:pt x="1872" y="750"/>
                    </a:lnTo>
                    <a:lnTo>
                      <a:pt x="1866" y="738"/>
                    </a:lnTo>
                    <a:lnTo>
                      <a:pt x="1878" y="732"/>
                    </a:lnTo>
                    <a:lnTo>
                      <a:pt x="1908" y="720"/>
                    </a:lnTo>
                    <a:lnTo>
                      <a:pt x="1944" y="714"/>
                    </a:lnTo>
                    <a:lnTo>
                      <a:pt x="1962" y="708"/>
                    </a:lnTo>
                    <a:lnTo>
                      <a:pt x="1968" y="708"/>
                    </a:lnTo>
                    <a:lnTo>
                      <a:pt x="1980" y="720"/>
                    </a:lnTo>
                    <a:lnTo>
                      <a:pt x="1980" y="726"/>
                    </a:lnTo>
                    <a:lnTo>
                      <a:pt x="2046" y="702"/>
                    </a:lnTo>
                    <a:lnTo>
                      <a:pt x="2004" y="738"/>
                    </a:lnTo>
                    <a:lnTo>
                      <a:pt x="2022" y="744"/>
                    </a:lnTo>
                    <a:lnTo>
                      <a:pt x="2022" y="762"/>
                    </a:lnTo>
                    <a:lnTo>
                      <a:pt x="2028" y="762"/>
                    </a:lnTo>
                    <a:lnTo>
                      <a:pt x="2034" y="756"/>
                    </a:lnTo>
                    <a:lnTo>
                      <a:pt x="2094" y="726"/>
                    </a:lnTo>
                    <a:lnTo>
                      <a:pt x="2082" y="732"/>
                    </a:lnTo>
                    <a:lnTo>
                      <a:pt x="2076" y="744"/>
                    </a:lnTo>
                    <a:lnTo>
                      <a:pt x="2064" y="750"/>
                    </a:lnTo>
                    <a:lnTo>
                      <a:pt x="2058" y="762"/>
                    </a:lnTo>
                    <a:lnTo>
                      <a:pt x="2046" y="774"/>
                    </a:lnTo>
                    <a:lnTo>
                      <a:pt x="2052" y="780"/>
                    </a:lnTo>
                    <a:lnTo>
                      <a:pt x="2064" y="780"/>
                    </a:lnTo>
                    <a:lnTo>
                      <a:pt x="2076" y="786"/>
                    </a:lnTo>
                    <a:lnTo>
                      <a:pt x="2106" y="786"/>
                    </a:lnTo>
                    <a:lnTo>
                      <a:pt x="2208" y="798"/>
                    </a:lnTo>
                    <a:lnTo>
                      <a:pt x="2238" y="780"/>
                    </a:lnTo>
                    <a:lnTo>
                      <a:pt x="2232" y="786"/>
                    </a:lnTo>
                    <a:lnTo>
                      <a:pt x="2232" y="810"/>
                    </a:lnTo>
                    <a:lnTo>
                      <a:pt x="2298" y="810"/>
                    </a:lnTo>
                    <a:lnTo>
                      <a:pt x="2334" y="804"/>
                    </a:lnTo>
                    <a:lnTo>
                      <a:pt x="2328" y="804"/>
                    </a:lnTo>
                    <a:lnTo>
                      <a:pt x="2322" y="810"/>
                    </a:lnTo>
                    <a:lnTo>
                      <a:pt x="2310" y="810"/>
                    </a:lnTo>
                    <a:lnTo>
                      <a:pt x="2286" y="822"/>
                    </a:lnTo>
                    <a:lnTo>
                      <a:pt x="2280" y="828"/>
                    </a:lnTo>
                    <a:lnTo>
                      <a:pt x="2280" y="834"/>
                    </a:lnTo>
                    <a:lnTo>
                      <a:pt x="2292" y="846"/>
                    </a:lnTo>
                    <a:lnTo>
                      <a:pt x="2304" y="852"/>
                    </a:lnTo>
                    <a:lnTo>
                      <a:pt x="2310" y="858"/>
                    </a:lnTo>
                    <a:lnTo>
                      <a:pt x="2310" y="882"/>
                    </a:lnTo>
                    <a:lnTo>
                      <a:pt x="2316" y="888"/>
                    </a:lnTo>
                    <a:lnTo>
                      <a:pt x="2316" y="900"/>
                    </a:lnTo>
                    <a:lnTo>
                      <a:pt x="2322" y="912"/>
                    </a:lnTo>
                    <a:lnTo>
                      <a:pt x="2358" y="912"/>
                    </a:lnTo>
                    <a:lnTo>
                      <a:pt x="2370" y="906"/>
                    </a:lnTo>
                    <a:lnTo>
                      <a:pt x="2388" y="906"/>
                    </a:lnTo>
                    <a:lnTo>
                      <a:pt x="2382" y="876"/>
                    </a:lnTo>
                    <a:lnTo>
                      <a:pt x="2400" y="870"/>
                    </a:lnTo>
                    <a:lnTo>
                      <a:pt x="2412" y="888"/>
                    </a:lnTo>
                    <a:lnTo>
                      <a:pt x="2442" y="876"/>
                    </a:lnTo>
                    <a:lnTo>
                      <a:pt x="2430" y="888"/>
                    </a:lnTo>
                    <a:lnTo>
                      <a:pt x="2430" y="900"/>
                    </a:lnTo>
                    <a:lnTo>
                      <a:pt x="2424" y="906"/>
                    </a:lnTo>
                    <a:lnTo>
                      <a:pt x="2424" y="912"/>
                    </a:lnTo>
                    <a:lnTo>
                      <a:pt x="2430" y="918"/>
                    </a:lnTo>
                    <a:lnTo>
                      <a:pt x="2436" y="918"/>
                    </a:lnTo>
                    <a:lnTo>
                      <a:pt x="2448" y="912"/>
                    </a:lnTo>
                    <a:lnTo>
                      <a:pt x="2454" y="906"/>
                    </a:lnTo>
                    <a:lnTo>
                      <a:pt x="2460" y="894"/>
                    </a:lnTo>
                    <a:lnTo>
                      <a:pt x="2466" y="888"/>
                    </a:lnTo>
                    <a:lnTo>
                      <a:pt x="2472" y="876"/>
                    </a:lnTo>
                    <a:lnTo>
                      <a:pt x="2502" y="834"/>
                    </a:lnTo>
                    <a:lnTo>
                      <a:pt x="2478" y="900"/>
                    </a:lnTo>
                    <a:lnTo>
                      <a:pt x="2484" y="924"/>
                    </a:lnTo>
                    <a:lnTo>
                      <a:pt x="2520" y="912"/>
                    </a:lnTo>
                    <a:lnTo>
                      <a:pt x="2496" y="936"/>
                    </a:lnTo>
                    <a:lnTo>
                      <a:pt x="2520" y="954"/>
                    </a:lnTo>
                    <a:lnTo>
                      <a:pt x="2502" y="954"/>
                    </a:lnTo>
                    <a:lnTo>
                      <a:pt x="2502" y="972"/>
                    </a:lnTo>
                    <a:lnTo>
                      <a:pt x="2472" y="990"/>
                    </a:lnTo>
                    <a:lnTo>
                      <a:pt x="2454" y="1002"/>
                    </a:lnTo>
                    <a:lnTo>
                      <a:pt x="2484" y="1020"/>
                    </a:lnTo>
                    <a:lnTo>
                      <a:pt x="2478" y="1050"/>
                    </a:lnTo>
                    <a:lnTo>
                      <a:pt x="2460" y="1068"/>
                    </a:lnTo>
                    <a:lnTo>
                      <a:pt x="2478" y="1080"/>
                    </a:lnTo>
                    <a:lnTo>
                      <a:pt x="2460" y="1098"/>
                    </a:lnTo>
                    <a:lnTo>
                      <a:pt x="2490" y="1098"/>
                    </a:lnTo>
                    <a:lnTo>
                      <a:pt x="2526" y="1086"/>
                    </a:lnTo>
                    <a:lnTo>
                      <a:pt x="2496" y="1122"/>
                    </a:lnTo>
                    <a:lnTo>
                      <a:pt x="2478" y="1140"/>
                    </a:lnTo>
                    <a:lnTo>
                      <a:pt x="2502" y="1146"/>
                    </a:lnTo>
                    <a:lnTo>
                      <a:pt x="2454" y="1164"/>
                    </a:lnTo>
                    <a:lnTo>
                      <a:pt x="2436" y="1176"/>
                    </a:lnTo>
                    <a:lnTo>
                      <a:pt x="2454" y="1188"/>
                    </a:lnTo>
                    <a:lnTo>
                      <a:pt x="2454" y="1200"/>
                    </a:lnTo>
                    <a:lnTo>
                      <a:pt x="2472" y="1188"/>
                    </a:lnTo>
                    <a:lnTo>
                      <a:pt x="2490" y="1182"/>
                    </a:lnTo>
                    <a:lnTo>
                      <a:pt x="2502" y="1170"/>
                    </a:lnTo>
                    <a:lnTo>
                      <a:pt x="2514" y="1164"/>
                    </a:lnTo>
                    <a:lnTo>
                      <a:pt x="2532" y="1146"/>
                    </a:lnTo>
                    <a:lnTo>
                      <a:pt x="2538" y="1134"/>
                    </a:lnTo>
                    <a:lnTo>
                      <a:pt x="2538" y="1122"/>
                    </a:lnTo>
                    <a:lnTo>
                      <a:pt x="2550" y="1116"/>
                    </a:lnTo>
                    <a:lnTo>
                      <a:pt x="2562" y="1104"/>
                    </a:lnTo>
                    <a:lnTo>
                      <a:pt x="2574" y="1098"/>
                    </a:lnTo>
                    <a:lnTo>
                      <a:pt x="2574" y="1086"/>
                    </a:lnTo>
                    <a:lnTo>
                      <a:pt x="2568" y="1080"/>
                    </a:lnTo>
                    <a:lnTo>
                      <a:pt x="2562" y="1080"/>
                    </a:lnTo>
                    <a:close/>
                    <a:moveTo>
                      <a:pt x="2394" y="1056"/>
                    </a:moveTo>
                    <a:lnTo>
                      <a:pt x="2400" y="1062"/>
                    </a:lnTo>
                    <a:lnTo>
                      <a:pt x="2418" y="1062"/>
                    </a:lnTo>
                    <a:lnTo>
                      <a:pt x="2436" y="1044"/>
                    </a:lnTo>
                    <a:lnTo>
                      <a:pt x="2460" y="1038"/>
                    </a:lnTo>
                    <a:lnTo>
                      <a:pt x="2454" y="1020"/>
                    </a:lnTo>
                    <a:lnTo>
                      <a:pt x="2430" y="1020"/>
                    </a:lnTo>
                    <a:lnTo>
                      <a:pt x="2418" y="1026"/>
                    </a:lnTo>
                    <a:lnTo>
                      <a:pt x="2412" y="1032"/>
                    </a:lnTo>
                    <a:lnTo>
                      <a:pt x="2406" y="1044"/>
                    </a:lnTo>
                    <a:lnTo>
                      <a:pt x="2394" y="1050"/>
                    </a:lnTo>
                    <a:lnTo>
                      <a:pt x="2394" y="1056"/>
                    </a:lnTo>
                    <a:close/>
                    <a:moveTo>
                      <a:pt x="2376" y="984"/>
                    </a:moveTo>
                    <a:lnTo>
                      <a:pt x="2358" y="984"/>
                    </a:lnTo>
                    <a:lnTo>
                      <a:pt x="2346" y="990"/>
                    </a:lnTo>
                    <a:lnTo>
                      <a:pt x="2334" y="1002"/>
                    </a:lnTo>
                    <a:lnTo>
                      <a:pt x="2334" y="1014"/>
                    </a:lnTo>
                    <a:lnTo>
                      <a:pt x="2322" y="1026"/>
                    </a:lnTo>
                    <a:lnTo>
                      <a:pt x="2322" y="1044"/>
                    </a:lnTo>
                    <a:lnTo>
                      <a:pt x="2310" y="1056"/>
                    </a:lnTo>
                    <a:lnTo>
                      <a:pt x="2310" y="1074"/>
                    </a:lnTo>
                    <a:lnTo>
                      <a:pt x="2316" y="1080"/>
                    </a:lnTo>
                    <a:lnTo>
                      <a:pt x="2322" y="1074"/>
                    </a:lnTo>
                    <a:lnTo>
                      <a:pt x="2328" y="1062"/>
                    </a:lnTo>
                    <a:lnTo>
                      <a:pt x="2340" y="1050"/>
                    </a:lnTo>
                    <a:lnTo>
                      <a:pt x="2352" y="1044"/>
                    </a:lnTo>
                    <a:lnTo>
                      <a:pt x="2376" y="1020"/>
                    </a:lnTo>
                    <a:lnTo>
                      <a:pt x="2382" y="1008"/>
                    </a:lnTo>
                    <a:lnTo>
                      <a:pt x="2382" y="990"/>
                    </a:lnTo>
                    <a:lnTo>
                      <a:pt x="2376" y="984"/>
                    </a:lnTo>
                    <a:close/>
                    <a:moveTo>
                      <a:pt x="786" y="810"/>
                    </a:moveTo>
                    <a:lnTo>
                      <a:pt x="798" y="810"/>
                    </a:lnTo>
                    <a:lnTo>
                      <a:pt x="834" y="798"/>
                    </a:lnTo>
                    <a:lnTo>
                      <a:pt x="858" y="786"/>
                    </a:lnTo>
                    <a:lnTo>
                      <a:pt x="864" y="780"/>
                    </a:lnTo>
                    <a:lnTo>
                      <a:pt x="870" y="780"/>
                    </a:lnTo>
                    <a:lnTo>
                      <a:pt x="864" y="774"/>
                    </a:lnTo>
                    <a:lnTo>
                      <a:pt x="828" y="762"/>
                    </a:lnTo>
                    <a:lnTo>
                      <a:pt x="810" y="762"/>
                    </a:lnTo>
                    <a:lnTo>
                      <a:pt x="798" y="768"/>
                    </a:lnTo>
                    <a:lnTo>
                      <a:pt x="792" y="774"/>
                    </a:lnTo>
                    <a:lnTo>
                      <a:pt x="786" y="768"/>
                    </a:lnTo>
                    <a:lnTo>
                      <a:pt x="774" y="768"/>
                    </a:lnTo>
                    <a:lnTo>
                      <a:pt x="768" y="774"/>
                    </a:lnTo>
                    <a:lnTo>
                      <a:pt x="768" y="804"/>
                    </a:lnTo>
                    <a:lnTo>
                      <a:pt x="774" y="810"/>
                    </a:lnTo>
                    <a:lnTo>
                      <a:pt x="786" y="810"/>
                    </a:lnTo>
                    <a:close/>
                    <a:moveTo>
                      <a:pt x="0" y="1332"/>
                    </a:moveTo>
                    <a:lnTo>
                      <a:pt x="60" y="1320"/>
                    </a:lnTo>
                    <a:lnTo>
                      <a:pt x="72" y="1302"/>
                    </a:lnTo>
                    <a:lnTo>
                      <a:pt x="132" y="1296"/>
                    </a:lnTo>
                    <a:lnTo>
                      <a:pt x="114" y="1272"/>
                    </a:lnTo>
                    <a:lnTo>
                      <a:pt x="0" y="1332"/>
                    </a:lnTo>
                    <a:close/>
                    <a:moveTo>
                      <a:pt x="1362" y="954"/>
                    </a:moveTo>
                    <a:lnTo>
                      <a:pt x="1350" y="954"/>
                    </a:lnTo>
                    <a:lnTo>
                      <a:pt x="1338" y="960"/>
                    </a:lnTo>
                    <a:lnTo>
                      <a:pt x="1332" y="954"/>
                    </a:lnTo>
                    <a:lnTo>
                      <a:pt x="1314" y="954"/>
                    </a:lnTo>
                    <a:lnTo>
                      <a:pt x="1314" y="978"/>
                    </a:lnTo>
                    <a:lnTo>
                      <a:pt x="1290" y="996"/>
                    </a:lnTo>
                    <a:lnTo>
                      <a:pt x="1290" y="972"/>
                    </a:lnTo>
                    <a:lnTo>
                      <a:pt x="1278" y="966"/>
                    </a:lnTo>
                    <a:lnTo>
                      <a:pt x="1272" y="966"/>
                    </a:lnTo>
                    <a:lnTo>
                      <a:pt x="1248" y="978"/>
                    </a:lnTo>
                    <a:lnTo>
                      <a:pt x="1242" y="978"/>
                    </a:lnTo>
                    <a:lnTo>
                      <a:pt x="1230" y="990"/>
                    </a:lnTo>
                    <a:lnTo>
                      <a:pt x="1224" y="1002"/>
                    </a:lnTo>
                    <a:lnTo>
                      <a:pt x="1218" y="1008"/>
                    </a:lnTo>
                    <a:lnTo>
                      <a:pt x="1218" y="1014"/>
                    </a:lnTo>
                    <a:lnTo>
                      <a:pt x="1224" y="1014"/>
                    </a:lnTo>
                    <a:lnTo>
                      <a:pt x="1230" y="1020"/>
                    </a:lnTo>
                    <a:lnTo>
                      <a:pt x="1278" y="1020"/>
                    </a:lnTo>
                    <a:lnTo>
                      <a:pt x="1296" y="1014"/>
                    </a:lnTo>
                    <a:lnTo>
                      <a:pt x="1308" y="1014"/>
                    </a:lnTo>
                    <a:lnTo>
                      <a:pt x="1320" y="1008"/>
                    </a:lnTo>
                    <a:lnTo>
                      <a:pt x="1320" y="996"/>
                    </a:lnTo>
                    <a:lnTo>
                      <a:pt x="1350" y="990"/>
                    </a:lnTo>
                    <a:lnTo>
                      <a:pt x="1350" y="984"/>
                    </a:lnTo>
                    <a:lnTo>
                      <a:pt x="1386" y="978"/>
                    </a:lnTo>
                    <a:lnTo>
                      <a:pt x="1398" y="954"/>
                    </a:lnTo>
                    <a:lnTo>
                      <a:pt x="1380" y="960"/>
                    </a:lnTo>
                    <a:lnTo>
                      <a:pt x="1374" y="954"/>
                    </a:lnTo>
                    <a:lnTo>
                      <a:pt x="1362" y="954"/>
                    </a:lnTo>
                    <a:close/>
                    <a:moveTo>
                      <a:pt x="162" y="1290"/>
                    </a:moveTo>
                    <a:lnTo>
                      <a:pt x="204" y="1290"/>
                    </a:lnTo>
                    <a:lnTo>
                      <a:pt x="240" y="1260"/>
                    </a:lnTo>
                    <a:lnTo>
                      <a:pt x="228" y="1242"/>
                    </a:lnTo>
                    <a:lnTo>
                      <a:pt x="162" y="1290"/>
                    </a:lnTo>
                    <a:close/>
                    <a:moveTo>
                      <a:pt x="2466" y="1140"/>
                    </a:moveTo>
                    <a:lnTo>
                      <a:pt x="2472" y="1128"/>
                    </a:lnTo>
                    <a:lnTo>
                      <a:pt x="2454" y="1110"/>
                    </a:lnTo>
                    <a:lnTo>
                      <a:pt x="2448" y="1110"/>
                    </a:lnTo>
                    <a:lnTo>
                      <a:pt x="2436" y="1122"/>
                    </a:lnTo>
                    <a:lnTo>
                      <a:pt x="2430" y="1134"/>
                    </a:lnTo>
                    <a:lnTo>
                      <a:pt x="2424" y="1152"/>
                    </a:lnTo>
                    <a:lnTo>
                      <a:pt x="2418" y="1164"/>
                    </a:lnTo>
                    <a:lnTo>
                      <a:pt x="2418" y="1176"/>
                    </a:lnTo>
                    <a:lnTo>
                      <a:pt x="2436" y="1158"/>
                    </a:lnTo>
                    <a:lnTo>
                      <a:pt x="2454" y="1158"/>
                    </a:lnTo>
                    <a:lnTo>
                      <a:pt x="2460" y="1152"/>
                    </a:lnTo>
                    <a:lnTo>
                      <a:pt x="2466" y="1140"/>
                    </a:lnTo>
                    <a:close/>
                    <a:moveTo>
                      <a:pt x="1428" y="912"/>
                    </a:moveTo>
                    <a:lnTo>
                      <a:pt x="1404" y="924"/>
                    </a:lnTo>
                    <a:lnTo>
                      <a:pt x="1386" y="942"/>
                    </a:lnTo>
                    <a:lnTo>
                      <a:pt x="1386" y="948"/>
                    </a:lnTo>
                    <a:lnTo>
                      <a:pt x="1398" y="954"/>
                    </a:lnTo>
                    <a:lnTo>
                      <a:pt x="1410" y="954"/>
                    </a:lnTo>
                    <a:lnTo>
                      <a:pt x="1422" y="948"/>
                    </a:lnTo>
                    <a:lnTo>
                      <a:pt x="1428" y="948"/>
                    </a:lnTo>
                    <a:lnTo>
                      <a:pt x="1440" y="942"/>
                    </a:lnTo>
                    <a:lnTo>
                      <a:pt x="1446" y="930"/>
                    </a:lnTo>
                    <a:lnTo>
                      <a:pt x="1470" y="930"/>
                    </a:lnTo>
                    <a:lnTo>
                      <a:pt x="1470" y="924"/>
                    </a:lnTo>
                    <a:lnTo>
                      <a:pt x="1458" y="912"/>
                    </a:lnTo>
                    <a:lnTo>
                      <a:pt x="1452" y="912"/>
                    </a:lnTo>
                    <a:lnTo>
                      <a:pt x="1440" y="906"/>
                    </a:lnTo>
                    <a:lnTo>
                      <a:pt x="1428" y="912"/>
                    </a:lnTo>
                    <a:close/>
                    <a:moveTo>
                      <a:pt x="498" y="1164"/>
                    </a:moveTo>
                    <a:lnTo>
                      <a:pt x="486" y="1164"/>
                    </a:lnTo>
                    <a:lnTo>
                      <a:pt x="474" y="1170"/>
                    </a:lnTo>
                    <a:lnTo>
                      <a:pt x="462" y="1170"/>
                    </a:lnTo>
                    <a:lnTo>
                      <a:pt x="450" y="1176"/>
                    </a:lnTo>
                    <a:lnTo>
                      <a:pt x="444" y="1182"/>
                    </a:lnTo>
                    <a:lnTo>
                      <a:pt x="432" y="1182"/>
                    </a:lnTo>
                    <a:lnTo>
                      <a:pt x="426" y="1188"/>
                    </a:lnTo>
                    <a:lnTo>
                      <a:pt x="414" y="1188"/>
                    </a:lnTo>
                    <a:lnTo>
                      <a:pt x="390" y="1200"/>
                    </a:lnTo>
                    <a:lnTo>
                      <a:pt x="384" y="1206"/>
                    </a:lnTo>
                    <a:lnTo>
                      <a:pt x="384" y="1218"/>
                    </a:lnTo>
                    <a:lnTo>
                      <a:pt x="402" y="1218"/>
                    </a:lnTo>
                    <a:lnTo>
                      <a:pt x="420" y="1212"/>
                    </a:lnTo>
                    <a:lnTo>
                      <a:pt x="432" y="1206"/>
                    </a:lnTo>
                    <a:lnTo>
                      <a:pt x="504" y="1206"/>
                    </a:lnTo>
                    <a:lnTo>
                      <a:pt x="510" y="1200"/>
                    </a:lnTo>
                    <a:lnTo>
                      <a:pt x="510" y="1176"/>
                    </a:lnTo>
                    <a:lnTo>
                      <a:pt x="498" y="1164"/>
                    </a:lnTo>
                    <a:close/>
                    <a:moveTo>
                      <a:pt x="330" y="1242"/>
                    </a:moveTo>
                    <a:lnTo>
                      <a:pt x="330" y="1224"/>
                    </a:lnTo>
                    <a:lnTo>
                      <a:pt x="276" y="1242"/>
                    </a:lnTo>
                    <a:lnTo>
                      <a:pt x="330" y="1242"/>
                    </a:lnTo>
                    <a:close/>
                  </a:path>
                </a:pathLst>
              </a:custGeom>
              <a:solidFill>
                <a:srgbClr val="EAEAEA"/>
              </a:solidFill>
              <a:ln w="3175" algn="ctr">
                <a:solidFill>
                  <a:srgbClr val="FFFFFF">
                    <a:lumMod val="85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1">
                  <a:ln>
                    <a:noFill/>
                  </a:ln>
                  <a:solidFill>
                    <a:srgbClr val="64574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USA" descr="© INSCALE GmbH, 15.06.2010"/>
              <p:cNvSpPr>
                <a:spLocks noEditPoints="1"/>
              </p:cNvSpPr>
              <p:nvPr/>
            </p:nvSpPr>
            <p:spPr bwMode="auto">
              <a:xfrm>
                <a:off x="919162" y="2055813"/>
                <a:ext cx="1590675" cy="788988"/>
              </a:xfrm>
              <a:custGeom>
                <a:avLst/>
                <a:gdLst>
                  <a:gd name="T0" fmla="*/ 2147483647 w 3918"/>
                  <a:gd name="T1" fmla="*/ 2147483647 h 1944"/>
                  <a:gd name="T2" fmla="*/ 2147483647 w 3918"/>
                  <a:gd name="T3" fmla="*/ 2147483647 h 1944"/>
                  <a:gd name="T4" fmla="*/ 2147483647 w 3918"/>
                  <a:gd name="T5" fmla="*/ 2147483647 h 1944"/>
                  <a:gd name="T6" fmla="*/ 2147483647 w 3918"/>
                  <a:gd name="T7" fmla="*/ 2147483647 h 1944"/>
                  <a:gd name="T8" fmla="*/ 2147483647 w 3918"/>
                  <a:gd name="T9" fmla="*/ 2147483647 h 1944"/>
                  <a:gd name="T10" fmla="*/ 2147483647 w 3918"/>
                  <a:gd name="T11" fmla="*/ 2147483647 h 1944"/>
                  <a:gd name="T12" fmla="*/ 2147483647 w 3918"/>
                  <a:gd name="T13" fmla="*/ 2147483647 h 1944"/>
                  <a:gd name="T14" fmla="*/ 2147483647 w 3918"/>
                  <a:gd name="T15" fmla="*/ 2147483647 h 1944"/>
                  <a:gd name="T16" fmla="*/ 2147483647 w 3918"/>
                  <a:gd name="T17" fmla="*/ 2147483647 h 1944"/>
                  <a:gd name="T18" fmla="*/ 2147483647 w 3918"/>
                  <a:gd name="T19" fmla="*/ 2147483647 h 1944"/>
                  <a:gd name="T20" fmla="*/ 2147483647 w 3918"/>
                  <a:gd name="T21" fmla="*/ 2147483647 h 1944"/>
                  <a:gd name="T22" fmla="*/ 2147483647 w 3918"/>
                  <a:gd name="T23" fmla="*/ 2147483647 h 1944"/>
                  <a:gd name="T24" fmla="*/ 2147483647 w 3918"/>
                  <a:gd name="T25" fmla="*/ 2147483647 h 1944"/>
                  <a:gd name="T26" fmla="*/ 2147483647 w 3918"/>
                  <a:gd name="T27" fmla="*/ 2147483647 h 1944"/>
                  <a:gd name="T28" fmla="*/ 2147483647 w 3918"/>
                  <a:gd name="T29" fmla="*/ 2147483647 h 1944"/>
                  <a:gd name="T30" fmla="*/ 2147483647 w 3918"/>
                  <a:gd name="T31" fmla="*/ 2147483647 h 1944"/>
                  <a:gd name="T32" fmla="*/ 2147483647 w 3918"/>
                  <a:gd name="T33" fmla="*/ 2147483647 h 1944"/>
                  <a:gd name="T34" fmla="*/ 2147483647 w 3918"/>
                  <a:gd name="T35" fmla="*/ 2147483647 h 1944"/>
                  <a:gd name="T36" fmla="*/ 2147483647 w 3918"/>
                  <a:gd name="T37" fmla="*/ 2147483647 h 1944"/>
                  <a:gd name="T38" fmla="*/ 2147483647 w 3918"/>
                  <a:gd name="T39" fmla="*/ 2147483647 h 1944"/>
                  <a:gd name="T40" fmla="*/ 2147483647 w 3918"/>
                  <a:gd name="T41" fmla="*/ 2147483647 h 1944"/>
                  <a:gd name="T42" fmla="*/ 2147483647 w 3918"/>
                  <a:gd name="T43" fmla="*/ 2147483647 h 1944"/>
                  <a:gd name="T44" fmla="*/ 2147483647 w 3918"/>
                  <a:gd name="T45" fmla="*/ 2147483647 h 1944"/>
                  <a:gd name="T46" fmla="*/ 2147483647 w 3918"/>
                  <a:gd name="T47" fmla="*/ 2147483647 h 1944"/>
                  <a:gd name="T48" fmla="*/ 2147483647 w 3918"/>
                  <a:gd name="T49" fmla="*/ 2147483647 h 1944"/>
                  <a:gd name="T50" fmla="*/ 2147483647 w 3918"/>
                  <a:gd name="T51" fmla="*/ 2147483647 h 1944"/>
                  <a:gd name="T52" fmla="*/ 2147483647 w 3918"/>
                  <a:gd name="T53" fmla="*/ 2147483647 h 1944"/>
                  <a:gd name="T54" fmla="*/ 2147483647 w 3918"/>
                  <a:gd name="T55" fmla="*/ 2147483647 h 1944"/>
                  <a:gd name="T56" fmla="*/ 2147483647 w 3918"/>
                  <a:gd name="T57" fmla="*/ 2147483647 h 1944"/>
                  <a:gd name="T58" fmla="*/ 2147483647 w 3918"/>
                  <a:gd name="T59" fmla="*/ 2147483647 h 1944"/>
                  <a:gd name="T60" fmla="*/ 2147483647 w 3918"/>
                  <a:gd name="T61" fmla="*/ 2147483647 h 1944"/>
                  <a:gd name="T62" fmla="*/ 2147483647 w 3918"/>
                  <a:gd name="T63" fmla="*/ 2147483647 h 1944"/>
                  <a:gd name="T64" fmla="*/ 2147483647 w 3918"/>
                  <a:gd name="T65" fmla="*/ 2147483647 h 1944"/>
                  <a:gd name="T66" fmla="*/ 2147483647 w 3918"/>
                  <a:gd name="T67" fmla="*/ 2147483647 h 1944"/>
                  <a:gd name="T68" fmla="*/ 2147483647 w 3918"/>
                  <a:gd name="T69" fmla="*/ 2147483647 h 1944"/>
                  <a:gd name="T70" fmla="*/ 2147483647 w 3918"/>
                  <a:gd name="T71" fmla="*/ 2147483647 h 1944"/>
                  <a:gd name="T72" fmla="*/ 2147483647 w 3918"/>
                  <a:gd name="T73" fmla="*/ 2147483647 h 1944"/>
                  <a:gd name="T74" fmla="*/ 2147483647 w 3918"/>
                  <a:gd name="T75" fmla="*/ 2147483647 h 1944"/>
                  <a:gd name="T76" fmla="*/ 2147483647 w 3918"/>
                  <a:gd name="T77" fmla="*/ 2147483647 h 1944"/>
                  <a:gd name="T78" fmla="*/ 2147483647 w 3918"/>
                  <a:gd name="T79" fmla="*/ 2147483647 h 1944"/>
                  <a:gd name="T80" fmla="*/ 2147483647 w 3918"/>
                  <a:gd name="T81" fmla="*/ 2147483647 h 1944"/>
                  <a:gd name="T82" fmla="*/ 2147483647 w 3918"/>
                  <a:gd name="T83" fmla="*/ 2147483647 h 1944"/>
                  <a:gd name="T84" fmla="*/ 2147483647 w 3918"/>
                  <a:gd name="T85" fmla="*/ 2147483647 h 1944"/>
                  <a:gd name="T86" fmla="*/ 2147483647 w 3918"/>
                  <a:gd name="T87" fmla="*/ 2147483647 h 1944"/>
                  <a:gd name="T88" fmla="*/ 2147483647 w 3918"/>
                  <a:gd name="T89" fmla="*/ 2147483647 h 1944"/>
                  <a:gd name="T90" fmla="*/ 2147483647 w 3918"/>
                  <a:gd name="T91" fmla="*/ 2147483647 h 1944"/>
                  <a:gd name="T92" fmla="*/ 2147483647 w 3918"/>
                  <a:gd name="T93" fmla="*/ 2147483647 h 1944"/>
                  <a:gd name="T94" fmla="*/ 2147483647 w 3918"/>
                  <a:gd name="T95" fmla="*/ 2147483647 h 1944"/>
                  <a:gd name="T96" fmla="*/ 2147483647 w 3918"/>
                  <a:gd name="T97" fmla="*/ 2147483647 h 1944"/>
                  <a:gd name="T98" fmla="*/ 2147483647 w 3918"/>
                  <a:gd name="T99" fmla="*/ 2147483647 h 1944"/>
                  <a:gd name="T100" fmla="*/ 2147483647 w 3918"/>
                  <a:gd name="T101" fmla="*/ 2147483647 h 1944"/>
                  <a:gd name="T102" fmla="*/ 2147483647 w 3918"/>
                  <a:gd name="T103" fmla="*/ 2147483647 h 1944"/>
                  <a:gd name="T104" fmla="*/ 2147483647 w 3918"/>
                  <a:gd name="T105" fmla="*/ 2147483647 h 1944"/>
                  <a:gd name="T106" fmla="*/ 2147483647 w 3918"/>
                  <a:gd name="T107" fmla="*/ 2147483647 h 1944"/>
                  <a:gd name="T108" fmla="*/ 2147483647 w 3918"/>
                  <a:gd name="T109" fmla="*/ 2147483647 h 1944"/>
                  <a:gd name="T110" fmla="*/ 2147483647 w 3918"/>
                  <a:gd name="T111" fmla="*/ 2147483647 h 1944"/>
                  <a:gd name="T112" fmla="*/ 2147483647 w 3918"/>
                  <a:gd name="T113" fmla="*/ 2147483647 h 1944"/>
                  <a:gd name="T114" fmla="*/ 2147483647 w 3918"/>
                  <a:gd name="T115" fmla="*/ 2147483647 h 1944"/>
                  <a:gd name="T116" fmla="*/ 2147483647 w 3918"/>
                  <a:gd name="T117" fmla="*/ 2147483647 h 1944"/>
                  <a:gd name="T118" fmla="*/ 2147483647 w 3918"/>
                  <a:gd name="T119" fmla="*/ 2147483647 h 1944"/>
                  <a:gd name="T120" fmla="*/ 2147483647 w 3918"/>
                  <a:gd name="T121" fmla="*/ 2147483647 h 1944"/>
                  <a:gd name="T122" fmla="*/ 2147483647 w 3918"/>
                  <a:gd name="T123" fmla="*/ 2147483647 h 1944"/>
                  <a:gd name="T124" fmla="*/ 2147483647 w 3918"/>
                  <a:gd name="T125" fmla="*/ 2147483647 h 19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18"/>
                  <a:gd name="T190" fmla="*/ 0 h 1944"/>
                  <a:gd name="T191" fmla="*/ 3918 w 3918"/>
                  <a:gd name="T192" fmla="*/ 1944 h 19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18" h="1944">
                    <a:moveTo>
                      <a:pt x="3858" y="168"/>
                    </a:moveTo>
                    <a:lnTo>
                      <a:pt x="3852" y="168"/>
                    </a:lnTo>
                    <a:lnTo>
                      <a:pt x="3846" y="162"/>
                    </a:lnTo>
                    <a:lnTo>
                      <a:pt x="3846" y="156"/>
                    </a:lnTo>
                    <a:lnTo>
                      <a:pt x="3840" y="150"/>
                    </a:lnTo>
                    <a:lnTo>
                      <a:pt x="3828" y="150"/>
                    </a:lnTo>
                    <a:lnTo>
                      <a:pt x="3804" y="174"/>
                    </a:lnTo>
                    <a:lnTo>
                      <a:pt x="3798" y="186"/>
                    </a:lnTo>
                    <a:lnTo>
                      <a:pt x="3756" y="210"/>
                    </a:lnTo>
                    <a:lnTo>
                      <a:pt x="3756" y="234"/>
                    </a:lnTo>
                    <a:lnTo>
                      <a:pt x="3744" y="246"/>
                    </a:lnTo>
                    <a:lnTo>
                      <a:pt x="3738" y="246"/>
                    </a:lnTo>
                    <a:lnTo>
                      <a:pt x="3726" y="258"/>
                    </a:lnTo>
                    <a:lnTo>
                      <a:pt x="3720" y="270"/>
                    </a:lnTo>
                    <a:lnTo>
                      <a:pt x="3720" y="294"/>
                    </a:lnTo>
                    <a:lnTo>
                      <a:pt x="3714" y="294"/>
                    </a:lnTo>
                    <a:lnTo>
                      <a:pt x="3708" y="288"/>
                    </a:lnTo>
                    <a:lnTo>
                      <a:pt x="3696" y="288"/>
                    </a:lnTo>
                    <a:lnTo>
                      <a:pt x="3690" y="294"/>
                    </a:lnTo>
                    <a:lnTo>
                      <a:pt x="3678" y="300"/>
                    </a:lnTo>
                    <a:lnTo>
                      <a:pt x="3666" y="312"/>
                    </a:lnTo>
                    <a:lnTo>
                      <a:pt x="3666" y="318"/>
                    </a:lnTo>
                    <a:lnTo>
                      <a:pt x="3660" y="318"/>
                    </a:lnTo>
                    <a:lnTo>
                      <a:pt x="3648" y="324"/>
                    </a:lnTo>
                    <a:lnTo>
                      <a:pt x="3630" y="324"/>
                    </a:lnTo>
                    <a:lnTo>
                      <a:pt x="3618" y="336"/>
                    </a:lnTo>
                    <a:lnTo>
                      <a:pt x="3618" y="342"/>
                    </a:lnTo>
                    <a:lnTo>
                      <a:pt x="3384" y="342"/>
                    </a:lnTo>
                    <a:lnTo>
                      <a:pt x="3372" y="354"/>
                    </a:lnTo>
                    <a:lnTo>
                      <a:pt x="3360" y="360"/>
                    </a:lnTo>
                    <a:lnTo>
                      <a:pt x="3336" y="384"/>
                    </a:lnTo>
                    <a:lnTo>
                      <a:pt x="3324" y="390"/>
                    </a:lnTo>
                    <a:lnTo>
                      <a:pt x="3312" y="402"/>
                    </a:lnTo>
                    <a:lnTo>
                      <a:pt x="3282" y="402"/>
                    </a:lnTo>
                    <a:lnTo>
                      <a:pt x="3282" y="408"/>
                    </a:lnTo>
                    <a:lnTo>
                      <a:pt x="3276" y="408"/>
                    </a:lnTo>
                    <a:lnTo>
                      <a:pt x="3282" y="414"/>
                    </a:lnTo>
                    <a:lnTo>
                      <a:pt x="3282" y="420"/>
                    </a:lnTo>
                    <a:lnTo>
                      <a:pt x="3288" y="426"/>
                    </a:lnTo>
                    <a:lnTo>
                      <a:pt x="3282" y="432"/>
                    </a:lnTo>
                    <a:lnTo>
                      <a:pt x="3282" y="438"/>
                    </a:lnTo>
                    <a:lnTo>
                      <a:pt x="3276" y="444"/>
                    </a:lnTo>
                    <a:lnTo>
                      <a:pt x="3270" y="456"/>
                    </a:lnTo>
                    <a:lnTo>
                      <a:pt x="3264" y="462"/>
                    </a:lnTo>
                    <a:lnTo>
                      <a:pt x="3264" y="468"/>
                    </a:lnTo>
                    <a:lnTo>
                      <a:pt x="3246" y="468"/>
                    </a:lnTo>
                    <a:lnTo>
                      <a:pt x="3246" y="474"/>
                    </a:lnTo>
                    <a:lnTo>
                      <a:pt x="3240" y="474"/>
                    </a:lnTo>
                    <a:lnTo>
                      <a:pt x="3228" y="480"/>
                    </a:lnTo>
                    <a:lnTo>
                      <a:pt x="3204" y="480"/>
                    </a:lnTo>
                    <a:lnTo>
                      <a:pt x="3198" y="474"/>
                    </a:lnTo>
                    <a:lnTo>
                      <a:pt x="3186" y="486"/>
                    </a:lnTo>
                    <a:lnTo>
                      <a:pt x="3162" y="486"/>
                    </a:lnTo>
                    <a:lnTo>
                      <a:pt x="3150" y="480"/>
                    </a:lnTo>
                    <a:lnTo>
                      <a:pt x="3144" y="474"/>
                    </a:lnTo>
                    <a:lnTo>
                      <a:pt x="3114" y="474"/>
                    </a:lnTo>
                    <a:lnTo>
                      <a:pt x="3096" y="486"/>
                    </a:lnTo>
                    <a:lnTo>
                      <a:pt x="3078" y="492"/>
                    </a:lnTo>
                    <a:lnTo>
                      <a:pt x="3072" y="492"/>
                    </a:lnTo>
                    <a:lnTo>
                      <a:pt x="3072" y="516"/>
                    </a:lnTo>
                    <a:lnTo>
                      <a:pt x="3066" y="522"/>
                    </a:lnTo>
                    <a:lnTo>
                      <a:pt x="3078" y="522"/>
                    </a:lnTo>
                    <a:lnTo>
                      <a:pt x="3066" y="528"/>
                    </a:lnTo>
                    <a:lnTo>
                      <a:pt x="3036" y="546"/>
                    </a:lnTo>
                    <a:lnTo>
                      <a:pt x="3000" y="564"/>
                    </a:lnTo>
                    <a:lnTo>
                      <a:pt x="2964" y="576"/>
                    </a:lnTo>
                    <a:lnTo>
                      <a:pt x="2946" y="588"/>
                    </a:lnTo>
                    <a:lnTo>
                      <a:pt x="2934" y="594"/>
                    </a:lnTo>
                    <a:lnTo>
                      <a:pt x="2928" y="594"/>
                    </a:lnTo>
                    <a:lnTo>
                      <a:pt x="2856" y="618"/>
                    </a:lnTo>
                    <a:lnTo>
                      <a:pt x="2850" y="624"/>
                    </a:lnTo>
                    <a:lnTo>
                      <a:pt x="2838" y="624"/>
                    </a:lnTo>
                    <a:lnTo>
                      <a:pt x="2826" y="630"/>
                    </a:lnTo>
                    <a:lnTo>
                      <a:pt x="2808" y="630"/>
                    </a:lnTo>
                    <a:lnTo>
                      <a:pt x="2802" y="636"/>
                    </a:lnTo>
                    <a:lnTo>
                      <a:pt x="2778" y="636"/>
                    </a:lnTo>
                    <a:lnTo>
                      <a:pt x="2772" y="630"/>
                    </a:lnTo>
                    <a:lnTo>
                      <a:pt x="2772" y="624"/>
                    </a:lnTo>
                    <a:lnTo>
                      <a:pt x="2760" y="624"/>
                    </a:lnTo>
                    <a:lnTo>
                      <a:pt x="2748" y="618"/>
                    </a:lnTo>
                    <a:lnTo>
                      <a:pt x="2736" y="606"/>
                    </a:lnTo>
                    <a:lnTo>
                      <a:pt x="2742" y="606"/>
                    </a:lnTo>
                    <a:lnTo>
                      <a:pt x="2748" y="600"/>
                    </a:lnTo>
                    <a:lnTo>
                      <a:pt x="2772" y="588"/>
                    </a:lnTo>
                    <a:lnTo>
                      <a:pt x="2772" y="582"/>
                    </a:lnTo>
                    <a:lnTo>
                      <a:pt x="2796" y="558"/>
                    </a:lnTo>
                    <a:lnTo>
                      <a:pt x="2832" y="540"/>
                    </a:lnTo>
                    <a:lnTo>
                      <a:pt x="2838" y="540"/>
                    </a:lnTo>
                    <a:lnTo>
                      <a:pt x="2844" y="534"/>
                    </a:lnTo>
                    <a:lnTo>
                      <a:pt x="2844" y="510"/>
                    </a:lnTo>
                    <a:lnTo>
                      <a:pt x="2850" y="504"/>
                    </a:lnTo>
                    <a:lnTo>
                      <a:pt x="2856" y="492"/>
                    </a:lnTo>
                    <a:lnTo>
                      <a:pt x="2850" y="486"/>
                    </a:lnTo>
                    <a:lnTo>
                      <a:pt x="2850" y="480"/>
                    </a:lnTo>
                    <a:lnTo>
                      <a:pt x="2856" y="468"/>
                    </a:lnTo>
                    <a:lnTo>
                      <a:pt x="2856" y="444"/>
                    </a:lnTo>
                    <a:lnTo>
                      <a:pt x="2862" y="432"/>
                    </a:lnTo>
                    <a:lnTo>
                      <a:pt x="2862" y="426"/>
                    </a:lnTo>
                    <a:lnTo>
                      <a:pt x="2856" y="420"/>
                    </a:lnTo>
                    <a:lnTo>
                      <a:pt x="2850" y="420"/>
                    </a:lnTo>
                    <a:lnTo>
                      <a:pt x="2844" y="426"/>
                    </a:lnTo>
                    <a:lnTo>
                      <a:pt x="2832" y="426"/>
                    </a:lnTo>
                    <a:lnTo>
                      <a:pt x="2814" y="444"/>
                    </a:lnTo>
                    <a:lnTo>
                      <a:pt x="2802" y="450"/>
                    </a:lnTo>
                    <a:lnTo>
                      <a:pt x="2796" y="456"/>
                    </a:lnTo>
                    <a:lnTo>
                      <a:pt x="2778" y="456"/>
                    </a:lnTo>
                    <a:lnTo>
                      <a:pt x="2772" y="450"/>
                    </a:lnTo>
                    <a:lnTo>
                      <a:pt x="2778" y="444"/>
                    </a:lnTo>
                    <a:lnTo>
                      <a:pt x="2784" y="432"/>
                    </a:lnTo>
                    <a:lnTo>
                      <a:pt x="2808" y="420"/>
                    </a:lnTo>
                    <a:lnTo>
                      <a:pt x="2826" y="402"/>
                    </a:lnTo>
                    <a:lnTo>
                      <a:pt x="2850" y="390"/>
                    </a:lnTo>
                    <a:lnTo>
                      <a:pt x="2856" y="384"/>
                    </a:lnTo>
                    <a:lnTo>
                      <a:pt x="2856" y="366"/>
                    </a:lnTo>
                    <a:lnTo>
                      <a:pt x="2850" y="360"/>
                    </a:lnTo>
                    <a:lnTo>
                      <a:pt x="2850" y="348"/>
                    </a:lnTo>
                    <a:lnTo>
                      <a:pt x="2856" y="348"/>
                    </a:lnTo>
                    <a:lnTo>
                      <a:pt x="2862" y="342"/>
                    </a:lnTo>
                    <a:lnTo>
                      <a:pt x="2868" y="330"/>
                    </a:lnTo>
                    <a:lnTo>
                      <a:pt x="2868" y="318"/>
                    </a:lnTo>
                    <a:lnTo>
                      <a:pt x="2862" y="312"/>
                    </a:lnTo>
                    <a:lnTo>
                      <a:pt x="2850" y="312"/>
                    </a:lnTo>
                    <a:lnTo>
                      <a:pt x="2838" y="306"/>
                    </a:lnTo>
                    <a:lnTo>
                      <a:pt x="2832" y="306"/>
                    </a:lnTo>
                    <a:lnTo>
                      <a:pt x="2826" y="294"/>
                    </a:lnTo>
                    <a:lnTo>
                      <a:pt x="2820" y="288"/>
                    </a:lnTo>
                    <a:lnTo>
                      <a:pt x="2820" y="282"/>
                    </a:lnTo>
                    <a:lnTo>
                      <a:pt x="2814" y="288"/>
                    </a:lnTo>
                    <a:lnTo>
                      <a:pt x="2808" y="288"/>
                    </a:lnTo>
                    <a:lnTo>
                      <a:pt x="2808" y="264"/>
                    </a:lnTo>
                    <a:lnTo>
                      <a:pt x="2844" y="270"/>
                    </a:lnTo>
                    <a:lnTo>
                      <a:pt x="2850" y="264"/>
                    </a:lnTo>
                    <a:lnTo>
                      <a:pt x="2850" y="246"/>
                    </a:lnTo>
                    <a:lnTo>
                      <a:pt x="2862" y="246"/>
                    </a:lnTo>
                    <a:lnTo>
                      <a:pt x="2868" y="228"/>
                    </a:lnTo>
                    <a:lnTo>
                      <a:pt x="2850" y="228"/>
                    </a:lnTo>
                    <a:lnTo>
                      <a:pt x="2844" y="240"/>
                    </a:lnTo>
                    <a:lnTo>
                      <a:pt x="2820" y="228"/>
                    </a:lnTo>
                    <a:lnTo>
                      <a:pt x="2820" y="210"/>
                    </a:lnTo>
                    <a:lnTo>
                      <a:pt x="2802" y="210"/>
                    </a:lnTo>
                    <a:lnTo>
                      <a:pt x="2790" y="216"/>
                    </a:lnTo>
                    <a:lnTo>
                      <a:pt x="2736" y="216"/>
                    </a:lnTo>
                    <a:lnTo>
                      <a:pt x="2724" y="222"/>
                    </a:lnTo>
                    <a:lnTo>
                      <a:pt x="2712" y="222"/>
                    </a:lnTo>
                    <a:lnTo>
                      <a:pt x="2700" y="228"/>
                    </a:lnTo>
                    <a:lnTo>
                      <a:pt x="2682" y="228"/>
                    </a:lnTo>
                    <a:lnTo>
                      <a:pt x="2658" y="216"/>
                    </a:lnTo>
                    <a:lnTo>
                      <a:pt x="2658" y="210"/>
                    </a:lnTo>
                    <a:lnTo>
                      <a:pt x="2652" y="204"/>
                    </a:lnTo>
                    <a:lnTo>
                      <a:pt x="2652" y="198"/>
                    </a:lnTo>
                    <a:lnTo>
                      <a:pt x="2646" y="192"/>
                    </a:lnTo>
                    <a:lnTo>
                      <a:pt x="2628" y="192"/>
                    </a:lnTo>
                    <a:lnTo>
                      <a:pt x="2622" y="198"/>
                    </a:lnTo>
                    <a:lnTo>
                      <a:pt x="2616" y="198"/>
                    </a:lnTo>
                    <a:lnTo>
                      <a:pt x="2610" y="192"/>
                    </a:lnTo>
                    <a:lnTo>
                      <a:pt x="2670" y="162"/>
                    </a:lnTo>
                    <a:lnTo>
                      <a:pt x="2658" y="150"/>
                    </a:lnTo>
                    <a:lnTo>
                      <a:pt x="2640" y="150"/>
                    </a:lnTo>
                    <a:lnTo>
                      <a:pt x="2628" y="162"/>
                    </a:lnTo>
                    <a:lnTo>
                      <a:pt x="2616" y="168"/>
                    </a:lnTo>
                    <a:lnTo>
                      <a:pt x="2610" y="174"/>
                    </a:lnTo>
                    <a:lnTo>
                      <a:pt x="2604" y="174"/>
                    </a:lnTo>
                    <a:lnTo>
                      <a:pt x="2580" y="186"/>
                    </a:lnTo>
                    <a:lnTo>
                      <a:pt x="2562" y="192"/>
                    </a:lnTo>
                    <a:lnTo>
                      <a:pt x="2538" y="204"/>
                    </a:lnTo>
                    <a:lnTo>
                      <a:pt x="2508" y="204"/>
                    </a:lnTo>
                    <a:lnTo>
                      <a:pt x="2496" y="216"/>
                    </a:lnTo>
                    <a:lnTo>
                      <a:pt x="2448" y="216"/>
                    </a:lnTo>
                    <a:lnTo>
                      <a:pt x="2448" y="210"/>
                    </a:lnTo>
                    <a:lnTo>
                      <a:pt x="2454" y="204"/>
                    </a:lnTo>
                    <a:lnTo>
                      <a:pt x="2460" y="204"/>
                    </a:lnTo>
                    <a:lnTo>
                      <a:pt x="2472" y="192"/>
                    </a:lnTo>
                    <a:lnTo>
                      <a:pt x="2460" y="192"/>
                    </a:lnTo>
                    <a:lnTo>
                      <a:pt x="2448" y="198"/>
                    </a:lnTo>
                    <a:lnTo>
                      <a:pt x="2412" y="198"/>
                    </a:lnTo>
                    <a:lnTo>
                      <a:pt x="2400" y="204"/>
                    </a:lnTo>
                    <a:lnTo>
                      <a:pt x="2394" y="210"/>
                    </a:lnTo>
                    <a:lnTo>
                      <a:pt x="2370" y="210"/>
                    </a:lnTo>
                    <a:lnTo>
                      <a:pt x="2370" y="198"/>
                    </a:lnTo>
                    <a:lnTo>
                      <a:pt x="2400" y="180"/>
                    </a:lnTo>
                    <a:lnTo>
                      <a:pt x="2442" y="168"/>
                    </a:lnTo>
                    <a:lnTo>
                      <a:pt x="2502" y="138"/>
                    </a:lnTo>
                    <a:lnTo>
                      <a:pt x="2520" y="126"/>
                    </a:lnTo>
                    <a:lnTo>
                      <a:pt x="2544" y="120"/>
                    </a:lnTo>
                    <a:lnTo>
                      <a:pt x="2574" y="114"/>
                    </a:lnTo>
                    <a:lnTo>
                      <a:pt x="2580" y="114"/>
                    </a:lnTo>
                    <a:lnTo>
                      <a:pt x="2592" y="108"/>
                    </a:lnTo>
                    <a:lnTo>
                      <a:pt x="2574" y="108"/>
                    </a:lnTo>
                    <a:lnTo>
                      <a:pt x="2562" y="102"/>
                    </a:lnTo>
                    <a:lnTo>
                      <a:pt x="2556" y="102"/>
                    </a:lnTo>
                    <a:lnTo>
                      <a:pt x="2556" y="96"/>
                    </a:lnTo>
                    <a:lnTo>
                      <a:pt x="2508" y="102"/>
                    </a:lnTo>
                    <a:lnTo>
                      <a:pt x="2508" y="84"/>
                    </a:lnTo>
                    <a:lnTo>
                      <a:pt x="2502" y="90"/>
                    </a:lnTo>
                    <a:lnTo>
                      <a:pt x="2490" y="96"/>
                    </a:lnTo>
                    <a:lnTo>
                      <a:pt x="2478" y="108"/>
                    </a:lnTo>
                    <a:lnTo>
                      <a:pt x="2466" y="108"/>
                    </a:lnTo>
                    <a:lnTo>
                      <a:pt x="2448" y="90"/>
                    </a:lnTo>
                    <a:lnTo>
                      <a:pt x="2418" y="90"/>
                    </a:lnTo>
                    <a:lnTo>
                      <a:pt x="2412" y="84"/>
                    </a:lnTo>
                    <a:lnTo>
                      <a:pt x="2412" y="78"/>
                    </a:lnTo>
                    <a:lnTo>
                      <a:pt x="2400" y="66"/>
                    </a:lnTo>
                    <a:lnTo>
                      <a:pt x="2388" y="60"/>
                    </a:lnTo>
                    <a:lnTo>
                      <a:pt x="2376" y="60"/>
                    </a:lnTo>
                    <a:lnTo>
                      <a:pt x="2364" y="72"/>
                    </a:lnTo>
                    <a:lnTo>
                      <a:pt x="2364" y="78"/>
                    </a:lnTo>
                    <a:lnTo>
                      <a:pt x="2352" y="78"/>
                    </a:lnTo>
                    <a:lnTo>
                      <a:pt x="2334" y="60"/>
                    </a:lnTo>
                    <a:lnTo>
                      <a:pt x="2322" y="60"/>
                    </a:lnTo>
                    <a:lnTo>
                      <a:pt x="2304" y="54"/>
                    </a:lnTo>
                    <a:lnTo>
                      <a:pt x="2292" y="48"/>
                    </a:lnTo>
                    <a:lnTo>
                      <a:pt x="2292" y="36"/>
                    </a:lnTo>
                    <a:lnTo>
                      <a:pt x="2298" y="24"/>
                    </a:lnTo>
                    <a:lnTo>
                      <a:pt x="2310" y="12"/>
                    </a:lnTo>
                    <a:lnTo>
                      <a:pt x="2298" y="0"/>
                    </a:lnTo>
                    <a:lnTo>
                      <a:pt x="2286" y="6"/>
                    </a:lnTo>
                    <a:lnTo>
                      <a:pt x="2280" y="12"/>
                    </a:lnTo>
                    <a:lnTo>
                      <a:pt x="2274" y="24"/>
                    </a:lnTo>
                    <a:lnTo>
                      <a:pt x="2274" y="30"/>
                    </a:lnTo>
                    <a:lnTo>
                      <a:pt x="2268" y="42"/>
                    </a:lnTo>
                    <a:lnTo>
                      <a:pt x="558" y="42"/>
                    </a:lnTo>
                    <a:lnTo>
                      <a:pt x="552" y="54"/>
                    </a:lnTo>
                    <a:lnTo>
                      <a:pt x="552" y="60"/>
                    </a:lnTo>
                    <a:lnTo>
                      <a:pt x="546" y="60"/>
                    </a:lnTo>
                    <a:lnTo>
                      <a:pt x="546" y="72"/>
                    </a:lnTo>
                    <a:lnTo>
                      <a:pt x="540" y="84"/>
                    </a:lnTo>
                    <a:lnTo>
                      <a:pt x="540" y="108"/>
                    </a:lnTo>
                    <a:lnTo>
                      <a:pt x="510" y="126"/>
                    </a:lnTo>
                    <a:lnTo>
                      <a:pt x="504" y="144"/>
                    </a:lnTo>
                    <a:lnTo>
                      <a:pt x="486" y="168"/>
                    </a:lnTo>
                    <a:lnTo>
                      <a:pt x="438" y="180"/>
                    </a:lnTo>
                    <a:lnTo>
                      <a:pt x="474" y="162"/>
                    </a:lnTo>
                    <a:lnTo>
                      <a:pt x="450" y="162"/>
                    </a:lnTo>
                    <a:lnTo>
                      <a:pt x="456" y="156"/>
                    </a:lnTo>
                    <a:lnTo>
                      <a:pt x="462" y="144"/>
                    </a:lnTo>
                    <a:lnTo>
                      <a:pt x="486" y="120"/>
                    </a:lnTo>
                    <a:lnTo>
                      <a:pt x="492" y="120"/>
                    </a:lnTo>
                    <a:lnTo>
                      <a:pt x="504" y="108"/>
                    </a:lnTo>
                    <a:lnTo>
                      <a:pt x="504" y="102"/>
                    </a:lnTo>
                    <a:lnTo>
                      <a:pt x="456" y="102"/>
                    </a:lnTo>
                    <a:lnTo>
                      <a:pt x="450" y="96"/>
                    </a:lnTo>
                    <a:lnTo>
                      <a:pt x="438" y="90"/>
                    </a:lnTo>
                    <a:lnTo>
                      <a:pt x="432" y="84"/>
                    </a:lnTo>
                    <a:lnTo>
                      <a:pt x="420" y="78"/>
                    </a:lnTo>
                    <a:lnTo>
                      <a:pt x="402" y="78"/>
                    </a:lnTo>
                    <a:lnTo>
                      <a:pt x="390" y="90"/>
                    </a:lnTo>
                    <a:lnTo>
                      <a:pt x="384" y="102"/>
                    </a:lnTo>
                    <a:lnTo>
                      <a:pt x="384" y="150"/>
                    </a:lnTo>
                    <a:lnTo>
                      <a:pt x="378" y="156"/>
                    </a:lnTo>
                    <a:lnTo>
                      <a:pt x="378" y="162"/>
                    </a:lnTo>
                    <a:lnTo>
                      <a:pt x="360" y="180"/>
                    </a:lnTo>
                    <a:lnTo>
                      <a:pt x="390" y="186"/>
                    </a:lnTo>
                    <a:lnTo>
                      <a:pt x="360" y="192"/>
                    </a:lnTo>
                    <a:lnTo>
                      <a:pt x="366" y="210"/>
                    </a:lnTo>
                    <a:lnTo>
                      <a:pt x="348" y="234"/>
                    </a:lnTo>
                    <a:lnTo>
                      <a:pt x="354" y="234"/>
                    </a:lnTo>
                    <a:lnTo>
                      <a:pt x="366" y="246"/>
                    </a:lnTo>
                    <a:lnTo>
                      <a:pt x="372" y="246"/>
                    </a:lnTo>
                    <a:lnTo>
                      <a:pt x="378" y="252"/>
                    </a:lnTo>
                    <a:lnTo>
                      <a:pt x="330" y="252"/>
                    </a:lnTo>
                    <a:lnTo>
                      <a:pt x="324" y="264"/>
                    </a:lnTo>
                    <a:lnTo>
                      <a:pt x="306" y="282"/>
                    </a:lnTo>
                    <a:lnTo>
                      <a:pt x="270" y="342"/>
                    </a:lnTo>
                    <a:lnTo>
                      <a:pt x="258" y="360"/>
                    </a:lnTo>
                    <a:lnTo>
                      <a:pt x="216" y="402"/>
                    </a:lnTo>
                    <a:lnTo>
                      <a:pt x="192" y="432"/>
                    </a:lnTo>
                    <a:lnTo>
                      <a:pt x="174" y="456"/>
                    </a:lnTo>
                    <a:lnTo>
                      <a:pt x="168" y="462"/>
                    </a:lnTo>
                    <a:lnTo>
                      <a:pt x="174" y="480"/>
                    </a:lnTo>
                    <a:lnTo>
                      <a:pt x="168" y="480"/>
                    </a:lnTo>
                    <a:lnTo>
                      <a:pt x="162" y="486"/>
                    </a:lnTo>
                    <a:lnTo>
                      <a:pt x="150" y="492"/>
                    </a:lnTo>
                    <a:lnTo>
                      <a:pt x="126" y="516"/>
                    </a:lnTo>
                    <a:lnTo>
                      <a:pt x="120" y="534"/>
                    </a:lnTo>
                    <a:lnTo>
                      <a:pt x="120" y="546"/>
                    </a:lnTo>
                    <a:lnTo>
                      <a:pt x="102" y="570"/>
                    </a:lnTo>
                    <a:lnTo>
                      <a:pt x="96" y="618"/>
                    </a:lnTo>
                    <a:lnTo>
                      <a:pt x="90" y="630"/>
                    </a:lnTo>
                    <a:lnTo>
                      <a:pt x="72" y="648"/>
                    </a:lnTo>
                    <a:lnTo>
                      <a:pt x="60" y="672"/>
                    </a:lnTo>
                    <a:lnTo>
                      <a:pt x="54" y="678"/>
                    </a:lnTo>
                    <a:lnTo>
                      <a:pt x="42" y="684"/>
                    </a:lnTo>
                    <a:lnTo>
                      <a:pt x="18" y="708"/>
                    </a:lnTo>
                    <a:lnTo>
                      <a:pt x="12" y="720"/>
                    </a:lnTo>
                    <a:lnTo>
                      <a:pt x="18" y="732"/>
                    </a:lnTo>
                    <a:lnTo>
                      <a:pt x="36" y="750"/>
                    </a:lnTo>
                    <a:lnTo>
                      <a:pt x="36" y="762"/>
                    </a:lnTo>
                    <a:lnTo>
                      <a:pt x="30" y="774"/>
                    </a:lnTo>
                    <a:lnTo>
                      <a:pt x="18" y="786"/>
                    </a:lnTo>
                    <a:lnTo>
                      <a:pt x="12" y="798"/>
                    </a:lnTo>
                    <a:lnTo>
                      <a:pt x="6" y="816"/>
                    </a:lnTo>
                    <a:lnTo>
                      <a:pt x="0" y="828"/>
                    </a:lnTo>
                    <a:lnTo>
                      <a:pt x="0" y="840"/>
                    </a:lnTo>
                    <a:lnTo>
                      <a:pt x="6" y="852"/>
                    </a:lnTo>
                    <a:lnTo>
                      <a:pt x="12" y="870"/>
                    </a:lnTo>
                    <a:lnTo>
                      <a:pt x="12" y="882"/>
                    </a:lnTo>
                    <a:lnTo>
                      <a:pt x="18" y="900"/>
                    </a:lnTo>
                    <a:lnTo>
                      <a:pt x="24" y="906"/>
                    </a:lnTo>
                    <a:lnTo>
                      <a:pt x="24" y="912"/>
                    </a:lnTo>
                    <a:lnTo>
                      <a:pt x="48" y="894"/>
                    </a:lnTo>
                    <a:lnTo>
                      <a:pt x="114" y="900"/>
                    </a:lnTo>
                    <a:lnTo>
                      <a:pt x="78" y="900"/>
                    </a:lnTo>
                    <a:lnTo>
                      <a:pt x="66" y="906"/>
                    </a:lnTo>
                    <a:lnTo>
                      <a:pt x="60" y="906"/>
                    </a:lnTo>
                    <a:lnTo>
                      <a:pt x="48" y="918"/>
                    </a:lnTo>
                    <a:lnTo>
                      <a:pt x="48" y="942"/>
                    </a:lnTo>
                    <a:lnTo>
                      <a:pt x="30" y="924"/>
                    </a:lnTo>
                    <a:lnTo>
                      <a:pt x="24" y="924"/>
                    </a:lnTo>
                    <a:lnTo>
                      <a:pt x="18" y="936"/>
                    </a:lnTo>
                    <a:lnTo>
                      <a:pt x="18" y="942"/>
                    </a:lnTo>
                    <a:lnTo>
                      <a:pt x="12" y="960"/>
                    </a:lnTo>
                    <a:lnTo>
                      <a:pt x="12" y="978"/>
                    </a:lnTo>
                    <a:lnTo>
                      <a:pt x="18" y="984"/>
                    </a:lnTo>
                    <a:lnTo>
                      <a:pt x="30" y="990"/>
                    </a:lnTo>
                    <a:lnTo>
                      <a:pt x="42" y="990"/>
                    </a:lnTo>
                    <a:lnTo>
                      <a:pt x="42" y="1002"/>
                    </a:lnTo>
                    <a:lnTo>
                      <a:pt x="36" y="1008"/>
                    </a:lnTo>
                    <a:lnTo>
                      <a:pt x="36" y="1014"/>
                    </a:lnTo>
                    <a:lnTo>
                      <a:pt x="18" y="1032"/>
                    </a:lnTo>
                    <a:lnTo>
                      <a:pt x="12" y="1044"/>
                    </a:lnTo>
                    <a:lnTo>
                      <a:pt x="12" y="1056"/>
                    </a:lnTo>
                    <a:lnTo>
                      <a:pt x="18" y="1068"/>
                    </a:lnTo>
                    <a:lnTo>
                      <a:pt x="24" y="1074"/>
                    </a:lnTo>
                    <a:lnTo>
                      <a:pt x="36" y="1098"/>
                    </a:lnTo>
                    <a:lnTo>
                      <a:pt x="42" y="1104"/>
                    </a:lnTo>
                    <a:lnTo>
                      <a:pt x="54" y="1128"/>
                    </a:lnTo>
                    <a:lnTo>
                      <a:pt x="60" y="1134"/>
                    </a:lnTo>
                    <a:lnTo>
                      <a:pt x="60" y="1146"/>
                    </a:lnTo>
                    <a:lnTo>
                      <a:pt x="54" y="1152"/>
                    </a:lnTo>
                    <a:lnTo>
                      <a:pt x="42" y="1176"/>
                    </a:lnTo>
                    <a:lnTo>
                      <a:pt x="36" y="1182"/>
                    </a:lnTo>
                    <a:lnTo>
                      <a:pt x="36" y="1188"/>
                    </a:lnTo>
                    <a:lnTo>
                      <a:pt x="42" y="1194"/>
                    </a:lnTo>
                    <a:lnTo>
                      <a:pt x="54" y="1194"/>
                    </a:lnTo>
                    <a:lnTo>
                      <a:pt x="72" y="1200"/>
                    </a:lnTo>
                    <a:lnTo>
                      <a:pt x="102" y="1200"/>
                    </a:lnTo>
                    <a:lnTo>
                      <a:pt x="102" y="1212"/>
                    </a:lnTo>
                    <a:lnTo>
                      <a:pt x="120" y="1230"/>
                    </a:lnTo>
                    <a:lnTo>
                      <a:pt x="132" y="1230"/>
                    </a:lnTo>
                    <a:lnTo>
                      <a:pt x="144" y="1224"/>
                    </a:lnTo>
                    <a:lnTo>
                      <a:pt x="150" y="1224"/>
                    </a:lnTo>
                    <a:lnTo>
                      <a:pt x="162" y="1218"/>
                    </a:lnTo>
                    <a:lnTo>
                      <a:pt x="168" y="1248"/>
                    </a:lnTo>
                    <a:lnTo>
                      <a:pt x="174" y="1248"/>
                    </a:lnTo>
                    <a:lnTo>
                      <a:pt x="180" y="1254"/>
                    </a:lnTo>
                    <a:lnTo>
                      <a:pt x="204" y="1266"/>
                    </a:lnTo>
                    <a:lnTo>
                      <a:pt x="216" y="1290"/>
                    </a:lnTo>
                    <a:lnTo>
                      <a:pt x="216" y="1314"/>
                    </a:lnTo>
                    <a:lnTo>
                      <a:pt x="210" y="1338"/>
                    </a:lnTo>
                    <a:lnTo>
                      <a:pt x="216" y="1344"/>
                    </a:lnTo>
                    <a:lnTo>
                      <a:pt x="360" y="1338"/>
                    </a:lnTo>
                    <a:lnTo>
                      <a:pt x="354" y="1344"/>
                    </a:lnTo>
                    <a:lnTo>
                      <a:pt x="354" y="1350"/>
                    </a:lnTo>
                    <a:lnTo>
                      <a:pt x="360" y="1350"/>
                    </a:lnTo>
                    <a:lnTo>
                      <a:pt x="570" y="1446"/>
                    </a:lnTo>
                    <a:lnTo>
                      <a:pt x="774" y="1446"/>
                    </a:lnTo>
                    <a:lnTo>
                      <a:pt x="774" y="1440"/>
                    </a:lnTo>
                    <a:lnTo>
                      <a:pt x="780" y="1428"/>
                    </a:lnTo>
                    <a:lnTo>
                      <a:pt x="780" y="1410"/>
                    </a:lnTo>
                    <a:lnTo>
                      <a:pt x="786" y="1404"/>
                    </a:lnTo>
                    <a:lnTo>
                      <a:pt x="900" y="1404"/>
                    </a:lnTo>
                    <a:lnTo>
                      <a:pt x="912" y="1416"/>
                    </a:lnTo>
                    <a:lnTo>
                      <a:pt x="912" y="1440"/>
                    </a:lnTo>
                    <a:lnTo>
                      <a:pt x="942" y="1452"/>
                    </a:lnTo>
                    <a:lnTo>
                      <a:pt x="948" y="1482"/>
                    </a:lnTo>
                    <a:lnTo>
                      <a:pt x="960" y="1482"/>
                    </a:lnTo>
                    <a:lnTo>
                      <a:pt x="972" y="1488"/>
                    </a:lnTo>
                    <a:lnTo>
                      <a:pt x="984" y="1500"/>
                    </a:lnTo>
                    <a:lnTo>
                      <a:pt x="990" y="1512"/>
                    </a:lnTo>
                    <a:lnTo>
                      <a:pt x="990" y="1554"/>
                    </a:lnTo>
                    <a:lnTo>
                      <a:pt x="984" y="1566"/>
                    </a:lnTo>
                    <a:lnTo>
                      <a:pt x="984" y="1578"/>
                    </a:lnTo>
                    <a:lnTo>
                      <a:pt x="1014" y="1608"/>
                    </a:lnTo>
                    <a:lnTo>
                      <a:pt x="1026" y="1614"/>
                    </a:lnTo>
                    <a:lnTo>
                      <a:pt x="1044" y="1626"/>
                    </a:lnTo>
                    <a:lnTo>
                      <a:pt x="1056" y="1626"/>
                    </a:lnTo>
                    <a:lnTo>
                      <a:pt x="1080" y="1614"/>
                    </a:lnTo>
                    <a:lnTo>
                      <a:pt x="1092" y="1602"/>
                    </a:lnTo>
                    <a:lnTo>
                      <a:pt x="1104" y="1578"/>
                    </a:lnTo>
                    <a:lnTo>
                      <a:pt x="1116" y="1566"/>
                    </a:lnTo>
                    <a:lnTo>
                      <a:pt x="1134" y="1566"/>
                    </a:lnTo>
                    <a:lnTo>
                      <a:pt x="1134" y="1560"/>
                    </a:lnTo>
                    <a:lnTo>
                      <a:pt x="1152" y="1566"/>
                    </a:lnTo>
                    <a:lnTo>
                      <a:pt x="1194" y="1566"/>
                    </a:lnTo>
                    <a:lnTo>
                      <a:pt x="1200" y="1578"/>
                    </a:lnTo>
                    <a:lnTo>
                      <a:pt x="1206" y="1584"/>
                    </a:lnTo>
                    <a:lnTo>
                      <a:pt x="1212" y="1596"/>
                    </a:lnTo>
                    <a:lnTo>
                      <a:pt x="1224" y="1608"/>
                    </a:lnTo>
                    <a:lnTo>
                      <a:pt x="1230" y="1620"/>
                    </a:lnTo>
                    <a:lnTo>
                      <a:pt x="1242" y="1632"/>
                    </a:lnTo>
                    <a:lnTo>
                      <a:pt x="1242" y="1656"/>
                    </a:lnTo>
                    <a:lnTo>
                      <a:pt x="1236" y="1668"/>
                    </a:lnTo>
                    <a:lnTo>
                      <a:pt x="1236" y="1680"/>
                    </a:lnTo>
                    <a:lnTo>
                      <a:pt x="1242" y="1692"/>
                    </a:lnTo>
                    <a:lnTo>
                      <a:pt x="1254" y="1698"/>
                    </a:lnTo>
                    <a:lnTo>
                      <a:pt x="1254" y="1722"/>
                    </a:lnTo>
                    <a:lnTo>
                      <a:pt x="1260" y="1728"/>
                    </a:lnTo>
                    <a:lnTo>
                      <a:pt x="1272" y="1734"/>
                    </a:lnTo>
                    <a:lnTo>
                      <a:pt x="1284" y="1746"/>
                    </a:lnTo>
                    <a:lnTo>
                      <a:pt x="1284" y="1752"/>
                    </a:lnTo>
                    <a:lnTo>
                      <a:pt x="1278" y="1758"/>
                    </a:lnTo>
                    <a:lnTo>
                      <a:pt x="1272" y="1758"/>
                    </a:lnTo>
                    <a:lnTo>
                      <a:pt x="1272" y="1794"/>
                    </a:lnTo>
                    <a:lnTo>
                      <a:pt x="1284" y="1806"/>
                    </a:lnTo>
                    <a:lnTo>
                      <a:pt x="1284" y="1836"/>
                    </a:lnTo>
                    <a:lnTo>
                      <a:pt x="1296" y="1848"/>
                    </a:lnTo>
                    <a:lnTo>
                      <a:pt x="1314" y="1854"/>
                    </a:lnTo>
                    <a:lnTo>
                      <a:pt x="1326" y="1854"/>
                    </a:lnTo>
                    <a:lnTo>
                      <a:pt x="1338" y="1866"/>
                    </a:lnTo>
                    <a:lnTo>
                      <a:pt x="1380" y="1866"/>
                    </a:lnTo>
                    <a:lnTo>
                      <a:pt x="1380" y="1872"/>
                    </a:lnTo>
                    <a:lnTo>
                      <a:pt x="1386" y="1884"/>
                    </a:lnTo>
                    <a:lnTo>
                      <a:pt x="1410" y="1884"/>
                    </a:lnTo>
                    <a:lnTo>
                      <a:pt x="1410" y="1878"/>
                    </a:lnTo>
                    <a:lnTo>
                      <a:pt x="1398" y="1806"/>
                    </a:lnTo>
                    <a:lnTo>
                      <a:pt x="1416" y="1788"/>
                    </a:lnTo>
                    <a:lnTo>
                      <a:pt x="1398" y="1776"/>
                    </a:lnTo>
                    <a:lnTo>
                      <a:pt x="1398" y="1758"/>
                    </a:lnTo>
                    <a:lnTo>
                      <a:pt x="1404" y="1764"/>
                    </a:lnTo>
                    <a:lnTo>
                      <a:pt x="1422" y="1764"/>
                    </a:lnTo>
                    <a:lnTo>
                      <a:pt x="1428" y="1758"/>
                    </a:lnTo>
                    <a:lnTo>
                      <a:pt x="1428" y="1728"/>
                    </a:lnTo>
                    <a:lnTo>
                      <a:pt x="1452" y="1722"/>
                    </a:lnTo>
                    <a:lnTo>
                      <a:pt x="1458" y="1698"/>
                    </a:lnTo>
                    <a:lnTo>
                      <a:pt x="1476" y="1704"/>
                    </a:lnTo>
                    <a:lnTo>
                      <a:pt x="1494" y="1692"/>
                    </a:lnTo>
                    <a:lnTo>
                      <a:pt x="1488" y="1668"/>
                    </a:lnTo>
                    <a:lnTo>
                      <a:pt x="1500" y="1680"/>
                    </a:lnTo>
                    <a:lnTo>
                      <a:pt x="1500" y="1668"/>
                    </a:lnTo>
                    <a:lnTo>
                      <a:pt x="1506" y="1656"/>
                    </a:lnTo>
                    <a:lnTo>
                      <a:pt x="1512" y="1650"/>
                    </a:lnTo>
                    <a:lnTo>
                      <a:pt x="1518" y="1650"/>
                    </a:lnTo>
                    <a:lnTo>
                      <a:pt x="1524" y="1656"/>
                    </a:lnTo>
                    <a:lnTo>
                      <a:pt x="1524" y="1668"/>
                    </a:lnTo>
                    <a:lnTo>
                      <a:pt x="1542" y="1668"/>
                    </a:lnTo>
                    <a:lnTo>
                      <a:pt x="1554" y="1662"/>
                    </a:lnTo>
                    <a:lnTo>
                      <a:pt x="1572" y="1656"/>
                    </a:lnTo>
                    <a:lnTo>
                      <a:pt x="1596" y="1644"/>
                    </a:lnTo>
                    <a:lnTo>
                      <a:pt x="1602" y="1638"/>
                    </a:lnTo>
                    <a:lnTo>
                      <a:pt x="1608" y="1626"/>
                    </a:lnTo>
                    <a:lnTo>
                      <a:pt x="1620" y="1620"/>
                    </a:lnTo>
                    <a:lnTo>
                      <a:pt x="1626" y="1608"/>
                    </a:lnTo>
                    <a:lnTo>
                      <a:pt x="1632" y="1602"/>
                    </a:lnTo>
                    <a:lnTo>
                      <a:pt x="1632" y="1590"/>
                    </a:lnTo>
                    <a:lnTo>
                      <a:pt x="1626" y="1584"/>
                    </a:lnTo>
                    <a:lnTo>
                      <a:pt x="1626" y="1566"/>
                    </a:lnTo>
                    <a:lnTo>
                      <a:pt x="1632" y="1566"/>
                    </a:lnTo>
                    <a:lnTo>
                      <a:pt x="1656" y="1578"/>
                    </a:lnTo>
                    <a:lnTo>
                      <a:pt x="1662" y="1584"/>
                    </a:lnTo>
                    <a:lnTo>
                      <a:pt x="1674" y="1590"/>
                    </a:lnTo>
                    <a:lnTo>
                      <a:pt x="1686" y="1590"/>
                    </a:lnTo>
                    <a:lnTo>
                      <a:pt x="1692" y="1584"/>
                    </a:lnTo>
                    <a:lnTo>
                      <a:pt x="1710" y="1548"/>
                    </a:lnTo>
                    <a:lnTo>
                      <a:pt x="1716" y="1548"/>
                    </a:lnTo>
                    <a:lnTo>
                      <a:pt x="1734" y="1566"/>
                    </a:lnTo>
                    <a:lnTo>
                      <a:pt x="1746" y="1566"/>
                    </a:lnTo>
                    <a:lnTo>
                      <a:pt x="1752" y="1560"/>
                    </a:lnTo>
                    <a:lnTo>
                      <a:pt x="1758" y="1548"/>
                    </a:lnTo>
                    <a:lnTo>
                      <a:pt x="1764" y="1542"/>
                    </a:lnTo>
                    <a:lnTo>
                      <a:pt x="1770" y="1554"/>
                    </a:lnTo>
                    <a:lnTo>
                      <a:pt x="1776" y="1560"/>
                    </a:lnTo>
                    <a:lnTo>
                      <a:pt x="1782" y="1572"/>
                    </a:lnTo>
                    <a:lnTo>
                      <a:pt x="1794" y="1578"/>
                    </a:lnTo>
                    <a:lnTo>
                      <a:pt x="1800" y="1584"/>
                    </a:lnTo>
                    <a:lnTo>
                      <a:pt x="1818" y="1584"/>
                    </a:lnTo>
                    <a:lnTo>
                      <a:pt x="1824" y="1578"/>
                    </a:lnTo>
                    <a:lnTo>
                      <a:pt x="1830" y="1566"/>
                    </a:lnTo>
                    <a:lnTo>
                      <a:pt x="1842" y="1554"/>
                    </a:lnTo>
                    <a:lnTo>
                      <a:pt x="1848" y="1554"/>
                    </a:lnTo>
                    <a:lnTo>
                      <a:pt x="1860" y="1560"/>
                    </a:lnTo>
                    <a:lnTo>
                      <a:pt x="1872" y="1572"/>
                    </a:lnTo>
                    <a:lnTo>
                      <a:pt x="1872" y="1584"/>
                    </a:lnTo>
                    <a:lnTo>
                      <a:pt x="1878" y="1596"/>
                    </a:lnTo>
                    <a:lnTo>
                      <a:pt x="1878" y="1614"/>
                    </a:lnTo>
                    <a:lnTo>
                      <a:pt x="1914" y="1614"/>
                    </a:lnTo>
                    <a:lnTo>
                      <a:pt x="1920" y="1620"/>
                    </a:lnTo>
                    <a:lnTo>
                      <a:pt x="1926" y="1620"/>
                    </a:lnTo>
                    <a:lnTo>
                      <a:pt x="1926" y="1608"/>
                    </a:lnTo>
                    <a:lnTo>
                      <a:pt x="1932" y="1602"/>
                    </a:lnTo>
                    <a:lnTo>
                      <a:pt x="1932" y="1608"/>
                    </a:lnTo>
                    <a:lnTo>
                      <a:pt x="1956" y="1632"/>
                    </a:lnTo>
                    <a:lnTo>
                      <a:pt x="1962" y="1626"/>
                    </a:lnTo>
                    <a:lnTo>
                      <a:pt x="1968" y="1614"/>
                    </a:lnTo>
                    <a:lnTo>
                      <a:pt x="1968" y="1596"/>
                    </a:lnTo>
                    <a:lnTo>
                      <a:pt x="1962" y="1584"/>
                    </a:lnTo>
                    <a:lnTo>
                      <a:pt x="1980" y="1590"/>
                    </a:lnTo>
                    <a:lnTo>
                      <a:pt x="1992" y="1608"/>
                    </a:lnTo>
                    <a:lnTo>
                      <a:pt x="2004" y="1614"/>
                    </a:lnTo>
                    <a:lnTo>
                      <a:pt x="2004" y="1626"/>
                    </a:lnTo>
                    <a:lnTo>
                      <a:pt x="2010" y="1626"/>
                    </a:lnTo>
                    <a:lnTo>
                      <a:pt x="2016" y="1632"/>
                    </a:lnTo>
                    <a:lnTo>
                      <a:pt x="2028" y="1632"/>
                    </a:lnTo>
                    <a:lnTo>
                      <a:pt x="2034" y="1626"/>
                    </a:lnTo>
                    <a:lnTo>
                      <a:pt x="2034" y="1620"/>
                    </a:lnTo>
                    <a:lnTo>
                      <a:pt x="2028" y="1608"/>
                    </a:lnTo>
                    <a:lnTo>
                      <a:pt x="2022" y="1602"/>
                    </a:lnTo>
                    <a:lnTo>
                      <a:pt x="2010" y="1596"/>
                    </a:lnTo>
                    <a:lnTo>
                      <a:pt x="2004" y="1590"/>
                    </a:lnTo>
                    <a:lnTo>
                      <a:pt x="1998" y="1578"/>
                    </a:lnTo>
                    <a:lnTo>
                      <a:pt x="2010" y="1578"/>
                    </a:lnTo>
                    <a:lnTo>
                      <a:pt x="2022" y="1566"/>
                    </a:lnTo>
                    <a:lnTo>
                      <a:pt x="2022" y="1554"/>
                    </a:lnTo>
                    <a:lnTo>
                      <a:pt x="2016" y="1548"/>
                    </a:lnTo>
                    <a:lnTo>
                      <a:pt x="1968" y="1548"/>
                    </a:lnTo>
                    <a:lnTo>
                      <a:pt x="1962" y="1542"/>
                    </a:lnTo>
                    <a:lnTo>
                      <a:pt x="1962" y="1530"/>
                    </a:lnTo>
                    <a:lnTo>
                      <a:pt x="1968" y="1524"/>
                    </a:lnTo>
                    <a:lnTo>
                      <a:pt x="1986" y="1524"/>
                    </a:lnTo>
                    <a:lnTo>
                      <a:pt x="1998" y="1530"/>
                    </a:lnTo>
                    <a:lnTo>
                      <a:pt x="2004" y="1530"/>
                    </a:lnTo>
                    <a:lnTo>
                      <a:pt x="2016" y="1536"/>
                    </a:lnTo>
                    <a:lnTo>
                      <a:pt x="2028" y="1536"/>
                    </a:lnTo>
                    <a:lnTo>
                      <a:pt x="2064" y="1518"/>
                    </a:lnTo>
                    <a:lnTo>
                      <a:pt x="2070" y="1512"/>
                    </a:lnTo>
                    <a:lnTo>
                      <a:pt x="2082" y="1512"/>
                    </a:lnTo>
                    <a:lnTo>
                      <a:pt x="2082" y="1518"/>
                    </a:lnTo>
                    <a:lnTo>
                      <a:pt x="2106" y="1518"/>
                    </a:lnTo>
                    <a:lnTo>
                      <a:pt x="2118" y="1512"/>
                    </a:lnTo>
                    <a:lnTo>
                      <a:pt x="2124" y="1512"/>
                    </a:lnTo>
                    <a:lnTo>
                      <a:pt x="2130" y="1506"/>
                    </a:lnTo>
                    <a:lnTo>
                      <a:pt x="2130" y="1500"/>
                    </a:lnTo>
                    <a:lnTo>
                      <a:pt x="2136" y="1488"/>
                    </a:lnTo>
                    <a:lnTo>
                      <a:pt x="2136" y="1482"/>
                    </a:lnTo>
                    <a:lnTo>
                      <a:pt x="2142" y="1482"/>
                    </a:lnTo>
                    <a:lnTo>
                      <a:pt x="2142" y="1488"/>
                    </a:lnTo>
                    <a:lnTo>
                      <a:pt x="2148" y="1500"/>
                    </a:lnTo>
                    <a:lnTo>
                      <a:pt x="2148" y="1524"/>
                    </a:lnTo>
                    <a:lnTo>
                      <a:pt x="2154" y="1524"/>
                    </a:lnTo>
                    <a:lnTo>
                      <a:pt x="2160" y="1518"/>
                    </a:lnTo>
                    <a:lnTo>
                      <a:pt x="2172" y="1512"/>
                    </a:lnTo>
                    <a:lnTo>
                      <a:pt x="2190" y="1512"/>
                    </a:lnTo>
                    <a:lnTo>
                      <a:pt x="2202" y="1506"/>
                    </a:lnTo>
                    <a:lnTo>
                      <a:pt x="2214" y="1506"/>
                    </a:lnTo>
                    <a:lnTo>
                      <a:pt x="2226" y="1512"/>
                    </a:lnTo>
                    <a:lnTo>
                      <a:pt x="2232" y="1524"/>
                    </a:lnTo>
                    <a:lnTo>
                      <a:pt x="2232" y="1506"/>
                    </a:lnTo>
                    <a:lnTo>
                      <a:pt x="2244" y="1506"/>
                    </a:lnTo>
                    <a:lnTo>
                      <a:pt x="2256" y="1518"/>
                    </a:lnTo>
                    <a:lnTo>
                      <a:pt x="2256" y="1530"/>
                    </a:lnTo>
                    <a:lnTo>
                      <a:pt x="2286" y="1524"/>
                    </a:lnTo>
                    <a:lnTo>
                      <a:pt x="2280" y="1536"/>
                    </a:lnTo>
                    <a:lnTo>
                      <a:pt x="2280" y="1548"/>
                    </a:lnTo>
                    <a:lnTo>
                      <a:pt x="2286" y="1554"/>
                    </a:lnTo>
                    <a:lnTo>
                      <a:pt x="2286" y="1566"/>
                    </a:lnTo>
                    <a:lnTo>
                      <a:pt x="2298" y="1578"/>
                    </a:lnTo>
                    <a:lnTo>
                      <a:pt x="2310" y="1578"/>
                    </a:lnTo>
                    <a:lnTo>
                      <a:pt x="2328" y="1572"/>
                    </a:lnTo>
                    <a:lnTo>
                      <a:pt x="2352" y="1548"/>
                    </a:lnTo>
                    <a:lnTo>
                      <a:pt x="2370" y="1542"/>
                    </a:lnTo>
                    <a:lnTo>
                      <a:pt x="2382" y="1542"/>
                    </a:lnTo>
                    <a:lnTo>
                      <a:pt x="2394" y="1548"/>
                    </a:lnTo>
                    <a:lnTo>
                      <a:pt x="2400" y="1554"/>
                    </a:lnTo>
                    <a:lnTo>
                      <a:pt x="2418" y="1590"/>
                    </a:lnTo>
                    <a:lnTo>
                      <a:pt x="2418" y="1602"/>
                    </a:lnTo>
                    <a:lnTo>
                      <a:pt x="2424" y="1608"/>
                    </a:lnTo>
                    <a:lnTo>
                      <a:pt x="2436" y="1614"/>
                    </a:lnTo>
                    <a:lnTo>
                      <a:pt x="2466" y="1614"/>
                    </a:lnTo>
                    <a:lnTo>
                      <a:pt x="2460" y="1656"/>
                    </a:lnTo>
                    <a:lnTo>
                      <a:pt x="2460" y="1662"/>
                    </a:lnTo>
                    <a:lnTo>
                      <a:pt x="2454" y="1668"/>
                    </a:lnTo>
                    <a:lnTo>
                      <a:pt x="2436" y="1704"/>
                    </a:lnTo>
                    <a:lnTo>
                      <a:pt x="2436" y="1710"/>
                    </a:lnTo>
                    <a:lnTo>
                      <a:pt x="2448" y="1722"/>
                    </a:lnTo>
                    <a:lnTo>
                      <a:pt x="2454" y="1722"/>
                    </a:lnTo>
                    <a:lnTo>
                      <a:pt x="2460" y="1734"/>
                    </a:lnTo>
                    <a:lnTo>
                      <a:pt x="2436" y="1758"/>
                    </a:lnTo>
                    <a:lnTo>
                      <a:pt x="2454" y="1806"/>
                    </a:lnTo>
                    <a:lnTo>
                      <a:pt x="2472" y="1788"/>
                    </a:lnTo>
                    <a:lnTo>
                      <a:pt x="2478" y="1788"/>
                    </a:lnTo>
                    <a:lnTo>
                      <a:pt x="2478" y="1794"/>
                    </a:lnTo>
                    <a:lnTo>
                      <a:pt x="2472" y="1800"/>
                    </a:lnTo>
                    <a:lnTo>
                      <a:pt x="2466" y="1812"/>
                    </a:lnTo>
                    <a:lnTo>
                      <a:pt x="2466" y="1818"/>
                    </a:lnTo>
                    <a:lnTo>
                      <a:pt x="2460" y="1830"/>
                    </a:lnTo>
                    <a:lnTo>
                      <a:pt x="2478" y="1830"/>
                    </a:lnTo>
                    <a:lnTo>
                      <a:pt x="2478" y="1878"/>
                    </a:lnTo>
                    <a:lnTo>
                      <a:pt x="2496" y="1878"/>
                    </a:lnTo>
                    <a:lnTo>
                      <a:pt x="2502" y="1884"/>
                    </a:lnTo>
                    <a:lnTo>
                      <a:pt x="2508" y="1884"/>
                    </a:lnTo>
                    <a:lnTo>
                      <a:pt x="2508" y="1896"/>
                    </a:lnTo>
                    <a:lnTo>
                      <a:pt x="2502" y="1908"/>
                    </a:lnTo>
                    <a:lnTo>
                      <a:pt x="2502" y="1920"/>
                    </a:lnTo>
                    <a:lnTo>
                      <a:pt x="2526" y="1944"/>
                    </a:lnTo>
                    <a:lnTo>
                      <a:pt x="2532" y="1944"/>
                    </a:lnTo>
                    <a:lnTo>
                      <a:pt x="2538" y="1938"/>
                    </a:lnTo>
                    <a:lnTo>
                      <a:pt x="2550" y="1932"/>
                    </a:lnTo>
                    <a:lnTo>
                      <a:pt x="2556" y="1932"/>
                    </a:lnTo>
                    <a:lnTo>
                      <a:pt x="2562" y="1926"/>
                    </a:lnTo>
                    <a:lnTo>
                      <a:pt x="2568" y="1914"/>
                    </a:lnTo>
                    <a:lnTo>
                      <a:pt x="2568" y="1896"/>
                    </a:lnTo>
                    <a:lnTo>
                      <a:pt x="2586" y="1896"/>
                    </a:lnTo>
                    <a:lnTo>
                      <a:pt x="2586" y="1872"/>
                    </a:lnTo>
                    <a:lnTo>
                      <a:pt x="2604" y="1836"/>
                    </a:lnTo>
                    <a:lnTo>
                      <a:pt x="2604" y="1818"/>
                    </a:lnTo>
                    <a:lnTo>
                      <a:pt x="2610" y="1806"/>
                    </a:lnTo>
                    <a:lnTo>
                      <a:pt x="2610" y="1794"/>
                    </a:lnTo>
                    <a:lnTo>
                      <a:pt x="2604" y="1782"/>
                    </a:lnTo>
                    <a:lnTo>
                      <a:pt x="2604" y="1770"/>
                    </a:lnTo>
                    <a:lnTo>
                      <a:pt x="2598" y="1752"/>
                    </a:lnTo>
                    <a:lnTo>
                      <a:pt x="2592" y="1740"/>
                    </a:lnTo>
                    <a:lnTo>
                      <a:pt x="2586" y="1722"/>
                    </a:lnTo>
                    <a:lnTo>
                      <a:pt x="2586" y="1704"/>
                    </a:lnTo>
                    <a:lnTo>
                      <a:pt x="2592" y="1686"/>
                    </a:lnTo>
                    <a:lnTo>
                      <a:pt x="2598" y="1674"/>
                    </a:lnTo>
                    <a:lnTo>
                      <a:pt x="2598" y="1644"/>
                    </a:lnTo>
                    <a:lnTo>
                      <a:pt x="2592" y="1626"/>
                    </a:lnTo>
                    <a:lnTo>
                      <a:pt x="2586" y="1614"/>
                    </a:lnTo>
                    <a:lnTo>
                      <a:pt x="2580" y="1596"/>
                    </a:lnTo>
                    <a:lnTo>
                      <a:pt x="2574" y="1584"/>
                    </a:lnTo>
                    <a:lnTo>
                      <a:pt x="2574" y="1518"/>
                    </a:lnTo>
                    <a:lnTo>
                      <a:pt x="2580" y="1488"/>
                    </a:lnTo>
                    <a:lnTo>
                      <a:pt x="2586" y="1470"/>
                    </a:lnTo>
                    <a:lnTo>
                      <a:pt x="2598" y="1452"/>
                    </a:lnTo>
                    <a:lnTo>
                      <a:pt x="2604" y="1440"/>
                    </a:lnTo>
                    <a:lnTo>
                      <a:pt x="2610" y="1422"/>
                    </a:lnTo>
                    <a:lnTo>
                      <a:pt x="2616" y="1416"/>
                    </a:lnTo>
                    <a:lnTo>
                      <a:pt x="2616" y="1410"/>
                    </a:lnTo>
                    <a:lnTo>
                      <a:pt x="2628" y="1398"/>
                    </a:lnTo>
                    <a:lnTo>
                      <a:pt x="2652" y="1380"/>
                    </a:lnTo>
                    <a:lnTo>
                      <a:pt x="2658" y="1356"/>
                    </a:lnTo>
                    <a:lnTo>
                      <a:pt x="2670" y="1368"/>
                    </a:lnTo>
                    <a:lnTo>
                      <a:pt x="2676" y="1344"/>
                    </a:lnTo>
                    <a:lnTo>
                      <a:pt x="2730" y="1344"/>
                    </a:lnTo>
                    <a:lnTo>
                      <a:pt x="2730" y="1314"/>
                    </a:lnTo>
                    <a:lnTo>
                      <a:pt x="2748" y="1320"/>
                    </a:lnTo>
                    <a:lnTo>
                      <a:pt x="2754" y="1308"/>
                    </a:lnTo>
                    <a:lnTo>
                      <a:pt x="2772" y="1308"/>
                    </a:lnTo>
                    <a:lnTo>
                      <a:pt x="2796" y="1278"/>
                    </a:lnTo>
                    <a:lnTo>
                      <a:pt x="2796" y="1272"/>
                    </a:lnTo>
                    <a:lnTo>
                      <a:pt x="2802" y="1266"/>
                    </a:lnTo>
                    <a:lnTo>
                      <a:pt x="2814" y="1242"/>
                    </a:lnTo>
                    <a:lnTo>
                      <a:pt x="2832" y="1236"/>
                    </a:lnTo>
                    <a:lnTo>
                      <a:pt x="2862" y="1236"/>
                    </a:lnTo>
                    <a:lnTo>
                      <a:pt x="2874" y="1242"/>
                    </a:lnTo>
                    <a:lnTo>
                      <a:pt x="2886" y="1242"/>
                    </a:lnTo>
                    <a:lnTo>
                      <a:pt x="2892" y="1236"/>
                    </a:lnTo>
                    <a:lnTo>
                      <a:pt x="2904" y="1212"/>
                    </a:lnTo>
                    <a:lnTo>
                      <a:pt x="2910" y="1206"/>
                    </a:lnTo>
                    <a:lnTo>
                      <a:pt x="2916" y="1194"/>
                    </a:lnTo>
                    <a:lnTo>
                      <a:pt x="2928" y="1200"/>
                    </a:lnTo>
                    <a:lnTo>
                      <a:pt x="2934" y="1176"/>
                    </a:lnTo>
                    <a:lnTo>
                      <a:pt x="3018" y="1170"/>
                    </a:lnTo>
                    <a:lnTo>
                      <a:pt x="3024" y="1146"/>
                    </a:lnTo>
                    <a:lnTo>
                      <a:pt x="2982" y="1152"/>
                    </a:lnTo>
                    <a:lnTo>
                      <a:pt x="2988" y="1146"/>
                    </a:lnTo>
                    <a:lnTo>
                      <a:pt x="3000" y="1140"/>
                    </a:lnTo>
                    <a:lnTo>
                      <a:pt x="3006" y="1140"/>
                    </a:lnTo>
                    <a:lnTo>
                      <a:pt x="3006" y="1134"/>
                    </a:lnTo>
                    <a:lnTo>
                      <a:pt x="3000" y="1128"/>
                    </a:lnTo>
                    <a:lnTo>
                      <a:pt x="2994" y="1116"/>
                    </a:lnTo>
                    <a:lnTo>
                      <a:pt x="2988" y="1110"/>
                    </a:lnTo>
                    <a:lnTo>
                      <a:pt x="3024" y="1104"/>
                    </a:lnTo>
                    <a:lnTo>
                      <a:pt x="3048" y="1116"/>
                    </a:lnTo>
                    <a:lnTo>
                      <a:pt x="3078" y="1080"/>
                    </a:lnTo>
                    <a:lnTo>
                      <a:pt x="3024" y="1074"/>
                    </a:lnTo>
                    <a:lnTo>
                      <a:pt x="3024" y="1050"/>
                    </a:lnTo>
                    <a:lnTo>
                      <a:pt x="3036" y="1062"/>
                    </a:lnTo>
                    <a:lnTo>
                      <a:pt x="3078" y="1050"/>
                    </a:lnTo>
                    <a:lnTo>
                      <a:pt x="3084" y="990"/>
                    </a:lnTo>
                    <a:lnTo>
                      <a:pt x="3054" y="1002"/>
                    </a:lnTo>
                    <a:lnTo>
                      <a:pt x="3048" y="972"/>
                    </a:lnTo>
                    <a:lnTo>
                      <a:pt x="3024" y="960"/>
                    </a:lnTo>
                    <a:lnTo>
                      <a:pt x="3072" y="978"/>
                    </a:lnTo>
                    <a:lnTo>
                      <a:pt x="3078" y="972"/>
                    </a:lnTo>
                    <a:lnTo>
                      <a:pt x="3060" y="954"/>
                    </a:lnTo>
                    <a:lnTo>
                      <a:pt x="3090" y="954"/>
                    </a:lnTo>
                    <a:lnTo>
                      <a:pt x="3084" y="948"/>
                    </a:lnTo>
                    <a:lnTo>
                      <a:pt x="3078" y="936"/>
                    </a:lnTo>
                    <a:lnTo>
                      <a:pt x="3060" y="918"/>
                    </a:lnTo>
                    <a:lnTo>
                      <a:pt x="3054" y="906"/>
                    </a:lnTo>
                    <a:lnTo>
                      <a:pt x="3054" y="894"/>
                    </a:lnTo>
                    <a:lnTo>
                      <a:pt x="3060" y="888"/>
                    </a:lnTo>
                    <a:lnTo>
                      <a:pt x="3042" y="870"/>
                    </a:lnTo>
                    <a:lnTo>
                      <a:pt x="3042" y="864"/>
                    </a:lnTo>
                    <a:lnTo>
                      <a:pt x="3048" y="864"/>
                    </a:lnTo>
                    <a:lnTo>
                      <a:pt x="3066" y="846"/>
                    </a:lnTo>
                    <a:lnTo>
                      <a:pt x="3072" y="846"/>
                    </a:lnTo>
                    <a:lnTo>
                      <a:pt x="3066" y="870"/>
                    </a:lnTo>
                    <a:lnTo>
                      <a:pt x="3096" y="894"/>
                    </a:lnTo>
                    <a:lnTo>
                      <a:pt x="3096" y="888"/>
                    </a:lnTo>
                    <a:lnTo>
                      <a:pt x="3102" y="882"/>
                    </a:lnTo>
                    <a:lnTo>
                      <a:pt x="3102" y="864"/>
                    </a:lnTo>
                    <a:lnTo>
                      <a:pt x="3108" y="852"/>
                    </a:lnTo>
                    <a:lnTo>
                      <a:pt x="3108" y="834"/>
                    </a:lnTo>
                    <a:lnTo>
                      <a:pt x="3114" y="822"/>
                    </a:lnTo>
                    <a:lnTo>
                      <a:pt x="3144" y="792"/>
                    </a:lnTo>
                    <a:lnTo>
                      <a:pt x="3156" y="786"/>
                    </a:lnTo>
                    <a:lnTo>
                      <a:pt x="3162" y="786"/>
                    </a:lnTo>
                    <a:lnTo>
                      <a:pt x="3162" y="792"/>
                    </a:lnTo>
                    <a:lnTo>
                      <a:pt x="3150" y="816"/>
                    </a:lnTo>
                    <a:lnTo>
                      <a:pt x="3132" y="834"/>
                    </a:lnTo>
                    <a:lnTo>
                      <a:pt x="3126" y="846"/>
                    </a:lnTo>
                    <a:lnTo>
                      <a:pt x="3120" y="882"/>
                    </a:lnTo>
                    <a:lnTo>
                      <a:pt x="3138" y="882"/>
                    </a:lnTo>
                    <a:lnTo>
                      <a:pt x="3138" y="894"/>
                    </a:lnTo>
                    <a:lnTo>
                      <a:pt x="3132" y="906"/>
                    </a:lnTo>
                    <a:lnTo>
                      <a:pt x="3132" y="918"/>
                    </a:lnTo>
                    <a:lnTo>
                      <a:pt x="3114" y="936"/>
                    </a:lnTo>
                    <a:lnTo>
                      <a:pt x="3102" y="960"/>
                    </a:lnTo>
                    <a:lnTo>
                      <a:pt x="3102" y="978"/>
                    </a:lnTo>
                    <a:lnTo>
                      <a:pt x="3126" y="954"/>
                    </a:lnTo>
                    <a:lnTo>
                      <a:pt x="3132" y="942"/>
                    </a:lnTo>
                    <a:lnTo>
                      <a:pt x="3144" y="930"/>
                    </a:lnTo>
                    <a:lnTo>
                      <a:pt x="3168" y="918"/>
                    </a:lnTo>
                    <a:lnTo>
                      <a:pt x="3180" y="906"/>
                    </a:lnTo>
                    <a:lnTo>
                      <a:pt x="3192" y="882"/>
                    </a:lnTo>
                    <a:lnTo>
                      <a:pt x="3192" y="798"/>
                    </a:lnTo>
                    <a:lnTo>
                      <a:pt x="3198" y="780"/>
                    </a:lnTo>
                    <a:lnTo>
                      <a:pt x="3198" y="768"/>
                    </a:lnTo>
                    <a:lnTo>
                      <a:pt x="3204" y="756"/>
                    </a:lnTo>
                    <a:lnTo>
                      <a:pt x="3210" y="756"/>
                    </a:lnTo>
                    <a:lnTo>
                      <a:pt x="3210" y="768"/>
                    </a:lnTo>
                    <a:lnTo>
                      <a:pt x="3204" y="780"/>
                    </a:lnTo>
                    <a:lnTo>
                      <a:pt x="3204" y="798"/>
                    </a:lnTo>
                    <a:lnTo>
                      <a:pt x="3210" y="798"/>
                    </a:lnTo>
                    <a:lnTo>
                      <a:pt x="3216" y="804"/>
                    </a:lnTo>
                    <a:lnTo>
                      <a:pt x="3216" y="840"/>
                    </a:lnTo>
                    <a:lnTo>
                      <a:pt x="3234" y="822"/>
                    </a:lnTo>
                    <a:lnTo>
                      <a:pt x="3240" y="810"/>
                    </a:lnTo>
                    <a:lnTo>
                      <a:pt x="3288" y="762"/>
                    </a:lnTo>
                    <a:lnTo>
                      <a:pt x="3300" y="756"/>
                    </a:lnTo>
                    <a:lnTo>
                      <a:pt x="3324" y="732"/>
                    </a:lnTo>
                    <a:lnTo>
                      <a:pt x="3324" y="726"/>
                    </a:lnTo>
                    <a:lnTo>
                      <a:pt x="3318" y="720"/>
                    </a:lnTo>
                    <a:lnTo>
                      <a:pt x="3312" y="720"/>
                    </a:lnTo>
                    <a:lnTo>
                      <a:pt x="3306" y="714"/>
                    </a:lnTo>
                    <a:lnTo>
                      <a:pt x="3306" y="702"/>
                    </a:lnTo>
                    <a:lnTo>
                      <a:pt x="3312" y="696"/>
                    </a:lnTo>
                    <a:lnTo>
                      <a:pt x="3324" y="696"/>
                    </a:lnTo>
                    <a:lnTo>
                      <a:pt x="3330" y="702"/>
                    </a:lnTo>
                    <a:lnTo>
                      <a:pt x="3360" y="702"/>
                    </a:lnTo>
                    <a:lnTo>
                      <a:pt x="3390" y="696"/>
                    </a:lnTo>
                    <a:lnTo>
                      <a:pt x="3450" y="672"/>
                    </a:lnTo>
                    <a:lnTo>
                      <a:pt x="3462" y="666"/>
                    </a:lnTo>
                    <a:lnTo>
                      <a:pt x="3444" y="660"/>
                    </a:lnTo>
                    <a:lnTo>
                      <a:pt x="3438" y="660"/>
                    </a:lnTo>
                    <a:lnTo>
                      <a:pt x="3432" y="666"/>
                    </a:lnTo>
                    <a:lnTo>
                      <a:pt x="3414" y="672"/>
                    </a:lnTo>
                    <a:lnTo>
                      <a:pt x="3402" y="672"/>
                    </a:lnTo>
                    <a:lnTo>
                      <a:pt x="3390" y="678"/>
                    </a:lnTo>
                    <a:lnTo>
                      <a:pt x="3372" y="678"/>
                    </a:lnTo>
                    <a:lnTo>
                      <a:pt x="3360" y="684"/>
                    </a:lnTo>
                    <a:lnTo>
                      <a:pt x="3348" y="684"/>
                    </a:lnTo>
                    <a:lnTo>
                      <a:pt x="3342" y="678"/>
                    </a:lnTo>
                    <a:lnTo>
                      <a:pt x="3342" y="672"/>
                    </a:lnTo>
                    <a:lnTo>
                      <a:pt x="3348" y="666"/>
                    </a:lnTo>
                    <a:lnTo>
                      <a:pt x="3354" y="654"/>
                    </a:lnTo>
                    <a:lnTo>
                      <a:pt x="3366" y="654"/>
                    </a:lnTo>
                    <a:lnTo>
                      <a:pt x="3378" y="648"/>
                    </a:lnTo>
                    <a:lnTo>
                      <a:pt x="3402" y="648"/>
                    </a:lnTo>
                    <a:lnTo>
                      <a:pt x="3492" y="642"/>
                    </a:lnTo>
                    <a:lnTo>
                      <a:pt x="3534" y="606"/>
                    </a:lnTo>
                    <a:lnTo>
                      <a:pt x="3546" y="618"/>
                    </a:lnTo>
                    <a:lnTo>
                      <a:pt x="3570" y="606"/>
                    </a:lnTo>
                    <a:lnTo>
                      <a:pt x="3570" y="642"/>
                    </a:lnTo>
                    <a:lnTo>
                      <a:pt x="3600" y="618"/>
                    </a:lnTo>
                    <a:lnTo>
                      <a:pt x="3624" y="612"/>
                    </a:lnTo>
                    <a:lnTo>
                      <a:pt x="3630" y="582"/>
                    </a:lnTo>
                    <a:lnTo>
                      <a:pt x="3618" y="570"/>
                    </a:lnTo>
                    <a:lnTo>
                      <a:pt x="3612" y="600"/>
                    </a:lnTo>
                    <a:lnTo>
                      <a:pt x="3588" y="600"/>
                    </a:lnTo>
                    <a:lnTo>
                      <a:pt x="3588" y="576"/>
                    </a:lnTo>
                    <a:lnTo>
                      <a:pt x="3570" y="552"/>
                    </a:lnTo>
                    <a:lnTo>
                      <a:pt x="3594" y="540"/>
                    </a:lnTo>
                    <a:lnTo>
                      <a:pt x="3600" y="504"/>
                    </a:lnTo>
                    <a:lnTo>
                      <a:pt x="3612" y="498"/>
                    </a:lnTo>
                    <a:lnTo>
                      <a:pt x="3618" y="486"/>
                    </a:lnTo>
                    <a:lnTo>
                      <a:pt x="3630" y="480"/>
                    </a:lnTo>
                    <a:lnTo>
                      <a:pt x="3636" y="474"/>
                    </a:lnTo>
                    <a:lnTo>
                      <a:pt x="3648" y="468"/>
                    </a:lnTo>
                    <a:lnTo>
                      <a:pt x="3654" y="456"/>
                    </a:lnTo>
                    <a:lnTo>
                      <a:pt x="3654" y="450"/>
                    </a:lnTo>
                    <a:lnTo>
                      <a:pt x="3660" y="444"/>
                    </a:lnTo>
                    <a:lnTo>
                      <a:pt x="3660" y="438"/>
                    </a:lnTo>
                    <a:lnTo>
                      <a:pt x="3690" y="444"/>
                    </a:lnTo>
                    <a:lnTo>
                      <a:pt x="3702" y="426"/>
                    </a:lnTo>
                    <a:lnTo>
                      <a:pt x="3708" y="432"/>
                    </a:lnTo>
                    <a:lnTo>
                      <a:pt x="3720" y="432"/>
                    </a:lnTo>
                    <a:lnTo>
                      <a:pt x="3726" y="426"/>
                    </a:lnTo>
                    <a:lnTo>
                      <a:pt x="3738" y="420"/>
                    </a:lnTo>
                    <a:lnTo>
                      <a:pt x="3744" y="408"/>
                    </a:lnTo>
                    <a:lnTo>
                      <a:pt x="3756" y="402"/>
                    </a:lnTo>
                    <a:lnTo>
                      <a:pt x="3774" y="384"/>
                    </a:lnTo>
                    <a:lnTo>
                      <a:pt x="3774" y="414"/>
                    </a:lnTo>
                    <a:lnTo>
                      <a:pt x="3786" y="408"/>
                    </a:lnTo>
                    <a:lnTo>
                      <a:pt x="3792" y="402"/>
                    </a:lnTo>
                    <a:lnTo>
                      <a:pt x="3828" y="384"/>
                    </a:lnTo>
                    <a:lnTo>
                      <a:pt x="3834" y="378"/>
                    </a:lnTo>
                    <a:lnTo>
                      <a:pt x="3846" y="378"/>
                    </a:lnTo>
                    <a:lnTo>
                      <a:pt x="3858" y="372"/>
                    </a:lnTo>
                    <a:lnTo>
                      <a:pt x="3876" y="372"/>
                    </a:lnTo>
                    <a:lnTo>
                      <a:pt x="3888" y="366"/>
                    </a:lnTo>
                    <a:lnTo>
                      <a:pt x="3900" y="366"/>
                    </a:lnTo>
                    <a:lnTo>
                      <a:pt x="3900" y="330"/>
                    </a:lnTo>
                    <a:lnTo>
                      <a:pt x="3876" y="330"/>
                    </a:lnTo>
                    <a:lnTo>
                      <a:pt x="3876" y="324"/>
                    </a:lnTo>
                    <a:lnTo>
                      <a:pt x="3882" y="312"/>
                    </a:lnTo>
                    <a:lnTo>
                      <a:pt x="3894" y="300"/>
                    </a:lnTo>
                    <a:lnTo>
                      <a:pt x="3888" y="294"/>
                    </a:lnTo>
                    <a:lnTo>
                      <a:pt x="3882" y="294"/>
                    </a:lnTo>
                    <a:lnTo>
                      <a:pt x="3876" y="288"/>
                    </a:lnTo>
                    <a:lnTo>
                      <a:pt x="3876" y="276"/>
                    </a:lnTo>
                    <a:lnTo>
                      <a:pt x="3888" y="252"/>
                    </a:lnTo>
                    <a:lnTo>
                      <a:pt x="3900" y="222"/>
                    </a:lnTo>
                    <a:lnTo>
                      <a:pt x="3912" y="198"/>
                    </a:lnTo>
                    <a:lnTo>
                      <a:pt x="3918" y="174"/>
                    </a:lnTo>
                    <a:lnTo>
                      <a:pt x="3918" y="168"/>
                    </a:lnTo>
                    <a:lnTo>
                      <a:pt x="3912" y="162"/>
                    </a:lnTo>
                    <a:lnTo>
                      <a:pt x="3876" y="162"/>
                    </a:lnTo>
                    <a:lnTo>
                      <a:pt x="3864" y="168"/>
                    </a:lnTo>
                    <a:lnTo>
                      <a:pt x="3858" y="168"/>
                    </a:lnTo>
                    <a:close/>
                    <a:moveTo>
                      <a:pt x="2718" y="366"/>
                    </a:moveTo>
                    <a:lnTo>
                      <a:pt x="2712" y="366"/>
                    </a:lnTo>
                    <a:lnTo>
                      <a:pt x="2712" y="354"/>
                    </a:lnTo>
                    <a:lnTo>
                      <a:pt x="2718" y="348"/>
                    </a:lnTo>
                    <a:lnTo>
                      <a:pt x="2718" y="336"/>
                    </a:lnTo>
                    <a:lnTo>
                      <a:pt x="2712" y="336"/>
                    </a:lnTo>
                    <a:lnTo>
                      <a:pt x="2700" y="342"/>
                    </a:lnTo>
                    <a:lnTo>
                      <a:pt x="2694" y="348"/>
                    </a:lnTo>
                    <a:lnTo>
                      <a:pt x="2682" y="354"/>
                    </a:lnTo>
                    <a:lnTo>
                      <a:pt x="2676" y="372"/>
                    </a:lnTo>
                    <a:lnTo>
                      <a:pt x="2664" y="366"/>
                    </a:lnTo>
                    <a:lnTo>
                      <a:pt x="2664" y="378"/>
                    </a:lnTo>
                    <a:lnTo>
                      <a:pt x="2652" y="402"/>
                    </a:lnTo>
                    <a:lnTo>
                      <a:pt x="2628" y="414"/>
                    </a:lnTo>
                    <a:lnTo>
                      <a:pt x="2628" y="426"/>
                    </a:lnTo>
                    <a:lnTo>
                      <a:pt x="2634" y="432"/>
                    </a:lnTo>
                    <a:lnTo>
                      <a:pt x="2628" y="432"/>
                    </a:lnTo>
                    <a:lnTo>
                      <a:pt x="2598" y="462"/>
                    </a:lnTo>
                    <a:lnTo>
                      <a:pt x="2598" y="468"/>
                    </a:lnTo>
                    <a:lnTo>
                      <a:pt x="2604" y="474"/>
                    </a:lnTo>
                    <a:lnTo>
                      <a:pt x="2610" y="474"/>
                    </a:lnTo>
                    <a:lnTo>
                      <a:pt x="2616" y="480"/>
                    </a:lnTo>
                    <a:lnTo>
                      <a:pt x="2616" y="492"/>
                    </a:lnTo>
                    <a:lnTo>
                      <a:pt x="2610" y="498"/>
                    </a:lnTo>
                    <a:lnTo>
                      <a:pt x="2604" y="498"/>
                    </a:lnTo>
                    <a:lnTo>
                      <a:pt x="2604" y="510"/>
                    </a:lnTo>
                    <a:lnTo>
                      <a:pt x="2592" y="534"/>
                    </a:lnTo>
                    <a:lnTo>
                      <a:pt x="2580" y="552"/>
                    </a:lnTo>
                    <a:lnTo>
                      <a:pt x="2550" y="582"/>
                    </a:lnTo>
                    <a:lnTo>
                      <a:pt x="2478" y="618"/>
                    </a:lnTo>
                    <a:lnTo>
                      <a:pt x="2484" y="588"/>
                    </a:lnTo>
                    <a:lnTo>
                      <a:pt x="2478" y="582"/>
                    </a:lnTo>
                    <a:lnTo>
                      <a:pt x="2478" y="576"/>
                    </a:lnTo>
                    <a:lnTo>
                      <a:pt x="2472" y="570"/>
                    </a:lnTo>
                    <a:lnTo>
                      <a:pt x="2472" y="564"/>
                    </a:lnTo>
                    <a:lnTo>
                      <a:pt x="2478" y="552"/>
                    </a:lnTo>
                    <a:lnTo>
                      <a:pt x="2496" y="534"/>
                    </a:lnTo>
                    <a:lnTo>
                      <a:pt x="2502" y="522"/>
                    </a:lnTo>
                    <a:lnTo>
                      <a:pt x="2502" y="516"/>
                    </a:lnTo>
                    <a:lnTo>
                      <a:pt x="2496" y="510"/>
                    </a:lnTo>
                    <a:lnTo>
                      <a:pt x="2496" y="492"/>
                    </a:lnTo>
                    <a:lnTo>
                      <a:pt x="2502" y="480"/>
                    </a:lnTo>
                    <a:lnTo>
                      <a:pt x="2508" y="474"/>
                    </a:lnTo>
                    <a:lnTo>
                      <a:pt x="2514" y="462"/>
                    </a:lnTo>
                    <a:lnTo>
                      <a:pt x="2526" y="456"/>
                    </a:lnTo>
                    <a:lnTo>
                      <a:pt x="2532" y="450"/>
                    </a:lnTo>
                    <a:lnTo>
                      <a:pt x="2532" y="432"/>
                    </a:lnTo>
                    <a:lnTo>
                      <a:pt x="2538" y="432"/>
                    </a:lnTo>
                    <a:lnTo>
                      <a:pt x="2622" y="348"/>
                    </a:lnTo>
                    <a:lnTo>
                      <a:pt x="2592" y="354"/>
                    </a:lnTo>
                    <a:lnTo>
                      <a:pt x="2580" y="360"/>
                    </a:lnTo>
                    <a:lnTo>
                      <a:pt x="2574" y="366"/>
                    </a:lnTo>
                    <a:lnTo>
                      <a:pt x="2562" y="372"/>
                    </a:lnTo>
                    <a:lnTo>
                      <a:pt x="2556" y="378"/>
                    </a:lnTo>
                    <a:lnTo>
                      <a:pt x="2550" y="378"/>
                    </a:lnTo>
                    <a:lnTo>
                      <a:pt x="2550" y="372"/>
                    </a:lnTo>
                    <a:lnTo>
                      <a:pt x="2556" y="366"/>
                    </a:lnTo>
                    <a:lnTo>
                      <a:pt x="2568" y="360"/>
                    </a:lnTo>
                    <a:lnTo>
                      <a:pt x="2592" y="336"/>
                    </a:lnTo>
                    <a:lnTo>
                      <a:pt x="2604" y="330"/>
                    </a:lnTo>
                    <a:lnTo>
                      <a:pt x="2658" y="276"/>
                    </a:lnTo>
                    <a:lnTo>
                      <a:pt x="2670" y="288"/>
                    </a:lnTo>
                    <a:lnTo>
                      <a:pt x="2682" y="276"/>
                    </a:lnTo>
                    <a:lnTo>
                      <a:pt x="2682" y="288"/>
                    </a:lnTo>
                    <a:lnTo>
                      <a:pt x="2694" y="288"/>
                    </a:lnTo>
                    <a:lnTo>
                      <a:pt x="2700" y="282"/>
                    </a:lnTo>
                    <a:lnTo>
                      <a:pt x="2700" y="270"/>
                    </a:lnTo>
                    <a:lnTo>
                      <a:pt x="2724" y="276"/>
                    </a:lnTo>
                    <a:lnTo>
                      <a:pt x="2736" y="270"/>
                    </a:lnTo>
                    <a:lnTo>
                      <a:pt x="2742" y="270"/>
                    </a:lnTo>
                    <a:lnTo>
                      <a:pt x="2754" y="264"/>
                    </a:lnTo>
                    <a:lnTo>
                      <a:pt x="2772" y="264"/>
                    </a:lnTo>
                    <a:lnTo>
                      <a:pt x="2784" y="270"/>
                    </a:lnTo>
                    <a:lnTo>
                      <a:pt x="2790" y="276"/>
                    </a:lnTo>
                    <a:lnTo>
                      <a:pt x="2796" y="288"/>
                    </a:lnTo>
                    <a:lnTo>
                      <a:pt x="2772" y="294"/>
                    </a:lnTo>
                    <a:lnTo>
                      <a:pt x="2772" y="318"/>
                    </a:lnTo>
                    <a:lnTo>
                      <a:pt x="2742" y="318"/>
                    </a:lnTo>
                    <a:lnTo>
                      <a:pt x="2736" y="324"/>
                    </a:lnTo>
                    <a:lnTo>
                      <a:pt x="2736" y="360"/>
                    </a:lnTo>
                    <a:lnTo>
                      <a:pt x="2730" y="366"/>
                    </a:lnTo>
                    <a:lnTo>
                      <a:pt x="2718" y="366"/>
                    </a:lnTo>
                    <a:close/>
                  </a:path>
                </a:pathLst>
              </a:custGeom>
              <a:solidFill>
                <a:srgbClr val="645746">
                  <a:lumMod val="40000"/>
                  <a:lumOff val="60000"/>
                </a:srgbClr>
              </a:solidFill>
              <a:ln w="317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1">
                  <a:ln>
                    <a:noFill/>
                  </a:ln>
                  <a:solidFill>
                    <a:srgbClr val="64574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Puerto Rico" descr="© INSCALE GmbH, 15.06.2010"/>
              <p:cNvSpPr>
                <a:spLocks/>
              </p:cNvSpPr>
              <p:nvPr/>
            </p:nvSpPr>
            <p:spPr bwMode="auto">
              <a:xfrm>
                <a:off x="2303462" y="3065463"/>
                <a:ext cx="55563" cy="23812"/>
              </a:xfrm>
              <a:custGeom>
                <a:avLst/>
                <a:gdLst>
                  <a:gd name="T0" fmla="*/ 2147483647 w 138"/>
                  <a:gd name="T1" fmla="*/ 2147483647 h 60"/>
                  <a:gd name="T2" fmla="*/ 2147483647 w 138"/>
                  <a:gd name="T3" fmla="*/ 2147483647 h 60"/>
                  <a:gd name="T4" fmla="*/ 2147483647 w 138"/>
                  <a:gd name="T5" fmla="*/ 0 h 60"/>
                  <a:gd name="T6" fmla="*/ 2147483647 w 138"/>
                  <a:gd name="T7" fmla="*/ 0 h 60"/>
                  <a:gd name="T8" fmla="*/ 2147483647 w 138"/>
                  <a:gd name="T9" fmla="*/ 2147483647 h 60"/>
                  <a:gd name="T10" fmla="*/ 0 w 138"/>
                  <a:gd name="T11" fmla="*/ 2147483647 h 60"/>
                  <a:gd name="T12" fmla="*/ 0 w 138"/>
                  <a:gd name="T13" fmla="*/ 2147483647 h 60"/>
                  <a:gd name="T14" fmla="*/ 2147483647 w 138"/>
                  <a:gd name="T15" fmla="*/ 2147483647 h 60"/>
                  <a:gd name="T16" fmla="*/ 2147483647 w 138"/>
                  <a:gd name="T17" fmla="*/ 2147483647 h 60"/>
                  <a:gd name="T18" fmla="*/ 2147483647 w 138"/>
                  <a:gd name="T19" fmla="*/ 2147483647 h 60"/>
                  <a:gd name="T20" fmla="*/ 2147483647 w 138"/>
                  <a:gd name="T21" fmla="*/ 2147483647 h 60"/>
                  <a:gd name="T22" fmla="*/ 2147483647 w 138"/>
                  <a:gd name="T23" fmla="*/ 2147483647 h 60"/>
                  <a:gd name="T24" fmla="*/ 2147483647 w 138"/>
                  <a:gd name="T25" fmla="*/ 2147483647 h 60"/>
                  <a:gd name="T26" fmla="*/ 2147483647 w 138"/>
                  <a:gd name="T27" fmla="*/ 2147483647 h 60"/>
                  <a:gd name="T28" fmla="*/ 2147483647 w 138"/>
                  <a:gd name="T29" fmla="*/ 2147483647 h 60"/>
                  <a:gd name="T30" fmla="*/ 2147483647 w 138"/>
                  <a:gd name="T31" fmla="*/ 2147483647 h 60"/>
                  <a:gd name="T32" fmla="*/ 2147483647 w 138"/>
                  <a:gd name="T33" fmla="*/ 2147483647 h 60"/>
                  <a:gd name="T34" fmla="*/ 2147483647 w 138"/>
                  <a:gd name="T35" fmla="*/ 2147483647 h 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8"/>
                  <a:gd name="T55" fmla="*/ 0 h 60"/>
                  <a:gd name="T56" fmla="*/ 138 w 138"/>
                  <a:gd name="T57" fmla="*/ 60 h 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8" h="60">
                    <a:moveTo>
                      <a:pt x="84" y="12"/>
                    </a:moveTo>
                    <a:lnTo>
                      <a:pt x="72" y="12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36" y="60"/>
                    </a:lnTo>
                    <a:lnTo>
                      <a:pt x="48" y="48"/>
                    </a:lnTo>
                    <a:lnTo>
                      <a:pt x="102" y="48"/>
                    </a:lnTo>
                    <a:lnTo>
                      <a:pt x="120" y="36"/>
                    </a:lnTo>
                    <a:lnTo>
                      <a:pt x="132" y="30"/>
                    </a:lnTo>
                    <a:lnTo>
                      <a:pt x="138" y="18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14" y="6"/>
                    </a:lnTo>
                    <a:lnTo>
                      <a:pt x="102" y="12"/>
                    </a:lnTo>
                    <a:lnTo>
                      <a:pt x="84" y="12"/>
                    </a:lnTo>
                    <a:close/>
                  </a:path>
                </a:pathLst>
              </a:custGeom>
              <a:solidFill>
                <a:srgbClr val="EAEAEA"/>
              </a:solidFill>
              <a:ln w="3175" algn="ctr">
                <a:solidFill>
                  <a:srgbClr val="FFFFFF">
                    <a:lumMod val="85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1">
                  <a:ln>
                    <a:noFill/>
                  </a:ln>
                  <a:solidFill>
                    <a:srgbClr val="64574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Panama" descr="© INSCALE GmbH, 15.06.2010"/>
              <p:cNvSpPr>
                <a:spLocks/>
              </p:cNvSpPr>
              <p:nvPr/>
            </p:nvSpPr>
            <p:spPr bwMode="auto">
              <a:xfrm>
                <a:off x="1820862" y="3352800"/>
                <a:ext cx="165100" cy="79375"/>
              </a:xfrm>
              <a:custGeom>
                <a:avLst/>
                <a:gdLst>
                  <a:gd name="T0" fmla="*/ 2147483647 w 408"/>
                  <a:gd name="T1" fmla="*/ 2147483647 h 198"/>
                  <a:gd name="T2" fmla="*/ 2147483647 w 408"/>
                  <a:gd name="T3" fmla="*/ 2147483647 h 198"/>
                  <a:gd name="T4" fmla="*/ 2147483647 w 408"/>
                  <a:gd name="T5" fmla="*/ 2147483647 h 198"/>
                  <a:gd name="T6" fmla="*/ 2147483647 w 408"/>
                  <a:gd name="T7" fmla="*/ 2147483647 h 198"/>
                  <a:gd name="T8" fmla="*/ 2147483647 w 408"/>
                  <a:gd name="T9" fmla="*/ 2147483647 h 198"/>
                  <a:gd name="T10" fmla="*/ 2147483647 w 408"/>
                  <a:gd name="T11" fmla="*/ 2147483647 h 198"/>
                  <a:gd name="T12" fmla="*/ 2147483647 w 408"/>
                  <a:gd name="T13" fmla="*/ 2147483647 h 198"/>
                  <a:gd name="T14" fmla="*/ 2147483647 w 408"/>
                  <a:gd name="T15" fmla="*/ 2147483647 h 198"/>
                  <a:gd name="T16" fmla="*/ 2147483647 w 408"/>
                  <a:gd name="T17" fmla="*/ 2147483647 h 198"/>
                  <a:gd name="T18" fmla="*/ 2147483647 w 408"/>
                  <a:gd name="T19" fmla="*/ 2147483647 h 198"/>
                  <a:gd name="T20" fmla="*/ 2147483647 w 408"/>
                  <a:gd name="T21" fmla="*/ 2147483647 h 198"/>
                  <a:gd name="T22" fmla="*/ 2147483647 w 408"/>
                  <a:gd name="T23" fmla="*/ 2147483647 h 198"/>
                  <a:gd name="T24" fmla="*/ 2147483647 w 408"/>
                  <a:gd name="T25" fmla="*/ 2147483647 h 198"/>
                  <a:gd name="T26" fmla="*/ 2147483647 w 408"/>
                  <a:gd name="T27" fmla="*/ 2147483647 h 198"/>
                  <a:gd name="T28" fmla="*/ 2147483647 w 408"/>
                  <a:gd name="T29" fmla="*/ 2147483647 h 198"/>
                  <a:gd name="T30" fmla="*/ 2147483647 w 408"/>
                  <a:gd name="T31" fmla="*/ 2147483647 h 198"/>
                  <a:gd name="T32" fmla="*/ 2147483647 w 408"/>
                  <a:gd name="T33" fmla="*/ 0 h 198"/>
                  <a:gd name="T34" fmla="*/ 2147483647 w 408"/>
                  <a:gd name="T35" fmla="*/ 2147483647 h 198"/>
                  <a:gd name="T36" fmla="*/ 2147483647 w 408"/>
                  <a:gd name="T37" fmla="*/ 2147483647 h 198"/>
                  <a:gd name="T38" fmla="*/ 2147483647 w 408"/>
                  <a:gd name="T39" fmla="*/ 2147483647 h 198"/>
                  <a:gd name="T40" fmla="*/ 2147483647 w 408"/>
                  <a:gd name="T41" fmla="*/ 2147483647 h 198"/>
                  <a:gd name="T42" fmla="*/ 2147483647 w 408"/>
                  <a:gd name="T43" fmla="*/ 2147483647 h 198"/>
                  <a:gd name="T44" fmla="*/ 2147483647 w 408"/>
                  <a:gd name="T45" fmla="*/ 2147483647 h 198"/>
                  <a:gd name="T46" fmla="*/ 2147483647 w 408"/>
                  <a:gd name="T47" fmla="*/ 2147483647 h 198"/>
                  <a:gd name="T48" fmla="*/ 2147483647 w 408"/>
                  <a:gd name="T49" fmla="*/ 2147483647 h 198"/>
                  <a:gd name="T50" fmla="*/ 2147483647 w 408"/>
                  <a:gd name="T51" fmla="*/ 2147483647 h 198"/>
                  <a:gd name="T52" fmla="*/ 2147483647 w 408"/>
                  <a:gd name="T53" fmla="*/ 2147483647 h 198"/>
                  <a:gd name="T54" fmla="*/ 2147483647 w 408"/>
                  <a:gd name="T55" fmla="*/ 2147483647 h 198"/>
                  <a:gd name="T56" fmla="*/ 0 w 408"/>
                  <a:gd name="T57" fmla="*/ 2147483647 h 198"/>
                  <a:gd name="T58" fmla="*/ 2147483647 w 408"/>
                  <a:gd name="T59" fmla="*/ 2147483647 h 198"/>
                  <a:gd name="T60" fmla="*/ 2147483647 w 408"/>
                  <a:gd name="T61" fmla="*/ 2147483647 h 198"/>
                  <a:gd name="T62" fmla="*/ 2147483647 w 408"/>
                  <a:gd name="T63" fmla="*/ 2147483647 h 198"/>
                  <a:gd name="T64" fmla="*/ 0 w 408"/>
                  <a:gd name="T65" fmla="*/ 2147483647 h 198"/>
                  <a:gd name="T66" fmla="*/ 2147483647 w 408"/>
                  <a:gd name="T67" fmla="*/ 2147483647 h 198"/>
                  <a:gd name="T68" fmla="*/ 2147483647 w 408"/>
                  <a:gd name="T69" fmla="*/ 2147483647 h 198"/>
                  <a:gd name="T70" fmla="*/ 2147483647 w 408"/>
                  <a:gd name="T71" fmla="*/ 2147483647 h 198"/>
                  <a:gd name="T72" fmla="*/ 2147483647 w 408"/>
                  <a:gd name="T73" fmla="*/ 2147483647 h 198"/>
                  <a:gd name="T74" fmla="*/ 2147483647 w 408"/>
                  <a:gd name="T75" fmla="*/ 2147483647 h 198"/>
                  <a:gd name="T76" fmla="*/ 2147483647 w 408"/>
                  <a:gd name="T77" fmla="*/ 2147483647 h 198"/>
                  <a:gd name="T78" fmla="*/ 2147483647 w 408"/>
                  <a:gd name="T79" fmla="*/ 2147483647 h 198"/>
                  <a:gd name="T80" fmla="*/ 2147483647 w 408"/>
                  <a:gd name="T81" fmla="*/ 2147483647 h 198"/>
                  <a:gd name="T82" fmla="*/ 2147483647 w 408"/>
                  <a:gd name="T83" fmla="*/ 2147483647 h 198"/>
                  <a:gd name="T84" fmla="*/ 2147483647 w 408"/>
                  <a:gd name="T85" fmla="*/ 2147483647 h 198"/>
                  <a:gd name="T86" fmla="*/ 2147483647 w 408"/>
                  <a:gd name="T87" fmla="*/ 2147483647 h 198"/>
                  <a:gd name="T88" fmla="*/ 2147483647 w 408"/>
                  <a:gd name="T89" fmla="*/ 2147483647 h 198"/>
                  <a:gd name="T90" fmla="*/ 2147483647 w 408"/>
                  <a:gd name="T91" fmla="*/ 2147483647 h 198"/>
                  <a:gd name="T92" fmla="*/ 2147483647 w 408"/>
                  <a:gd name="T93" fmla="*/ 2147483647 h 198"/>
                  <a:gd name="T94" fmla="*/ 2147483647 w 408"/>
                  <a:gd name="T95" fmla="*/ 2147483647 h 198"/>
                  <a:gd name="T96" fmla="*/ 2147483647 w 408"/>
                  <a:gd name="T97" fmla="*/ 2147483647 h 198"/>
                  <a:gd name="T98" fmla="*/ 2147483647 w 408"/>
                  <a:gd name="T99" fmla="*/ 2147483647 h 198"/>
                  <a:gd name="T100" fmla="*/ 2147483647 w 408"/>
                  <a:gd name="T101" fmla="*/ 2147483647 h 1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08"/>
                  <a:gd name="T154" fmla="*/ 0 h 198"/>
                  <a:gd name="T155" fmla="*/ 408 w 408"/>
                  <a:gd name="T156" fmla="*/ 198 h 1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08" h="198">
                    <a:moveTo>
                      <a:pt x="306" y="66"/>
                    </a:moveTo>
                    <a:lnTo>
                      <a:pt x="318" y="78"/>
                    </a:lnTo>
                    <a:lnTo>
                      <a:pt x="324" y="90"/>
                    </a:lnTo>
                    <a:lnTo>
                      <a:pt x="330" y="96"/>
                    </a:lnTo>
                    <a:lnTo>
                      <a:pt x="342" y="90"/>
                    </a:lnTo>
                    <a:lnTo>
                      <a:pt x="372" y="120"/>
                    </a:lnTo>
                    <a:lnTo>
                      <a:pt x="342" y="102"/>
                    </a:lnTo>
                    <a:lnTo>
                      <a:pt x="342" y="120"/>
                    </a:lnTo>
                    <a:lnTo>
                      <a:pt x="336" y="132"/>
                    </a:lnTo>
                    <a:lnTo>
                      <a:pt x="336" y="162"/>
                    </a:lnTo>
                    <a:lnTo>
                      <a:pt x="342" y="168"/>
                    </a:lnTo>
                    <a:lnTo>
                      <a:pt x="348" y="180"/>
                    </a:lnTo>
                    <a:lnTo>
                      <a:pt x="354" y="186"/>
                    </a:lnTo>
                    <a:lnTo>
                      <a:pt x="360" y="186"/>
                    </a:lnTo>
                    <a:lnTo>
                      <a:pt x="372" y="156"/>
                    </a:lnTo>
                    <a:lnTo>
                      <a:pt x="378" y="162"/>
                    </a:lnTo>
                    <a:lnTo>
                      <a:pt x="390" y="168"/>
                    </a:lnTo>
                    <a:lnTo>
                      <a:pt x="396" y="162"/>
                    </a:lnTo>
                    <a:lnTo>
                      <a:pt x="408" y="138"/>
                    </a:lnTo>
                    <a:lnTo>
                      <a:pt x="408" y="126"/>
                    </a:lnTo>
                    <a:lnTo>
                      <a:pt x="396" y="120"/>
                    </a:lnTo>
                    <a:lnTo>
                      <a:pt x="390" y="108"/>
                    </a:lnTo>
                    <a:lnTo>
                      <a:pt x="390" y="90"/>
                    </a:lnTo>
                    <a:lnTo>
                      <a:pt x="396" y="84"/>
                    </a:lnTo>
                    <a:lnTo>
                      <a:pt x="372" y="66"/>
                    </a:lnTo>
                    <a:lnTo>
                      <a:pt x="372" y="60"/>
                    </a:lnTo>
                    <a:lnTo>
                      <a:pt x="366" y="54"/>
                    </a:lnTo>
                    <a:lnTo>
                      <a:pt x="366" y="42"/>
                    </a:lnTo>
                    <a:lnTo>
                      <a:pt x="360" y="30"/>
                    </a:lnTo>
                    <a:lnTo>
                      <a:pt x="348" y="24"/>
                    </a:lnTo>
                    <a:lnTo>
                      <a:pt x="330" y="18"/>
                    </a:lnTo>
                    <a:lnTo>
                      <a:pt x="288" y="18"/>
                    </a:lnTo>
                    <a:lnTo>
                      <a:pt x="282" y="0"/>
                    </a:lnTo>
                    <a:lnTo>
                      <a:pt x="246" y="0"/>
                    </a:lnTo>
                    <a:lnTo>
                      <a:pt x="234" y="6"/>
                    </a:lnTo>
                    <a:lnTo>
                      <a:pt x="228" y="12"/>
                    </a:lnTo>
                    <a:lnTo>
                      <a:pt x="222" y="24"/>
                    </a:lnTo>
                    <a:lnTo>
                      <a:pt x="210" y="36"/>
                    </a:lnTo>
                    <a:lnTo>
                      <a:pt x="204" y="36"/>
                    </a:lnTo>
                    <a:lnTo>
                      <a:pt x="198" y="30"/>
                    </a:lnTo>
                    <a:lnTo>
                      <a:pt x="192" y="30"/>
                    </a:lnTo>
                    <a:lnTo>
                      <a:pt x="168" y="42"/>
                    </a:lnTo>
                    <a:lnTo>
                      <a:pt x="144" y="66"/>
                    </a:lnTo>
                    <a:lnTo>
                      <a:pt x="132" y="72"/>
                    </a:lnTo>
                    <a:lnTo>
                      <a:pt x="120" y="72"/>
                    </a:lnTo>
                    <a:lnTo>
                      <a:pt x="114" y="66"/>
                    </a:lnTo>
                    <a:lnTo>
                      <a:pt x="102" y="60"/>
                    </a:lnTo>
                    <a:lnTo>
                      <a:pt x="90" y="42"/>
                    </a:lnTo>
                    <a:lnTo>
                      <a:pt x="78" y="54"/>
                    </a:lnTo>
                    <a:lnTo>
                      <a:pt x="60" y="54"/>
                    </a:lnTo>
                    <a:lnTo>
                      <a:pt x="48" y="42"/>
                    </a:lnTo>
                    <a:lnTo>
                      <a:pt x="48" y="18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6" y="96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48" y="102"/>
                    </a:lnTo>
                    <a:lnTo>
                      <a:pt x="60" y="120"/>
                    </a:lnTo>
                    <a:lnTo>
                      <a:pt x="90" y="114"/>
                    </a:lnTo>
                    <a:lnTo>
                      <a:pt x="90" y="126"/>
                    </a:lnTo>
                    <a:lnTo>
                      <a:pt x="84" y="132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56"/>
                    </a:lnTo>
                    <a:lnTo>
                      <a:pt x="114" y="150"/>
                    </a:lnTo>
                    <a:lnTo>
                      <a:pt x="120" y="150"/>
                    </a:lnTo>
                    <a:lnTo>
                      <a:pt x="120" y="132"/>
                    </a:lnTo>
                    <a:lnTo>
                      <a:pt x="138" y="126"/>
                    </a:lnTo>
                    <a:lnTo>
                      <a:pt x="138" y="150"/>
                    </a:lnTo>
                    <a:lnTo>
                      <a:pt x="144" y="168"/>
                    </a:lnTo>
                    <a:lnTo>
                      <a:pt x="144" y="180"/>
                    </a:lnTo>
                    <a:lnTo>
                      <a:pt x="150" y="192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80" y="192"/>
                    </a:lnTo>
                    <a:lnTo>
                      <a:pt x="198" y="174"/>
                    </a:lnTo>
                    <a:lnTo>
                      <a:pt x="204" y="174"/>
                    </a:lnTo>
                    <a:lnTo>
                      <a:pt x="198" y="168"/>
                    </a:lnTo>
                    <a:lnTo>
                      <a:pt x="186" y="162"/>
                    </a:lnTo>
                    <a:lnTo>
                      <a:pt x="180" y="150"/>
                    </a:lnTo>
                    <a:lnTo>
                      <a:pt x="174" y="144"/>
                    </a:lnTo>
                    <a:lnTo>
                      <a:pt x="168" y="132"/>
                    </a:lnTo>
                    <a:lnTo>
                      <a:pt x="162" y="126"/>
                    </a:lnTo>
                    <a:lnTo>
                      <a:pt x="186" y="102"/>
                    </a:lnTo>
                    <a:lnTo>
                      <a:pt x="222" y="84"/>
                    </a:lnTo>
                    <a:lnTo>
                      <a:pt x="228" y="72"/>
                    </a:lnTo>
                    <a:lnTo>
                      <a:pt x="246" y="54"/>
                    </a:lnTo>
                    <a:lnTo>
                      <a:pt x="258" y="48"/>
                    </a:lnTo>
                    <a:lnTo>
                      <a:pt x="276" y="54"/>
                    </a:lnTo>
                    <a:lnTo>
                      <a:pt x="288" y="60"/>
                    </a:lnTo>
                    <a:lnTo>
                      <a:pt x="306" y="66"/>
                    </a:lnTo>
                    <a:close/>
                  </a:path>
                </a:pathLst>
              </a:custGeom>
              <a:solidFill>
                <a:srgbClr val="645746">
                  <a:lumMod val="40000"/>
                  <a:lumOff val="60000"/>
                </a:srgbClr>
              </a:solidFill>
              <a:ln w="317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1">
                  <a:ln>
                    <a:noFill/>
                  </a:ln>
                  <a:solidFill>
                    <a:srgbClr val="64574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Nicaragua" descr="© INSCALE GmbH, 15.06.2010"/>
              <p:cNvSpPr>
                <a:spLocks/>
              </p:cNvSpPr>
              <p:nvPr/>
            </p:nvSpPr>
            <p:spPr bwMode="auto">
              <a:xfrm>
                <a:off x="1698626" y="3181350"/>
                <a:ext cx="131763" cy="134938"/>
              </a:xfrm>
              <a:custGeom>
                <a:avLst/>
                <a:gdLst>
                  <a:gd name="T0" fmla="*/ 2147483647 w 324"/>
                  <a:gd name="T1" fmla="*/ 2147483647 h 330"/>
                  <a:gd name="T2" fmla="*/ 2147483647 w 324"/>
                  <a:gd name="T3" fmla="*/ 0 h 330"/>
                  <a:gd name="T4" fmla="*/ 2147483647 w 324"/>
                  <a:gd name="T5" fmla="*/ 2147483647 h 330"/>
                  <a:gd name="T6" fmla="*/ 2147483647 w 324"/>
                  <a:gd name="T7" fmla="*/ 2147483647 h 330"/>
                  <a:gd name="T8" fmla="*/ 2147483647 w 324"/>
                  <a:gd name="T9" fmla="*/ 0 h 330"/>
                  <a:gd name="T10" fmla="*/ 2147483647 w 324"/>
                  <a:gd name="T11" fmla="*/ 2147483647 h 330"/>
                  <a:gd name="T12" fmla="*/ 2147483647 w 324"/>
                  <a:gd name="T13" fmla="*/ 2147483647 h 330"/>
                  <a:gd name="T14" fmla="*/ 2147483647 w 324"/>
                  <a:gd name="T15" fmla="*/ 2147483647 h 330"/>
                  <a:gd name="T16" fmla="*/ 2147483647 w 324"/>
                  <a:gd name="T17" fmla="*/ 2147483647 h 330"/>
                  <a:gd name="T18" fmla="*/ 2147483647 w 324"/>
                  <a:gd name="T19" fmla="*/ 2147483647 h 330"/>
                  <a:gd name="T20" fmla="*/ 2147483647 w 324"/>
                  <a:gd name="T21" fmla="*/ 2147483647 h 330"/>
                  <a:gd name="T22" fmla="*/ 2147483647 w 324"/>
                  <a:gd name="T23" fmla="*/ 2147483647 h 330"/>
                  <a:gd name="T24" fmla="*/ 2147483647 w 324"/>
                  <a:gd name="T25" fmla="*/ 2147483647 h 330"/>
                  <a:gd name="T26" fmla="*/ 2147483647 w 324"/>
                  <a:gd name="T27" fmla="*/ 2147483647 h 330"/>
                  <a:gd name="T28" fmla="*/ 2147483647 w 324"/>
                  <a:gd name="T29" fmla="*/ 2147483647 h 330"/>
                  <a:gd name="T30" fmla="*/ 2147483647 w 324"/>
                  <a:gd name="T31" fmla="*/ 2147483647 h 330"/>
                  <a:gd name="T32" fmla="*/ 2147483647 w 324"/>
                  <a:gd name="T33" fmla="*/ 2147483647 h 330"/>
                  <a:gd name="T34" fmla="*/ 2147483647 w 324"/>
                  <a:gd name="T35" fmla="*/ 2147483647 h 330"/>
                  <a:gd name="T36" fmla="*/ 2147483647 w 324"/>
                  <a:gd name="T37" fmla="*/ 2147483647 h 330"/>
                  <a:gd name="T38" fmla="*/ 2147483647 w 324"/>
                  <a:gd name="T39" fmla="*/ 2147483647 h 330"/>
                  <a:gd name="T40" fmla="*/ 2147483647 w 324"/>
                  <a:gd name="T41" fmla="*/ 2147483647 h 330"/>
                  <a:gd name="T42" fmla="*/ 2147483647 w 324"/>
                  <a:gd name="T43" fmla="*/ 2147483647 h 330"/>
                  <a:gd name="T44" fmla="*/ 2147483647 w 324"/>
                  <a:gd name="T45" fmla="*/ 2147483647 h 330"/>
                  <a:gd name="T46" fmla="*/ 2147483647 w 324"/>
                  <a:gd name="T47" fmla="*/ 2147483647 h 330"/>
                  <a:gd name="T48" fmla="*/ 2147483647 w 324"/>
                  <a:gd name="T49" fmla="*/ 2147483647 h 330"/>
                  <a:gd name="T50" fmla="*/ 2147483647 w 324"/>
                  <a:gd name="T51" fmla="*/ 2147483647 h 330"/>
                  <a:gd name="T52" fmla="*/ 2147483647 w 324"/>
                  <a:gd name="T53" fmla="*/ 2147483647 h 330"/>
                  <a:gd name="T54" fmla="*/ 2147483647 w 324"/>
                  <a:gd name="T55" fmla="*/ 2147483647 h 330"/>
                  <a:gd name="T56" fmla="*/ 2147483647 w 324"/>
                  <a:gd name="T57" fmla="*/ 2147483647 h 330"/>
                  <a:gd name="T58" fmla="*/ 2147483647 w 324"/>
                  <a:gd name="T59" fmla="*/ 2147483647 h 330"/>
                  <a:gd name="T60" fmla="*/ 2147483647 w 324"/>
                  <a:gd name="T61" fmla="*/ 2147483647 h 330"/>
                  <a:gd name="T62" fmla="*/ 2147483647 w 324"/>
                  <a:gd name="T63" fmla="*/ 2147483647 h 330"/>
                  <a:gd name="T64" fmla="*/ 2147483647 w 324"/>
                  <a:gd name="T65" fmla="*/ 2147483647 h 330"/>
                  <a:gd name="T66" fmla="*/ 2147483647 w 324"/>
                  <a:gd name="T67" fmla="*/ 2147483647 h 330"/>
                  <a:gd name="T68" fmla="*/ 2147483647 w 324"/>
                  <a:gd name="T69" fmla="*/ 2147483647 h 330"/>
                  <a:gd name="T70" fmla="*/ 2147483647 w 324"/>
                  <a:gd name="T71" fmla="*/ 2147483647 h 330"/>
                  <a:gd name="T72" fmla="*/ 2147483647 w 324"/>
                  <a:gd name="T73" fmla="*/ 2147483647 h 330"/>
                  <a:gd name="T74" fmla="*/ 2147483647 w 324"/>
                  <a:gd name="T75" fmla="*/ 2147483647 h 330"/>
                  <a:gd name="T76" fmla="*/ 2147483647 w 324"/>
                  <a:gd name="T77" fmla="*/ 2147483647 h 330"/>
                  <a:gd name="T78" fmla="*/ 2147483647 w 324"/>
                  <a:gd name="T79" fmla="*/ 2147483647 h 330"/>
                  <a:gd name="T80" fmla="*/ 2147483647 w 324"/>
                  <a:gd name="T81" fmla="*/ 2147483647 h 3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4"/>
                  <a:gd name="T124" fmla="*/ 0 h 330"/>
                  <a:gd name="T125" fmla="*/ 324 w 324"/>
                  <a:gd name="T126" fmla="*/ 330 h 3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4" h="330">
                    <a:moveTo>
                      <a:pt x="324" y="18"/>
                    </a:moveTo>
                    <a:lnTo>
                      <a:pt x="318" y="12"/>
                    </a:lnTo>
                    <a:lnTo>
                      <a:pt x="318" y="6"/>
                    </a:lnTo>
                    <a:lnTo>
                      <a:pt x="312" y="0"/>
                    </a:lnTo>
                    <a:lnTo>
                      <a:pt x="264" y="0"/>
                    </a:lnTo>
                    <a:lnTo>
                      <a:pt x="264" y="6"/>
                    </a:lnTo>
                    <a:lnTo>
                      <a:pt x="252" y="18"/>
                    </a:lnTo>
                    <a:lnTo>
                      <a:pt x="240" y="18"/>
                    </a:lnTo>
                    <a:lnTo>
                      <a:pt x="222" y="0"/>
                    </a:lnTo>
                    <a:lnTo>
                      <a:pt x="210" y="0"/>
                    </a:lnTo>
                    <a:lnTo>
                      <a:pt x="198" y="12"/>
                    </a:lnTo>
                    <a:lnTo>
                      <a:pt x="198" y="30"/>
                    </a:lnTo>
                    <a:lnTo>
                      <a:pt x="180" y="30"/>
                    </a:lnTo>
                    <a:lnTo>
                      <a:pt x="168" y="54"/>
                    </a:lnTo>
                    <a:lnTo>
                      <a:pt x="144" y="78"/>
                    </a:lnTo>
                    <a:lnTo>
                      <a:pt x="126" y="78"/>
                    </a:lnTo>
                    <a:lnTo>
                      <a:pt x="120" y="72"/>
                    </a:lnTo>
                    <a:lnTo>
                      <a:pt x="120" y="66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96" y="84"/>
                    </a:lnTo>
                    <a:lnTo>
                      <a:pt x="60" y="84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48" y="126"/>
                    </a:lnTo>
                    <a:lnTo>
                      <a:pt x="48" y="144"/>
                    </a:lnTo>
                    <a:lnTo>
                      <a:pt x="36" y="150"/>
                    </a:lnTo>
                    <a:lnTo>
                      <a:pt x="0" y="150"/>
                    </a:lnTo>
                    <a:lnTo>
                      <a:pt x="48" y="204"/>
                    </a:lnTo>
                    <a:lnTo>
                      <a:pt x="48" y="210"/>
                    </a:lnTo>
                    <a:lnTo>
                      <a:pt x="54" y="216"/>
                    </a:lnTo>
                    <a:lnTo>
                      <a:pt x="54" y="228"/>
                    </a:lnTo>
                    <a:lnTo>
                      <a:pt x="66" y="252"/>
                    </a:lnTo>
                    <a:lnTo>
                      <a:pt x="72" y="258"/>
                    </a:lnTo>
                    <a:lnTo>
                      <a:pt x="96" y="270"/>
                    </a:lnTo>
                    <a:lnTo>
                      <a:pt x="108" y="282"/>
                    </a:lnTo>
                    <a:lnTo>
                      <a:pt x="114" y="294"/>
                    </a:lnTo>
                    <a:lnTo>
                      <a:pt x="138" y="294"/>
                    </a:lnTo>
                    <a:lnTo>
                      <a:pt x="132" y="294"/>
                    </a:lnTo>
                    <a:lnTo>
                      <a:pt x="120" y="282"/>
                    </a:lnTo>
                    <a:lnTo>
                      <a:pt x="120" y="276"/>
                    </a:lnTo>
                    <a:lnTo>
                      <a:pt x="126" y="270"/>
                    </a:lnTo>
                    <a:lnTo>
                      <a:pt x="138" y="270"/>
                    </a:lnTo>
                    <a:lnTo>
                      <a:pt x="138" y="264"/>
                    </a:lnTo>
                    <a:lnTo>
                      <a:pt x="132" y="258"/>
                    </a:lnTo>
                    <a:lnTo>
                      <a:pt x="126" y="258"/>
                    </a:lnTo>
                    <a:lnTo>
                      <a:pt x="120" y="264"/>
                    </a:lnTo>
                    <a:lnTo>
                      <a:pt x="114" y="264"/>
                    </a:lnTo>
                    <a:lnTo>
                      <a:pt x="114" y="222"/>
                    </a:lnTo>
                    <a:lnTo>
                      <a:pt x="120" y="222"/>
                    </a:lnTo>
                    <a:lnTo>
                      <a:pt x="132" y="228"/>
                    </a:lnTo>
                    <a:lnTo>
                      <a:pt x="144" y="240"/>
                    </a:lnTo>
                    <a:lnTo>
                      <a:pt x="156" y="246"/>
                    </a:lnTo>
                    <a:lnTo>
                      <a:pt x="180" y="270"/>
                    </a:lnTo>
                    <a:lnTo>
                      <a:pt x="192" y="306"/>
                    </a:lnTo>
                    <a:lnTo>
                      <a:pt x="210" y="306"/>
                    </a:lnTo>
                    <a:lnTo>
                      <a:pt x="216" y="312"/>
                    </a:lnTo>
                    <a:lnTo>
                      <a:pt x="222" y="312"/>
                    </a:lnTo>
                    <a:lnTo>
                      <a:pt x="222" y="318"/>
                    </a:lnTo>
                    <a:lnTo>
                      <a:pt x="234" y="330"/>
                    </a:lnTo>
                    <a:lnTo>
                      <a:pt x="270" y="330"/>
                    </a:lnTo>
                    <a:lnTo>
                      <a:pt x="270" y="324"/>
                    </a:lnTo>
                    <a:lnTo>
                      <a:pt x="258" y="312"/>
                    </a:lnTo>
                    <a:lnTo>
                      <a:pt x="252" y="300"/>
                    </a:lnTo>
                    <a:lnTo>
                      <a:pt x="252" y="276"/>
                    </a:lnTo>
                    <a:lnTo>
                      <a:pt x="264" y="264"/>
                    </a:lnTo>
                    <a:lnTo>
                      <a:pt x="270" y="264"/>
                    </a:lnTo>
                    <a:lnTo>
                      <a:pt x="270" y="246"/>
                    </a:lnTo>
                    <a:lnTo>
                      <a:pt x="264" y="234"/>
                    </a:lnTo>
                    <a:lnTo>
                      <a:pt x="264" y="222"/>
                    </a:lnTo>
                    <a:lnTo>
                      <a:pt x="270" y="174"/>
                    </a:lnTo>
                    <a:lnTo>
                      <a:pt x="282" y="192"/>
                    </a:lnTo>
                    <a:lnTo>
                      <a:pt x="288" y="108"/>
                    </a:lnTo>
                    <a:lnTo>
                      <a:pt x="288" y="102"/>
                    </a:lnTo>
                    <a:lnTo>
                      <a:pt x="294" y="96"/>
                    </a:lnTo>
                    <a:lnTo>
                      <a:pt x="306" y="72"/>
                    </a:lnTo>
                    <a:lnTo>
                      <a:pt x="312" y="66"/>
                    </a:lnTo>
                    <a:lnTo>
                      <a:pt x="324" y="42"/>
                    </a:lnTo>
                    <a:lnTo>
                      <a:pt x="324" y="18"/>
                    </a:lnTo>
                    <a:close/>
                  </a:path>
                </a:pathLst>
              </a:custGeom>
              <a:solidFill>
                <a:srgbClr val="645746">
                  <a:lumMod val="40000"/>
                  <a:lumOff val="60000"/>
                </a:srgbClr>
              </a:solidFill>
              <a:ln w="317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1">
                  <a:ln>
                    <a:noFill/>
                  </a:ln>
                  <a:solidFill>
                    <a:srgbClr val="64574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Newfoundland" descr="© INSCALE GmbH, 15.06.2010"/>
              <p:cNvSpPr>
                <a:spLocks/>
              </p:cNvSpPr>
              <p:nvPr/>
            </p:nvSpPr>
            <p:spPr bwMode="auto">
              <a:xfrm>
                <a:off x="2733675" y="1990725"/>
                <a:ext cx="173038" cy="155575"/>
              </a:xfrm>
              <a:custGeom>
                <a:avLst/>
                <a:gdLst>
                  <a:gd name="T0" fmla="*/ 2147483647 w 426"/>
                  <a:gd name="T1" fmla="*/ 2147483647 h 384"/>
                  <a:gd name="T2" fmla="*/ 2147483647 w 426"/>
                  <a:gd name="T3" fmla="*/ 2147483647 h 384"/>
                  <a:gd name="T4" fmla="*/ 2147483647 w 426"/>
                  <a:gd name="T5" fmla="*/ 0 h 384"/>
                  <a:gd name="T6" fmla="*/ 2147483647 w 426"/>
                  <a:gd name="T7" fmla="*/ 2147483647 h 384"/>
                  <a:gd name="T8" fmla="*/ 2147483647 w 426"/>
                  <a:gd name="T9" fmla="*/ 2147483647 h 384"/>
                  <a:gd name="T10" fmla="*/ 2147483647 w 426"/>
                  <a:gd name="T11" fmla="*/ 2147483647 h 384"/>
                  <a:gd name="T12" fmla="*/ 2147483647 w 426"/>
                  <a:gd name="T13" fmla="*/ 2147483647 h 384"/>
                  <a:gd name="T14" fmla="*/ 2147483647 w 426"/>
                  <a:gd name="T15" fmla="*/ 2147483647 h 384"/>
                  <a:gd name="T16" fmla="*/ 2147483647 w 426"/>
                  <a:gd name="T17" fmla="*/ 2147483647 h 384"/>
                  <a:gd name="T18" fmla="*/ 2147483647 w 426"/>
                  <a:gd name="T19" fmla="*/ 2147483647 h 384"/>
                  <a:gd name="T20" fmla="*/ 2147483647 w 426"/>
                  <a:gd name="T21" fmla="*/ 2147483647 h 384"/>
                  <a:gd name="T22" fmla="*/ 2147483647 w 426"/>
                  <a:gd name="T23" fmla="*/ 2147483647 h 384"/>
                  <a:gd name="T24" fmla="*/ 2147483647 w 426"/>
                  <a:gd name="T25" fmla="*/ 2147483647 h 384"/>
                  <a:gd name="T26" fmla="*/ 2147483647 w 426"/>
                  <a:gd name="T27" fmla="*/ 2147483647 h 384"/>
                  <a:gd name="T28" fmla="*/ 2147483647 w 426"/>
                  <a:gd name="T29" fmla="*/ 2147483647 h 384"/>
                  <a:gd name="T30" fmla="*/ 2147483647 w 426"/>
                  <a:gd name="T31" fmla="*/ 2147483647 h 384"/>
                  <a:gd name="T32" fmla="*/ 2147483647 w 426"/>
                  <a:gd name="T33" fmla="*/ 2147483647 h 384"/>
                  <a:gd name="T34" fmla="*/ 2147483647 w 426"/>
                  <a:gd name="T35" fmla="*/ 2147483647 h 384"/>
                  <a:gd name="T36" fmla="*/ 2147483647 w 426"/>
                  <a:gd name="T37" fmla="*/ 2147483647 h 384"/>
                  <a:gd name="T38" fmla="*/ 2147483647 w 426"/>
                  <a:gd name="T39" fmla="*/ 2147483647 h 384"/>
                  <a:gd name="T40" fmla="*/ 2147483647 w 426"/>
                  <a:gd name="T41" fmla="*/ 2147483647 h 384"/>
                  <a:gd name="T42" fmla="*/ 2147483647 w 426"/>
                  <a:gd name="T43" fmla="*/ 2147483647 h 384"/>
                  <a:gd name="T44" fmla="*/ 2147483647 w 426"/>
                  <a:gd name="T45" fmla="*/ 2147483647 h 384"/>
                  <a:gd name="T46" fmla="*/ 2147483647 w 426"/>
                  <a:gd name="T47" fmla="*/ 2147483647 h 384"/>
                  <a:gd name="T48" fmla="*/ 2147483647 w 426"/>
                  <a:gd name="T49" fmla="*/ 2147483647 h 384"/>
                  <a:gd name="T50" fmla="*/ 2147483647 w 426"/>
                  <a:gd name="T51" fmla="*/ 2147483647 h 384"/>
                  <a:gd name="T52" fmla="*/ 2147483647 w 426"/>
                  <a:gd name="T53" fmla="*/ 2147483647 h 384"/>
                  <a:gd name="T54" fmla="*/ 2147483647 w 426"/>
                  <a:gd name="T55" fmla="*/ 2147483647 h 384"/>
                  <a:gd name="T56" fmla="*/ 2147483647 w 426"/>
                  <a:gd name="T57" fmla="*/ 2147483647 h 384"/>
                  <a:gd name="T58" fmla="*/ 2147483647 w 426"/>
                  <a:gd name="T59" fmla="*/ 2147483647 h 384"/>
                  <a:gd name="T60" fmla="*/ 2147483647 w 426"/>
                  <a:gd name="T61" fmla="*/ 2147483647 h 384"/>
                  <a:gd name="T62" fmla="*/ 2147483647 w 426"/>
                  <a:gd name="T63" fmla="*/ 2147483647 h 384"/>
                  <a:gd name="T64" fmla="*/ 2147483647 w 426"/>
                  <a:gd name="T65" fmla="*/ 2147483647 h 384"/>
                  <a:gd name="T66" fmla="*/ 2147483647 w 426"/>
                  <a:gd name="T67" fmla="*/ 2147483647 h 384"/>
                  <a:gd name="T68" fmla="*/ 2147483647 w 426"/>
                  <a:gd name="T69" fmla="*/ 2147483647 h 384"/>
                  <a:gd name="T70" fmla="*/ 2147483647 w 426"/>
                  <a:gd name="T71" fmla="*/ 2147483647 h 384"/>
                  <a:gd name="T72" fmla="*/ 2147483647 w 426"/>
                  <a:gd name="T73" fmla="*/ 2147483647 h 384"/>
                  <a:gd name="T74" fmla="*/ 2147483647 w 426"/>
                  <a:gd name="T75" fmla="*/ 2147483647 h 384"/>
                  <a:gd name="T76" fmla="*/ 2147483647 w 426"/>
                  <a:gd name="T77" fmla="*/ 2147483647 h 384"/>
                  <a:gd name="T78" fmla="*/ 2147483647 w 426"/>
                  <a:gd name="T79" fmla="*/ 2147483647 h 384"/>
                  <a:gd name="T80" fmla="*/ 2147483647 w 426"/>
                  <a:gd name="T81" fmla="*/ 2147483647 h 384"/>
                  <a:gd name="T82" fmla="*/ 2147483647 w 426"/>
                  <a:gd name="T83" fmla="*/ 2147483647 h 3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6"/>
                  <a:gd name="T127" fmla="*/ 0 h 384"/>
                  <a:gd name="T128" fmla="*/ 426 w 426"/>
                  <a:gd name="T129" fmla="*/ 384 h 3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6" h="384">
                    <a:moveTo>
                      <a:pt x="258" y="18"/>
                    </a:moveTo>
                    <a:lnTo>
                      <a:pt x="270" y="12"/>
                    </a:lnTo>
                    <a:lnTo>
                      <a:pt x="276" y="12"/>
                    </a:lnTo>
                    <a:lnTo>
                      <a:pt x="294" y="6"/>
                    </a:lnTo>
                    <a:lnTo>
                      <a:pt x="306" y="0"/>
                    </a:lnTo>
                    <a:lnTo>
                      <a:pt x="330" y="0"/>
                    </a:lnTo>
                    <a:lnTo>
                      <a:pt x="342" y="6"/>
                    </a:lnTo>
                    <a:lnTo>
                      <a:pt x="342" y="18"/>
                    </a:lnTo>
                    <a:lnTo>
                      <a:pt x="336" y="24"/>
                    </a:lnTo>
                    <a:lnTo>
                      <a:pt x="312" y="42"/>
                    </a:lnTo>
                    <a:lnTo>
                      <a:pt x="312" y="48"/>
                    </a:lnTo>
                    <a:lnTo>
                      <a:pt x="306" y="54"/>
                    </a:lnTo>
                    <a:lnTo>
                      <a:pt x="300" y="72"/>
                    </a:lnTo>
                    <a:lnTo>
                      <a:pt x="276" y="96"/>
                    </a:lnTo>
                    <a:lnTo>
                      <a:pt x="258" y="102"/>
                    </a:lnTo>
                    <a:lnTo>
                      <a:pt x="246" y="102"/>
                    </a:lnTo>
                    <a:lnTo>
                      <a:pt x="210" y="150"/>
                    </a:lnTo>
                    <a:lnTo>
                      <a:pt x="210" y="174"/>
                    </a:lnTo>
                    <a:lnTo>
                      <a:pt x="234" y="156"/>
                    </a:lnTo>
                    <a:lnTo>
                      <a:pt x="264" y="108"/>
                    </a:lnTo>
                    <a:lnTo>
                      <a:pt x="282" y="126"/>
                    </a:lnTo>
                    <a:lnTo>
                      <a:pt x="306" y="138"/>
                    </a:lnTo>
                    <a:lnTo>
                      <a:pt x="294" y="168"/>
                    </a:lnTo>
                    <a:lnTo>
                      <a:pt x="324" y="168"/>
                    </a:lnTo>
                    <a:lnTo>
                      <a:pt x="330" y="192"/>
                    </a:lnTo>
                    <a:lnTo>
                      <a:pt x="384" y="162"/>
                    </a:lnTo>
                    <a:lnTo>
                      <a:pt x="402" y="174"/>
                    </a:lnTo>
                    <a:lnTo>
                      <a:pt x="396" y="180"/>
                    </a:lnTo>
                    <a:lnTo>
                      <a:pt x="390" y="192"/>
                    </a:lnTo>
                    <a:lnTo>
                      <a:pt x="378" y="204"/>
                    </a:lnTo>
                    <a:lnTo>
                      <a:pt x="372" y="204"/>
                    </a:lnTo>
                    <a:lnTo>
                      <a:pt x="384" y="204"/>
                    </a:lnTo>
                    <a:lnTo>
                      <a:pt x="396" y="210"/>
                    </a:lnTo>
                    <a:lnTo>
                      <a:pt x="408" y="210"/>
                    </a:lnTo>
                    <a:lnTo>
                      <a:pt x="408" y="216"/>
                    </a:lnTo>
                    <a:lnTo>
                      <a:pt x="396" y="240"/>
                    </a:lnTo>
                    <a:lnTo>
                      <a:pt x="384" y="252"/>
                    </a:lnTo>
                    <a:lnTo>
                      <a:pt x="378" y="264"/>
                    </a:lnTo>
                    <a:lnTo>
                      <a:pt x="366" y="276"/>
                    </a:lnTo>
                    <a:lnTo>
                      <a:pt x="360" y="288"/>
                    </a:lnTo>
                    <a:lnTo>
                      <a:pt x="354" y="294"/>
                    </a:lnTo>
                    <a:lnTo>
                      <a:pt x="390" y="294"/>
                    </a:lnTo>
                    <a:lnTo>
                      <a:pt x="354" y="312"/>
                    </a:lnTo>
                    <a:lnTo>
                      <a:pt x="384" y="312"/>
                    </a:lnTo>
                    <a:lnTo>
                      <a:pt x="420" y="300"/>
                    </a:lnTo>
                    <a:lnTo>
                      <a:pt x="426" y="324"/>
                    </a:lnTo>
                    <a:lnTo>
                      <a:pt x="360" y="384"/>
                    </a:lnTo>
                    <a:lnTo>
                      <a:pt x="318" y="378"/>
                    </a:lnTo>
                    <a:lnTo>
                      <a:pt x="336" y="354"/>
                    </a:lnTo>
                    <a:lnTo>
                      <a:pt x="306" y="360"/>
                    </a:lnTo>
                    <a:lnTo>
                      <a:pt x="300" y="348"/>
                    </a:lnTo>
                    <a:lnTo>
                      <a:pt x="228" y="360"/>
                    </a:lnTo>
                    <a:lnTo>
                      <a:pt x="192" y="354"/>
                    </a:lnTo>
                    <a:lnTo>
                      <a:pt x="186" y="348"/>
                    </a:lnTo>
                    <a:lnTo>
                      <a:pt x="228" y="336"/>
                    </a:lnTo>
                    <a:lnTo>
                      <a:pt x="234" y="330"/>
                    </a:lnTo>
                    <a:lnTo>
                      <a:pt x="234" y="324"/>
                    </a:lnTo>
                    <a:lnTo>
                      <a:pt x="228" y="324"/>
                    </a:lnTo>
                    <a:lnTo>
                      <a:pt x="222" y="318"/>
                    </a:lnTo>
                    <a:lnTo>
                      <a:pt x="198" y="318"/>
                    </a:lnTo>
                    <a:lnTo>
                      <a:pt x="162" y="312"/>
                    </a:lnTo>
                    <a:lnTo>
                      <a:pt x="126" y="300"/>
                    </a:lnTo>
                    <a:lnTo>
                      <a:pt x="96" y="294"/>
                    </a:lnTo>
                    <a:lnTo>
                      <a:pt x="78" y="294"/>
                    </a:lnTo>
                    <a:lnTo>
                      <a:pt x="72" y="300"/>
                    </a:lnTo>
                    <a:lnTo>
                      <a:pt x="48" y="300"/>
                    </a:lnTo>
                    <a:lnTo>
                      <a:pt x="36" y="306"/>
                    </a:lnTo>
                    <a:lnTo>
                      <a:pt x="24" y="306"/>
                    </a:lnTo>
                    <a:lnTo>
                      <a:pt x="12" y="300"/>
                    </a:lnTo>
                    <a:lnTo>
                      <a:pt x="6" y="294"/>
                    </a:lnTo>
                    <a:lnTo>
                      <a:pt x="18" y="282"/>
                    </a:lnTo>
                    <a:lnTo>
                      <a:pt x="24" y="282"/>
                    </a:lnTo>
                    <a:lnTo>
                      <a:pt x="30" y="276"/>
                    </a:lnTo>
                    <a:lnTo>
                      <a:pt x="42" y="276"/>
                    </a:lnTo>
                    <a:lnTo>
                      <a:pt x="30" y="276"/>
                    </a:lnTo>
                    <a:lnTo>
                      <a:pt x="12" y="270"/>
                    </a:lnTo>
                    <a:lnTo>
                      <a:pt x="0" y="258"/>
                    </a:lnTo>
                    <a:lnTo>
                      <a:pt x="6" y="252"/>
                    </a:lnTo>
                    <a:lnTo>
                      <a:pt x="18" y="252"/>
                    </a:lnTo>
                    <a:lnTo>
                      <a:pt x="54" y="234"/>
                    </a:lnTo>
                    <a:lnTo>
                      <a:pt x="60" y="228"/>
                    </a:lnTo>
                    <a:lnTo>
                      <a:pt x="66" y="228"/>
                    </a:lnTo>
                    <a:lnTo>
                      <a:pt x="204" y="90"/>
                    </a:lnTo>
                    <a:lnTo>
                      <a:pt x="258" y="18"/>
                    </a:lnTo>
                    <a:close/>
                  </a:path>
                </a:pathLst>
              </a:custGeom>
              <a:solidFill>
                <a:srgbClr val="EAEAEA"/>
              </a:solidFill>
              <a:ln w="3175" algn="ctr">
                <a:solidFill>
                  <a:srgbClr val="FFFFFF">
                    <a:lumMod val="85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1">
                  <a:ln>
                    <a:noFill/>
                  </a:ln>
                  <a:solidFill>
                    <a:srgbClr val="64574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Mexico" descr="© INSCALE GmbH, 15.06.2010"/>
              <p:cNvSpPr>
                <a:spLocks/>
              </p:cNvSpPr>
              <p:nvPr/>
            </p:nvSpPr>
            <p:spPr bwMode="auto">
              <a:xfrm>
                <a:off x="1001712" y="2598738"/>
                <a:ext cx="755650" cy="592138"/>
              </a:xfrm>
              <a:custGeom>
                <a:avLst/>
                <a:gdLst>
                  <a:gd name="T0" fmla="*/ 2147483647 w 1860"/>
                  <a:gd name="T1" fmla="*/ 2147483647 h 1458"/>
                  <a:gd name="T2" fmla="*/ 2147483647 w 1860"/>
                  <a:gd name="T3" fmla="*/ 2147483647 h 1458"/>
                  <a:gd name="T4" fmla="*/ 2147483647 w 1860"/>
                  <a:gd name="T5" fmla="*/ 2147483647 h 1458"/>
                  <a:gd name="T6" fmla="*/ 2147483647 w 1860"/>
                  <a:gd name="T7" fmla="*/ 2147483647 h 1458"/>
                  <a:gd name="T8" fmla="*/ 2147483647 w 1860"/>
                  <a:gd name="T9" fmla="*/ 2147483647 h 1458"/>
                  <a:gd name="T10" fmla="*/ 2147483647 w 1860"/>
                  <a:gd name="T11" fmla="*/ 2147483647 h 1458"/>
                  <a:gd name="T12" fmla="*/ 2147483647 w 1860"/>
                  <a:gd name="T13" fmla="*/ 2147483647 h 1458"/>
                  <a:gd name="T14" fmla="*/ 2147483647 w 1860"/>
                  <a:gd name="T15" fmla="*/ 2147483647 h 1458"/>
                  <a:gd name="T16" fmla="*/ 2147483647 w 1860"/>
                  <a:gd name="T17" fmla="*/ 2147483647 h 1458"/>
                  <a:gd name="T18" fmla="*/ 2147483647 w 1860"/>
                  <a:gd name="T19" fmla="*/ 2147483647 h 1458"/>
                  <a:gd name="T20" fmla="*/ 2147483647 w 1860"/>
                  <a:gd name="T21" fmla="*/ 2147483647 h 1458"/>
                  <a:gd name="T22" fmla="*/ 2147483647 w 1860"/>
                  <a:gd name="T23" fmla="*/ 2147483647 h 1458"/>
                  <a:gd name="T24" fmla="*/ 2147483647 w 1860"/>
                  <a:gd name="T25" fmla="*/ 2147483647 h 1458"/>
                  <a:gd name="T26" fmla="*/ 2147483647 w 1860"/>
                  <a:gd name="T27" fmla="*/ 2147483647 h 1458"/>
                  <a:gd name="T28" fmla="*/ 2147483647 w 1860"/>
                  <a:gd name="T29" fmla="*/ 2147483647 h 1458"/>
                  <a:gd name="T30" fmla="*/ 2147483647 w 1860"/>
                  <a:gd name="T31" fmla="*/ 2147483647 h 1458"/>
                  <a:gd name="T32" fmla="*/ 2147483647 w 1860"/>
                  <a:gd name="T33" fmla="*/ 2147483647 h 1458"/>
                  <a:gd name="T34" fmla="*/ 2147483647 w 1860"/>
                  <a:gd name="T35" fmla="*/ 2147483647 h 1458"/>
                  <a:gd name="T36" fmla="*/ 2147483647 w 1860"/>
                  <a:gd name="T37" fmla="*/ 2147483647 h 1458"/>
                  <a:gd name="T38" fmla="*/ 2147483647 w 1860"/>
                  <a:gd name="T39" fmla="*/ 2147483647 h 1458"/>
                  <a:gd name="T40" fmla="*/ 2147483647 w 1860"/>
                  <a:gd name="T41" fmla="*/ 2147483647 h 1458"/>
                  <a:gd name="T42" fmla="*/ 2147483647 w 1860"/>
                  <a:gd name="T43" fmla="*/ 2147483647 h 1458"/>
                  <a:gd name="T44" fmla="*/ 2147483647 w 1860"/>
                  <a:gd name="T45" fmla="*/ 2147483647 h 1458"/>
                  <a:gd name="T46" fmla="*/ 2147483647 w 1860"/>
                  <a:gd name="T47" fmla="*/ 2147483647 h 1458"/>
                  <a:gd name="T48" fmla="*/ 2147483647 w 1860"/>
                  <a:gd name="T49" fmla="*/ 2147483647 h 1458"/>
                  <a:gd name="T50" fmla="*/ 2147483647 w 1860"/>
                  <a:gd name="T51" fmla="*/ 2147483647 h 1458"/>
                  <a:gd name="T52" fmla="*/ 2147483647 w 1860"/>
                  <a:gd name="T53" fmla="*/ 2147483647 h 1458"/>
                  <a:gd name="T54" fmla="*/ 2147483647 w 1860"/>
                  <a:gd name="T55" fmla="*/ 2147483647 h 1458"/>
                  <a:gd name="T56" fmla="*/ 0 w 1860"/>
                  <a:gd name="T57" fmla="*/ 2147483647 h 1458"/>
                  <a:gd name="T58" fmla="*/ 2147483647 w 1860"/>
                  <a:gd name="T59" fmla="*/ 2147483647 h 1458"/>
                  <a:gd name="T60" fmla="*/ 2147483647 w 1860"/>
                  <a:gd name="T61" fmla="*/ 2147483647 h 1458"/>
                  <a:gd name="T62" fmla="*/ 2147483647 w 1860"/>
                  <a:gd name="T63" fmla="*/ 2147483647 h 1458"/>
                  <a:gd name="T64" fmla="*/ 2147483647 w 1860"/>
                  <a:gd name="T65" fmla="*/ 2147483647 h 1458"/>
                  <a:gd name="T66" fmla="*/ 2147483647 w 1860"/>
                  <a:gd name="T67" fmla="*/ 2147483647 h 1458"/>
                  <a:gd name="T68" fmla="*/ 2147483647 w 1860"/>
                  <a:gd name="T69" fmla="*/ 2147483647 h 1458"/>
                  <a:gd name="T70" fmla="*/ 2147483647 w 1860"/>
                  <a:gd name="T71" fmla="*/ 2147483647 h 1458"/>
                  <a:gd name="T72" fmla="*/ 2147483647 w 1860"/>
                  <a:gd name="T73" fmla="*/ 2147483647 h 1458"/>
                  <a:gd name="T74" fmla="*/ 2147483647 w 1860"/>
                  <a:gd name="T75" fmla="*/ 2147483647 h 1458"/>
                  <a:gd name="T76" fmla="*/ 2147483647 w 1860"/>
                  <a:gd name="T77" fmla="*/ 2147483647 h 1458"/>
                  <a:gd name="T78" fmla="*/ 2147483647 w 1860"/>
                  <a:gd name="T79" fmla="*/ 2147483647 h 1458"/>
                  <a:gd name="T80" fmla="*/ 2147483647 w 1860"/>
                  <a:gd name="T81" fmla="*/ 2147483647 h 1458"/>
                  <a:gd name="T82" fmla="*/ 2147483647 w 1860"/>
                  <a:gd name="T83" fmla="*/ 2147483647 h 1458"/>
                  <a:gd name="T84" fmla="*/ 2147483647 w 1860"/>
                  <a:gd name="T85" fmla="*/ 2147483647 h 1458"/>
                  <a:gd name="T86" fmla="*/ 2147483647 w 1860"/>
                  <a:gd name="T87" fmla="*/ 2147483647 h 1458"/>
                  <a:gd name="T88" fmla="*/ 2147483647 w 1860"/>
                  <a:gd name="T89" fmla="*/ 2147483647 h 1458"/>
                  <a:gd name="T90" fmla="*/ 2147483647 w 1860"/>
                  <a:gd name="T91" fmla="*/ 2147483647 h 1458"/>
                  <a:gd name="T92" fmla="*/ 2147483647 w 1860"/>
                  <a:gd name="T93" fmla="*/ 2147483647 h 1458"/>
                  <a:gd name="T94" fmla="*/ 2147483647 w 1860"/>
                  <a:gd name="T95" fmla="*/ 2147483647 h 1458"/>
                  <a:gd name="T96" fmla="*/ 2147483647 w 1860"/>
                  <a:gd name="T97" fmla="*/ 2147483647 h 1458"/>
                  <a:gd name="T98" fmla="*/ 2147483647 w 1860"/>
                  <a:gd name="T99" fmla="*/ 2147483647 h 1458"/>
                  <a:gd name="T100" fmla="*/ 2147483647 w 1860"/>
                  <a:gd name="T101" fmla="*/ 2147483647 h 1458"/>
                  <a:gd name="T102" fmla="*/ 2147483647 w 1860"/>
                  <a:gd name="T103" fmla="*/ 2147483647 h 1458"/>
                  <a:gd name="T104" fmla="*/ 2147483647 w 1860"/>
                  <a:gd name="T105" fmla="*/ 2147483647 h 1458"/>
                  <a:gd name="T106" fmla="*/ 2147483647 w 1860"/>
                  <a:gd name="T107" fmla="*/ 2147483647 h 1458"/>
                  <a:gd name="T108" fmla="*/ 2147483647 w 1860"/>
                  <a:gd name="T109" fmla="*/ 2147483647 h 1458"/>
                  <a:gd name="T110" fmla="*/ 2147483647 w 1860"/>
                  <a:gd name="T111" fmla="*/ 2147483647 h 1458"/>
                  <a:gd name="T112" fmla="*/ 2147483647 w 1860"/>
                  <a:gd name="T113" fmla="*/ 2147483647 h 1458"/>
                  <a:gd name="T114" fmla="*/ 2147483647 w 1860"/>
                  <a:gd name="T115" fmla="*/ 2147483647 h 1458"/>
                  <a:gd name="T116" fmla="*/ 2147483647 w 1860"/>
                  <a:gd name="T117" fmla="*/ 2147483647 h 1458"/>
                  <a:gd name="T118" fmla="*/ 2147483647 w 1860"/>
                  <a:gd name="T119" fmla="*/ 2147483647 h 1458"/>
                  <a:gd name="T120" fmla="*/ 2147483647 w 1860"/>
                  <a:gd name="T121" fmla="*/ 2147483647 h 14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60"/>
                  <a:gd name="T184" fmla="*/ 0 h 1458"/>
                  <a:gd name="T185" fmla="*/ 1860 w 1860"/>
                  <a:gd name="T186" fmla="*/ 1458 h 14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60" h="1458">
                    <a:moveTo>
                      <a:pt x="1422" y="1440"/>
                    </a:moveTo>
                    <a:lnTo>
                      <a:pt x="1422" y="1380"/>
                    </a:lnTo>
                    <a:lnTo>
                      <a:pt x="1452" y="1332"/>
                    </a:lnTo>
                    <a:lnTo>
                      <a:pt x="1542" y="1338"/>
                    </a:lnTo>
                    <a:lnTo>
                      <a:pt x="1542" y="1320"/>
                    </a:lnTo>
                    <a:lnTo>
                      <a:pt x="1548" y="1320"/>
                    </a:lnTo>
                    <a:lnTo>
                      <a:pt x="1554" y="1314"/>
                    </a:lnTo>
                    <a:lnTo>
                      <a:pt x="1554" y="1302"/>
                    </a:lnTo>
                    <a:lnTo>
                      <a:pt x="1536" y="1302"/>
                    </a:lnTo>
                    <a:lnTo>
                      <a:pt x="1530" y="1278"/>
                    </a:lnTo>
                    <a:lnTo>
                      <a:pt x="1524" y="1278"/>
                    </a:lnTo>
                    <a:lnTo>
                      <a:pt x="1512" y="1272"/>
                    </a:lnTo>
                    <a:lnTo>
                      <a:pt x="1506" y="1272"/>
                    </a:lnTo>
                    <a:lnTo>
                      <a:pt x="1500" y="1266"/>
                    </a:lnTo>
                    <a:lnTo>
                      <a:pt x="1494" y="1254"/>
                    </a:lnTo>
                    <a:lnTo>
                      <a:pt x="1494" y="1248"/>
                    </a:lnTo>
                    <a:lnTo>
                      <a:pt x="1482" y="1242"/>
                    </a:lnTo>
                    <a:lnTo>
                      <a:pt x="1506" y="1242"/>
                    </a:lnTo>
                    <a:lnTo>
                      <a:pt x="1518" y="1236"/>
                    </a:lnTo>
                    <a:lnTo>
                      <a:pt x="1524" y="1236"/>
                    </a:lnTo>
                    <a:lnTo>
                      <a:pt x="1524" y="1212"/>
                    </a:lnTo>
                    <a:lnTo>
                      <a:pt x="1518" y="1200"/>
                    </a:lnTo>
                    <a:lnTo>
                      <a:pt x="1518" y="1188"/>
                    </a:lnTo>
                    <a:lnTo>
                      <a:pt x="1650" y="1194"/>
                    </a:lnTo>
                    <a:lnTo>
                      <a:pt x="1656" y="1182"/>
                    </a:lnTo>
                    <a:lnTo>
                      <a:pt x="1656" y="1176"/>
                    </a:lnTo>
                    <a:lnTo>
                      <a:pt x="1662" y="1176"/>
                    </a:lnTo>
                    <a:lnTo>
                      <a:pt x="1668" y="1182"/>
                    </a:lnTo>
                    <a:lnTo>
                      <a:pt x="1668" y="1188"/>
                    </a:lnTo>
                    <a:lnTo>
                      <a:pt x="1674" y="1188"/>
                    </a:lnTo>
                    <a:lnTo>
                      <a:pt x="1680" y="1182"/>
                    </a:lnTo>
                    <a:lnTo>
                      <a:pt x="1692" y="1176"/>
                    </a:lnTo>
                    <a:lnTo>
                      <a:pt x="1698" y="1164"/>
                    </a:lnTo>
                    <a:lnTo>
                      <a:pt x="1698" y="1152"/>
                    </a:lnTo>
                    <a:lnTo>
                      <a:pt x="1704" y="1146"/>
                    </a:lnTo>
                    <a:lnTo>
                      <a:pt x="1704" y="1140"/>
                    </a:lnTo>
                    <a:lnTo>
                      <a:pt x="1710" y="1152"/>
                    </a:lnTo>
                    <a:lnTo>
                      <a:pt x="1746" y="1116"/>
                    </a:lnTo>
                    <a:lnTo>
                      <a:pt x="1746" y="1122"/>
                    </a:lnTo>
                    <a:lnTo>
                      <a:pt x="1740" y="1128"/>
                    </a:lnTo>
                    <a:lnTo>
                      <a:pt x="1740" y="1146"/>
                    </a:lnTo>
                    <a:lnTo>
                      <a:pt x="1746" y="1152"/>
                    </a:lnTo>
                    <a:lnTo>
                      <a:pt x="1758" y="1152"/>
                    </a:lnTo>
                    <a:lnTo>
                      <a:pt x="1782" y="1086"/>
                    </a:lnTo>
                    <a:lnTo>
                      <a:pt x="1770" y="1074"/>
                    </a:lnTo>
                    <a:lnTo>
                      <a:pt x="1794" y="1068"/>
                    </a:lnTo>
                    <a:lnTo>
                      <a:pt x="1794" y="1056"/>
                    </a:lnTo>
                    <a:lnTo>
                      <a:pt x="1776" y="1050"/>
                    </a:lnTo>
                    <a:lnTo>
                      <a:pt x="1794" y="1032"/>
                    </a:lnTo>
                    <a:lnTo>
                      <a:pt x="1800" y="1008"/>
                    </a:lnTo>
                    <a:lnTo>
                      <a:pt x="1806" y="996"/>
                    </a:lnTo>
                    <a:lnTo>
                      <a:pt x="1818" y="990"/>
                    </a:lnTo>
                    <a:lnTo>
                      <a:pt x="1824" y="978"/>
                    </a:lnTo>
                    <a:lnTo>
                      <a:pt x="1836" y="966"/>
                    </a:lnTo>
                    <a:lnTo>
                      <a:pt x="1842" y="954"/>
                    </a:lnTo>
                    <a:lnTo>
                      <a:pt x="1848" y="948"/>
                    </a:lnTo>
                    <a:lnTo>
                      <a:pt x="1854" y="936"/>
                    </a:lnTo>
                    <a:lnTo>
                      <a:pt x="1854" y="930"/>
                    </a:lnTo>
                    <a:lnTo>
                      <a:pt x="1860" y="918"/>
                    </a:lnTo>
                    <a:lnTo>
                      <a:pt x="1860" y="900"/>
                    </a:lnTo>
                    <a:lnTo>
                      <a:pt x="1854" y="894"/>
                    </a:lnTo>
                    <a:lnTo>
                      <a:pt x="1818" y="894"/>
                    </a:lnTo>
                    <a:lnTo>
                      <a:pt x="1812" y="900"/>
                    </a:lnTo>
                    <a:lnTo>
                      <a:pt x="1800" y="900"/>
                    </a:lnTo>
                    <a:lnTo>
                      <a:pt x="1794" y="894"/>
                    </a:lnTo>
                    <a:lnTo>
                      <a:pt x="1782" y="894"/>
                    </a:lnTo>
                    <a:lnTo>
                      <a:pt x="1770" y="888"/>
                    </a:lnTo>
                    <a:lnTo>
                      <a:pt x="1746" y="888"/>
                    </a:lnTo>
                    <a:lnTo>
                      <a:pt x="1734" y="894"/>
                    </a:lnTo>
                    <a:lnTo>
                      <a:pt x="1716" y="900"/>
                    </a:lnTo>
                    <a:lnTo>
                      <a:pt x="1698" y="900"/>
                    </a:lnTo>
                    <a:lnTo>
                      <a:pt x="1686" y="906"/>
                    </a:lnTo>
                    <a:lnTo>
                      <a:pt x="1668" y="906"/>
                    </a:lnTo>
                    <a:lnTo>
                      <a:pt x="1656" y="912"/>
                    </a:lnTo>
                    <a:lnTo>
                      <a:pt x="1626" y="912"/>
                    </a:lnTo>
                    <a:lnTo>
                      <a:pt x="1614" y="918"/>
                    </a:lnTo>
                    <a:lnTo>
                      <a:pt x="1608" y="924"/>
                    </a:lnTo>
                    <a:lnTo>
                      <a:pt x="1596" y="948"/>
                    </a:lnTo>
                    <a:lnTo>
                      <a:pt x="1590" y="966"/>
                    </a:lnTo>
                    <a:lnTo>
                      <a:pt x="1590" y="1026"/>
                    </a:lnTo>
                    <a:lnTo>
                      <a:pt x="1572" y="1032"/>
                    </a:lnTo>
                    <a:lnTo>
                      <a:pt x="1572" y="1062"/>
                    </a:lnTo>
                    <a:lnTo>
                      <a:pt x="1566" y="1074"/>
                    </a:lnTo>
                    <a:lnTo>
                      <a:pt x="1542" y="1086"/>
                    </a:lnTo>
                    <a:lnTo>
                      <a:pt x="1524" y="1098"/>
                    </a:lnTo>
                    <a:lnTo>
                      <a:pt x="1512" y="1110"/>
                    </a:lnTo>
                    <a:lnTo>
                      <a:pt x="1512" y="1122"/>
                    </a:lnTo>
                    <a:lnTo>
                      <a:pt x="1506" y="1128"/>
                    </a:lnTo>
                    <a:lnTo>
                      <a:pt x="1506" y="1140"/>
                    </a:lnTo>
                    <a:lnTo>
                      <a:pt x="1500" y="1146"/>
                    </a:lnTo>
                    <a:lnTo>
                      <a:pt x="1488" y="1146"/>
                    </a:lnTo>
                    <a:lnTo>
                      <a:pt x="1476" y="1134"/>
                    </a:lnTo>
                    <a:lnTo>
                      <a:pt x="1476" y="1128"/>
                    </a:lnTo>
                    <a:lnTo>
                      <a:pt x="1470" y="1122"/>
                    </a:lnTo>
                    <a:lnTo>
                      <a:pt x="1440" y="1122"/>
                    </a:lnTo>
                    <a:lnTo>
                      <a:pt x="1416" y="1128"/>
                    </a:lnTo>
                    <a:lnTo>
                      <a:pt x="1392" y="1140"/>
                    </a:lnTo>
                    <a:lnTo>
                      <a:pt x="1356" y="1140"/>
                    </a:lnTo>
                    <a:lnTo>
                      <a:pt x="1338" y="1146"/>
                    </a:lnTo>
                    <a:lnTo>
                      <a:pt x="1290" y="1170"/>
                    </a:lnTo>
                    <a:lnTo>
                      <a:pt x="1284" y="1170"/>
                    </a:lnTo>
                    <a:lnTo>
                      <a:pt x="1272" y="1158"/>
                    </a:lnTo>
                    <a:lnTo>
                      <a:pt x="1266" y="1146"/>
                    </a:lnTo>
                    <a:lnTo>
                      <a:pt x="1266" y="1140"/>
                    </a:lnTo>
                    <a:lnTo>
                      <a:pt x="1260" y="1128"/>
                    </a:lnTo>
                    <a:lnTo>
                      <a:pt x="1242" y="1128"/>
                    </a:lnTo>
                    <a:lnTo>
                      <a:pt x="1224" y="1122"/>
                    </a:lnTo>
                    <a:lnTo>
                      <a:pt x="1194" y="1122"/>
                    </a:lnTo>
                    <a:lnTo>
                      <a:pt x="1194" y="1104"/>
                    </a:lnTo>
                    <a:lnTo>
                      <a:pt x="1188" y="1092"/>
                    </a:lnTo>
                    <a:lnTo>
                      <a:pt x="1176" y="1080"/>
                    </a:lnTo>
                    <a:lnTo>
                      <a:pt x="1170" y="1068"/>
                    </a:lnTo>
                    <a:lnTo>
                      <a:pt x="1164" y="1062"/>
                    </a:lnTo>
                    <a:lnTo>
                      <a:pt x="1164" y="1026"/>
                    </a:lnTo>
                    <a:lnTo>
                      <a:pt x="1128" y="966"/>
                    </a:lnTo>
                    <a:lnTo>
                      <a:pt x="1122" y="924"/>
                    </a:lnTo>
                    <a:lnTo>
                      <a:pt x="1110" y="894"/>
                    </a:lnTo>
                    <a:lnTo>
                      <a:pt x="1104" y="804"/>
                    </a:lnTo>
                    <a:lnTo>
                      <a:pt x="1110" y="798"/>
                    </a:lnTo>
                    <a:lnTo>
                      <a:pt x="1122" y="774"/>
                    </a:lnTo>
                    <a:lnTo>
                      <a:pt x="1128" y="768"/>
                    </a:lnTo>
                    <a:lnTo>
                      <a:pt x="1128" y="654"/>
                    </a:lnTo>
                    <a:lnTo>
                      <a:pt x="1152" y="648"/>
                    </a:lnTo>
                    <a:lnTo>
                      <a:pt x="1152" y="612"/>
                    </a:lnTo>
                    <a:lnTo>
                      <a:pt x="1158" y="600"/>
                    </a:lnTo>
                    <a:lnTo>
                      <a:pt x="1158" y="594"/>
                    </a:lnTo>
                    <a:lnTo>
                      <a:pt x="1164" y="588"/>
                    </a:lnTo>
                    <a:lnTo>
                      <a:pt x="1176" y="588"/>
                    </a:lnTo>
                    <a:lnTo>
                      <a:pt x="1182" y="594"/>
                    </a:lnTo>
                    <a:lnTo>
                      <a:pt x="1188" y="594"/>
                    </a:lnTo>
                    <a:lnTo>
                      <a:pt x="1188" y="588"/>
                    </a:lnTo>
                    <a:lnTo>
                      <a:pt x="1194" y="576"/>
                    </a:lnTo>
                    <a:lnTo>
                      <a:pt x="1194" y="564"/>
                    </a:lnTo>
                    <a:lnTo>
                      <a:pt x="1200" y="558"/>
                    </a:lnTo>
                    <a:lnTo>
                      <a:pt x="1206" y="546"/>
                    </a:lnTo>
                    <a:lnTo>
                      <a:pt x="1206" y="540"/>
                    </a:lnTo>
                    <a:lnTo>
                      <a:pt x="1206" y="546"/>
                    </a:lnTo>
                    <a:lnTo>
                      <a:pt x="1182" y="546"/>
                    </a:lnTo>
                    <a:lnTo>
                      <a:pt x="1176" y="534"/>
                    </a:lnTo>
                    <a:lnTo>
                      <a:pt x="1176" y="528"/>
                    </a:lnTo>
                    <a:lnTo>
                      <a:pt x="1134" y="528"/>
                    </a:lnTo>
                    <a:lnTo>
                      <a:pt x="1122" y="516"/>
                    </a:lnTo>
                    <a:lnTo>
                      <a:pt x="1110" y="516"/>
                    </a:lnTo>
                    <a:lnTo>
                      <a:pt x="1092" y="510"/>
                    </a:lnTo>
                    <a:lnTo>
                      <a:pt x="1080" y="498"/>
                    </a:lnTo>
                    <a:lnTo>
                      <a:pt x="1080" y="468"/>
                    </a:lnTo>
                    <a:lnTo>
                      <a:pt x="1068" y="456"/>
                    </a:lnTo>
                    <a:lnTo>
                      <a:pt x="1068" y="420"/>
                    </a:lnTo>
                    <a:lnTo>
                      <a:pt x="1074" y="420"/>
                    </a:lnTo>
                    <a:lnTo>
                      <a:pt x="1080" y="414"/>
                    </a:lnTo>
                    <a:lnTo>
                      <a:pt x="1080" y="408"/>
                    </a:lnTo>
                    <a:lnTo>
                      <a:pt x="1068" y="396"/>
                    </a:lnTo>
                    <a:lnTo>
                      <a:pt x="1056" y="390"/>
                    </a:lnTo>
                    <a:lnTo>
                      <a:pt x="1050" y="384"/>
                    </a:lnTo>
                    <a:lnTo>
                      <a:pt x="1050" y="360"/>
                    </a:lnTo>
                    <a:lnTo>
                      <a:pt x="1038" y="354"/>
                    </a:lnTo>
                    <a:lnTo>
                      <a:pt x="1032" y="342"/>
                    </a:lnTo>
                    <a:lnTo>
                      <a:pt x="1032" y="330"/>
                    </a:lnTo>
                    <a:lnTo>
                      <a:pt x="1038" y="318"/>
                    </a:lnTo>
                    <a:lnTo>
                      <a:pt x="1038" y="294"/>
                    </a:lnTo>
                    <a:lnTo>
                      <a:pt x="1026" y="282"/>
                    </a:lnTo>
                    <a:lnTo>
                      <a:pt x="1020" y="270"/>
                    </a:lnTo>
                    <a:lnTo>
                      <a:pt x="1008" y="258"/>
                    </a:lnTo>
                    <a:lnTo>
                      <a:pt x="1002" y="246"/>
                    </a:lnTo>
                    <a:lnTo>
                      <a:pt x="996" y="240"/>
                    </a:lnTo>
                    <a:lnTo>
                      <a:pt x="990" y="228"/>
                    </a:lnTo>
                    <a:lnTo>
                      <a:pt x="948" y="228"/>
                    </a:lnTo>
                    <a:lnTo>
                      <a:pt x="930" y="222"/>
                    </a:lnTo>
                    <a:lnTo>
                      <a:pt x="930" y="228"/>
                    </a:lnTo>
                    <a:lnTo>
                      <a:pt x="912" y="228"/>
                    </a:lnTo>
                    <a:lnTo>
                      <a:pt x="900" y="240"/>
                    </a:lnTo>
                    <a:lnTo>
                      <a:pt x="888" y="264"/>
                    </a:lnTo>
                    <a:lnTo>
                      <a:pt x="876" y="276"/>
                    </a:lnTo>
                    <a:lnTo>
                      <a:pt x="852" y="288"/>
                    </a:lnTo>
                    <a:lnTo>
                      <a:pt x="840" y="288"/>
                    </a:lnTo>
                    <a:lnTo>
                      <a:pt x="822" y="276"/>
                    </a:lnTo>
                    <a:lnTo>
                      <a:pt x="810" y="270"/>
                    </a:lnTo>
                    <a:lnTo>
                      <a:pt x="780" y="240"/>
                    </a:lnTo>
                    <a:lnTo>
                      <a:pt x="780" y="228"/>
                    </a:lnTo>
                    <a:lnTo>
                      <a:pt x="786" y="216"/>
                    </a:lnTo>
                    <a:lnTo>
                      <a:pt x="786" y="174"/>
                    </a:lnTo>
                    <a:lnTo>
                      <a:pt x="780" y="162"/>
                    </a:lnTo>
                    <a:lnTo>
                      <a:pt x="768" y="150"/>
                    </a:lnTo>
                    <a:lnTo>
                      <a:pt x="756" y="144"/>
                    </a:lnTo>
                    <a:lnTo>
                      <a:pt x="744" y="144"/>
                    </a:lnTo>
                    <a:lnTo>
                      <a:pt x="738" y="114"/>
                    </a:lnTo>
                    <a:lnTo>
                      <a:pt x="708" y="102"/>
                    </a:lnTo>
                    <a:lnTo>
                      <a:pt x="708" y="78"/>
                    </a:lnTo>
                    <a:lnTo>
                      <a:pt x="696" y="66"/>
                    </a:lnTo>
                    <a:lnTo>
                      <a:pt x="582" y="66"/>
                    </a:lnTo>
                    <a:lnTo>
                      <a:pt x="576" y="72"/>
                    </a:lnTo>
                    <a:lnTo>
                      <a:pt x="576" y="90"/>
                    </a:lnTo>
                    <a:lnTo>
                      <a:pt x="570" y="102"/>
                    </a:lnTo>
                    <a:lnTo>
                      <a:pt x="570" y="108"/>
                    </a:lnTo>
                    <a:lnTo>
                      <a:pt x="366" y="108"/>
                    </a:lnTo>
                    <a:lnTo>
                      <a:pt x="156" y="12"/>
                    </a:lnTo>
                    <a:lnTo>
                      <a:pt x="150" y="12"/>
                    </a:lnTo>
                    <a:lnTo>
                      <a:pt x="150" y="6"/>
                    </a:lnTo>
                    <a:lnTo>
                      <a:pt x="15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2" y="66"/>
                    </a:lnTo>
                    <a:lnTo>
                      <a:pt x="18" y="78"/>
                    </a:lnTo>
                    <a:lnTo>
                      <a:pt x="0" y="90"/>
                    </a:lnTo>
                    <a:lnTo>
                      <a:pt x="12" y="114"/>
                    </a:lnTo>
                    <a:lnTo>
                      <a:pt x="6" y="126"/>
                    </a:lnTo>
                    <a:lnTo>
                      <a:pt x="24" y="144"/>
                    </a:lnTo>
                    <a:lnTo>
                      <a:pt x="6" y="174"/>
                    </a:lnTo>
                    <a:lnTo>
                      <a:pt x="18" y="180"/>
                    </a:lnTo>
                    <a:lnTo>
                      <a:pt x="18" y="210"/>
                    </a:lnTo>
                    <a:lnTo>
                      <a:pt x="24" y="228"/>
                    </a:lnTo>
                    <a:lnTo>
                      <a:pt x="24" y="240"/>
                    </a:lnTo>
                    <a:lnTo>
                      <a:pt x="30" y="252"/>
                    </a:lnTo>
                    <a:lnTo>
                      <a:pt x="42" y="264"/>
                    </a:lnTo>
                    <a:lnTo>
                      <a:pt x="60" y="264"/>
                    </a:lnTo>
                    <a:lnTo>
                      <a:pt x="60" y="270"/>
                    </a:lnTo>
                    <a:lnTo>
                      <a:pt x="66" y="276"/>
                    </a:lnTo>
                    <a:lnTo>
                      <a:pt x="72" y="288"/>
                    </a:lnTo>
                    <a:lnTo>
                      <a:pt x="84" y="300"/>
                    </a:lnTo>
                    <a:lnTo>
                      <a:pt x="90" y="318"/>
                    </a:lnTo>
                    <a:lnTo>
                      <a:pt x="96" y="330"/>
                    </a:lnTo>
                    <a:lnTo>
                      <a:pt x="96" y="342"/>
                    </a:lnTo>
                    <a:lnTo>
                      <a:pt x="78" y="378"/>
                    </a:lnTo>
                    <a:lnTo>
                      <a:pt x="72" y="384"/>
                    </a:lnTo>
                    <a:lnTo>
                      <a:pt x="72" y="390"/>
                    </a:lnTo>
                    <a:lnTo>
                      <a:pt x="84" y="396"/>
                    </a:lnTo>
                    <a:lnTo>
                      <a:pt x="72" y="414"/>
                    </a:lnTo>
                    <a:lnTo>
                      <a:pt x="60" y="396"/>
                    </a:lnTo>
                    <a:lnTo>
                      <a:pt x="12" y="390"/>
                    </a:lnTo>
                    <a:lnTo>
                      <a:pt x="36" y="414"/>
                    </a:lnTo>
                    <a:lnTo>
                      <a:pt x="42" y="438"/>
                    </a:lnTo>
                    <a:lnTo>
                      <a:pt x="66" y="444"/>
                    </a:lnTo>
                    <a:lnTo>
                      <a:pt x="78" y="456"/>
                    </a:lnTo>
                    <a:lnTo>
                      <a:pt x="84" y="468"/>
                    </a:lnTo>
                    <a:lnTo>
                      <a:pt x="90" y="474"/>
                    </a:lnTo>
                    <a:lnTo>
                      <a:pt x="96" y="474"/>
                    </a:lnTo>
                    <a:lnTo>
                      <a:pt x="102" y="468"/>
                    </a:lnTo>
                    <a:lnTo>
                      <a:pt x="108" y="468"/>
                    </a:lnTo>
                    <a:lnTo>
                      <a:pt x="120" y="462"/>
                    </a:lnTo>
                    <a:lnTo>
                      <a:pt x="126" y="456"/>
                    </a:lnTo>
                    <a:lnTo>
                      <a:pt x="126" y="480"/>
                    </a:lnTo>
                    <a:lnTo>
                      <a:pt x="144" y="516"/>
                    </a:lnTo>
                    <a:lnTo>
                      <a:pt x="156" y="528"/>
                    </a:lnTo>
                    <a:lnTo>
                      <a:pt x="168" y="552"/>
                    </a:lnTo>
                    <a:lnTo>
                      <a:pt x="168" y="564"/>
                    </a:lnTo>
                    <a:lnTo>
                      <a:pt x="156" y="588"/>
                    </a:lnTo>
                    <a:lnTo>
                      <a:pt x="150" y="606"/>
                    </a:lnTo>
                    <a:lnTo>
                      <a:pt x="150" y="618"/>
                    </a:lnTo>
                    <a:lnTo>
                      <a:pt x="180" y="648"/>
                    </a:lnTo>
                    <a:lnTo>
                      <a:pt x="192" y="666"/>
                    </a:lnTo>
                    <a:lnTo>
                      <a:pt x="222" y="696"/>
                    </a:lnTo>
                    <a:lnTo>
                      <a:pt x="234" y="714"/>
                    </a:lnTo>
                    <a:lnTo>
                      <a:pt x="264" y="744"/>
                    </a:lnTo>
                    <a:lnTo>
                      <a:pt x="258" y="750"/>
                    </a:lnTo>
                    <a:lnTo>
                      <a:pt x="258" y="762"/>
                    </a:lnTo>
                    <a:lnTo>
                      <a:pt x="252" y="768"/>
                    </a:lnTo>
                    <a:lnTo>
                      <a:pt x="252" y="780"/>
                    </a:lnTo>
                    <a:lnTo>
                      <a:pt x="258" y="786"/>
                    </a:lnTo>
                    <a:lnTo>
                      <a:pt x="276" y="786"/>
                    </a:lnTo>
                    <a:lnTo>
                      <a:pt x="288" y="780"/>
                    </a:lnTo>
                    <a:lnTo>
                      <a:pt x="294" y="768"/>
                    </a:lnTo>
                    <a:lnTo>
                      <a:pt x="306" y="762"/>
                    </a:lnTo>
                    <a:lnTo>
                      <a:pt x="312" y="756"/>
                    </a:lnTo>
                    <a:lnTo>
                      <a:pt x="306" y="738"/>
                    </a:lnTo>
                    <a:lnTo>
                      <a:pt x="306" y="732"/>
                    </a:lnTo>
                    <a:lnTo>
                      <a:pt x="300" y="726"/>
                    </a:lnTo>
                    <a:lnTo>
                      <a:pt x="300" y="708"/>
                    </a:lnTo>
                    <a:lnTo>
                      <a:pt x="288" y="684"/>
                    </a:lnTo>
                    <a:lnTo>
                      <a:pt x="282" y="678"/>
                    </a:lnTo>
                    <a:lnTo>
                      <a:pt x="258" y="678"/>
                    </a:lnTo>
                    <a:lnTo>
                      <a:pt x="240" y="648"/>
                    </a:lnTo>
                    <a:lnTo>
                      <a:pt x="240" y="576"/>
                    </a:lnTo>
                    <a:lnTo>
                      <a:pt x="222" y="546"/>
                    </a:lnTo>
                    <a:lnTo>
                      <a:pt x="228" y="534"/>
                    </a:lnTo>
                    <a:lnTo>
                      <a:pt x="228" y="528"/>
                    </a:lnTo>
                    <a:lnTo>
                      <a:pt x="234" y="516"/>
                    </a:lnTo>
                    <a:lnTo>
                      <a:pt x="234" y="492"/>
                    </a:lnTo>
                    <a:lnTo>
                      <a:pt x="228" y="486"/>
                    </a:lnTo>
                    <a:lnTo>
                      <a:pt x="216" y="480"/>
                    </a:lnTo>
                    <a:lnTo>
                      <a:pt x="210" y="474"/>
                    </a:lnTo>
                    <a:lnTo>
                      <a:pt x="198" y="474"/>
                    </a:lnTo>
                    <a:lnTo>
                      <a:pt x="198" y="432"/>
                    </a:lnTo>
                    <a:lnTo>
                      <a:pt x="168" y="396"/>
                    </a:lnTo>
                    <a:lnTo>
                      <a:pt x="174" y="336"/>
                    </a:lnTo>
                    <a:lnTo>
                      <a:pt x="168" y="330"/>
                    </a:lnTo>
                    <a:lnTo>
                      <a:pt x="162" y="318"/>
                    </a:lnTo>
                    <a:lnTo>
                      <a:pt x="144" y="300"/>
                    </a:lnTo>
                    <a:lnTo>
                      <a:pt x="138" y="288"/>
                    </a:lnTo>
                    <a:lnTo>
                      <a:pt x="138" y="276"/>
                    </a:lnTo>
                    <a:lnTo>
                      <a:pt x="132" y="264"/>
                    </a:lnTo>
                    <a:lnTo>
                      <a:pt x="132" y="246"/>
                    </a:lnTo>
                    <a:lnTo>
                      <a:pt x="126" y="240"/>
                    </a:lnTo>
                    <a:lnTo>
                      <a:pt x="120" y="228"/>
                    </a:lnTo>
                    <a:lnTo>
                      <a:pt x="108" y="216"/>
                    </a:lnTo>
                    <a:lnTo>
                      <a:pt x="102" y="204"/>
                    </a:lnTo>
                    <a:lnTo>
                      <a:pt x="96" y="198"/>
                    </a:lnTo>
                    <a:lnTo>
                      <a:pt x="96" y="192"/>
                    </a:lnTo>
                    <a:lnTo>
                      <a:pt x="102" y="186"/>
                    </a:lnTo>
                    <a:lnTo>
                      <a:pt x="114" y="162"/>
                    </a:lnTo>
                    <a:lnTo>
                      <a:pt x="114" y="114"/>
                    </a:lnTo>
                    <a:lnTo>
                      <a:pt x="120" y="108"/>
                    </a:lnTo>
                    <a:lnTo>
                      <a:pt x="126" y="96"/>
                    </a:lnTo>
                    <a:lnTo>
                      <a:pt x="126" y="60"/>
                    </a:lnTo>
                    <a:lnTo>
                      <a:pt x="132" y="66"/>
                    </a:lnTo>
                    <a:lnTo>
                      <a:pt x="144" y="72"/>
                    </a:lnTo>
                    <a:lnTo>
                      <a:pt x="150" y="84"/>
                    </a:lnTo>
                    <a:lnTo>
                      <a:pt x="162" y="90"/>
                    </a:lnTo>
                    <a:lnTo>
                      <a:pt x="180" y="90"/>
                    </a:lnTo>
                    <a:lnTo>
                      <a:pt x="186" y="84"/>
                    </a:lnTo>
                    <a:lnTo>
                      <a:pt x="198" y="84"/>
                    </a:lnTo>
                    <a:lnTo>
                      <a:pt x="198" y="102"/>
                    </a:lnTo>
                    <a:lnTo>
                      <a:pt x="204" y="108"/>
                    </a:lnTo>
                    <a:lnTo>
                      <a:pt x="216" y="114"/>
                    </a:lnTo>
                    <a:lnTo>
                      <a:pt x="234" y="114"/>
                    </a:lnTo>
                    <a:lnTo>
                      <a:pt x="234" y="120"/>
                    </a:lnTo>
                    <a:lnTo>
                      <a:pt x="228" y="126"/>
                    </a:lnTo>
                    <a:lnTo>
                      <a:pt x="228" y="186"/>
                    </a:lnTo>
                    <a:lnTo>
                      <a:pt x="240" y="258"/>
                    </a:lnTo>
                    <a:lnTo>
                      <a:pt x="240" y="270"/>
                    </a:lnTo>
                    <a:lnTo>
                      <a:pt x="246" y="282"/>
                    </a:lnTo>
                    <a:lnTo>
                      <a:pt x="252" y="306"/>
                    </a:lnTo>
                    <a:lnTo>
                      <a:pt x="264" y="342"/>
                    </a:lnTo>
                    <a:lnTo>
                      <a:pt x="276" y="372"/>
                    </a:lnTo>
                    <a:lnTo>
                      <a:pt x="282" y="384"/>
                    </a:lnTo>
                    <a:lnTo>
                      <a:pt x="324" y="384"/>
                    </a:lnTo>
                    <a:lnTo>
                      <a:pt x="318" y="390"/>
                    </a:lnTo>
                    <a:lnTo>
                      <a:pt x="306" y="414"/>
                    </a:lnTo>
                    <a:lnTo>
                      <a:pt x="318" y="438"/>
                    </a:lnTo>
                    <a:lnTo>
                      <a:pt x="330" y="444"/>
                    </a:lnTo>
                    <a:lnTo>
                      <a:pt x="336" y="450"/>
                    </a:lnTo>
                    <a:lnTo>
                      <a:pt x="348" y="450"/>
                    </a:lnTo>
                    <a:lnTo>
                      <a:pt x="354" y="474"/>
                    </a:lnTo>
                    <a:lnTo>
                      <a:pt x="384" y="474"/>
                    </a:lnTo>
                    <a:lnTo>
                      <a:pt x="390" y="516"/>
                    </a:lnTo>
                    <a:lnTo>
                      <a:pt x="384" y="516"/>
                    </a:lnTo>
                    <a:lnTo>
                      <a:pt x="378" y="522"/>
                    </a:lnTo>
                    <a:lnTo>
                      <a:pt x="366" y="528"/>
                    </a:lnTo>
                    <a:lnTo>
                      <a:pt x="360" y="534"/>
                    </a:lnTo>
                    <a:lnTo>
                      <a:pt x="354" y="546"/>
                    </a:lnTo>
                    <a:lnTo>
                      <a:pt x="354" y="558"/>
                    </a:lnTo>
                    <a:lnTo>
                      <a:pt x="360" y="564"/>
                    </a:lnTo>
                    <a:lnTo>
                      <a:pt x="372" y="570"/>
                    </a:lnTo>
                    <a:lnTo>
                      <a:pt x="384" y="558"/>
                    </a:lnTo>
                    <a:lnTo>
                      <a:pt x="384" y="564"/>
                    </a:lnTo>
                    <a:lnTo>
                      <a:pt x="396" y="576"/>
                    </a:lnTo>
                    <a:lnTo>
                      <a:pt x="396" y="588"/>
                    </a:lnTo>
                    <a:lnTo>
                      <a:pt x="402" y="594"/>
                    </a:lnTo>
                    <a:lnTo>
                      <a:pt x="414" y="594"/>
                    </a:lnTo>
                    <a:lnTo>
                      <a:pt x="426" y="600"/>
                    </a:lnTo>
                    <a:lnTo>
                      <a:pt x="432" y="600"/>
                    </a:lnTo>
                    <a:lnTo>
                      <a:pt x="438" y="606"/>
                    </a:lnTo>
                    <a:lnTo>
                      <a:pt x="438" y="624"/>
                    </a:lnTo>
                    <a:lnTo>
                      <a:pt x="432" y="630"/>
                    </a:lnTo>
                    <a:lnTo>
                      <a:pt x="432" y="636"/>
                    </a:lnTo>
                    <a:lnTo>
                      <a:pt x="426" y="648"/>
                    </a:lnTo>
                    <a:lnTo>
                      <a:pt x="426" y="654"/>
                    </a:lnTo>
                    <a:lnTo>
                      <a:pt x="468" y="654"/>
                    </a:lnTo>
                    <a:lnTo>
                      <a:pt x="468" y="684"/>
                    </a:lnTo>
                    <a:lnTo>
                      <a:pt x="504" y="720"/>
                    </a:lnTo>
                    <a:lnTo>
                      <a:pt x="510" y="732"/>
                    </a:lnTo>
                    <a:lnTo>
                      <a:pt x="528" y="750"/>
                    </a:lnTo>
                    <a:lnTo>
                      <a:pt x="534" y="768"/>
                    </a:lnTo>
                    <a:lnTo>
                      <a:pt x="546" y="780"/>
                    </a:lnTo>
                    <a:lnTo>
                      <a:pt x="552" y="798"/>
                    </a:lnTo>
                    <a:lnTo>
                      <a:pt x="558" y="810"/>
                    </a:lnTo>
                    <a:lnTo>
                      <a:pt x="558" y="870"/>
                    </a:lnTo>
                    <a:lnTo>
                      <a:pt x="564" y="882"/>
                    </a:lnTo>
                    <a:lnTo>
                      <a:pt x="576" y="894"/>
                    </a:lnTo>
                    <a:lnTo>
                      <a:pt x="576" y="906"/>
                    </a:lnTo>
                    <a:lnTo>
                      <a:pt x="570" y="918"/>
                    </a:lnTo>
                    <a:lnTo>
                      <a:pt x="552" y="936"/>
                    </a:lnTo>
                    <a:lnTo>
                      <a:pt x="546" y="948"/>
                    </a:lnTo>
                    <a:lnTo>
                      <a:pt x="546" y="954"/>
                    </a:lnTo>
                    <a:lnTo>
                      <a:pt x="552" y="960"/>
                    </a:lnTo>
                    <a:lnTo>
                      <a:pt x="564" y="966"/>
                    </a:lnTo>
                    <a:lnTo>
                      <a:pt x="540" y="966"/>
                    </a:lnTo>
                    <a:lnTo>
                      <a:pt x="528" y="972"/>
                    </a:lnTo>
                    <a:lnTo>
                      <a:pt x="528" y="1038"/>
                    </a:lnTo>
                    <a:lnTo>
                      <a:pt x="534" y="1056"/>
                    </a:lnTo>
                    <a:lnTo>
                      <a:pt x="540" y="1062"/>
                    </a:lnTo>
                    <a:lnTo>
                      <a:pt x="546" y="1074"/>
                    </a:lnTo>
                    <a:lnTo>
                      <a:pt x="558" y="1074"/>
                    </a:lnTo>
                    <a:lnTo>
                      <a:pt x="576" y="1080"/>
                    </a:lnTo>
                    <a:lnTo>
                      <a:pt x="600" y="1080"/>
                    </a:lnTo>
                    <a:lnTo>
                      <a:pt x="612" y="1086"/>
                    </a:lnTo>
                    <a:lnTo>
                      <a:pt x="636" y="1110"/>
                    </a:lnTo>
                    <a:lnTo>
                      <a:pt x="642" y="1122"/>
                    </a:lnTo>
                    <a:lnTo>
                      <a:pt x="648" y="1140"/>
                    </a:lnTo>
                    <a:lnTo>
                      <a:pt x="654" y="1152"/>
                    </a:lnTo>
                    <a:lnTo>
                      <a:pt x="666" y="1164"/>
                    </a:lnTo>
                    <a:lnTo>
                      <a:pt x="678" y="1170"/>
                    </a:lnTo>
                    <a:lnTo>
                      <a:pt x="732" y="1170"/>
                    </a:lnTo>
                    <a:lnTo>
                      <a:pt x="750" y="1176"/>
                    </a:lnTo>
                    <a:lnTo>
                      <a:pt x="762" y="1182"/>
                    </a:lnTo>
                    <a:lnTo>
                      <a:pt x="768" y="1188"/>
                    </a:lnTo>
                    <a:lnTo>
                      <a:pt x="774" y="1200"/>
                    </a:lnTo>
                    <a:lnTo>
                      <a:pt x="786" y="1218"/>
                    </a:lnTo>
                    <a:lnTo>
                      <a:pt x="810" y="1242"/>
                    </a:lnTo>
                    <a:lnTo>
                      <a:pt x="834" y="1254"/>
                    </a:lnTo>
                    <a:lnTo>
                      <a:pt x="870" y="1266"/>
                    </a:lnTo>
                    <a:lnTo>
                      <a:pt x="912" y="1272"/>
                    </a:lnTo>
                    <a:lnTo>
                      <a:pt x="942" y="1278"/>
                    </a:lnTo>
                    <a:lnTo>
                      <a:pt x="960" y="1290"/>
                    </a:lnTo>
                    <a:lnTo>
                      <a:pt x="966" y="1302"/>
                    </a:lnTo>
                    <a:lnTo>
                      <a:pt x="978" y="1314"/>
                    </a:lnTo>
                    <a:lnTo>
                      <a:pt x="990" y="1320"/>
                    </a:lnTo>
                    <a:lnTo>
                      <a:pt x="996" y="1320"/>
                    </a:lnTo>
                    <a:lnTo>
                      <a:pt x="1002" y="1326"/>
                    </a:lnTo>
                    <a:lnTo>
                      <a:pt x="1008" y="1338"/>
                    </a:lnTo>
                    <a:lnTo>
                      <a:pt x="1014" y="1344"/>
                    </a:lnTo>
                    <a:lnTo>
                      <a:pt x="1080" y="1344"/>
                    </a:lnTo>
                    <a:lnTo>
                      <a:pt x="1092" y="1356"/>
                    </a:lnTo>
                    <a:lnTo>
                      <a:pt x="1098" y="1368"/>
                    </a:lnTo>
                    <a:lnTo>
                      <a:pt x="1104" y="1374"/>
                    </a:lnTo>
                    <a:lnTo>
                      <a:pt x="1116" y="1374"/>
                    </a:lnTo>
                    <a:lnTo>
                      <a:pt x="1140" y="1362"/>
                    </a:lnTo>
                    <a:lnTo>
                      <a:pt x="1170" y="1350"/>
                    </a:lnTo>
                    <a:lnTo>
                      <a:pt x="1206" y="1332"/>
                    </a:lnTo>
                    <a:lnTo>
                      <a:pt x="1260" y="1314"/>
                    </a:lnTo>
                    <a:lnTo>
                      <a:pt x="1278" y="1326"/>
                    </a:lnTo>
                    <a:lnTo>
                      <a:pt x="1308" y="1350"/>
                    </a:lnTo>
                    <a:lnTo>
                      <a:pt x="1344" y="1374"/>
                    </a:lnTo>
                    <a:lnTo>
                      <a:pt x="1386" y="1416"/>
                    </a:lnTo>
                    <a:lnTo>
                      <a:pt x="1386" y="1428"/>
                    </a:lnTo>
                    <a:lnTo>
                      <a:pt x="1392" y="1446"/>
                    </a:lnTo>
                    <a:lnTo>
                      <a:pt x="1398" y="1458"/>
                    </a:lnTo>
                    <a:lnTo>
                      <a:pt x="1416" y="1458"/>
                    </a:lnTo>
                    <a:lnTo>
                      <a:pt x="1422" y="1452"/>
                    </a:lnTo>
                    <a:lnTo>
                      <a:pt x="1422" y="1440"/>
                    </a:lnTo>
                    <a:close/>
                  </a:path>
                </a:pathLst>
              </a:custGeom>
              <a:solidFill>
                <a:srgbClr val="645746">
                  <a:lumMod val="40000"/>
                  <a:lumOff val="60000"/>
                </a:srgbClr>
              </a:solidFill>
              <a:ln w="317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1">
                  <a:ln>
                    <a:noFill/>
                  </a:ln>
                  <a:solidFill>
                    <a:srgbClr val="64574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Jamaica" descr="© INSCALE GmbH, 15.06.2010"/>
              <p:cNvSpPr>
                <a:spLocks/>
              </p:cNvSpPr>
              <p:nvPr/>
            </p:nvSpPr>
            <p:spPr bwMode="auto">
              <a:xfrm>
                <a:off x="1978025" y="3065463"/>
                <a:ext cx="63501" cy="20638"/>
              </a:xfrm>
              <a:custGeom>
                <a:avLst/>
                <a:gdLst>
                  <a:gd name="T0" fmla="*/ 2147483647 w 156"/>
                  <a:gd name="T1" fmla="*/ 2147483647 h 54"/>
                  <a:gd name="T2" fmla="*/ 2147483647 w 156"/>
                  <a:gd name="T3" fmla="*/ 2147483647 h 54"/>
                  <a:gd name="T4" fmla="*/ 2147483647 w 156"/>
                  <a:gd name="T5" fmla="*/ 2147483647 h 54"/>
                  <a:gd name="T6" fmla="*/ 2147483647 w 156"/>
                  <a:gd name="T7" fmla="*/ 2147483647 h 54"/>
                  <a:gd name="T8" fmla="*/ 2147483647 w 156"/>
                  <a:gd name="T9" fmla="*/ 2147483647 h 54"/>
                  <a:gd name="T10" fmla="*/ 2147483647 w 156"/>
                  <a:gd name="T11" fmla="*/ 2147483647 h 54"/>
                  <a:gd name="T12" fmla="*/ 2147483647 w 156"/>
                  <a:gd name="T13" fmla="*/ 2147483647 h 54"/>
                  <a:gd name="T14" fmla="*/ 2147483647 w 156"/>
                  <a:gd name="T15" fmla="*/ 2147483647 h 54"/>
                  <a:gd name="T16" fmla="*/ 2147483647 w 156"/>
                  <a:gd name="T17" fmla="*/ 0 h 54"/>
                  <a:gd name="T18" fmla="*/ 2147483647 w 156"/>
                  <a:gd name="T19" fmla="*/ 0 h 54"/>
                  <a:gd name="T20" fmla="*/ 2147483647 w 156"/>
                  <a:gd name="T21" fmla="*/ 2147483647 h 54"/>
                  <a:gd name="T22" fmla="*/ 0 w 156"/>
                  <a:gd name="T23" fmla="*/ 2147483647 h 54"/>
                  <a:gd name="T24" fmla="*/ 2147483647 w 156"/>
                  <a:gd name="T25" fmla="*/ 2147483647 h 54"/>
                  <a:gd name="T26" fmla="*/ 2147483647 w 156"/>
                  <a:gd name="T27" fmla="*/ 2147483647 h 54"/>
                  <a:gd name="T28" fmla="*/ 2147483647 w 156"/>
                  <a:gd name="T29" fmla="*/ 2147483647 h 54"/>
                  <a:gd name="T30" fmla="*/ 2147483647 w 156"/>
                  <a:gd name="T31" fmla="*/ 2147483647 h 54"/>
                  <a:gd name="T32" fmla="*/ 2147483647 w 156"/>
                  <a:gd name="T33" fmla="*/ 2147483647 h 54"/>
                  <a:gd name="T34" fmla="*/ 2147483647 w 156"/>
                  <a:gd name="T35" fmla="*/ 2147483647 h 54"/>
                  <a:gd name="T36" fmla="*/ 2147483647 w 156"/>
                  <a:gd name="T37" fmla="*/ 2147483647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54"/>
                  <a:gd name="T59" fmla="*/ 156 w 156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54">
                    <a:moveTo>
                      <a:pt x="108" y="54"/>
                    </a:moveTo>
                    <a:lnTo>
                      <a:pt x="114" y="36"/>
                    </a:lnTo>
                    <a:lnTo>
                      <a:pt x="156" y="48"/>
                    </a:lnTo>
                    <a:lnTo>
                      <a:pt x="156" y="42"/>
                    </a:lnTo>
                    <a:lnTo>
                      <a:pt x="150" y="36"/>
                    </a:lnTo>
                    <a:lnTo>
                      <a:pt x="144" y="24"/>
                    </a:lnTo>
                    <a:lnTo>
                      <a:pt x="126" y="6"/>
                    </a:lnTo>
                    <a:lnTo>
                      <a:pt x="84" y="6"/>
                    </a:lnTo>
                    <a:lnTo>
                      <a:pt x="66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8" y="24"/>
                    </a:lnTo>
                    <a:lnTo>
                      <a:pt x="24" y="36"/>
                    </a:lnTo>
                    <a:lnTo>
                      <a:pt x="36" y="42"/>
                    </a:lnTo>
                    <a:lnTo>
                      <a:pt x="60" y="42"/>
                    </a:lnTo>
                    <a:lnTo>
                      <a:pt x="78" y="48"/>
                    </a:lnTo>
                    <a:lnTo>
                      <a:pt x="108" y="54"/>
                    </a:lnTo>
                    <a:close/>
                  </a:path>
                </a:pathLst>
              </a:custGeom>
              <a:solidFill>
                <a:srgbClr val="EAEAEA"/>
              </a:solidFill>
              <a:ln w="3175" algn="ctr">
                <a:solidFill>
                  <a:srgbClr val="FFFFFF">
                    <a:lumMod val="85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1">
                  <a:ln>
                    <a:noFill/>
                  </a:ln>
                  <a:solidFill>
                    <a:srgbClr val="64574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Honduras" descr="© INSCALE GmbH, 15.06.2010"/>
              <p:cNvSpPr>
                <a:spLocks/>
              </p:cNvSpPr>
              <p:nvPr/>
            </p:nvSpPr>
            <p:spPr bwMode="auto">
              <a:xfrm>
                <a:off x="1654175" y="3143250"/>
                <a:ext cx="180975" cy="100013"/>
              </a:xfrm>
              <a:custGeom>
                <a:avLst/>
                <a:gdLst>
                  <a:gd name="T0" fmla="*/ 2147483647 w 444"/>
                  <a:gd name="T1" fmla="*/ 2147483647 h 246"/>
                  <a:gd name="T2" fmla="*/ 2147483647 w 444"/>
                  <a:gd name="T3" fmla="*/ 2147483647 h 246"/>
                  <a:gd name="T4" fmla="*/ 2147483647 w 444"/>
                  <a:gd name="T5" fmla="*/ 2147483647 h 246"/>
                  <a:gd name="T6" fmla="*/ 2147483647 w 444"/>
                  <a:gd name="T7" fmla="*/ 2147483647 h 246"/>
                  <a:gd name="T8" fmla="*/ 2147483647 w 444"/>
                  <a:gd name="T9" fmla="*/ 2147483647 h 246"/>
                  <a:gd name="T10" fmla="*/ 2147483647 w 444"/>
                  <a:gd name="T11" fmla="*/ 2147483647 h 246"/>
                  <a:gd name="T12" fmla="*/ 2147483647 w 444"/>
                  <a:gd name="T13" fmla="*/ 2147483647 h 246"/>
                  <a:gd name="T14" fmla="*/ 2147483647 w 444"/>
                  <a:gd name="T15" fmla="*/ 2147483647 h 246"/>
                  <a:gd name="T16" fmla="*/ 2147483647 w 444"/>
                  <a:gd name="T17" fmla="*/ 2147483647 h 246"/>
                  <a:gd name="T18" fmla="*/ 2147483647 w 444"/>
                  <a:gd name="T19" fmla="*/ 2147483647 h 246"/>
                  <a:gd name="T20" fmla="*/ 2147483647 w 444"/>
                  <a:gd name="T21" fmla="*/ 2147483647 h 246"/>
                  <a:gd name="T22" fmla="*/ 2147483647 w 444"/>
                  <a:gd name="T23" fmla="*/ 2147483647 h 246"/>
                  <a:gd name="T24" fmla="*/ 2147483647 w 444"/>
                  <a:gd name="T25" fmla="*/ 2147483647 h 246"/>
                  <a:gd name="T26" fmla="*/ 2147483647 w 444"/>
                  <a:gd name="T27" fmla="*/ 2147483647 h 246"/>
                  <a:gd name="T28" fmla="*/ 2147483647 w 444"/>
                  <a:gd name="T29" fmla="*/ 2147483647 h 246"/>
                  <a:gd name="T30" fmla="*/ 2147483647 w 444"/>
                  <a:gd name="T31" fmla="*/ 2147483647 h 246"/>
                  <a:gd name="T32" fmla="*/ 2147483647 w 444"/>
                  <a:gd name="T33" fmla="*/ 2147483647 h 246"/>
                  <a:gd name="T34" fmla="*/ 2147483647 w 444"/>
                  <a:gd name="T35" fmla="*/ 2147483647 h 246"/>
                  <a:gd name="T36" fmla="*/ 2147483647 w 444"/>
                  <a:gd name="T37" fmla="*/ 2147483647 h 246"/>
                  <a:gd name="T38" fmla="*/ 2147483647 w 444"/>
                  <a:gd name="T39" fmla="*/ 0 h 246"/>
                  <a:gd name="T40" fmla="*/ 2147483647 w 444"/>
                  <a:gd name="T41" fmla="*/ 2147483647 h 246"/>
                  <a:gd name="T42" fmla="*/ 2147483647 w 444"/>
                  <a:gd name="T43" fmla="*/ 2147483647 h 246"/>
                  <a:gd name="T44" fmla="*/ 2147483647 w 444"/>
                  <a:gd name="T45" fmla="*/ 0 h 246"/>
                  <a:gd name="T46" fmla="*/ 2147483647 w 444"/>
                  <a:gd name="T47" fmla="*/ 2147483647 h 246"/>
                  <a:gd name="T48" fmla="*/ 2147483647 w 444"/>
                  <a:gd name="T49" fmla="*/ 2147483647 h 246"/>
                  <a:gd name="T50" fmla="*/ 2147483647 w 444"/>
                  <a:gd name="T51" fmla="*/ 2147483647 h 246"/>
                  <a:gd name="T52" fmla="*/ 2147483647 w 444"/>
                  <a:gd name="T53" fmla="*/ 2147483647 h 246"/>
                  <a:gd name="T54" fmla="*/ 2147483647 w 444"/>
                  <a:gd name="T55" fmla="*/ 2147483647 h 246"/>
                  <a:gd name="T56" fmla="*/ 2147483647 w 444"/>
                  <a:gd name="T57" fmla="*/ 2147483647 h 246"/>
                  <a:gd name="T58" fmla="*/ 2147483647 w 444"/>
                  <a:gd name="T59" fmla="*/ 2147483647 h 246"/>
                  <a:gd name="T60" fmla="*/ 2147483647 w 444"/>
                  <a:gd name="T61" fmla="*/ 0 h 246"/>
                  <a:gd name="T62" fmla="*/ 2147483647 w 444"/>
                  <a:gd name="T63" fmla="*/ 2147483647 h 246"/>
                  <a:gd name="T64" fmla="*/ 2147483647 w 444"/>
                  <a:gd name="T65" fmla="*/ 2147483647 h 246"/>
                  <a:gd name="T66" fmla="*/ 2147483647 w 444"/>
                  <a:gd name="T67" fmla="*/ 2147483647 h 246"/>
                  <a:gd name="T68" fmla="*/ 2147483647 w 444"/>
                  <a:gd name="T69" fmla="*/ 2147483647 h 246"/>
                  <a:gd name="T70" fmla="*/ 2147483647 w 444"/>
                  <a:gd name="T71" fmla="*/ 2147483647 h 246"/>
                  <a:gd name="T72" fmla="*/ 0 w 444"/>
                  <a:gd name="T73" fmla="*/ 2147483647 h 246"/>
                  <a:gd name="T74" fmla="*/ 2147483647 w 444"/>
                  <a:gd name="T75" fmla="*/ 2147483647 h 246"/>
                  <a:gd name="T76" fmla="*/ 2147483647 w 444"/>
                  <a:gd name="T77" fmla="*/ 2147483647 h 246"/>
                  <a:gd name="T78" fmla="*/ 2147483647 w 444"/>
                  <a:gd name="T79" fmla="*/ 2147483647 h 246"/>
                  <a:gd name="T80" fmla="*/ 2147483647 w 444"/>
                  <a:gd name="T81" fmla="*/ 2147483647 h 246"/>
                  <a:gd name="T82" fmla="*/ 2147483647 w 444"/>
                  <a:gd name="T83" fmla="*/ 2147483647 h 246"/>
                  <a:gd name="T84" fmla="*/ 2147483647 w 444"/>
                  <a:gd name="T85" fmla="*/ 2147483647 h 246"/>
                  <a:gd name="T86" fmla="*/ 2147483647 w 444"/>
                  <a:gd name="T87" fmla="*/ 2147483647 h 2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4"/>
                  <a:gd name="T133" fmla="*/ 0 h 246"/>
                  <a:gd name="T134" fmla="*/ 444 w 444"/>
                  <a:gd name="T135" fmla="*/ 246 h 2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4" h="246">
                    <a:moveTo>
                      <a:pt x="156" y="240"/>
                    </a:moveTo>
                    <a:lnTo>
                      <a:pt x="156" y="222"/>
                    </a:lnTo>
                    <a:lnTo>
                      <a:pt x="174" y="222"/>
                    </a:lnTo>
                    <a:lnTo>
                      <a:pt x="168" y="216"/>
                    </a:lnTo>
                    <a:lnTo>
                      <a:pt x="168" y="204"/>
                    </a:lnTo>
                    <a:lnTo>
                      <a:pt x="162" y="198"/>
                    </a:lnTo>
                    <a:lnTo>
                      <a:pt x="162" y="186"/>
                    </a:lnTo>
                    <a:lnTo>
                      <a:pt x="168" y="180"/>
                    </a:lnTo>
                    <a:lnTo>
                      <a:pt x="204" y="180"/>
                    </a:lnTo>
                    <a:lnTo>
                      <a:pt x="210" y="168"/>
                    </a:lnTo>
                    <a:lnTo>
                      <a:pt x="216" y="162"/>
                    </a:lnTo>
                    <a:lnTo>
                      <a:pt x="228" y="162"/>
                    </a:lnTo>
                    <a:lnTo>
                      <a:pt x="228" y="168"/>
                    </a:lnTo>
                    <a:lnTo>
                      <a:pt x="234" y="174"/>
                    </a:lnTo>
                    <a:lnTo>
                      <a:pt x="252" y="174"/>
                    </a:lnTo>
                    <a:lnTo>
                      <a:pt x="276" y="150"/>
                    </a:lnTo>
                    <a:lnTo>
                      <a:pt x="288" y="126"/>
                    </a:lnTo>
                    <a:lnTo>
                      <a:pt x="306" y="126"/>
                    </a:lnTo>
                    <a:lnTo>
                      <a:pt x="306" y="108"/>
                    </a:lnTo>
                    <a:lnTo>
                      <a:pt x="318" y="96"/>
                    </a:lnTo>
                    <a:lnTo>
                      <a:pt x="330" y="96"/>
                    </a:lnTo>
                    <a:lnTo>
                      <a:pt x="348" y="114"/>
                    </a:lnTo>
                    <a:lnTo>
                      <a:pt x="360" y="114"/>
                    </a:lnTo>
                    <a:lnTo>
                      <a:pt x="372" y="102"/>
                    </a:lnTo>
                    <a:lnTo>
                      <a:pt x="372" y="96"/>
                    </a:lnTo>
                    <a:lnTo>
                      <a:pt x="420" y="96"/>
                    </a:lnTo>
                    <a:lnTo>
                      <a:pt x="426" y="90"/>
                    </a:lnTo>
                    <a:lnTo>
                      <a:pt x="432" y="90"/>
                    </a:lnTo>
                    <a:lnTo>
                      <a:pt x="444" y="84"/>
                    </a:lnTo>
                    <a:lnTo>
                      <a:pt x="444" y="78"/>
                    </a:lnTo>
                    <a:lnTo>
                      <a:pt x="426" y="60"/>
                    </a:lnTo>
                    <a:lnTo>
                      <a:pt x="402" y="48"/>
                    </a:lnTo>
                    <a:lnTo>
                      <a:pt x="396" y="48"/>
                    </a:lnTo>
                    <a:lnTo>
                      <a:pt x="390" y="42"/>
                    </a:lnTo>
                    <a:lnTo>
                      <a:pt x="384" y="30"/>
                    </a:lnTo>
                    <a:lnTo>
                      <a:pt x="372" y="24"/>
                    </a:lnTo>
                    <a:lnTo>
                      <a:pt x="366" y="18"/>
                    </a:lnTo>
                    <a:lnTo>
                      <a:pt x="348" y="18"/>
                    </a:lnTo>
                    <a:lnTo>
                      <a:pt x="342" y="6"/>
                    </a:lnTo>
                    <a:lnTo>
                      <a:pt x="336" y="0"/>
                    </a:lnTo>
                    <a:lnTo>
                      <a:pt x="312" y="0"/>
                    </a:lnTo>
                    <a:lnTo>
                      <a:pt x="300" y="6"/>
                    </a:lnTo>
                    <a:lnTo>
                      <a:pt x="294" y="12"/>
                    </a:lnTo>
                    <a:lnTo>
                      <a:pt x="282" y="12"/>
                    </a:lnTo>
                    <a:lnTo>
                      <a:pt x="270" y="0"/>
                    </a:lnTo>
                    <a:lnTo>
                      <a:pt x="252" y="0"/>
                    </a:lnTo>
                    <a:lnTo>
                      <a:pt x="240" y="6"/>
                    </a:lnTo>
                    <a:lnTo>
                      <a:pt x="234" y="18"/>
                    </a:lnTo>
                    <a:lnTo>
                      <a:pt x="222" y="24"/>
                    </a:lnTo>
                    <a:lnTo>
                      <a:pt x="186" y="24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44" y="18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32" y="18"/>
                    </a:lnTo>
                    <a:lnTo>
                      <a:pt x="126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90" y="18"/>
                    </a:lnTo>
                    <a:lnTo>
                      <a:pt x="84" y="30"/>
                    </a:lnTo>
                    <a:lnTo>
                      <a:pt x="72" y="36"/>
                    </a:lnTo>
                    <a:lnTo>
                      <a:pt x="60" y="48"/>
                    </a:lnTo>
                    <a:lnTo>
                      <a:pt x="48" y="54"/>
                    </a:lnTo>
                    <a:lnTo>
                      <a:pt x="36" y="66"/>
                    </a:lnTo>
                    <a:lnTo>
                      <a:pt x="24" y="72"/>
                    </a:lnTo>
                    <a:lnTo>
                      <a:pt x="18" y="84"/>
                    </a:lnTo>
                    <a:lnTo>
                      <a:pt x="18" y="102"/>
                    </a:lnTo>
                    <a:lnTo>
                      <a:pt x="12" y="114"/>
                    </a:lnTo>
                    <a:lnTo>
                      <a:pt x="0" y="126"/>
                    </a:lnTo>
                    <a:lnTo>
                      <a:pt x="6" y="138"/>
                    </a:lnTo>
                    <a:lnTo>
                      <a:pt x="18" y="150"/>
                    </a:lnTo>
                    <a:lnTo>
                      <a:pt x="42" y="150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6" y="168"/>
                    </a:lnTo>
                    <a:lnTo>
                      <a:pt x="102" y="168"/>
                    </a:lnTo>
                    <a:lnTo>
                      <a:pt x="102" y="210"/>
                    </a:lnTo>
                    <a:lnTo>
                      <a:pt x="126" y="222"/>
                    </a:lnTo>
                    <a:lnTo>
                      <a:pt x="132" y="228"/>
                    </a:lnTo>
                    <a:lnTo>
                      <a:pt x="132" y="246"/>
                    </a:lnTo>
                    <a:lnTo>
                      <a:pt x="144" y="246"/>
                    </a:lnTo>
                    <a:lnTo>
                      <a:pt x="156" y="240"/>
                    </a:lnTo>
                    <a:close/>
                  </a:path>
                </a:pathLst>
              </a:custGeom>
              <a:solidFill>
                <a:srgbClr val="C7BDAF"/>
              </a:solidFill>
              <a:ln w="317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1">
                  <a:ln>
                    <a:noFill/>
                  </a:ln>
                  <a:solidFill>
                    <a:srgbClr val="64574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Haiti" descr="© INSCALE GmbH, 15.06.2010"/>
              <p:cNvSpPr>
                <a:spLocks/>
              </p:cNvSpPr>
              <p:nvPr/>
            </p:nvSpPr>
            <p:spPr bwMode="auto">
              <a:xfrm>
                <a:off x="2098675" y="3016250"/>
                <a:ext cx="79375" cy="63500"/>
              </a:xfrm>
              <a:custGeom>
                <a:avLst/>
                <a:gdLst>
                  <a:gd name="T0" fmla="*/ 2147483647 w 198"/>
                  <a:gd name="T1" fmla="*/ 2147483647 h 156"/>
                  <a:gd name="T2" fmla="*/ 2147483647 w 198"/>
                  <a:gd name="T3" fmla="*/ 2147483647 h 156"/>
                  <a:gd name="T4" fmla="*/ 2147483647 w 198"/>
                  <a:gd name="T5" fmla="*/ 2147483647 h 156"/>
                  <a:gd name="T6" fmla="*/ 2147483647 w 198"/>
                  <a:gd name="T7" fmla="*/ 2147483647 h 156"/>
                  <a:gd name="T8" fmla="*/ 2147483647 w 198"/>
                  <a:gd name="T9" fmla="*/ 2147483647 h 156"/>
                  <a:gd name="T10" fmla="*/ 2147483647 w 198"/>
                  <a:gd name="T11" fmla="*/ 2147483647 h 156"/>
                  <a:gd name="T12" fmla="*/ 2147483647 w 198"/>
                  <a:gd name="T13" fmla="*/ 2147483647 h 156"/>
                  <a:gd name="T14" fmla="*/ 2147483647 w 198"/>
                  <a:gd name="T15" fmla="*/ 2147483647 h 156"/>
                  <a:gd name="T16" fmla="*/ 2147483647 w 198"/>
                  <a:gd name="T17" fmla="*/ 2147483647 h 156"/>
                  <a:gd name="T18" fmla="*/ 2147483647 w 198"/>
                  <a:gd name="T19" fmla="*/ 2147483647 h 156"/>
                  <a:gd name="T20" fmla="*/ 2147483647 w 198"/>
                  <a:gd name="T21" fmla="*/ 2147483647 h 156"/>
                  <a:gd name="T22" fmla="*/ 2147483647 w 198"/>
                  <a:gd name="T23" fmla="*/ 2147483647 h 156"/>
                  <a:gd name="T24" fmla="*/ 2147483647 w 198"/>
                  <a:gd name="T25" fmla="*/ 2147483647 h 156"/>
                  <a:gd name="T26" fmla="*/ 2147483647 w 198"/>
                  <a:gd name="T27" fmla="*/ 2147483647 h 156"/>
                  <a:gd name="T28" fmla="*/ 2147483647 w 198"/>
                  <a:gd name="T29" fmla="*/ 2147483647 h 156"/>
                  <a:gd name="T30" fmla="*/ 2147483647 w 198"/>
                  <a:gd name="T31" fmla="*/ 2147483647 h 156"/>
                  <a:gd name="T32" fmla="*/ 2147483647 w 198"/>
                  <a:gd name="T33" fmla="*/ 2147483647 h 156"/>
                  <a:gd name="T34" fmla="*/ 2147483647 w 198"/>
                  <a:gd name="T35" fmla="*/ 0 h 156"/>
                  <a:gd name="T36" fmla="*/ 2147483647 w 198"/>
                  <a:gd name="T37" fmla="*/ 0 h 156"/>
                  <a:gd name="T38" fmla="*/ 2147483647 w 198"/>
                  <a:gd name="T39" fmla="*/ 2147483647 h 156"/>
                  <a:gd name="T40" fmla="*/ 2147483647 w 198"/>
                  <a:gd name="T41" fmla="*/ 2147483647 h 156"/>
                  <a:gd name="T42" fmla="*/ 2147483647 w 198"/>
                  <a:gd name="T43" fmla="*/ 2147483647 h 156"/>
                  <a:gd name="T44" fmla="*/ 2147483647 w 198"/>
                  <a:gd name="T45" fmla="*/ 2147483647 h 156"/>
                  <a:gd name="T46" fmla="*/ 2147483647 w 198"/>
                  <a:gd name="T47" fmla="*/ 2147483647 h 156"/>
                  <a:gd name="T48" fmla="*/ 2147483647 w 198"/>
                  <a:gd name="T49" fmla="*/ 2147483647 h 156"/>
                  <a:gd name="T50" fmla="*/ 2147483647 w 198"/>
                  <a:gd name="T51" fmla="*/ 2147483647 h 156"/>
                  <a:gd name="T52" fmla="*/ 2147483647 w 198"/>
                  <a:gd name="T53" fmla="*/ 2147483647 h 156"/>
                  <a:gd name="T54" fmla="*/ 2147483647 w 198"/>
                  <a:gd name="T55" fmla="*/ 2147483647 h 156"/>
                  <a:gd name="T56" fmla="*/ 2147483647 w 198"/>
                  <a:gd name="T57" fmla="*/ 2147483647 h 156"/>
                  <a:gd name="T58" fmla="*/ 2147483647 w 198"/>
                  <a:gd name="T59" fmla="*/ 2147483647 h 156"/>
                  <a:gd name="T60" fmla="*/ 2147483647 w 198"/>
                  <a:gd name="T61" fmla="*/ 2147483647 h 156"/>
                  <a:gd name="T62" fmla="*/ 2147483647 w 198"/>
                  <a:gd name="T63" fmla="*/ 2147483647 h 156"/>
                  <a:gd name="T64" fmla="*/ 2147483647 w 198"/>
                  <a:gd name="T65" fmla="*/ 2147483647 h 156"/>
                  <a:gd name="T66" fmla="*/ 2147483647 w 198"/>
                  <a:gd name="T67" fmla="*/ 2147483647 h 156"/>
                  <a:gd name="T68" fmla="*/ 2147483647 w 198"/>
                  <a:gd name="T69" fmla="*/ 2147483647 h 156"/>
                  <a:gd name="T70" fmla="*/ 2147483647 w 198"/>
                  <a:gd name="T71" fmla="*/ 2147483647 h 156"/>
                  <a:gd name="T72" fmla="*/ 2147483647 w 198"/>
                  <a:gd name="T73" fmla="*/ 2147483647 h 156"/>
                  <a:gd name="T74" fmla="*/ 2147483647 w 198"/>
                  <a:gd name="T75" fmla="*/ 2147483647 h 156"/>
                  <a:gd name="T76" fmla="*/ 2147483647 w 198"/>
                  <a:gd name="T77" fmla="*/ 2147483647 h 156"/>
                  <a:gd name="T78" fmla="*/ 2147483647 w 198"/>
                  <a:gd name="T79" fmla="*/ 2147483647 h 156"/>
                  <a:gd name="T80" fmla="*/ 2147483647 w 198"/>
                  <a:gd name="T81" fmla="*/ 2147483647 h 156"/>
                  <a:gd name="T82" fmla="*/ 0 w 198"/>
                  <a:gd name="T83" fmla="*/ 2147483647 h 156"/>
                  <a:gd name="T84" fmla="*/ 0 w 198"/>
                  <a:gd name="T85" fmla="*/ 2147483647 h 156"/>
                  <a:gd name="T86" fmla="*/ 2147483647 w 198"/>
                  <a:gd name="T87" fmla="*/ 2147483647 h 156"/>
                  <a:gd name="T88" fmla="*/ 2147483647 w 198"/>
                  <a:gd name="T89" fmla="*/ 2147483647 h 156"/>
                  <a:gd name="T90" fmla="*/ 2147483647 w 198"/>
                  <a:gd name="T91" fmla="*/ 2147483647 h 156"/>
                  <a:gd name="T92" fmla="*/ 2147483647 w 198"/>
                  <a:gd name="T93" fmla="*/ 2147483647 h 156"/>
                  <a:gd name="T94" fmla="*/ 2147483647 w 198"/>
                  <a:gd name="T95" fmla="*/ 2147483647 h 156"/>
                  <a:gd name="T96" fmla="*/ 2147483647 w 198"/>
                  <a:gd name="T97" fmla="*/ 2147483647 h 156"/>
                  <a:gd name="T98" fmla="*/ 2147483647 w 198"/>
                  <a:gd name="T99" fmla="*/ 2147483647 h 156"/>
                  <a:gd name="T100" fmla="*/ 2147483647 w 198"/>
                  <a:gd name="T101" fmla="*/ 2147483647 h 156"/>
                  <a:gd name="T102" fmla="*/ 2147483647 w 198"/>
                  <a:gd name="T103" fmla="*/ 2147483647 h 156"/>
                  <a:gd name="T104" fmla="*/ 2147483647 w 198"/>
                  <a:gd name="T105" fmla="*/ 2147483647 h 156"/>
                  <a:gd name="T106" fmla="*/ 2147483647 w 198"/>
                  <a:gd name="T107" fmla="*/ 2147483647 h 156"/>
                  <a:gd name="T108" fmla="*/ 2147483647 w 198"/>
                  <a:gd name="T109" fmla="*/ 2147483647 h 156"/>
                  <a:gd name="T110" fmla="*/ 2147483647 w 198"/>
                  <a:gd name="T111" fmla="*/ 2147483647 h 156"/>
                  <a:gd name="T112" fmla="*/ 2147483647 w 198"/>
                  <a:gd name="T113" fmla="*/ 2147483647 h 1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8"/>
                  <a:gd name="T172" fmla="*/ 0 h 156"/>
                  <a:gd name="T173" fmla="*/ 198 w 198"/>
                  <a:gd name="T174" fmla="*/ 156 h 1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8" h="156">
                    <a:moveTo>
                      <a:pt x="168" y="114"/>
                    </a:moveTo>
                    <a:lnTo>
                      <a:pt x="168" y="108"/>
                    </a:lnTo>
                    <a:lnTo>
                      <a:pt x="174" y="102"/>
                    </a:lnTo>
                    <a:lnTo>
                      <a:pt x="180" y="90"/>
                    </a:lnTo>
                    <a:lnTo>
                      <a:pt x="180" y="78"/>
                    </a:lnTo>
                    <a:lnTo>
                      <a:pt x="186" y="72"/>
                    </a:lnTo>
                    <a:lnTo>
                      <a:pt x="192" y="60"/>
                    </a:lnTo>
                    <a:lnTo>
                      <a:pt x="198" y="54"/>
                    </a:lnTo>
                    <a:lnTo>
                      <a:pt x="198" y="42"/>
                    </a:lnTo>
                    <a:lnTo>
                      <a:pt x="186" y="6"/>
                    </a:lnTo>
                    <a:lnTo>
                      <a:pt x="180" y="12"/>
                    </a:lnTo>
                    <a:lnTo>
                      <a:pt x="180" y="18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56" y="12"/>
                    </a:lnTo>
                    <a:lnTo>
                      <a:pt x="144" y="6"/>
                    </a:lnTo>
                    <a:lnTo>
                      <a:pt x="126" y="6"/>
                    </a:lnTo>
                    <a:lnTo>
                      <a:pt x="114" y="0"/>
                    </a:lnTo>
                    <a:lnTo>
                      <a:pt x="8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108" y="24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6" y="48"/>
                    </a:lnTo>
                    <a:lnTo>
                      <a:pt x="114" y="54"/>
                    </a:lnTo>
                    <a:lnTo>
                      <a:pt x="108" y="60"/>
                    </a:lnTo>
                    <a:lnTo>
                      <a:pt x="108" y="72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02"/>
                    </a:lnTo>
                    <a:lnTo>
                      <a:pt x="114" y="108"/>
                    </a:lnTo>
                    <a:lnTo>
                      <a:pt x="96" y="108"/>
                    </a:lnTo>
                    <a:lnTo>
                      <a:pt x="78" y="102"/>
                    </a:lnTo>
                    <a:lnTo>
                      <a:pt x="66" y="102"/>
                    </a:lnTo>
                    <a:lnTo>
                      <a:pt x="54" y="96"/>
                    </a:lnTo>
                    <a:lnTo>
                      <a:pt x="36" y="96"/>
                    </a:lnTo>
                    <a:lnTo>
                      <a:pt x="24" y="102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6" y="120"/>
                    </a:lnTo>
                    <a:lnTo>
                      <a:pt x="12" y="132"/>
                    </a:lnTo>
                    <a:lnTo>
                      <a:pt x="24" y="138"/>
                    </a:lnTo>
                    <a:lnTo>
                      <a:pt x="30" y="150"/>
                    </a:lnTo>
                    <a:lnTo>
                      <a:pt x="36" y="156"/>
                    </a:lnTo>
                    <a:lnTo>
                      <a:pt x="42" y="156"/>
                    </a:lnTo>
                    <a:lnTo>
                      <a:pt x="48" y="150"/>
                    </a:lnTo>
                    <a:lnTo>
                      <a:pt x="54" y="138"/>
                    </a:lnTo>
                    <a:lnTo>
                      <a:pt x="60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68" y="126"/>
                    </a:lnTo>
                    <a:lnTo>
                      <a:pt x="180" y="144"/>
                    </a:lnTo>
                    <a:lnTo>
                      <a:pt x="168" y="114"/>
                    </a:lnTo>
                    <a:close/>
                  </a:path>
                </a:pathLst>
              </a:custGeom>
              <a:solidFill>
                <a:srgbClr val="EAEAEA"/>
              </a:solidFill>
              <a:ln w="3175" algn="ctr">
                <a:solidFill>
                  <a:srgbClr val="FFFFFF">
                    <a:lumMod val="85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1">
                  <a:ln>
                    <a:noFill/>
                  </a:ln>
                  <a:solidFill>
                    <a:srgbClr val="64574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Guatemala" descr="© INSCALE GmbH, 15.06.2010"/>
              <p:cNvSpPr>
                <a:spLocks/>
              </p:cNvSpPr>
              <p:nvPr/>
            </p:nvSpPr>
            <p:spPr bwMode="auto">
              <a:xfrm>
                <a:off x="1570037" y="3081338"/>
                <a:ext cx="120650" cy="136525"/>
              </a:xfrm>
              <a:custGeom>
                <a:avLst/>
                <a:gdLst>
                  <a:gd name="T0" fmla="*/ 2147483647 w 300"/>
                  <a:gd name="T1" fmla="*/ 2147483647 h 336"/>
                  <a:gd name="T2" fmla="*/ 2147483647 w 300"/>
                  <a:gd name="T3" fmla="*/ 2147483647 h 336"/>
                  <a:gd name="T4" fmla="*/ 2147483647 w 300"/>
                  <a:gd name="T5" fmla="*/ 2147483647 h 336"/>
                  <a:gd name="T6" fmla="*/ 2147483647 w 300"/>
                  <a:gd name="T7" fmla="*/ 2147483647 h 336"/>
                  <a:gd name="T8" fmla="*/ 2147483647 w 300"/>
                  <a:gd name="T9" fmla="*/ 2147483647 h 336"/>
                  <a:gd name="T10" fmla="*/ 2147483647 w 300"/>
                  <a:gd name="T11" fmla="*/ 0 h 336"/>
                  <a:gd name="T12" fmla="*/ 2147483647 w 300"/>
                  <a:gd name="T13" fmla="*/ 2147483647 h 336"/>
                  <a:gd name="T14" fmla="*/ 2147483647 w 300"/>
                  <a:gd name="T15" fmla="*/ 2147483647 h 336"/>
                  <a:gd name="T16" fmla="*/ 2147483647 w 300"/>
                  <a:gd name="T17" fmla="*/ 2147483647 h 336"/>
                  <a:gd name="T18" fmla="*/ 2147483647 w 300"/>
                  <a:gd name="T19" fmla="*/ 2147483647 h 336"/>
                  <a:gd name="T20" fmla="*/ 2147483647 w 300"/>
                  <a:gd name="T21" fmla="*/ 2147483647 h 336"/>
                  <a:gd name="T22" fmla="*/ 2147483647 w 300"/>
                  <a:gd name="T23" fmla="*/ 2147483647 h 336"/>
                  <a:gd name="T24" fmla="*/ 2147483647 w 300"/>
                  <a:gd name="T25" fmla="*/ 2147483647 h 336"/>
                  <a:gd name="T26" fmla="*/ 2147483647 w 300"/>
                  <a:gd name="T27" fmla="*/ 2147483647 h 336"/>
                  <a:gd name="T28" fmla="*/ 2147483647 w 300"/>
                  <a:gd name="T29" fmla="*/ 2147483647 h 336"/>
                  <a:gd name="T30" fmla="*/ 2147483647 w 300"/>
                  <a:gd name="T31" fmla="*/ 2147483647 h 336"/>
                  <a:gd name="T32" fmla="*/ 2147483647 w 300"/>
                  <a:gd name="T33" fmla="*/ 2147483647 h 336"/>
                  <a:gd name="T34" fmla="*/ 2147483647 w 300"/>
                  <a:gd name="T35" fmla="*/ 2147483647 h 336"/>
                  <a:gd name="T36" fmla="*/ 2147483647 w 300"/>
                  <a:gd name="T37" fmla="*/ 2147483647 h 336"/>
                  <a:gd name="T38" fmla="*/ 2147483647 w 300"/>
                  <a:gd name="T39" fmla="*/ 2147483647 h 336"/>
                  <a:gd name="T40" fmla="*/ 2147483647 w 300"/>
                  <a:gd name="T41" fmla="*/ 2147483647 h 336"/>
                  <a:gd name="T42" fmla="*/ 2147483647 w 300"/>
                  <a:gd name="T43" fmla="*/ 2147483647 h 336"/>
                  <a:gd name="T44" fmla="*/ 2147483647 w 300"/>
                  <a:gd name="T45" fmla="*/ 2147483647 h 336"/>
                  <a:gd name="T46" fmla="*/ 2147483647 w 300"/>
                  <a:gd name="T47" fmla="*/ 2147483647 h 336"/>
                  <a:gd name="T48" fmla="*/ 2147483647 w 300"/>
                  <a:gd name="T49" fmla="*/ 2147483647 h 336"/>
                  <a:gd name="T50" fmla="*/ 2147483647 w 300"/>
                  <a:gd name="T51" fmla="*/ 2147483647 h 336"/>
                  <a:gd name="T52" fmla="*/ 2147483647 w 300"/>
                  <a:gd name="T53" fmla="*/ 2147483647 h 336"/>
                  <a:gd name="T54" fmla="*/ 2147483647 w 300"/>
                  <a:gd name="T55" fmla="*/ 2147483647 h 336"/>
                  <a:gd name="T56" fmla="*/ 2147483647 w 300"/>
                  <a:gd name="T57" fmla="*/ 2147483647 h 336"/>
                  <a:gd name="T58" fmla="*/ 0 w 300"/>
                  <a:gd name="T59" fmla="*/ 2147483647 h 336"/>
                  <a:gd name="T60" fmla="*/ 2147483647 w 300"/>
                  <a:gd name="T61" fmla="*/ 2147483647 h 336"/>
                  <a:gd name="T62" fmla="*/ 2147483647 w 300"/>
                  <a:gd name="T63" fmla="*/ 2147483647 h 336"/>
                  <a:gd name="T64" fmla="*/ 2147483647 w 300"/>
                  <a:gd name="T65" fmla="*/ 2147483647 h 336"/>
                  <a:gd name="T66" fmla="*/ 2147483647 w 300"/>
                  <a:gd name="T67" fmla="*/ 2147483647 h 336"/>
                  <a:gd name="T68" fmla="*/ 2147483647 w 300"/>
                  <a:gd name="T69" fmla="*/ 2147483647 h 336"/>
                  <a:gd name="T70" fmla="*/ 2147483647 w 300"/>
                  <a:gd name="T71" fmla="*/ 2147483647 h 336"/>
                  <a:gd name="T72" fmla="*/ 2147483647 w 300"/>
                  <a:gd name="T73" fmla="*/ 2147483647 h 336"/>
                  <a:gd name="T74" fmla="*/ 2147483647 w 300"/>
                  <a:gd name="T75" fmla="*/ 2147483647 h 336"/>
                  <a:gd name="T76" fmla="*/ 2147483647 w 300"/>
                  <a:gd name="T77" fmla="*/ 2147483647 h 336"/>
                  <a:gd name="T78" fmla="*/ 2147483647 w 300"/>
                  <a:gd name="T79" fmla="*/ 2147483647 h 336"/>
                  <a:gd name="T80" fmla="*/ 2147483647 w 300"/>
                  <a:gd name="T81" fmla="*/ 2147483647 h 336"/>
                  <a:gd name="T82" fmla="*/ 2147483647 w 300"/>
                  <a:gd name="T83" fmla="*/ 2147483647 h 336"/>
                  <a:gd name="T84" fmla="*/ 2147483647 w 300"/>
                  <a:gd name="T85" fmla="*/ 2147483647 h 336"/>
                  <a:gd name="T86" fmla="*/ 2147483647 w 300"/>
                  <a:gd name="T87" fmla="*/ 2147483647 h 336"/>
                  <a:gd name="T88" fmla="*/ 2147483647 w 300"/>
                  <a:gd name="T89" fmla="*/ 2147483647 h 336"/>
                  <a:gd name="T90" fmla="*/ 2147483647 w 300"/>
                  <a:gd name="T91" fmla="*/ 2147483647 h 336"/>
                  <a:gd name="T92" fmla="*/ 2147483647 w 300"/>
                  <a:gd name="T93" fmla="*/ 2147483647 h 336"/>
                  <a:gd name="T94" fmla="*/ 2147483647 w 300"/>
                  <a:gd name="T95" fmla="*/ 2147483647 h 336"/>
                  <a:gd name="T96" fmla="*/ 2147483647 w 300"/>
                  <a:gd name="T97" fmla="*/ 2147483647 h 336"/>
                  <a:gd name="T98" fmla="*/ 2147483647 w 300"/>
                  <a:gd name="T99" fmla="*/ 2147483647 h 336"/>
                  <a:gd name="T100" fmla="*/ 2147483647 w 300"/>
                  <a:gd name="T101" fmla="*/ 2147483647 h 336"/>
                  <a:gd name="T102" fmla="*/ 2147483647 w 300"/>
                  <a:gd name="T103" fmla="*/ 2147483647 h 336"/>
                  <a:gd name="T104" fmla="*/ 2147483647 w 300"/>
                  <a:gd name="T105" fmla="*/ 2147483647 h 336"/>
                  <a:gd name="T106" fmla="*/ 2147483647 w 300"/>
                  <a:gd name="T107" fmla="*/ 2147483647 h 336"/>
                  <a:gd name="T108" fmla="*/ 2147483647 w 300"/>
                  <a:gd name="T109" fmla="*/ 2147483647 h 336"/>
                  <a:gd name="T110" fmla="*/ 2147483647 w 300"/>
                  <a:gd name="T111" fmla="*/ 2147483647 h 336"/>
                  <a:gd name="T112" fmla="*/ 2147483647 w 300"/>
                  <a:gd name="T113" fmla="*/ 2147483647 h 336"/>
                  <a:gd name="T114" fmla="*/ 2147483647 w 300"/>
                  <a:gd name="T115" fmla="*/ 2147483647 h 336"/>
                  <a:gd name="T116" fmla="*/ 2147483647 w 300"/>
                  <a:gd name="T117" fmla="*/ 2147483647 h 336"/>
                  <a:gd name="T118" fmla="*/ 2147483647 w 300"/>
                  <a:gd name="T119" fmla="*/ 2147483647 h 336"/>
                  <a:gd name="T120" fmla="*/ 2147483647 w 300"/>
                  <a:gd name="T121" fmla="*/ 2147483647 h 3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0"/>
                  <a:gd name="T184" fmla="*/ 0 h 336"/>
                  <a:gd name="T185" fmla="*/ 300 w 300"/>
                  <a:gd name="T186" fmla="*/ 336 h 3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0" h="336">
                    <a:moveTo>
                      <a:pt x="288" y="156"/>
                    </a:moveTo>
                    <a:lnTo>
                      <a:pt x="270" y="168"/>
                    </a:lnTo>
                    <a:lnTo>
                      <a:pt x="258" y="162"/>
                    </a:lnTo>
                    <a:lnTo>
                      <a:pt x="228" y="162"/>
                    </a:lnTo>
                    <a:lnTo>
                      <a:pt x="252" y="6"/>
                    </a:lnTo>
                    <a:lnTo>
                      <a:pt x="120" y="0"/>
                    </a:lnTo>
                    <a:lnTo>
                      <a:pt x="120" y="12"/>
                    </a:lnTo>
                    <a:lnTo>
                      <a:pt x="126" y="24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08" y="54"/>
                    </a:lnTo>
                    <a:lnTo>
                      <a:pt x="84" y="54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08" y="84"/>
                    </a:lnTo>
                    <a:lnTo>
                      <a:pt x="114" y="84"/>
                    </a:lnTo>
                    <a:lnTo>
                      <a:pt x="126" y="90"/>
                    </a:lnTo>
                    <a:lnTo>
                      <a:pt x="132" y="90"/>
                    </a:lnTo>
                    <a:lnTo>
                      <a:pt x="138" y="114"/>
                    </a:lnTo>
                    <a:lnTo>
                      <a:pt x="156" y="114"/>
                    </a:lnTo>
                    <a:lnTo>
                      <a:pt x="156" y="126"/>
                    </a:lnTo>
                    <a:lnTo>
                      <a:pt x="150" y="132"/>
                    </a:lnTo>
                    <a:lnTo>
                      <a:pt x="144" y="132"/>
                    </a:lnTo>
                    <a:lnTo>
                      <a:pt x="144" y="150"/>
                    </a:lnTo>
                    <a:lnTo>
                      <a:pt x="54" y="144"/>
                    </a:lnTo>
                    <a:lnTo>
                      <a:pt x="24" y="192"/>
                    </a:lnTo>
                    <a:lnTo>
                      <a:pt x="24" y="264"/>
                    </a:lnTo>
                    <a:lnTo>
                      <a:pt x="18" y="270"/>
                    </a:lnTo>
                    <a:lnTo>
                      <a:pt x="0" y="270"/>
                    </a:lnTo>
                    <a:lnTo>
                      <a:pt x="6" y="282"/>
                    </a:lnTo>
                    <a:lnTo>
                      <a:pt x="12" y="288"/>
                    </a:lnTo>
                    <a:lnTo>
                      <a:pt x="24" y="288"/>
                    </a:lnTo>
                    <a:lnTo>
                      <a:pt x="42" y="300"/>
                    </a:lnTo>
                    <a:lnTo>
                      <a:pt x="60" y="318"/>
                    </a:lnTo>
                    <a:lnTo>
                      <a:pt x="72" y="324"/>
                    </a:lnTo>
                    <a:lnTo>
                      <a:pt x="120" y="324"/>
                    </a:lnTo>
                    <a:lnTo>
                      <a:pt x="126" y="330"/>
                    </a:lnTo>
                    <a:lnTo>
                      <a:pt x="132" y="330"/>
                    </a:lnTo>
                    <a:lnTo>
                      <a:pt x="138" y="336"/>
                    </a:lnTo>
                    <a:lnTo>
                      <a:pt x="150" y="324"/>
                    </a:lnTo>
                    <a:lnTo>
                      <a:pt x="162" y="318"/>
                    </a:lnTo>
                    <a:lnTo>
                      <a:pt x="168" y="312"/>
                    </a:lnTo>
                    <a:lnTo>
                      <a:pt x="174" y="312"/>
                    </a:lnTo>
                    <a:lnTo>
                      <a:pt x="180" y="300"/>
                    </a:lnTo>
                    <a:lnTo>
                      <a:pt x="186" y="294"/>
                    </a:lnTo>
                    <a:lnTo>
                      <a:pt x="186" y="282"/>
                    </a:lnTo>
                    <a:lnTo>
                      <a:pt x="204" y="282"/>
                    </a:lnTo>
                    <a:lnTo>
                      <a:pt x="210" y="276"/>
                    </a:lnTo>
                    <a:lnTo>
                      <a:pt x="222" y="270"/>
                    </a:lnTo>
                    <a:lnTo>
                      <a:pt x="222" y="264"/>
                    </a:lnTo>
                    <a:lnTo>
                      <a:pt x="228" y="252"/>
                    </a:lnTo>
                    <a:lnTo>
                      <a:pt x="228" y="234"/>
                    </a:lnTo>
                    <a:lnTo>
                      <a:pt x="234" y="222"/>
                    </a:lnTo>
                    <a:lnTo>
                      <a:pt x="246" y="216"/>
                    </a:lnTo>
                    <a:lnTo>
                      <a:pt x="258" y="204"/>
                    </a:lnTo>
                    <a:lnTo>
                      <a:pt x="270" y="198"/>
                    </a:lnTo>
                    <a:lnTo>
                      <a:pt x="282" y="186"/>
                    </a:lnTo>
                    <a:lnTo>
                      <a:pt x="294" y="180"/>
                    </a:lnTo>
                    <a:lnTo>
                      <a:pt x="300" y="168"/>
                    </a:lnTo>
                    <a:lnTo>
                      <a:pt x="288" y="156"/>
                    </a:lnTo>
                    <a:close/>
                  </a:path>
                </a:pathLst>
              </a:custGeom>
              <a:solidFill>
                <a:srgbClr val="645746">
                  <a:lumMod val="40000"/>
                  <a:lumOff val="60000"/>
                </a:srgbClr>
              </a:solidFill>
              <a:ln w="317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1">
                  <a:ln>
                    <a:noFill/>
                  </a:ln>
                  <a:solidFill>
                    <a:srgbClr val="64574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Greenland" descr="© INSCALE GmbH, 15.06.2010"/>
              <p:cNvSpPr>
                <a:spLocks noEditPoints="1"/>
              </p:cNvSpPr>
              <p:nvPr/>
            </p:nvSpPr>
            <p:spPr bwMode="auto">
              <a:xfrm>
                <a:off x="2970212" y="1114425"/>
                <a:ext cx="1138238" cy="619125"/>
              </a:xfrm>
              <a:custGeom>
                <a:avLst/>
                <a:gdLst>
                  <a:gd name="T0" fmla="*/ 939201 w 732"/>
                  <a:gd name="T1" fmla="*/ 56001 h 398"/>
                  <a:gd name="T2" fmla="*/ 880112 w 732"/>
                  <a:gd name="T3" fmla="*/ 40445 h 398"/>
                  <a:gd name="T4" fmla="*/ 813249 w 732"/>
                  <a:gd name="T5" fmla="*/ 34223 h 398"/>
                  <a:gd name="T6" fmla="*/ 976520 w 732"/>
                  <a:gd name="T7" fmla="*/ 18667 h 398"/>
                  <a:gd name="T8" fmla="*/ 894107 w 732"/>
                  <a:gd name="T9" fmla="*/ 3111 h 398"/>
                  <a:gd name="T10" fmla="*/ 695071 w 732"/>
                  <a:gd name="T11" fmla="*/ 7778 h 398"/>
                  <a:gd name="T12" fmla="*/ 662417 w 732"/>
                  <a:gd name="T13" fmla="*/ 21778 h 398"/>
                  <a:gd name="T14" fmla="*/ 569119 w 732"/>
                  <a:gd name="T15" fmla="*/ 37334 h 398"/>
                  <a:gd name="T16" fmla="*/ 418287 w 732"/>
                  <a:gd name="T17" fmla="*/ 37334 h 398"/>
                  <a:gd name="T18" fmla="*/ 314104 w 732"/>
                  <a:gd name="T19" fmla="*/ 34223 h 398"/>
                  <a:gd name="T20" fmla="*/ 158607 w 732"/>
                  <a:gd name="T21" fmla="*/ 63779 h 398"/>
                  <a:gd name="T22" fmla="*/ 62199 w 732"/>
                  <a:gd name="T23" fmla="*/ 104225 h 398"/>
                  <a:gd name="T24" fmla="*/ 51314 w 732"/>
                  <a:gd name="T25" fmla="*/ 133781 h 398"/>
                  <a:gd name="T26" fmla="*/ 88633 w 732"/>
                  <a:gd name="T27" fmla="*/ 141559 h 398"/>
                  <a:gd name="T28" fmla="*/ 10885 w 732"/>
                  <a:gd name="T29" fmla="*/ 152448 h 398"/>
                  <a:gd name="T30" fmla="*/ 80858 w 732"/>
                  <a:gd name="T31" fmla="*/ 163337 h 398"/>
                  <a:gd name="T32" fmla="*/ 150832 w 732"/>
                  <a:gd name="T33" fmla="*/ 163337 h 398"/>
                  <a:gd name="T34" fmla="*/ 222361 w 732"/>
                  <a:gd name="T35" fmla="*/ 208449 h 398"/>
                  <a:gd name="T36" fmla="*/ 228580 w 732"/>
                  <a:gd name="T37" fmla="*/ 264450 h 398"/>
                  <a:gd name="T38" fmla="*/ 225470 w 732"/>
                  <a:gd name="T39" fmla="*/ 286229 h 398"/>
                  <a:gd name="T40" fmla="*/ 265900 w 732"/>
                  <a:gd name="T41" fmla="*/ 290895 h 398"/>
                  <a:gd name="T42" fmla="*/ 217696 w 732"/>
                  <a:gd name="T43" fmla="*/ 304896 h 398"/>
                  <a:gd name="T44" fmla="*/ 269010 w 732"/>
                  <a:gd name="T45" fmla="*/ 331341 h 398"/>
                  <a:gd name="T46" fmla="*/ 265900 w 732"/>
                  <a:gd name="T47" fmla="*/ 354675 h 398"/>
                  <a:gd name="T48" fmla="*/ 247240 w 732"/>
                  <a:gd name="T49" fmla="*/ 392009 h 398"/>
                  <a:gd name="T50" fmla="*/ 206811 w 732"/>
                  <a:gd name="T51" fmla="*/ 379564 h 398"/>
                  <a:gd name="T52" fmla="*/ 217696 w 732"/>
                  <a:gd name="T53" fmla="*/ 392009 h 398"/>
                  <a:gd name="T54" fmla="*/ 177266 w 732"/>
                  <a:gd name="T55" fmla="*/ 406009 h 398"/>
                  <a:gd name="T56" fmla="*/ 150832 w 732"/>
                  <a:gd name="T57" fmla="*/ 427787 h 398"/>
                  <a:gd name="T58" fmla="*/ 166382 w 732"/>
                  <a:gd name="T59" fmla="*/ 458899 h 398"/>
                  <a:gd name="T60" fmla="*/ 163272 w 732"/>
                  <a:gd name="T61" fmla="*/ 480677 h 398"/>
                  <a:gd name="T62" fmla="*/ 192816 w 732"/>
                  <a:gd name="T63" fmla="*/ 488455 h 398"/>
                  <a:gd name="T64" fmla="*/ 169492 w 732"/>
                  <a:gd name="T65" fmla="*/ 514900 h 398"/>
                  <a:gd name="T66" fmla="*/ 177266 w 732"/>
                  <a:gd name="T67" fmla="*/ 547568 h 398"/>
                  <a:gd name="T68" fmla="*/ 209921 w 732"/>
                  <a:gd name="T69" fmla="*/ 584902 h 398"/>
                  <a:gd name="T70" fmla="*/ 255015 w 732"/>
                  <a:gd name="T71" fmla="*/ 592680 h 398"/>
                  <a:gd name="T72" fmla="*/ 284559 w 732"/>
                  <a:gd name="T73" fmla="*/ 619125 h 398"/>
                  <a:gd name="T74" fmla="*/ 324988 w 732"/>
                  <a:gd name="T75" fmla="*/ 584902 h 398"/>
                  <a:gd name="T76" fmla="*/ 335873 w 732"/>
                  <a:gd name="T77" fmla="*/ 533568 h 398"/>
                  <a:gd name="T78" fmla="*/ 399627 w 732"/>
                  <a:gd name="T79" fmla="*/ 514900 h 398"/>
                  <a:gd name="T80" fmla="*/ 469601 w 732"/>
                  <a:gd name="T81" fmla="*/ 454232 h 398"/>
                  <a:gd name="T82" fmla="*/ 510030 w 732"/>
                  <a:gd name="T83" fmla="*/ 440232 h 398"/>
                  <a:gd name="T84" fmla="*/ 620432 w 732"/>
                  <a:gd name="T85" fmla="*/ 392009 h 398"/>
                  <a:gd name="T86" fmla="*/ 705956 w 732"/>
                  <a:gd name="T87" fmla="*/ 373342 h 398"/>
                  <a:gd name="T88" fmla="*/ 842793 w 732"/>
                  <a:gd name="T89" fmla="*/ 331341 h 398"/>
                  <a:gd name="T90" fmla="*/ 768154 w 732"/>
                  <a:gd name="T91" fmla="*/ 317340 h 398"/>
                  <a:gd name="T92" fmla="*/ 754160 w 732"/>
                  <a:gd name="T93" fmla="*/ 298673 h 398"/>
                  <a:gd name="T94" fmla="*/ 754160 w 732"/>
                  <a:gd name="T95" fmla="*/ 272228 h 398"/>
                  <a:gd name="T96" fmla="*/ 821024 w 732"/>
                  <a:gd name="T97" fmla="*/ 294007 h 398"/>
                  <a:gd name="T98" fmla="*/ 869228 w 732"/>
                  <a:gd name="T99" fmla="*/ 317340 h 398"/>
                  <a:gd name="T100" fmla="*/ 824133 w 732"/>
                  <a:gd name="T101" fmla="*/ 256672 h 398"/>
                  <a:gd name="T102" fmla="*/ 864563 w 732"/>
                  <a:gd name="T103" fmla="*/ 245783 h 398"/>
                  <a:gd name="T104" fmla="*/ 923651 w 732"/>
                  <a:gd name="T105" fmla="*/ 234894 h 398"/>
                  <a:gd name="T106" fmla="*/ 931426 w 732"/>
                  <a:gd name="T107" fmla="*/ 200671 h 398"/>
                  <a:gd name="T108" fmla="*/ 942311 w 732"/>
                  <a:gd name="T109" fmla="*/ 186671 h 398"/>
                  <a:gd name="T110" fmla="*/ 950086 w 732"/>
                  <a:gd name="T111" fmla="*/ 149337 h 398"/>
                  <a:gd name="T112" fmla="*/ 960971 w 732"/>
                  <a:gd name="T113" fmla="*/ 122892 h 398"/>
                  <a:gd name="T114" fmla="*/ 960971 w 732"/>
                  <a:gd name="T115" fmla="*/ 101113 h 398"/>
                  <a:gd name="T116" fmla="*/ 1020059 w 732"/>
                  <a:gd name="T117" fmla="*/ 82446 h 398"/>
                  <a:gd name="T118" fmla="*/ 1054269 w 732"/>
                  <a:gd name="T119" fmla="*/ 66890 h 398"/>
                  <a:gd name="T120" fmla="*/ 1124242 w 732"/>
                  <a:gd name="T121" fmla="*/ 45112 h 398"/>
                  <a:gd name="T122" fmla="*/ 233245 w 732"/>
                  <a:gd name="T123" fmla="*/ 336008 h 3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32"/>
                  <a:gd name="T187" fmla="*/ 0 h 398"/>
                  <a:gd name="T188" fmla="*/ 732 w 732"/>
                  <a:gd name="T189" fmla="*/ 398 h 39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32" h="398">
                    <a:moveTo>
                      <a:pt x="730" y="24"/>
                    </a:moveTo>
                    <a:lnTo>
                      <a:pt x="728" y="24"/>
                    </a:lnTo>
                    <a:lnTo>
                      <a:pt x="723" y="24"/>
                    </a:lnTo>
                    <a:lnTo>
                      <a:pt x="718" y="22"/>
                    </a:lnTo>
                    <a:lnTo>
                      <a:pt x="678" y="22"/>
                    </a:lnTo>
                    <a:lnTo>
                      <a:pt x="678" y="24"/>
                    </a:lnTo>
                    <a:lnTo>
                      <a:pt x="670" y="26"/>
                    </a:lnTo>
                    <a:lnTo>
                      <a:pt x="659" y="26"/>
                    </a:lnTo>
                    <a:lnTo>
                      <a:pt x="651" y="24"/>
                    </a:lnTo>
                    <a:lnTo>
                      <a:pt x="637" y="24"/>
                    </a:lnTo>
                    <a:lnTo>
                      <a:pt x="623" y="29"/>
                    </a:lnTo>
                    <a:lnTo>
                      <a:pt x="616" y="34"/>
                    </a:lnTo>
                    <a:lnTo>
                      <a:pt x="611" y="34"/>
                    </a:lnTo>
                    <a:lnTo>
                      <a:pt x="606" y="34"/>
                    </a:lnTo>
                    <a:lnTo>
                      <a:pt x="604" y="36"/>
                    </a:lnTo>
                    <a:lnTo>
                      <a:pt x="602" y="36"/>
                    </a:lnTo>
                    <a:lnTo>
                      <a:pt x="597" y="38"/>
                    </a:lnTo>
                    <a:lnTo>
                      <a:pt x="592" y="38"/>
                    </a:lnTo>
                    <a:lnTo>
                      <a:pt x="599" y="34"/>
                    </a:lnTo>
                    <a:lnTo>
                      <a:pt x="609" y="31"/>
                    </a:lnTo>
                    <a:lnTo>
                      <a:pt x="621" y="26"/>
                    </a:lnTo>
                    <a:lnTo>
                      <a:pt x="623" y="24"/>
                    </a:lnTo>
                    <a:lnTo>
                      <a:pt x="618" y="19"/>
                    </a:lnTo>
                    <a:lnTo>
                      <a:pt x="606" y="19"/>
                    </a:lnTo>
                    <a:lnTo>
                      <a:pt x="604" y="22"/>
                    </a:lnTo>
                    <a:lnTo>
                      <a:pt x="602" y="22"/>
                    </a:lnTo>
                    <a:lnTo>
                      <a:pt x="597" y="24"/>
                    </a:lnTo>
                    <a:lnTo>
                      <a:pt x="594" y="24"/>
                    </a:lnTo>
                    <a:lnTo>
                      <a:pt x="566" y="26"/>
                    </a:lnTo>
                    <a:lnTo>
                      <a:pt x="566" y="29"/>
                    </a:lnTo>
                    <a:lnTo>
                      <a:pt x="563" y="29"/>
                    </a:lnTo>
                    <a:lnTo>
                      <a:pt x="566" y="26"/>
                    </a:lnTo>
                    <a:lnTo>
                      <a:pt x="568" y="26"/>
                    </a:lnTo>
                    <a:lnTo>
                      <a:pt x="573" y="26"/>
                    </a:lnTo>
                    <a:lnTo>
                      <a:pt x="578" y="24"/>
                    </a:lnTo>
                    <a:lnTo>
                      <a:pt x="580" y="24"/>
                    </a:lnTo>
                    <a:lnTo>
                      <a:pt x="582" y="24"/>
                    </a:lnTo>
                    <a:lnTo>
                      <a:pt x="585" y="22"/>
                    </a:lnTo>
                    <a:lnTo>
                      <a:pt x="578" y="19"/>
                    </a:lnTo>
                    <a:lnTo>
                      <a:pt x="552" y="19"/>
                    </a:lnTo>
                    <a:lnTo>
                      <a:pt x="542" y="22"/>
                    </a:lnTo>
                    <a:lnTo>
                      <a:pt x="525" y="19"/>
                    </a:lnTo>
                    <a:lnTo>
                      <a:pt x="523" y="19"/>
                    </a:lnTo>
                    <a:lnTo>
                      <a:pt x="523" y="22"/>
                    </a:lnTo>
                    <a:lnTo>
                      <a:pt x="518" y="22"/>
                    </a:lnTo>
                    <a:lnTo>
                      <a:pt x="514" y="24"/>
                    </a:lnTo>
                    <a:lnTo>
                      <a:pt x="511" y="24"/>
                    </a:lnTo>
                    <a:lnTo>
                      <a:pt x="509" y="24"/>
                    </a:lnTo>
                    <a:lnTo>
                      <a:pt x="506" y="24"/>
                    </a:lnTo>
                    <a:lnTo>
                      <a:pt x="509" y="22"/>
                    </a:lnTo>
                    <a:lnTo>
                      <a:pt x="518" y="19"/>
                    </a:lnTo>
                    <a:lnTo>
                      <a:pt x="530" y="19"/>
                    </a:lnTo>
                    <a:lnTo>
                      <a:pt x="563" y="19"/>
                    </a:lnTo>
                    <a:lnTo>
                      <a:pt x="580" y="17"/>
                    </a:lnTo>
                    <a:lnTo>
                      <a:pt x="625" y="17"/>
                    </a:lnTo>
                    <a:lnTo>
                      <a:pt x="632" y="14"/>
                    </a:lnTo>
                    <a:lnTo>
                      <a:pt x="628" y="12"/>
                    </a:lnTo>
                    <a:lnTo>
                      <a:pt x="618" y="10"/>
                    </a:lnTo>
                    <a:lnTo>
                      <a:pt x="592" y="10"/>
                    </a:lnTo>
                    <a:lnTo>
                      <a:pt x="594" y="10"/>
                    </a:lnTo>
                    <a:lnTo>
                      <a:pt x="597" y="7"/>
                    </a:lnTo>
                    <a:lnTo>
                      <a:pt x="594" y="5"/>
                    </a:lnTo>
                    <a:lnTo>
                      <a:pt x="585" y="5"/>
                    </a:lnTo>
                    <a:lnTo>
                      <a:pt x="582" y="7"/>
                    </a:lnTo>
                    <a:lnTo>
                      <a:pt x="568" y="7"/>
                    </a:lnTo>
                    <a:lnTo>
                      <a:pt x="566" y="5"/>
                    </a:lnTo>
                    <a:lnTo>
                      <a:pt x="571" y="5"/>
                    </a:lnTo>
                    <a:lnTo>
                      <a:pt x="573" y="5"/>
                    </a:lnTo>
                    <a:lnTo>
                      <a:pt x="578" y="5"/>
                    </a:lnTo>
                    <a:lnTo>
                      <a:pt x="578" y="2"/>
                    </a:lnTo>
                    <a:lnTo>
                      <a:pt x="575" y="2"/>
                    </a:lnTo>
                    <a:lnTo>
                      <a:pt x="571" y="0"/>
                    </a:lnTo>
                    <a:lnTo>
                      <a:pt x="537" y="0"/>
                    </a:lnTo>
                    <a:lnTo>
                      <a:pt x="528" y="2"/>
                    </a:lnTo>
                    <a:lnTo>
                      <a:pt x="518" y="2"/>
                    </a:lnTo>
                    <a:lnTo>
                      <a:pt x="509" y="0"/>
                    </a:lnTo>
                    <a:lnTo>
                      <a:pt x="483" y="0"/>
                    </a:lnTo>
                    <a:lnTo>
                      <a:pt x="478" y="2"/>
                    </a:lnTo>
                    <a:lnTo>
                      <a:pt x="454" y="2"/>
                    </a:lnTo>
                    <a:lnTo>
                      <a:pt x="452" y="0"/>
                    </a:lnTo>
                    <a:lnTo>
                      <a:pt x="447" y="0"/>
                    </a:lnTo>
                    <a:lnTo>
                      <a:pt x="445" y="2"/>
                    </a:lnTo>
                    <a:lnTo>
                      <a:pt x="442" y="2"/>
                    </a:lnTo>
                    <a:lnTo>
                      <a:pt x="442" y="5"/>
                    </a:lnTo>
                    <a:lnTo>
                      <a:pt x="445" y="5"/>
                    </a:lnTo>
                    <a:lnTo>
                      <a:pt x="447" y="5"/>
                    </a:lnTo>
                    <a:lnTo>
                      <a:pt x="442" y="7"/>
                    </a:lnTo>
                    <a:lnTo>
                      <a:pt x="428" y="7"/>
                    </a:lnTo>
                    <a:lnTo>
                      <a:pt x="409" y="5"/>
                    </a:lnTo>
                    <a:lnTo>
                      <a:pt x="378" y="5"/>
                    </a:lnTo>
                    <a:lnTo>
                      <a:pt x="373" y="5"/>
                    </a:lnTo>
                    <a:lnTo>
                      <a:pt x="371" y="5"/>
                    </a:lnTo>
                    <a:lnTo>
                      <a:pt x="368" y="7"/>
                    </a:lnTo>
                    <a:lnTo>
                      <a:pt x="366" y="7"/>
                    </a:lnTo>
                    <a:lnTo>
                      <a:pt x="366" y="10"/>
                    </a:lnTo>
                    <a:lnTo>
                      <a:pt x="368" y="10"/>
                    </a:lnTo>
                    <a:lnTo>
                      <a:pt x="378" y="10"/>
                    </a:lnTo>
                    <a:lnTo>
                      <a:pt x="387" y="10"/>
                    </a:lnTo>
                    <a:lnTo>
                      <a:pt x="399" y="12"/>
                    </a:lnTo>
                    <a:lnTo>
                      <a:pt x="404" y="12"/>
                    </a:lnTo>
                    <a:lnTo>
                      <a:pt x="426" y="14"/>
                    </a:lnTo>
                    <a:lnTo>
                      <a:pt x="399" y="14"/>
                    </a:lnTo>
                    <a:lnTo>
                      <a:pt x="395" y="14"/>
                    </a:lnTo>
                    <a:lnTo>
                      <a:pt x="392" y="14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80" y="14"/>
                    </a:lnTo>
                    <a:lnTo>
                      <a:pt x="383" y="14"/>
                    </a:lnTo>
                    <a:lnTo>
                      <a:pt x="385" y="14"/>
                    </a:lnTo>
                    <a:lnTo>
                      <a:pt x="376" y="14"/>
                    </a:lnTo>
                    <a:lnTo>
                      <a:pt x="373" y="17"/>
                    </a:lnTo>
                    <a:lnTo>
                      <a:pt x="373" y="19"/>
                    </a:lnTo>
                    <a:lnTo>
                      <a:pt x="371" y="22"/>
                    </a:lnTo>
                    <a:lnTo>
                      <a:pt x="371" y="24"/>
                    </a:lnTo>
                    <a:lnTo>
                      <a:pt x="368" y="24"/>
                    </a:lnTo>
                    <a:lnTo>
                      <a:pt x="366" y="24"/>
                    </a:lnTo>
                    <a:lnTo>
                      <a:pt x="364" y="24"/>
                    </a:lnTo>
                    <a:lnTo>
                      <a:pt x="359" y="24"/>
                    </a:lnTo>
                    <a:lnTo>
                      <a:pt x="357" y="22"/>
                    </a:lnTo>
                    <a:lnTo>
                      <a:pt x="345" y="19"/>
                    </a:lnTo>
                    <a:lnTo>
                      <a:pt x="330" y="14"/>
                    </a:lnTo>
                    <a:lnTo>
                      <a:pt x="309" y="14"/>
                    </a:lnTo>
                    <a:lnTo>
                      <a:pt x="309" y="24"/>
                    </a:lnTo>
                    <a:lnTo>
                      <a:pt x="297" y="24"/>
                    </a:lnTo>
                    <a:lnTo>
                      <a:pt x="292" y="22"/>
                    </a:lnTo>
                    <a:lnTo>
                      <a:pt x="288" y="22"/>
                    </a:lnTo>
                    <a:lnTo>
                      <a:pt x="285" y="19"/>
                    </a:lnTo>
                    <a:lnTo>
                      <a:pt x="278" y="19"/>
                    </a:lnTo>
                    <a:lnTo>
                      <a:pt x="273" y="22"/>
                    </a:lnTo>
                    <a:lnTo>
                      <a:pt x="273" y="24"/>
                    </a:lnTo>
                    <a:lnTo>
                      <a:pt x="269" y="24"/>
                    </a:lnTo>
                    <a:lnTo>
                      <a:pt x="271" y="19"/>
                    </a:lnTo>
                    <a:lnTo>
                      <a:pt x="269" y="17"/>
                    </a:lnTo>
                    <a:lnTo>
                      <a:pt x="238" y="17"/>
                    </a:lnTo>
                    <a:lnTo>
                      <a:pt x="228" y="19"/>
                    </a:lnTo>
                    <a:lnTo>
                      <a:pt x="209" y="19"/>
                    </a:lnTo>
                    <a:lnTo>
                      <a:pt x="214" y="22"/>
                    </a:lnTo>
                    <a:lnTo>
                      <a:pt x="223" y="26"/>
                    </a:lnTo>
                    <a:lnTo>
                      <a:pt x="226" y="29"/>
                    </a:lnTo>
                    <a:lnTo>
                      <a:pt x="223" y="29"/>
                    </a:lnTo>
                    <a:lnTo>
                      <a:pt x="223" y="26"/>
                    </a:lnTo>
                    <a:lnTo>
                      <a:pt x="214" y="24"/>
                    </a:lnTo>
                    <a:lnTo>
                      <a:pt x="207" y="24"/>
                    </a:lnTo>
                    <a:lnTo>
                      <a:pt x="202" y="22"/>
                    </a:lnTo>
                    <a:lnTo>
                      <a:pt x="197" y="22"/>
                    </a:lnTo>
                    <a:lnTo>
                      <a:pt x="192" y="19"/>
                    </a:lnTo>
                    <a:lnTo>
                      <a:pt x="190" y="19"/>
                    </a:lnTo>
                    <a:lnTo>
                      <a:pt x="188" y="22"/>
                    </a:lnTo>
                    <a:lnTo>
                      <a:pt x="185" y="24"/>
                    </a:lnTo>
                    <a:lnTo>
                      <a:pt x="183" y="26"/>
                    </a:lnTo>
                    <a:lnTo>
                      <a:pt x="178" y="29"/>
                    </a:lnTo>
                    <a:lnTo>
                      <a:pt x="176" y="29"/>
                    </a:lnTo>
                    <a:lnTo>
                      <a:pt x="171" y="31"/>
                    </a:lnTo>
                    <a:lnTo>
                      <a:pt x="150" y="31"/>
                    </a:lnTo>
                    <a:lnTo>
                      <a:pt x="143" y="34"/>
                    </a:lnTo>
                    <a:lnTo>
                      <a:pt x="133" y="36"/>
                    </a:lnTo>
                    <a:lnTo>
                      <a:pt x="124" y="38"/>
                    </a:lnTo>
                    <a:lnTo>
                      <a:pt x="119" y="38"/>
                    </a:lnTo>
                    <a:lnTo>
                      <a:pt x="102" y="41"/>
                    </a:lnTo>
                    <a:lnTo>
                      <a:pt x="97" y="43"/>
                    </a:lnTo>
                    <a:lnTo>
                      <a:pt x="100" y="46"/>
                    </a:lnTo>
                    <a:lnTo>
                      <a:pt x="105" y="48"/>
                    </a:lnTo>
                    <a:lnTo>
                      <a:pt x="126" y="48"/>
                    </a:lnTo>
                    <a:lnTo>
                      <a:pt x="116" y="50"/>
                    </a:lnTo>
                    <a:lnTo>
                      <a:pt x="112" y="55"/>
                    </a:lnTo>
                    <a:lnTo>
                      <a:pt x="109" y="55"/>
                    </a:lnTo>
                    <a:lnTo>
                      <a:pt x="93" y="60"/>
                    </a:lnTo>
                    <a:lnTo>
                      <a:pt x="88" y="60"/>
                    </a:lnTo>
                    <a:lnTo>
                      <a:pt x="66" y="60"/>
                    </a:lnTo>
                    <a:lnTo>
                      <a:pt x="57" y="62"/>
                    </a:lnTo>
                    <a:lnTo>
                      <a:pt x="47" y="65"/>
                    </a:lnTo>
                    <a:lnTo>
                      <a:pt x="45" y="67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1" y="70"/>
                    </a:lnTo>
                    <a:lnTo>
                      <a:pt x="9" y="70"/>
                    </a:lnTo>
                    <a:lnTo>
                      <a:pt x="7" y="70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9" y="79"/>
                    </a:lnTo>
                    <a:lnTo>
                      <a:pt x="12" y="82"/>
                    </a:lnTo>
                    <a:lnTo>
                      <a:pt x="14" y="84"/>
                    </a:lnTo>
                    <a:lnTo>
                      <a:pt x="24" y="79"/>
                    </a:lnTo>
                    <a:lnTo>
                      <a:pt x="24" y="84"/>
                    </a:lnTo>
                    <a:lnTo>
                      <a:pt x="28" y="86"/>
                    </a:lnTo>
                    <a:lnTo>
                      <a:pt x="33" y="86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3" y="86"/>
                    </a:lnTo>
                    <a:lnTo>
                      <a:pt x="45" y="86"/>
                    </a:lnTo>
                    <a:lnTo>
                      <a:pt x="47" y="84"/>
                    </a:lnTo>
                    <a:lnTo>
                      <a:pt x="52" y="84"/>
                    </a:lnTo>
                    <a:lnTo>
                      <a:pt x="57" y="84"/>
                    </a:lnTo>
                    <a:lnTo>
                      <a:pt x="59" y="82"/>
                    </a:lnTo>
                    <a:lnTo>
                      <a:pt x="64" y="82"/>
                    </a:lnTo>
                    <a:lnTo>
                      <a:pt x="64" y="84"/>
                    </a:lnTo>
                    <a:lnTo>
                      <a:pt x="64" y="86"/>
                    </a:lnTo>
                    <a:lnTo>
                      <a:pt x="62" y="86"/>
                    </a:lnTo>
                    <a:lnTo>
                      <a:pt x="57" y="91"/>
                    </a:lnTo>
                    <a:lnTo>
                      <a:pt x="55" y="91"/>
                    </a:lnTo>
                    <a:lnTo>
                      <a:pt x="52" y="89"/>
                    </a:lnTo>
                    <a:lnTo>
                      <a:pt x="40" y="89"/>
                    </a:lnTo>
                    <a:lnTo>
                      <a:pt x="36" y="91"/>
                    </a:lnTo>
                    <a:lnTo>
                      <a:pt x="33" y="91"/>
                    </a:lnTo>
                    <a:lnTo>
                      <a:pt x="21" y="89"/>
                    </a:lnTo>
                    <a:lnTo>
                      <a:pt x="19" y="89"/>
                    </a:lnTo>
                    <a:lnTo>
                      <a:pt x="14" y="86"/>
                    </a:lnTo>
                    <a:lnTo>
                      <a:pt x="7" y="86"/>
                    </a:lnTo>
                    <a:lnTo>
                      <a:pt x="2" y="89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7" y="98"/>
                    </a:lnTo>
                    <a:lnTo>
                      <a:pt x="19" y="98"/>
                    </a:lnTo>
                    <a:lnTo>
                      <a:pt x="17" y="101"/>
                    </a:lnTo>
                    <a:lnTo>
                      <a:pt x="14" y="101"/>
                    </a:lnTo>
                    <a:lnTo>
                      <a:pt x="9" y="101"/>
                    </a:lnTo>
                    <a:lnTo>
                      <a:pt x="12" y="103"/>
                    </a:lnTo>
                    <a:lnTo>
                      <a:pt x="19" y="105"/>
                    </a:lnTo>
                    <a:lnTo>
                      <a:pt x="21" y="105"/>
                    </a:lnTo>
                    <a:lnTo>
                      <a:pt x="24" y="108"/>
                    </a:lnTo>
                    <a:lnTo>
                      <a:pt x="33" y="108"/>
                    </a:lnTo>
                    <a:lnTo>
                      <a:pt x="33" y="105"/>
                    </a:lnTo>
                    <a:lnTo>
                      <a:pt x="36" y="105"/>
                    </a:lnTo>
                    <a:lnTo>
                      <a:pt x="38" y="105"/>
                    </a:lnTo>
                    <a:lnTo>
                      <a:pt x="43" y="108"/>
                    </a:lnTo>
                    <a:lnTo>
                      <a:pt x="52" y="105"/>
                    </a:lnTo>
                    <a:lnTo>
                      <a:pt x="52" y="108"/>
                    </a:lnTo>
                    <a:lnTo>
                      <a:pt x="57" y="108"/>
                    </a:lnTo>
                    <a:lnTo>
                      <a:pt x="62" y="105"/>
                    </a:lnTo>
                    <a:lnTo>
                      <a:pt x="64" y="105"/>
                    </a:lnTo>
                    <a:lnTo>
                      <a:pt x="69" y="103"/>
                    </a:lnTo>
                    <a:lnTo>
                      <a:pt x="76" y="105"/>
                    </a:lnTo>
                    <a:lnTo>
                      <a:pt x="81" y="105"/>
                    </a:lnTo>
                    <a:lnTo>
                      <a:pt x="83" y="105"/>
                    </a:lnTo>
                    <a:lnTo>
                      <a:pt x="85" y="103"/>
                    </a:lnTo>
                    <a:lnTo>
                      <a:pt x="88" y="103"/>
                    </a:lnTo>
                    <a:lnTo>
                      <a:pt x="93" y="105"/>
                    </a:lnTo>
                    <a:lnTo>
                      <a:pt x="97" y="105"/>
                    </a:lnTo>
                    <a:lnTo>
                      <a:pt x="112" y="105"/>
                    </a:lnTo>
                    <a:lnTo>
                      <a:pt x="121" y="110"/>
                    </a:lnTo>
                    <a:lnTo>
                      <a:pt x="124" y="110"/>
                    </a:lnTo>
                    <a:lnTo>
                      <a:pt x="128" y="115"/>
                    </a:lnTo>
                    <a:lnTo>
                      <a:pt x="135" y="115"/>
                    </a:lnTo>
                    <a:lnTo>
                      <a:pt x="133" y="117"/>
                    </a:lnTo>
                    <a:lnTo>
                      <a:pt x="133" y="120"/>
                    </a:lnTo>
                    <a:lnTo>
                      <a:pt x="133" y="125"/>
                    </a:lnTo>
                    <a:lnTo>
                      <a:pt x="138" y="125"/>
                    </a:lnTo>
                    <a:lnTo>
                      <a:pt x="140" y="125"/>
                    </a:lnTo>
                    <a:lnTo>
                      <a:pt x="145" y="127"/>
                    </a:lnTo>
                    <a:lnTo>
                      <a:pt x="147" y="129"/>
                    </a:lnTo>
                    <a:lnTo>
                      <a:pt x="143" y="134"/>
                    </a:lnTo>
                    <a:lnTo>
                      <a:pt x="145" y="141"/>
                    </a:lnTo>
                    <a:lnTo>
                      <a:pt x="152" y="144"/>
                    </a:lnTo>
                    <a:lnTo>
                      <a:pt x="145" y="149"/>
                    </a:lnTo>
                    <a:lnTo>
                      <a:pt x="150" y="151"/>
                    </a:lnTo>
                    <a:lnTo>
                      <a:pt x="147" y="151"/>
                    </a:lnTo>
                    <a:lnTo>
                      <a:pt x="145" y="153"/>
                    </a:lnTo>
                    <a:lnTo>
                      <a:pt x="145" y="156"/>
                    </a:lnTo>
                    <a:lnTo>
                      <a:pt x="150" y="161"/>
                    </a:lnTo>
                    <a:lnTo>
                      <a:pt x="152" y="161"/>
                    </a:lnTo>
                    <a:lnTo>
                      <a:pt x="152" y="163"/>
                    </a:lnTo>
                    <a:lnTo>
                      <a:pt x="147" y="165"/>
                    </a:lnTo>
                    <a:lnTo>
                      <a:pt x="145" y="168"/>
                    </a:lnTo>
                    <a:lnTo>
                      <a:pt x="143" y="168"/>
                    </a:lnTo>
                    <a:lnTo>
                      <a:pt x="147" y="170"/>
                    </a:lnTo>
                    <a:lnTo>
                      <a:pt x="143" y="170"/>
                    </a:lnTo>
                    <a:lnTo>
                      <a:pt x="140" y="170"/>
                    </a:lnTo>
                    <a:lnTo>
                      <a:pt x="138" y="170"/>
                    </a:lnTo>
                    <a:lnTo>
                      <a:pt x="133" y="173"/>
                    </a:lnTo>
                    <a:lnTo>
                      <a:pt x="131" y="173"/>
                    </a:lnTo>
                    <a:lnTo>
                      <a:pt x="131" y="175"/>
                    </a:lnTo>
                    <a:lnTo>
                      <a:pt x="143" y="175"/>
                    </a:lnTo>
                    <a:lnTo>
                      <a:pt x="138" y="180"/>
                    </a:lnTo>
                    <a:lnTo>
                      <a:pt x="126" y="180"/>
                    </a:lnTo>
                    <a:lnTo>
                      <a:pt x="124" y="180"/>
                    </a:lnTo>
                    <a:lnTo>
                      <a:pt x="124" y="182"/>
                    </a:lnTo>
                    <a:lnTo>
                      <a:pt x="133" y="189"/>
                    </a:lnTo>
                    <a:lnTo>
                      <a:pt x="138" y="189"/>
                    </a:lnTo>
                    <a:lnTo>
                      <a:pt x="145" y="184"/>
                    </a:lnTo>
                    <a:lnTo>
                      <a:pt x="147" y="184"/>
                    </a:lnTo>
                    <a:lnTo>
                      <a:pt x="152" y="184"/>
                    </a:lnTo>
                    <a:lnTo>
                      <a:pt x="154" y="182"/>
                    </a:lnTo>
                    <a:lnTo>
                      <a:pt x="157" y="182"/>
                    </a:lnTo>
                    <a:lnTo>
                      <a:pt x="157" y="180"/>
                    </a:lnTo>
                    <a:lnTo>
                      <a:pt x="157" y="175"/>
                    </a:lnTo>
                    <a:lnTo>
                      <a:pt x="159" y="173"/>
                    </a:lnTo>
                    <a:lnTo>
                      <a:pt x="159" y="180"/>
                    </a:lnTo>
                    <a:lnTo>
                      <a:pt x="166" y="175"/>
                    </a:lnTo>
                    <a:lnTo>
                      <a:pt x="164" y="177"/>
                    </a:lnTo>
                    <a:lnTo>
                      <a:pt x="164" y="180"/>
                    </a:lnTo>
                    <a:lnTo>
                      <a:pt x="166" y="180"/>
                    </a:lnTo>
                    <a:lnTo>
                      <a:pt x="169" y="182"/>
                    </a:lnTo>
                    <a:lnTo>
                      <a:pt x="176" y="182"/>
                    </a:lnTo>
                    <a:lnTo>
                      <a:pt x="171" y="187"/>
                    </a:lnTo>
                    <a:lnTo>
                      <a:pt x="171" y="189"/>
                    </a:lnTo>
                    <a:lnTo>
                      <a:pt x="173" y="192"/>
                    </a:lnTo>
                    <a:lnTo>
                      <a:pt x="176" y="194"/>
                    </a:lnTo>
                    <a:lnTo>
                      <a:pt x="178" y="196"/>
                    </a:lnTo>
                    <a:lnTo>
                      <a:pt x="181" y="199"/>
                    </a:lnTo>
                    <a:lnTo>
                      <a:pt x="178" y="201"/>
                    </a:lnTo>
                    <a:lnTo>
                      <a:pt x="173" y="201"/>
                    </a:lnTo>
                    <a:lnTo>
                      <a:pt x="173" y="204"/>
                    </a:lnTo>
                    <a:lnTo>
                      <a:pt x="166" y="204"/>
                    </a:lnTo>
                    <a:lnTo>
                      <a:pt x="164" y="201"/>
                    </a:lnTo>
                    <a:lnTo>
                      <a:pt x="162" y="201"/>
                    </a:lnTo>
                    <a:lnTo>
                      <a:pt x="159" y="201"/>
                    </a:lnTo>
                    <a:lnTo>
                      <a:pt x="157" y="199"/>
                    </a:lnTo>
                    <a:lnTo>
                      <a:pt x="143" y="199"/>
                    </a:lnTo>
                    <a:lnTo>
                      <a:pt x="140" y="196"/>
                    </a:lnTo>
                    <a:lnTo>
                      <a:pt x="138" y="194"/>
                    </a:lnTo>
                    <a:lnTo>
                      <a:pt x="131" y="194"/>
                    </a:lnTo>
                    <a:lnTo>
                      <a:pt x="128" y="199"/>
                    </a:lnTo>
                    <a:lnTo>
                      <a:pt x="128" y="201"/>
                    </a:lnTo>
                    <a:lnTo>
                      <a:pt x="133" y="201"/>
                    </a:lnTo>
                    <a:lnTo>
                      <a:pt x="133" y="204"/>
                    </a:lnTo>
                    <a:lnTo>
                      <a:pt x="140" y="204"/>
                    </a:lnTo>
                    <a:lnTo>
                      <a:pt x="143" y="206"/>
                    </a:lnTo>
                    <a:lnTo>
                      <a:pt x="145" y="206"/>
                    </a:lnTo>
                    <a:lnTo>
                      <a:pt x="147" y="206"/>
                    </a:lnTo>
                    <a:lnTo>
                      <a:pt x="152" y="211"/>
                    </a:lnTo>
                    <a:lnTo>
                      <a:pt x="162" y="211"/>
                    </a:lnTo>
                    <a:lnTo>
                      <a:pt x="164" y="211"/>
                    </a:lnTo>
                    <a:lnTo>
                      <a:pt x="166" y="211"/>
                    </a:lnTo>
                    <a:lnTo>
                      <a:pt x="173" y="213"/>
                    </a:lnTo>
                    <a:lnTo>
                      <a:pt x="178" y="208"/>
                    </a:lnTo>
                    <a:lnTo>
                      <a:pt x="178" y="216"/>
                    </a:lnTo>
                    <a:lnTo>
                      <a:pt x="176" y="213"/>
                    </a:lnTo>
                    <a:lnTo>
                      <a:pt x="173" y="213"/>
                    </a:lnTo>
                    <a:lnTo>
                      <a:pt x="171" y="213"/>
                    </a:lnTo>
                    <a:lnTo>
                      <a:pt x="171" y="216"/>
                    </a:lnTo>
                    <a:lnTo>
                      <a:pt x="173" y="220"/>
                    </a:lnTo>
                    <a:lnTo>
                      <a:pt x="169" y="220"/>
                    </a:lnTo>
                    <a:lnTo>
                      <a:pt x="166" y="220"/>
                    </a:lnTo>
                    <a:lnTo>
                      <a:pt x="164" y="220"/>
                    </a:lnTo>
                    <a:lnTo>
                      <a:pt x="164" y="223"/>
                    </a:lnTo>
                    <a:lnTo>
                      <a:pt x="164" y="225"/>
                    </a:lnTo>
                    <a:lnTo>
                      <a:pt x="173" y="225"/>
                    </a:lnTo>
                    <a:lnTo>
                      <a:pt x="171" y="225"/>
                    </a:lnTo>
                    <a:lnTo>
                      <a:pt x="171" y="228"/>
                    </a:lnTo>
                    <a:lnTo>
                      <a:pt x="169" y="230"/>
                    </a:lnTo>
                    <a:lnTo>
                      <a:pt x="162" y="225"/>
                    </a:lnTo>
                    <a:lnTo>
                      <a:pt x="159" y="225"/>
                    </a:lnTo>
                    <a:lnTo>
                      <a:pt x="159" y="228"/>
                    </a:lnTo>
                    <a:lnTo>
                      <a:pt x="159" y="230"/>
                    </a:lnTo>
                    <a:lnTo>
                      <a:pt x="162" y="232"/>
                    </a:lnTo>
                    <a:lnTo>
                      <a:pt x="157" y="232"/>
                    </a:lnTo>
                    <a:lnTo>
                      <a:pt x="157" y="237"/>
                    </a:lnTo>
                    <a:lnTo>
                      <a:pt x="154" y="237"/>
                    </a:lnTo>
                    <a:lnTo>
                      <a:pt x="152" y="240"/>
                    </a:lnTo>
                    <a:lnTo>
                      <a:pt x="152" y="242"/>
                    </a:lnTo>
                    <a:lnTo>
                      <a:pt x="157" y="247"/>
                    </a:lnTo>
                    <a:lnTo>
                      <a:pt x="159" y="247"/>
                    </a:lnTo>
                    <a:lnTo>
                      <a:pt x="159" y="252"/>
                    </a:lnTo>
                    <a:lnTo>
                      <a:pt x="157" y="252"/>
                    </a:lnTo>
                    <a:lnTo>
                      <a:pt x="154" y="252"/>
                    </a:lnTo>
                    <a:lnTo>
                      <a:pt x="152" y="249"/>
                    </a:lnTo>
                    <a:lnTo>
                      <a:pt x="150" y="244"/>
                    </a:lnTo>
                    <a:lnTo>
                      <a:pt x="147" y="242"/>
                    </a:lnTo>
                    <a:lnTo>
                      <a:pt x="147" y="240"/>
                    </a:lnTo>
                    <a:lnTo>
                      <a:pt x="145" y="237"/>
                    </a:lnTo>
                    <a:lnTo>
                      <a:pt x="143" y="235"/>
                    </a:lnTo>
                    <a:lnTo>
                      <a:pt x="140" y="235"/>
                    </a:lnTo>
                    <a:lnTo>
                      <a:pt x="135" y="235"/>
                    </a:lnTo>
                    <a:lnTo>
                      <a:pt x="133" y="235"/>
                    </a:lnTo>
                    <a:lnTo>
                      <a:pt x="128" y="240"/>
                    </a:lnTo>
                    <a:lnTo>
                      <a:pt x="128" y="242"/>
                    </a:lnTo>
                    <a:lnTo>
                      <a:pt x="133" y="244"/>
                    </a:lnTo>
                    <a:lnTo>
                      <a:pt x="138" y="244"/>
                    </a:lnTo>
                    <a:lnTo>
                      <a:pt x="140" y="247"/>
                    </a:lnTo>
                    <a:lnTo>
                      <a:pt x="135" y="249"/>
                    </a:lnTo>
                    <a:lnTo>
                      <a:pt x="131" y="249"/>
                    </a:lnTo>
                    <a:lnTo>
                      <a:pt x="128" y="247"/>
                    </a:lnTo>
                    <a:lnTo>
                      <a:pt x="121" y="247"/>
                    </a:lnTo>
                    <a:lnTo>
                      <a:pt x="119" y="249"/>
                    </a:lnTo>
                    <a:lnTo>
                      <a:pt x="116" y="249"/>
                    </a:lnTo>
                    <a:lnTo>
                      <a:pt x="114" y="249"/>
                    </a:lnTo>
                    <a:lnTo>
                      <a:pt x="112" y="252"/>
                    </a:lnTo>
                    <a:lnTo>
                      <a:pt x="109" y="252"/>
                    </a:lnTo>
                    <a:lnTo>
                      <a:pt x="121" y="252"/>
                    </a:lnTo>
                    <a:lnTo>
                      <a:pt x="126" y="252"/>
                    </a:lnTo>
                    <a:lnTo>
                      <a:pt x="140" y="252"/>
                    </a:lnTo>
                    <a:lnTo>
                      <a:pt x="143" y="252"/>
                    </a:lnTo>
                    <a:lnTo>
                      <a:pt x="131" y="252"/>
                    </a:lnTo>
                    <a:lnTo>
                      <a:pt x="112" y="256"/>
                    </a:lnTo>
                    <a:lnTo>
                      <a:pt x="107" y="256"/>
                    </a:lnTo>
                    <a:lnTo>
                      <a:pt x="105" y="259"/>
                    </a:lnTo>
                    <a:lnTo>
                      <a:pt x="107" y="259"/>
                    </a:lnTo>
                    <a:lnTo>
                      <a:pt x="107" y="261"/>
                    </a:lnTo>
                    <a:lnTo>
                      <a:pt x="114" y="261"/>
                    </a:lnTo>
                    <a:lnTo>
                      <a:pt x="119" y="259"/>
                    </a:lnTo>
                    <a:lnTo>
                      <a:pt x="124" y="259"/>
                    </a:lnTo>
                    <a:lnTo>
                      <a:pt x="128" y="256"/>
                    </a:lnTo>
                    <a:lnTo>
                      <a:pt x="138" y="256"/>
                    </a:lnTo>
                    <a:lnTo>
                      <a:pt x="140" y="259"/>
                    </a:lnTo>
                    <a:lnTo>
                      <a:pt x="138" y="261"/>
                    </a:lnTo>
                    <a:lnTo>
                      <a:pt x="114" y="261"/>
                    </a:lnTo>
                    <a:lnTo>
                      <a:pt x="112" y="261"/>
                    </a:lnTo>
                    <a:lnTo>
                      <a:pt x="102" y="261"/>
                    </a:lnTo>
                    <a:lnTo>
                      <a:pt x="102" y="264"/>
                    </a:lnTo>
                    <a:lnTo>
                      <a:pt x="107" y="264"/>
                    </a:lnTo>
                    <a:lnTo>
                      <a:pt x="107" y="266"/>
                    </a:lnTo>
                    <a:lnTo>
                      <a:pt x="112" y="266"/>
                    </a:lnTo>
                    <a:lnTo>
                      <a:pt x="114" y="266"/>
                    </a:lnTo>
                    <a:lnTo>
                      <a:pt x="109" y="266"/>
                    </a:lnTo>
                    <a:lnTo>
                      <a:pt x="107" y="268"/>
                    </a:lnTo>
                    <a:lnTo>
                      <a:pt x="107" y="271"/>
                    </a:lnTo>
                    <a:lnTo>
                      <a:pt x="105" y="273"/>
                    </a:lnTo>
                    <a:lnTo>
                      <a:pt x="102" y="273"/>
                    </a:lnTo>
                    <a:lnTo>
                      <a:pt x="100" y="275"/>
                    </a:lnTo>
                    <a:lnTo>
                      <a:pt x="97" y="275"/>
                    </a:lnTo>
                    <a:lnTo>
                      <a:pt x="107" y="278"/>
                    </a:lnTo>
                    <a:lnTo>
                      <a:pt x="97" y="280"/>
                    </a:lnTo>
                    <a:lnTo>
                      <a:pt x="97" y="283"/>
                    </a:lnTo>
                    <a:lnTo>
                      <a:pt x="100" y="285"/>
                    </a:lnTo>
                    <a:lnTo>
                      <a:pt x="105" y="285"/>
                    </a:lnTo>
                    <a:lnTo>
                      <a:pt x="107" y="285"/>
                    </a:lnTo>
                    <a:lnTo>
                      <a:pt x="114" y="285"/>
                    </a:lnTo>
                    <a:lnTo>
                      <a:pt x="112" y="285"/>
                    </a:lnTo>
                    <a:lnTo>
                      <a:pt x="109" y="285"/>
                    </a:lnTo>
                    <a:lnTo>
                      <a:pt x="107" y="287"/>
                    </a:lnTo>
                    <a:lnTo>
                      <a:pt x="102" y="290"/>
                    </a:lnTo>
                    <a:lnTo>
                      <a:pt x="102" y="292"/>
                    </a:lnTo>
                    <a:lnTo>
                      <a:pt x="105" y="295"/>
                    </a:lnTo>
                    <a:lnTo>
                      <a:pt x="107" y="295"/>
                    </a:lnTo>
                    <a:lnTo>
                      <a:pt x="109" y="292"/>
                    </a:lnTo>
                    <a:lnTo>
                      <a:pt x="114" y="290"/>
                    </a:lnTo>
                    <a:lnTo>
                      <a:pt x="112" y="295"/>
                    </a:lnTo>
                    <a:lnTo>
                      <a:pt x="109" y="295"/>
                    </a:lnTo>
                    <a:lnTo>
                      <a:pt x="107" y="299"/>
                    </a:lnTo>
                    <a:lnTo>
                      <a:pt x="107" y="304"/>
                    </a:lnTo>
                    <a:lnTo>
                      <a:pt x="109" y="304"/>
                    </a:lnTo>
                    <a:lnTo>
                      <a:pt x="109" y="302"/>
                    </a:lnTo>
                    <a:lnTo>
                      <a:pt x="114" y="302"/>
                    </a:lnTo>
                    <a:lnTo>
                      <a:pt x="109" y="307"/>
                    </a:lnTo>
                    <a:lnTo>
                      <a:pt x="107" y="307"/>
                    </a:lnTo>
                    <a:lnTo>
                      <a:pt x="105" y="309"/>
                    </a:lnTo>
                    <a:lnTo>
                      <a:pt x="102" y="311"/>
                    </a:lnTo>
                    <a:lnTo>
                      <a:pt x="102" y="316"/>
                    </a:lnTo>
                    <a:lnTo>
                      <a:pt x="105" y="316"/>
                    </a:lnTo>
                    <a:lnTo>
                      <a:pt x="107" y="314"/>
                    </a:lnTo>
                    <a:lnTo>
                      <a:pt x="114" y="307"/>
                    </a:lnTo>
                    <a:lnTo>
                      <a:pt x="124" y="307"/>
                    </a:lnTo>
                    <a:lnTo>
                      <a:pt x="126" y="304"/>
                    </a:lnTo>
                    <a:lnTo>
                      <a:pt x="128" y="304"/>
                    </a:lnTo>
                    <a:lnTo>
                      <a:pt x="128" y="307"/>
                    </a:lnTo>
                    <a:lnTo>
                      <a:pt x="133" y="304"/>
                    </a:lnTo>
                    <a:lnTo>
                      <a:pt x="128" y="311"/>
                    </a:lnTo>
                    <a:lnTo>
                      <a:pt x="135" y="311"/>
                    </a:lnTo>
                    <a:lnTo>
                      <a:pt x="128" y="311"/>
                    </a:lnTo>
                    <a:lnTo>
                      <a:pt x="124" y="314"/>
                    </a:lnTo>
                    <a:lnTo>
                      <a:pt x="124" y="316"/>
                    </a:lnTo>
                    <a:lnTo>
                      <a:pt x="119" y="316"/>
                    </a:lnTo>
                    <a:lnTo>
                      <a:pt x="116" y="316"/>
                    </a:lnTo>
                    <a:lnTo>
                      <a:pt x="114" y="319"/>
                    </a:lnTo>
                    <a:lnTo>
                      <a:pt x="114" y="321"/>
                    </a:lnTo>
                    <a:lnTo>
                      <a:pt x="112" y="321"/>
                    </a:lnTo>
                    <a:lnTo>
                      <a:pt x="107" y="323"/>
                    </a:lnTo>
                    <a:lnTo>
                      <a:pt x="105" y="326"/>
                    </a:lnTo>
                    <a:lnTo>
                      <a:pt x="109" y="326"/>
                    </a:lnTo>
                    <a:lnTo>
                      <a:pt x="107" y="326"/>
                    </a:lnTo>
                    <a:lnTo>
                      <a:pt x="107" y="328"/>
                    </a:lnTo>
                    <a:lnTo>
                      <a:pt x="107" y="331"/>
                    </a:lnTo>
                    <a:lnTo>
                      <a:pt x="109" y="331"/>
                    </a:lnTo>
                    <a:lnTo>
                      <a:pt x="107" y="333"/>
                    </a:lnTo>
                    <a:lnTo>
                      <a:pt x="107" y="335"/>
                    </a:lnTo>
                    <a:lnTo>
                      <a:pt x="116" y="335"/>
                    </a:lnTo>
                    <a:lnTo>
                      <a:pt x="112" y="343"/>
                    </a:lnTo>
                    <a:lnTo>
                      <a:pt x="116" y="340"/>
                    </a:lnTo>
                    <a:lnTo>
                      <a:pt x="119" y="340"/>
                    </a:lnTo>
                    <a:lnTo>
                      <a:pt x="116" y="340"/>
                    </a:lnTo>
                    <a:lnTo>
                      <a:pt x="114" y="343"/>
                    </a:lnTo>
                    <a:lnTo>
                      <a:pt x="114" y="345"/>
                    </a:lnTo>
                    <a:lnTo>
                      <a:pt x="112" y="347"/>
                    </a:lnTo>
                    <a:lnTo>
                      <a:pt x="112" y="352"/>
                    </a:lnTo>
                    <a:lnTo>
                      <a:pt x="114" y="352"/>
                    </a:lnTo>
                    <a:lnTo>
                      <a:pt x="121" y="352"/>
                    </a:lnTo>
                    <a:lnTo>
                      <a:pt x="116" y="359"/>
                    </a:lnTo>
                    <a:lnTo>
                      <a:pt x="126" y="357"/>
                    </a:lnTo>
                    <a:lnTo>
                      <a:pt x="121" y="362"/>
                    </a:lnTo>
                    <a:lnTo>
                      <a:pt x="124" y="366"/>
                    </a:lnTo>
                    <a:lnTo>
                      <a:pt x="128" y="366"/>
                    </a:lnTo>
                    <a:lnTo>
                      <a:pt x="126" y="366"/>
                    </a:lnTo>
                    <a:lnTo>
                      <a:pt x="126" y="369"/>
                    </a:lnTo>
                    <a:lnTo>
                      <a:pt x="128" y="371"/>
                    </a:lnTo>
                    <a:lnTo>
                      <a:pt x="133" y="371"/>
                    </a:lnTo>
                    <a:lnTo>
                      <a:pt x="128" y="376"/>
                    </a:lnTo>
                    <a:lnTo>
                      <a:pt x="135" y="376"/>
                    </a:lnTo>
                    <a:lnTo>
                      <a:pt x="133" y="381"/>
                    </a:lnTo>
                    <a:lnTo>
                      <a:pt x="145" y="378"/>
                    </a:lnTo>
                    <a:lnTo>
                      <a:pt x="147" y="381"/>
                    </a:lnTo>
                    <a:lnTo>
                      <a:pt x="150" y="381"/>
                    </a:lnTo>
                    <a:lnTo>
                      <a:pt x="152" y="378"/>
                    </a:lnTo>
                    <a:lnTo>
                      <a:pt x="162" y="374"/>
                    </a:lnTo>
                    <a:lnTo>
                      <a:pt x="164" y="371"/>
                    </a:lnTo>
                    <a:lnTo>
                      <a:pt x="164" y="374"/>
                    </a:lnTo>
                    <a:lnTo>
                      <a:pt x="162" y="376"/>
                    </a:lnTo>
                    <a:lnTo>
                      <a:pt x="169" y="378"/>
                    </a:lnTo>
                    <a:lnTo>
                      <a:pt x="171" y="376"/>
                    </a:lnTo>
                    <a:lnTo>
                      <a:pt x="173" y="376"/>
                    </a:lnTo>
                    <a:lnTo>
                      <a:pt x="169" y="378"/>
                    </a:lnTo>
                    <a:lnTo>
                      <a:pt x="164" y="381"/>
                    </a:lnTo>
                    <a:lnTo>
                      <a:pt x="162" y="383"/>
                    </a:lnTo>
                    <a:lnTo>
                      <a:pt x="162" y="386"/>
                    </a:lnTo>
                    <a:lnTo>
                      <a:pt x="169" y="386"/>
                    </a:lnTo>
                    <a:lnTo>
                      <a:pt x="173" y="386"/>
                    </a:lnTo>
                    <a:lnTo>
                      <a:pt x="176" y="386"/>
                    </a:lnTo>
                    <a:lnTo>
                      <a:pt x="173" y="386"/>
                    </a:lnTo>
                    <a:lnTo>
                      <a:pt x="171" y="388"/>
                    </a:lnTo>
                    <a:lnTo>
                      <a:pt x="169" y="390"/>
                    </a:lnTo>
                    <a:lnTo>
                      <a:pt x="169" y="393"/>
                    </a:lnTo>
                    <a:lnTo>
                      <a:pt x="169" y="395"/>
                    </a:lnTo>
                    <a:lnTo>
                      <a:pt x="176" y="395"/>
                    </a:lnTo>
                    <a:lnTo>
                      <a:pt x="178" y="393"/>
                    </a:lnTo>
                    <a:lnTo>
                      <a:pt x="178" y="395"/>
                    </a:lnTo>
                    <a:lnTo>
                      <a:pt x="183" y="398"/>
                    </a:lnTo>
                    <a:lnTo>
                      <a:pt x="188" y="398"/>
                    </a:lnTo>
                    <a:lnTo>
                      <a:pt x="192" y="395"/>
                    </a:lnTo>
                    <a:lnTo>
                      <a:pt x="195" y="393"/>
                    </a:lnTo>
                    <a:lnTo>
                      <a:pt x="192" y="390"/>
                    </a:lnTo>
                    <a:lnTo>
                      <a:pt x="192" y="388"/>
                    </a:lnTo>
                    <a:lnTo>
                      <a:pt x="197" y="388"/>
                    </a:lnTo>
                    <a:lnTo>
                      <a:pt x="200" y="386"/>
                    </a:lnTo>
                    <a:lnTo>
                      <a:pt x="200" y="378"/>
                    </a:lnTo>
                    <a:lnTo>
                      <a:pt x="202" y="381"/>
                    </a:lnTo>
                    <a:lnTo>
                      <a:pt x="207" y="381"/>
                    </a:lnTo>
                    <a:lnTo>
                      <a:pt x="207" y="376"/>
                    </a:lnTo>
                    <a:lnTo>
                      <a:pt x="207" y="374"/>
                    </a:lnTo>
                    <a:lnTo>
                      <a:pt x="207" y="371"/>
                    </a:lnTo>
                    <a:lnTo>
                      <a:pt x="207" y="374"/>
                    </a:lnTo>
                    <a:lnTo>
                      <a:pt x="209" y="376"/>
                    </a:lnTo>
                    <a:lnTo>
                      <a:pt x="212" y="376"/>
                    </a:lnTo>
                    <a:lnTo>
                      <a:pt x="214" y="374"/>
                    </a:lnTo>
                    <a:lnTo>
                      <a:pt x="214" y="371"/>
                    </a:lnTo>
                    <a:lnTo>
                      <a:pt x="209" y="366"/>
                    </a:lnTo>
                    <a:lnTo>
                      <a:pt x="216" y="366"/>
                    </a:lnTo>
                    <a:lnTo>
                      <a:pt x="216" y="364"/>
                    </a:lnTo>
                    <a:lnTo>
                      <a:pt x="214" y="362"/>
                    </a:lnTo>
                    <a:lnTo>
                      <a:pt x="223" y="362"/>
                    </a:lnTo>
                    <a:lnTo>
                      <a:pt x="219" y="357"/>
                    </a:lnTo>
                    <a:lnTo>
                      <a:pt x="223" y="355"/>
                    </a:lnTo>
                    <a:lnTo>
                      <a:pt x="219" y="352"/>
                    </a:lnTo>
                    <a:lnTo>
                      <a:pt x="216" y="350"/>
                    </a:lnTo>
                    <a:lnTo>
                      <a:pt x="219" y="350"/>
                    </a:lnTo>
                    <a:lnTo>
                      <a:pt x="221" y="350"/>
                    </a:lnTo>
                    <a:lnTo>
                      <a:pt x="216" y="343"/>
                    </a:lnTo>
                    <a:lnTo>
                      <a:pt x="221" y="347"/>
                    </a:lnTo>
                    <a:lnTo>
                      <a:pt x="223" y="347"/>
                    </a:lnTo>
                    <a:lnTo>
                      <a:pt x="228" y="343"/>
                    </a:lnTo>
                    <a:lnTo>
                      <a:pt x="235" y="343"/>
                    </a:lnTo>
                    <a:lnTo>
                      <a:pt x="235" y="340"/>
                    </a:lnTo>
                    <a:lnTo>
                      <a:pt x="233" y="338"/>
                    </a:lnTo>
                    <a:lnTo>
                      <a:pt x="238" y="338"/>
                    </a:lnTo>
                    <a:lnTo>
                      <a:pt x="242" y="331"/>
                    </a:lnTo>
                    <a:lnTo>
                      <a:pt x="245" y="331"/>
                    </a:lnTo>
                    <a:lnTo>
                      <a:pt x="252" y="331"/>
                    </a:lnTo>
                    <a:lnTo>
                      <a:pt x="252" y="326"/>
                    </a:lnTo>
                    <a:lnTo>
                      <a:pt x="257" y="331"/>
                    </a:lnTo>
                    <a:lnTo>
                      <a:pt x="259" y="326"/>
                    </a:lnTo>
                    <a:lnTo>
                      <a:pt x="259" y="319"/>
                    </a:lnTo>
                    <a:lnTo>
                      <a:pt x="252" y="316"/>
                    </a:lnTo>
                    <a:lnTo>
                      <a:pt x="257" y="316"/>
                    </a:lnTo>
                    <a:lnTo>
                      <a:pt x="264" y="311"/>
                    </a:lnTo>
                    <a:lnTo>
                      <a:pt x="266" y="307"/>
                    </a:lnTo>
                    <a:lnTo>
                      <a:pt x="259" y="304"/>
                    </a:lnTo>
                    <a:lnTo>
                      <a:pt x="264" y="299"/>
                    </a:lnTo>
                    <a:lnTo>
                      <a:pt x="278" y="299"/>
                    </a:lnTo>
                    <a:lnTo>
                      <a:pt x="280" y="297"/>
                    </a:lnTo>
                    <a:lnTo>
                      <a:pt x="280" y="292"/>
                    </a:lnTo>
                    <a:lnTo>
                      <a:pt x="288" y="290"/>
                    </a:lnTo>
                    <a:lnTo>
                      <a:pt x="292" y="290"/>
                    </a:lnTo>
                    <a:lnTo>
                      <a:pt x="295" y="292"/>
                    </a:lnTo>
                    <a:lnTo>
                      <a:pt x="302" y="292"/>
                    </a:lnTo>
                    <a:lnTo>
                      <a:pt x="311" y="283"/>
                    </a:lnTo>
                    <a:lnTo>
                      <a:pt x="311" y="280"/>
                    </a:lnTo>
                    <a:lnTo>
                      <a:pt x="314" y="280"/>
                    </a:lnTo>
                    <a:lnTo>
                      <a:pt x="316" y="278"/>
                    </a:lnTo>
                    <a:lnTo>
                      <a:pt x="319" y="278"/>
                    </a:lnTo>
                    <a:lnTo>
                      <a:pt x="319" y="280"/>
                    </a:lnTo>
                    <a:lnTo>
                      <a:pt x="316" y="283"/>
                    </a:lnTo>
                    <a:lnTo>
                      <a:pt x="314" y="285"/>
                    </a:lnTo>
                    <a:lnTo>
                      <a:pt x="311" y="290"/>
                    </a:lnTo>
                    <a:lnTo>
                      <a:pt x="319" y="290"/>
                    </a:lnTo>
                    <a:lnTo>
                      <a:pt x="319" y="285"/>
                    </a:lnTo>
                    <a:lnTo>
                      <a:pt x="323" y="285"/>
                    </a:lnTo>
                    <a:lnTo>
                      <a:pt x="326" y="283"/>
                    </a:lnTo>
                    <a:lnTo>
                      <a:pt x="328" y="283"/>
                    </a:lnTo>
                    <a:lnTo>
                      <a:pt x="328" y="285"/>
                    </a:lnTo>
                    <a:lnTo>
                      <a:pt x="333" y="285"/>
                    </a:lnTo>
                    <a:lnTo>
                      <a:pt x="335" y="285"/>
                    </a:lnTo>
                    <a:lnTo>
                      <a:pt x="342" y="283"/>
                    </a:lnTo>
                    <a:lnTo>
                      <a:pt x="347" y="278"/>
                    </a:lnTo>
                    <a:lnTo>
                      <a:pt x="349" y="275"/>
                    </a:lnTo>
                    <a:lnTo>
                      <a:pt x="359" y="275"/>
                    </a:lnTo>
                    <a:lnTo>
                      <a:pt x="366" y="275"/>
                    </a:lnTo>
                    <a:lnTo>
                      <a:pt x="371" y="271"/>
                    </a:lnTo>
                    <a:lnTo>
                      <a:pt x="373" y="268"/>
                    </a:lnTo>
                    <a:lnTo>
                      <a:pt x="376" y="266"/>
                    </a:lnTo>
                    <a:lnTo>
                      <a:pt x="383" y="259"/>
                    </a:lnTo>
                    <a:lnTo>
                      <a:pt x="385" y="256"/>
                    </a:lnTo>
                    <a:lnTo>
                      <a:pt x="390" y="254"/>
                    </a:lnTo>
                    <a:lnTo>
                      <a:pt x="399" y="252"/>
                    </a:lnTo>
                    <a:lnTo>
                      <a:pt x="402" y="252"/>
                    </a:lnTo>
                    <a:lnTo>
                      <a:pt x="404" y="249"/>
                    </a:lnTo>
                    <a:lnTo>
                      <a:pt x="407" y="249"/>
                    </a:lnTo>
                    <a:lnTo>
                      <a:pt x="407" y="247"/>
                    </a:lnTo>
                    <a:lnTo>
                      <a:pt x="407" y="244"/>
                    </a:lnTo>
                    <a:lnTo>
                      <a:pt x="407" y="240"/>
                    </a:lnTo>
                    <a:lnTo>
                      <a:pt x="407" y="235"/>
                    </a:lnTo>
                    <a:lnTo>
                      <a:pt x="414" y="242"/>
                    </a:lnTo>
                    <a:lnTo>
                      <a:pt x="416" y="244"/>
                    </a:lnTo>
                    <a:lnTo>
                      <a:pt x="418" y="244"/>
                    </a:lnTo>
                    <a:lnTo>
                      <a:pt x="437" y="244"/>
                    </a:lnTo>
                    <a:lnTo>
                      <a:pt x="447" y="242"/>
                    </a:lnTo>
                    <a:lnTo>
                      <a:pt x="454" y="240"/>
                    </a:lnTo>
                    <a:lnTo>
                      <a:pt x="459" y="240"/>
                    </a:lnTo>
                    <a:lnTo>
                      <a:pt x="468" y="237"/>
                    </a:lnTo>
                    <a:lnTo>
                      <a:pt x="480" y="235"/>
                    </a:lnTo>
                    <a:lnTo>
                      <a:pt x="487" y="235"/>
                    </a:lnTo>
                    <a:lnTo>
                      <a:pt x="492" y="230"/>
                    </a:lnTo>
                    <a:lnTo>
                      <a:pt x="499" y="230"/>
                    </a:lnTo>
                    <a:lnTo>
                      <a:pt x="502" y="228"/>
                    </a:lnTo>
                    <a:lnTo>
                      <a:pt x="509" y="228"/>
                    </a:lnTo>
                    <a:lnTo>
                      <a:pt x="516" y="220"/>
                    </a:lnTo>
                    <a:lnTo>
                      <a:pt x="518" y="220"/>
                    </a:lnTo>
                    <a:lnTo>
                      <a:pt x="518" y="218"/>
                    </a:lnTo>
                    <a:lnTo>
                      <a:pt x="523" y="218"/>
                    </a:lnTo>
                    <a:lnTo>
                      <a:pt x="525" y="216"/>
                    </a:lnTo>
                    <a:lnTo>
                      <a:pt x="528" y="216"/>
                    </a:lnTo>
                    <a:lnTo>
                      <a:pt x="542" y="213"/>
                    </a:lnTo>
                    <a:lnTo>
                      <a:pt x="552" y="211"/>
                    </a:lnTo>
                    <a:lnTo>
                      <a:pt x="552" y="206"/>
                    </a:lnTo>
                    <a:lnTo>
                      <a:pt x="549" y="206"/>
                    </a:lnTo>
                    <a:lnTo>
                      <a:pt x="547" y="208"/>
                    </a:lnTo>
                    <a:lnTo>
                      <a:pt x="537" y="208"/>
                    </a:lnTo>
                    <a:lnTo>
                      <a:pt x="530" y="206"/>
                    </a:lnTo>
                    <a:lnTo>
                      <a:pt x="525" y="206"/>
                    </a:lnTo>
                    <a:lnTo>
                      <a:pt x="521" y="204"/>
                    </a:lnTo>
                    <a:lnTo>
                      <a:pt x="509" y="204"/>
                    </a:lnTo>
                    <a:lnTo>
                      <a:pt x="499" y="206"/>
                    </a:lnTo>
                    <a:lnTo>
                      <a:pt x="490" y="206"/>
                    </a:lnTo>
                    <a:lnTo>
                      <a:pt x="487" y="211"/>
                    </a:lnTo>
                    <a:lnTo>
                      <a:pt x="471" y="211"/>
                    </a:lnTo>
                    <a:lnTo>
                      <a:pt x="485" y="206"/>
                    </a:lnTo>
                    <a:lnTo>
                      <a:pt x="494" y="204"/>
                    </a:lnTo>
                    <a:lnTo>
                      <a:pt x="499" y="204"/>
                    </a:lnTo>
                    <a:lnTo>
                      <a:pt x="502" y="201"/>
                    </a:lnTo>
                    <a:lnTo>
                      <a:pt x="506" y="201"/>
                    </a:lnTo>
                    <a:lnTo>
                      <a:pt x="511" y="199"/>
                    </a:lnTo>
                    <a:lnTo>
                      <a:pt x="514" y="199"/>
                    </a:lnTo>
                    <a:lnTo>
                      <a:pt x="516" y="199"/>
                    </a:lnTo>
                    <a:lnTo>
                      <a:pt x="514" y="196"/>
                    </a:lnTo>
                    <a:lnTo>
                      <a:pt x="509" y="194"/>
                    </a:lnTo>
                    <a:lnTo>
                      <a:pt x="506" y="194"/>
                    </a:lnTo>
                    <a:lnTo>
                      <a:pt x="504" y="194"/>
                    </a:lnTo>
                    <a:lnTo>
                      <a:pt x="497" y="196"/>
                    </a:lnTo>
                    <a:lnTo>
                      <a:pt x="483" y="201"/>
                    </a:lnTo>
                    <a:lnTo>
                      <a:pt x="468" y="201"/>
                    </a:lnTo>
                    <a:lnTo>
                      <a:pt x="478" y="196"/>
                    </a:lnTo>
                    <a:lnTo>
                      <a:pt x="485" y="192"/>
                    </a:lnTo>
                    <a:lnTo>
                      <a:pt x="487" y="192"/>
                    </a:lnTo>
                    <a:lnTo>
                      <a:pt x="492" y="194"/>
                    </a:lnTo>
                    <a:lnTo>
                      <a:pt x="497" y="194"/>
                    </a:lnTo>
                    <a:lnTo>
                      <a:pt x="499" y="192"/>
                    </a:lnTo>
                    <a:lnTo>
                      <a:pt x="504" y="192"/>
                    </a:lnTo>
                    <a:lnTo>
                      <a:pt x="506" y="189"/>
                    </a:lnTo>
                    <a:lnTo>
                      <a:pt x="516" y="189"/>
                    </a:lnTo>
                    <a:lnTo>
                      <a:pt x="518" y="189"/>
                    </a:lnTo>
                    <a:lnTo>
                      <a:pt x="516" y="187"/>
                    </a:lnTo>
                    <a:lnTo>
                      <a:pt x="514" y="187"/>
                    </a:lnTo>
                    <a:lnTo>
                      <a:pt x="509" y="184"/>
                    </a:lnTo>
                    <a:lnTo>
                      <a:pt x="485" y="184"/>
                    </a:lnTo>
                    <a:lnTo>
                      <a:pt x="492" y="182"/>
                    </a:lnTo>
                    <a:lnTo>
                      <a:pt x="485" y="180"/>
                    </a:lnTo>
                    <a:lnTo>
                      <a:pt x="485" y="175"/>
                    </a:lnTo>
                    <a:lnTo>
                      <a:pt x="487" y="175"/>
                    </a:lnTo>
                    <a:lnTo>
                      <a:pt x="490" y="177"/>
                    </a:lnTo>
                    <a:lnTo>
                      <a:pt x="492" y="180"/>
                    </a:lnTo>
                    <a:lnTo>
                      <a:pt x="497" y="182"/>
                    </a:lnTo>
                    <a:lnTo>
                      <a:pt x="504" y="182"/>
                    </a:lnTo>
                    <a:lnTo>
                      <a:pt x="506" y="184"/>
                    </a:lnTo>
                    <a:lnTo>
                      <a:pt x="509" y="184"/>
                    </a:lnTo>
                    <a:lnTo>
                      <a:pt x="514" y="184"/>
                    </a:lnTo>
                    <a:lnTo>
                      <a:pt x="518" y="184"/>
                    </a:lnTo>
                    <a:lnTo>
                      <a:pt x="518" y="187"/>
                    </a:lnTo>
                    <a:lnTo>
                      <a:pt x="523" y="187"/>
                    </a:lnTo>
                    <a:lnTo>
                      <a:pt x="523" y="184"/>
                    </a:lnTo>
                    <a:lnTo>
                      <a:pt x="528" y="184"/>
                    </a:lnTo>
                    <a:lnTo>
                      <a:pt x="528" y="187"/>
                    </a:lnTo>
                    <a:lnTo>
                      <a:pt x="528" y="189"/>
                    </a:lnTo>
                    <a:lnTo>
                      <a:pt x="528" y="192"/>
                    </a:lnTo>
                    <a:lnTo>
                      <a:pt x="528" y="196"/>
                    </a:lnTo>
                    <a:lnTo>
                      <a:pt x="528" y="199"/>
                    </a:lnTo>
                    <a:lnTo>
                      <a:pt x="533" y="199"/>
                    </a:lnTo>
                    <a:lnTo>
                      <a:pt x="537" y="201"/>
                    </a:lnTo>
                    <a:lnTo>
                      <a:pt x="542" y="201"/>
                    </a:lnTo>
                    <a:lnTo>
                      <a:pt x="547" y="201"/>
                    </a:lnTo>
                    <a:lnTo>
                      <a:pt x="549" y="201"/>
                    </a:lnTo>
                    <a:lnTo>
                      <a:pt x="552" y="199"/>
                    </a:lnTo>
                    <a:lnTo>
                      <a:pt x="554" y="199"/>
                    </a:lnTo>
                    <a:lnTo>
                      <a:pt x="554" y="204"/>
                    </a:lnTo>
                    <a:lnTo>
                      <a:pt x="559" y="204"/>
                    </a:lnTo>
                    <a:lnTo>
                      <a:pt x="561" y="201"/>
                    </a:lnTo>
                    <a:lnTo>
                      <a:pt x="563" y="201"/>
                    </a:lnTo>
                    <a:lnTo>
                      <a:pt x="563" y="194"/>
                    </a:lnTo>
                    <a:lnTo>
                      <a:pt x="561" y="194"/>
                    </a:lnTo>
                    <a:lnTo>
                      <a:pt x="563" y="189"/>
                    </a:lnTo>
                    <a:lnTo>
                      <a:pt x="563" y="187"/>
                    </a:lnTo>
                    <a:lnTo>
                      <a:pt x="559" y="187"/>
                    </a:lnTo>
                    <a:lnTo>
                      <a:pt x="556" y="182"/>
                    </a:lnTo>
                    <a:lnTo>
                      <a:pt x="552" y="180"/>
                    </a:lnTo>
                    <a:lnTo>
                      <a:pt x="552" y="175"/>
                    </a:lnTo>
                    <a:lnTo>
                      <a:pt x="533" y="170"/>
                    </a:lnTo>
                    <a:lnTo>
                      <a:pt x="523" y="170"/>
                    </a:lnTo>
                    <a:lnTo>
                      <a:pt x="521" y="170"/>
                    </a:lnTo>
                    <a:lnTo>
                      <a:pt x="528" y="168"/>
                    </a:lnTo>
                    <a:lnTo>
                      <a:pt x="530" y="165"/>
                    </a:lnTo>
                    <a:lnTo>
                      <a:pt x="528" y="165"/>
                    </a:lnTo>
                    <a:lnTo>
                      <a:pt x="525" y="163"/>
                    </a:lnTo>
                    <a:lnTo>
                      <a:pt x="514" y="163"/>
                    </a:lnTo>
                    <a:lnTo>
                      <a:pt x="509" y="161"/>
                    </a:lnTo>
                    <a:lnTo>
                      <a:pt x="504" y="161"/>
                    </a:lnTo>
                    <a:lnTo>
                      <a:pt x="509" y="156"/>
                    </a:lnTo>
                    <a:lnTo>
                      <a:pt x="523" y="156"/>
                    </a:lnTo>
                    <a:lnTo>
                      <a:pt x="528" y="153"/>
                    </a:lnTo>
                    <a:lnTo>
                      <a:pt x="533" y="153"/>
                    </a:lnTo>
                    <a:lnTo>
                      <a:pt x="547" y="156"/>
                    </a:lnTo>
                    <a:lnTo>
                      <a:pt x="552" y="156"/>
                    </a:lnTo>
                    <a:lnTo>
                      <a:pt x="554" y="156"/>
                    </a:lnTo>
                    <a:lnTo>
                      <a:pt x="556" y="158"/>
                    </a:lnTo>
                    <a:lnTo>
                      <a:pt x="559" y="161"/>
                    </a:lnTo>
                    <a:lnTo>
                      <a:pt x="563" y="165"/>
                    </a:lnTo>
                    <a:lnTo>
                      <a:pt x="568" y="165"/>
                    </a:lnTo>
                    <a:lnTo>
                      <a:pt x="568" y="163"/>
                    </a:lnTo>
                    <a:lnTo>
                      <a:pt x="568" y="158"/>
                    </a:lnTo>
                    <a:lnTo>
                      <a:pt x="559" y="156"/>
                    </a:lnTo>
                    <a:lnTo>
                      <a:pt x="552" y="153"/>
                    </a:lnTo>
                    <a:lnTo>
                      <a:pt x="540" y="151"/>
                    </a:lnTo>
                    <a:lnTo>
                      <a:pt x="544" y="149"/>
                    </a:lnTo>
                    <a:lnTo>
                      <a:pt x="547" y="149"/>
                    </a:lnTo>
                    <a:lnTo>
                      <a:pt x="552" y="151"/>
                    </a:lnTo>
                    <a:lnTo>
                      <a:pt x="556" y="151"/>
                    </a:lnTo>
                    <a:lnTo>
                      <a:pt x="559" y="153"/>
                    </a:lnTo>
                    <a:lnTo>
                      <a:pt x="578" y="153"/>
                    </a:lnTo>
                    <a:lnTo>
                      <a:pt x="594" y="151"/>
                    </a:lnTo>
                    <a:lnTo>
                      <a:pt x="594" y="144"/>
                    </a:lnTo>
                    <a:lnTo>
                      <a:pt x="582" y="141"/>
                    </a:lnTo>
                    <a:lnTo>
                      <a:pt x="578" y="146"/>
                    </a:lnTo>
                    <a:lnTo>
                      <a:pt x="573" y="141"/>
                    </a:lnTo>
                    <a:lnTo>
                      <a:pt x="573" y="139"/>
                    </a:lnTo>
                    <a:lnTo>
                      <a:pt x="587" y="139"/>
                    </a:lnTo>
                    <a:lnTo>
                      <a:pt x="599" y="137"/>
                    </a:lnTo>
                    <a:lnTo>
                      <a:pt x="602" y="139"/>
                    </a:lnTo>
                    <a:lnTo>
                      <a:pt x="609" y="139"/>
                    </a:lnTo>
                    <a:lnTo>
                      <a:pt x="616" y="134"/>
                    </a:lnTo>
                    <a:lnTo>
                      <a:pt x="618" y="134"/>
                    </a:lnTo>
                    <a:lnTo>
                      <a:pt x="618" y="132"/>
                    </a:lnTo>
                    <a:lnTo>
                      <a:pt x="599" y="132"/>
                    </a:lnTo>
                    <a:lnTo>
                      <a:pt x="599" y="129"/>
                    </a:lnTo>
                    <a:lnTo>
                      <a:pt x="597" y="129"/>
                    </a:lnTo>
                    <a:lnTo>
                      <a:pt x="597" y="127"/>
                    </a:lnTo>
                    <a:lnTo>
                      <a:pt x="592" y="127"/>
                    </a:lnTo>
                    <a:lnTo>
                      <a:pt x="587" y="125"/>
                    </a:lnTo>
                    <a:lnTo>
                      <a:pt x="592" y="125"/>
                    </a:lnTo>
                    <a:lnTo>
                      <a:pt x="594" y="125"/>
                    </a:lnTo>
                    <a:lnTo>
                      <a:pt x="594" y="122"/>
                    </a:lnTo>
                    <a:lnTo>
                      <a:pt x="592" y="120"/>
                    </a:lnTo>
                    <a:lnTo>
                      <a:pt x="590" y="120"/>
                    </a:lnTo>
                    <a:lnTo>
                      <a:pt x="582" y="117"/>
                    </a:lnTo>
                    <a:lnTo>
                      <a:pt x="592" y="117"/>
                    </a:lnTo>
                    <a:lnTo>
                      <a:pt x="594" y="120"/>
                    </a:lnTo>
                    <a:lnTo>
                      <a:pt x="597" y="120"/>
                    </a:lnTo>
                    <a:lnTo>
                      <a:pt x="602" y="120"/>
                    </a:lnTo>
                    <a:lnTo>
                      <a:pt x="606" y="120"/>
                    </a:lnTo>
                    <a:lnTo>
                      <a:pt x="609" y="125"/>
                    </a:lnTo>
                    <a:lnTo>
                      <a:pt x="613" y="125"/>
                    </a:lnTo>
                    <a:lnTo>
                      <a:pt x="618" y="120"/>
                    </a:lnTo>
                    <a:lnTo>
                      <a:pt x="618" y="113"/>
                    </a:lnTo>
                    <a:lnTo>
                      <a:pt x="616" y="110"/>
                    </a:lnTo>
                    <a:lnTo>
                      <a:pt x="613" y="110"/>
                    </a:lnTo>
                    <a:lnTo>
                      <a:pt x="611" y="108"/>
                    </a:lnTo>
                    <a:lnTo>
                      <a:pt x="609" y="105"/>
                    </a:lnTo>
                    <a:lnTo>
                      <a:pt x="592" y="103"/>
                    </a:lnTo>
                    <a:lnTo>
                      <a:pt x="587" y="101"/>
                    </a:lnTo>
                    <a:lnTo>
                      <a:pt x="587" y="98"/>
                    </a:lnTo>
                    <a:lnTo>
                      <a:pt x="590" y="98"/>
                    </a:lnTo>
                    <a:lnTo>
                      <a:pt x="599" y="98"/>
                    </a:lnTo>
                    <a:lnTo>
                      <a:pt x="611" y="96"/>
                    </a:lnTo>
                    <a:lnTo>
                      <a:pt x="618" y="96"/>
                    </a:lnTo>
                    <a:lnTo>
                      <a:pt x="623" y="98"/>
                    </a:lnTo>
                    <a:lnTo>
                      <a:pt x="632" y="98"/>
                    </a:lnTo>
                    <a:lnTo>
                      <a:pt x="637" y="96"/>
                    </a:lnTo>
                    <a:lnTo>
                      <a:pt x="642" y="93"/>
                    </a:lnTo>
                    <a:lnTo>
                      <a:pt x="642" y="91"/>
                    </a:lnTo>
                    <a:lnTo>
                      <a:pt x="642" y="89"/>
                    </a:lnTo>
                    <a:lnTo>
                      <a:pt x="632" y="89"/>
                    </a:lnTo>
                    <a:lnTo>
                      <a:pt x="625" y="86"/>
                    </a:lnTo>
                    <a:lnTo>
                      <a:pt x="616" y="86"/>
                    </a:lnTo>
                    <a:lnTo>
                      <a:pt x="613" y="84"/>
                    </a:lnTo>
                    <a:lnTo>
                      <a:pt x="623" y="84"/>
                    </a:lnTo>
                    <a:lnTo>
                      <a:pt x="621" y="82"/>
                    </a:lnTo>
                    <a:lnTo>
                      <a:pt x="618" y="79"/>
                    </a:lnTo>
                    <a:lnTo>
                      <a:pt x="618" y="77"/>
                    </a:lnTo>
                    <a:lnTo>
                      <a:pt x="613" y="77"/>
                    </a:lnTo>
                    <a:lnTo>
                      <a:pt x="611" y="79"/>
                    </a:lnTo>
                    <a:lnTo>
                      <a:pt x="611" y="84"/>
                    </a:lnTo>
                    <a:lnTo>
                      <a:pt x="606" y="84"/>
                    </a:lnTo>
                    <a:lnTo>
                      <a:pt x="604" y="84"/>
                    </a:lnTo>
                    <a:lnTo>
                      <a:pt x="602" y="82"/>
                    </a:lnTo>
                    <a:lnTo>
                      <a:pt x="599" y="79"/>
                    </a:lnTo>
                    <a:lnTo>
                      <a:pt x="602" y="79"/>
                    </a:lnTo>
                    <a:lnTo>
                      <a:pt x="606" y="77"/>
                    </a:lnTo>
                    <a:lnTo>
                      <a:pt x="609" y="74"/>
                    </a:lnTo>
                    <a:lnTo>
                      <a:pt x="613" y="70"/>
                    </a:lnTo>
                    <a:lnTo>
                      <a:pt x="616" y="67"/>
                    </a:lnTo>
                    <a:lnTo>
                      <a:pt x="618" y="65"/>
                    </a:lnTo>
                    <a:lnTo>
                      <a:pt x="621" y="65"/>
                    </a:lnTo>
                    <a:lnTo>
                      <a:pt x="623" y="65"/>
                    </a:lnTo>
                    <a:lnTo>
                      <a:pt x="628" y="65"/>
                    </a:lnTo>
                    <a:lnTo>
                      <a:pt x="630" y="65"/>
                    </a:lnTo>
                    <a:lnTo>
                      <a:pt x="632" y="62"/>
                    </a:lnTo>
                    <a:lnTo>
                      <a:pt x="637" y="60"/>
                    </a:lnTo>
                    <a:lnTo>
                      <a:pt x="635" y="55"/>
                    </a:lnTo>
                    <a:lnTo>
                      <a:pt x="637" y="53"/>
                    </a:lnTo>
                    <a:lnTo>
                      <a:pt x="640" y="50"/>
                    </a:lnTo>
                    <a:lnTo>
                      <a:pt x="642" y="50"/>
                    </a:lnTo>
                    <a:lnTo>
                      <a:pt x="647" y="50"/>
                    </a:lnTo>
                    <a:lnTo>
                      <a:pt x="649" y="50"/>
                    </a:lnTo>
                    <a:lnTo>
                      <a:pt x="651" y="53"/>
                    </a:lnTo>
                    <a:lnTo>
                      <a:pt x="656" y="53"/>
                    </a:lnTo>
                    <a:lnTo>
                      <a:pt x="659" y="50"/>
                    </a:lnTo>
                    <a:lnTo>
                      <a:pt x="661" y="50"/>
                    </a:lnTo>
                    <a:lnTo>
                      <a:pt x="663" y="48"/>
                    </a:lnTo>
                    <a:lnTo>
                      <a:pt x="644" y="48"/>
                    </a:lnTo>
                    <a:lnTo>
                      <a:pt x="642" y="48"/>
                    </a:lnTo>
                    <a:lnTo>
                      <a:pt x="637" y="48"/>
                    </a:lnTo>
                    <a:lnTo>
                      <a:pt x="635" y="50"/>
                    </a:lnTo>
                    <a:lnTo>
                      <a:pt x="630" y="50"/>
                    </a:lnTo>
                    <a:lnTo>
                      <a:pt x="630" y="48"/>
                    </a:lnTo>
                    <a:lnTo>
                      <a:pt x="640" y="43"/>
                    </a:lnTo>
                    <a:lnTo>
                      <a:pt x="670" y="43"/>
                    </a:lnTo>
                    <a:lnTo>
                      <a:pt x="675" y="43"/>
                    </a:lnTo>
                    <a:lnTo>
                      <a:pt x="678" y="43"/>
                    </a:lnTo>
                    <a:lnTo>
                      <a:pt x="682" y="41"/>
                    </a:lnTo>
                    <a:lnTo>
                      <a:pt x="678" y="41"/>
                    </a:lnTo>
                    <a:lnTo>
                      <a:pt x="673" y="38"/>
                    </a:lnTo>
                    <a:lnTo>
                      <a:pt x="656" y="38"/>
                    </a:lnTo>
                    <a:lnTo>
                      <a:pt x="651" y="41"/>
                    </a:lnTo>
                    <a:lnTo>
                      <a:pt x="635" y="41"/>
                    </a:lnTo>
                    <a:lnTo>
                      <a:pt x="635" y="38"/>
                    </a:lnTo>
                    <a:lnTo>
                      <a:pt x="637" y="38"/>
                    </a:lnTo>
                    <a:lnTo>
                      <a:pt x="642" y="38"/>
                    </a:lnTo>
                    <a:lnTo>
                      <a:pt x="687" y="38"/>
                    </a:lnTo>
                    <a:lnTo>
                      <a:pt x="692" y="36"/>
                    </a:lnTo>
                    <a:lnTo>
                      <a:pt x="699" y="34"/>
                    </a:lnTo>
                    <a:lnTo>
                      <a:pt x="701" y="31"/>
                    </a:lnTo>
                    <a:lnTo>
                      <a:pt x="718" y="31"/>
                    </a:lnTo>
                    <a:lnTo>
                      <a:pt x="723" y="29"/>
                    </a:lnTo>
                    <a:lnTo>
                      <a:pt x="725" y="29"/>
                    </a:lnTo>
                    <a:lnTo>
                      <a:pt x="730" y="29"/>
                    </a:lnTo>
                    <a:lnTo>
                      <a:pt x="732" y="26"/>
                    </a:lnTo>
                    <a:lnTo>
                      <a:pt x="730" y="24"/>
                    </a:lnTo>
                    <a:close/>
                    <a:moveTo>
                      <a:pt x="119" y="268"/>
                    </a:moveTo>
                    <a:lnTo>
                      <a:pt x="116" y="266"/>
                    </a:lnTo>
                    <a:lnTo>
                      <a:pt x="119" y="268"/>
                    </a:lnTo>
                    <a:close/>
                    <a:moveTo>
                      <a:pt x="128" y="223"/>
                    </a:moveTo>
                    <a:lnTo>
                      <a:pt x="135" y="223"/>
                    </a:lnTo>
                    <a:lnTo>
                      <a:pt x="138" y="220"/>
                    </a:lnTo>
                    <a:lnTo>
                      <a:pt x="145" y="220"/>
                    </a:lnTo>
                    <a:lnTo>
                      <a:pt x="147" y="220"/>
                    </a:lnTo>
                    <a:lnTo>
                      <a:pt x="147" y="216"/>
                    </a:lnTo>
                    <a:lnTo>
                      <a:pt x="150" y="216"/>
                    </a:lnTo>
                    <a:lnTo>
                      <a:pt x="147" y="213"/>
                    </a:lnTo>
                    <a:lnTo>
                      <a:pt x="145" y="211"/>
                    </a:lnTo>
                    <a:lnTo>
                      <a:pt x="143" y="211"/>
                    </a:lnTo>
                    <a:lnTo>
                      <a:pt x="138" y="211"/>
                    </a:lnTo>
                    <a:lnTo>
                      <a:pt x="135" y="206"/>
                    </a:lnTo>
                    <a:lnTo>
                      <a:pt x="119" y="206"/>
                    </a:lnTo>
                    <a:lnTo>
                      <a:pt x="119" y="213"/>
                    </a:lnTo>
                    <a:lnTo>
                      <a:pt x="116" y="216"/>
                    </a:lnTo>
                    <a:lnTo>
                      <a:pt x="114" y="216"/>
                    </a:lnTo>
                    <a:lnTo>
                      <a:pt x="114" y="218"/>
                    </a:lnTo>
                    <a:lnTo>
                      <a:pt x="116" y="220"/>
                    </a:lnTo>
                    <a:lnTo>
                      <a:pt x="119" y="220"/>
                    </a:lnTo>
                    <a:lnTo>
                      <a:pt x="119" y="225"/>
                    </a:lnTo>
                    <a:lnTo>
                      <a:pt x="128" y="223"/>
                    </a:lnTo>
                    <a:close/>
                  </a:path>
                </a:pathLst>
              </a:custGeom>
              <a:solidFill>
                <a:srgbClr val="EAEAEA"/>
              </a:solidFill>
              <a:ln w="3175" algn="ctr">
                <a:solidFill>
                  <a:srgbClr val="FFFFFF">
                    <a:lumMod val="85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1">
                  <a:ln>
                    <a:noFill/>
                  </a:ln>
                  <a:solidFill>
                    <a:srgbClr val="64574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El Salvador" descr="© INSCALE GmbH, 15.06.2010"/>
              <p:cNvSpPr>
                <a:spLocks/>
              </p:cNvSpPr>
              <p:nvPr/>
            </p:nvSpPr>
            <p:spPr bwMode="auto">
              <a:xfrm>
                <a:off x="1625601" y="3194050"/>
                <a:ext cx="69850" cy="46038"/>
              </a:xfrm>
              <a:custGeom>
                <a:avLst/>
                <a:gdLst>
                  <a:gd name="T0" fmla="*/ 2147483647 w 174"/>
                  <a:gd name="T1" fmla="*/ 2147483647 h 114"/>
                  <a:gd name="T2" fmla="*/ 2147483647 w 174"/>
                  <a:gd name="T3" fmla="*/ 2147483647 h 114"/>
                  <a:gd name="T4" fmla="*/ 2147483647 w 174"/>
                  <a:gd name="T5" fmla="*/ 2147483647 h 114"/>
                  <a:gd name="T6" fmla="*/ 2147483647 w 174"/>
                  <a:gd name="T7" fmla="*/ 2147483647 h 114"/>
                  <a:gd name="T8" fmla="*/ 2147483647 w 174"/>
                  <a:gd name="T9" fmla="*/ 2147483647 h 114"/>
                  <a:gd name="T10" fmla="*/ 2147483647 w 174"/>
                  <a:gd name="T11" fmla="*/ 2147483647 h 114"/>
                  <a:gd name="T12" fmla="*/ 2147483647 w 174"/>
                  <a:gd name="T13" fmla="*/ 2147483647 h 114"/>
                  <a:gd name="T14" fmla="*/ 2147483647 w 174"/>
                  <a:gd name="T15" fmla="*/ 2147483647 h 114"/>
                  <a:gd name="T16" fmla="*/ 2147483647 w 174"/>
                  <a:gd name="T17" fmla="*/ 2147483647 h 114"/>
                  <a:gd name="T18" fmla="*/ 2147483647 w 174"/>
                  <a:gd name="T19" fmla="*/ 0 h 114"/>
                  <a:gd name="T20" fmla="*/ 2147483647 w 174"/>
                  <a:gd name="T21" fmla="*/ 2147483647 h 114"/>
                  <a:gd name="T22" fmla="*/ 2147483647 w 174"/>
                  <a:gd name="T23" fmla="*/ 2147483647 h 114"/>
                  <a:gd name="T24" fmla="*/ 2147483647 w 174"/>
                  <a:gd name="T25" fmla="*/ 2147483647 h 114"/>
                  <a:gd name="T26" fmla="*/ 2147483647 w 174"/>
                  <a:gd name="T27" fmla="*/ 2147483647 h 114"/>
                  <a:gd name="T28" fmla="*/ 2147483647 w 174"/>
                  <a:gd name="T29" fmla="*/ 2147483647 h 114"/>
                  <a:gd name="T30" fmla="*/ 2147483647 w 174"/>
                  <a:gd name="T31" fmla="*/ 2147483647 h 114"/>
                  <a:gd name="T32" fmla="*/ 2147483647 w 174"/>
                  <a:gd name="T33" fmla="*/ 2147483647 h 114"/>
                  <a:gd name="T34" fmla="*/ 2147483647 w 174"/>
                  <a:gd name="T35" fmla="*/ 2147483647 h 114"/>
                  <a:gd name="T36" fmla="*/ 0 w 174"/>
                  <a:gd name="T37" fmla="*/ 2147483647 h 114"/>
                  <a:gd name="T38" fmla="*/ 2147483647 w 174"/>
                  <a:gd name="T39" fmla="*/ 2147483647 h 114"/>
                  <a:gd name="T40" fmla="*/ 2147483647 w 174"/>
                  <a:gd name="T41" fmla="*/ 2147483647 h 114"/>
                  <a:gd name="T42" fmla="*/ 2147483647 w 174"/>
                  <a:gd name="T43" fmla="*/ 2147483647 h 114"/>
                  <a:gd name="T44" fmla="*/ 2147483647 w 174"/>
                  <a:gd name="T45" fmla="*/ 2147483647 h 114"/>
                  <a:gd name="T46" fmla="*/ 2147483647 w 174"/>
                  <a:gd name="T47" fmla="*/ 2147483647 h 114"/>
                  <a:gd name="T48" fmla="*/ 2147483647 w 174"/>
                  <a:gd name="T49" fmla="*/ 2147483647 h 114"/>
                  <a:gd name="T50" fmla="*/ 2147483647 w 174"/>
                  <a:gd name="T51" fmla="*/ 2147483647 h 114"/>
                  <a:gd name="T52" fmla="*/ 2147483647 w 174"/>
                  <a:gd name="T53" fmla="*/ 2147483647 h 114"/>
                  <a:gd name="T54" fmla="*/ 2147483647 w 174"/>
                  <a:gd name="T55" fmla="*/ 2147483647 h 114"/>
                  <a:gd name="T56" fmla="*/ 2147483647 w 174"/>
                  <a:gd name="T57" fmla="*/ 2147483647 h 11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4"/>
                  <a:gd name="T88" fmla="*/ 0 h 114"/>
                  <a:gd name="T89" fmla="*/ 174 w 174"/>
                  <a:gd name="T90" fmla="*/ 114 h 11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4" h="114">
                    <a:moveTo>
                      <a:pt x="174" y="84"/>
                    </a:moveTo>
                    <a:lnTo>
                      <a:pt x="174" y="42"/>
                    </a:lnTo>
                    <a:lnTo>
                      <a:pt x="138" y="42"/>
                    </a:lnTo>
                    <a:lnTo>
                      <a:pt x="132" y="48"/>
                    </a:lnTo>
                    <a:lnTo>
                      <a:pt x="120" y="48"/>
                    </a:lnTo>
                    <a:lnTo>
                      <a:pt x="114" y="42"/>
                    </a:lnTo>
                    <a:lnTo>
                      <a:pt x="114" y="24"/>
                    </a:lnTo>
                    <a:lnTo>
                      <a:pt x="90" y="24"/>
                    </a:lnTo>
                    <a:lnTo>
                      <a:pt x="78" y="12"/>
                    </a:lnTo>
                    <a:lnTo>
                      <a:pt x="7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8" y="18"/>
                    </a:lnTo>
                    <a:lnTo>
                      <a:pt x="42" y="24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12" y="48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8"/>
                    </a:lnTo>
                    <a:lnTo>
                      <a:pt x="72" y="78"/>
                    </a:lnTo>
                    <a:lnTo>
                      <a:pt x="96" y="102"/>
                    </a:lnTo>
                    <a:lnTo>
                      <a:pt x="132" y="96"/>
                    </a:lnTo>
                    <a:lnTo>
                      <a:pt x="150" y="114"/>
                    </a:lnTo>
                    <a:lnTo>
                      <a:pt x="168" y="84"/>
                    </a:lnTo>
                    <a:lnTo>
                      <a:pt x="174" y="90"/>
                    </a:lnTo>
                    <a:lnTo>
                      <a:pt x="174" y="84"/>
                    </a:lnTo>
                    <a:close/>
                  </a:path>
                </a:pathLst>
              </a:custGeom>
              <a:solidFill>
                <a:srgbClr val="C7BDAF"/>
              </a:solidFill>
              <a:ln w="317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1">
                  <a:ln>
                    <a:noFill/>
                  </a:ln>
                  <a:solidFill>
                    <a:srgbClr val="64574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Dominican Republic" descr="© INSCALE GmbH, 15.06.2010"/>
              <p:cNvSpPr>
                <a:spLocks/>
              </p:cNvSpPr>
              <p:nvPr/>
            </p:nvSpPr>
            <p:spPr bwMode="auto">
              <a:xfrm>
                <a:off x="2166937" y="3016250"/>
                <a:ext cx="101600" cy="68263"/>
              </a:xfrm>
              <a:custGeom>
                <a:avLst/>
                <a:gdLst>
                  <a:gd name="T0" fmla="*/ 2147483647 w 252"/>
                  <a:gd name="T1" fmla="*/ 2147483647 h 168"/>
                  <a:gd name="T2" fmla="*/ 2147483647 w 252"/>
                  <a:gd name="T3" fmla="*/ 2147483647 h 168"/>
                  <a:gd name="T4" fmla="*/ 2147483647 w 252"/>
                  <a:gd name="T5" fmla="*/ 2147483647 h 168"/>
                  <a:gd name="T6" fmla="*/ 2147483647 w 252"/>
                  <a:gd name="T7" fmla="*/ 2147483647 h 168"/>
                  <a:gd name="T8" fmla="*/ 2147483647 w 252"/>
                  <a:gd name="T9" fmla="*/ 2147483647 h 168"/>
                  <a:gd name="T10" fmla="*/ 2147483647 w 252"/>
                  <a:gd name="T11" fmla="*/ 2147483647 h 168"/>
                  <a:gd name="T12" fmla="*/ 2147483647 w 252"/>
                  <a:gd name="T13" fmla="*/ 2147483647 h 168"/>
                  <a:gd name="T14" fmla="*/ 2147483647 w 252"/>
                  <a:gd name="T15" fmla="*/ 2147483647 h 168"/>
                  <a:gd name="T16" fmla="*/ 2147483647 w 252"/>
                  <a:gd name="T17" fmla="*/ 2147483647 h 168"/>
                  <a:gd name="T18" fmla="*/ 2147483647 w 252"/>
                  <a:gd name="T19" fmla="*/ 2147483647 h 168"/>
                  <a:gd name="T20" fmla="*/ 2147483647 w 252"/>
                  <a:gd name="T21" fmla="*/ 0 h 168"/>
                  <a:gd name="T22" fmla="*/ 2147483647 w 252"/>
                  <a:gd name="T23" fmla="*/ 0 h 168"/>
                  <a:gd name="T24" fmla="*/ 2147483647 w 252"/>
                  <a:gd name="T25" fmla="*/ 2147483647 h 168"/>
                  <a:gd name="T26" fmla="*/ 2147483647 w 252"/>
                  <a:gd name="T27" fmla="*/ 2147483647 h 168"/>
                  <a:gd name="T28" fmla="*/ 2147483647 w 252"/>
                  <a:gd name="T29" fmla="*/ 2147483647 h 168"/>
                  <a:gd name="T30" fmla="*/ 2147483647 w 252"/>
                  <a:gd name="T31" fmla="*/ 2147483647 h 168"/>
                  <a:gd name="T32" fmla="*/ 2147483647 w 252"/>
                  <a:gd name="T33" fmla="*/ 2147483647 h 168"/>
                  <a:gd name="T34" fmla="*/ 2147483647 w 252"/>
                  <a:gd name="T35" fmla="*/ 2147483647 h 168"/>
                  <a:gd name="T36" fmla="*/ 2147483647 w 252"/>
                  <a:gd name="T37" fmla="*/ 2147483647 h 168"/>
                  <a:gd name="T38" fmla="*/ 2147483647 w 252"/>
                  <a:gd name="T39" fmla="*/ 2147483647 h 168"/>
                  <a:gd name="T40" fmla="*/ 2147483647 w 252"/>
                  <a:gd name="T41" fmla="*/ 2147483647 h 168"/>
                  <a:gd name="T42" fmla="*/ 0 w 252"/>
                  <a:gd name="T43" fmla="*/ 2147483647 h 168"/>
                  <a:gd name="T44" fmla="*/ 0 w 252"/>
                  <a:gd name="T45" fmla="*/ 2147483647 h 168"/>
                  <a:gd name="T46" fmla="*/ 2147483647 w 252"/>
                  <a:gd name="T47" fmla="*/ 2147483647 h 168"/>
                  <a:gd name="T48" fmla="*/ 0 w 252"/>
                  <a:gd name="T49" fmla="*/ 2147483647 h 168"/>
                  <a:gd name="T50" fmla="*/ 2147483647 w 252"/>
                  <a:gd name="T51" fmla="*/ 2147483647 h 168"/>
                  <a:gd name="T52" fmla="*/ 2147483647 w 252"/>
                  <a:gd name="T53" fmla="*/ 2147483647 h 168"/>
                  <a:gd name="T54" fmla="*/ 2147483647 w 252"/>
                  <a:gd name="T55" fmla="*/ 2147483647 h 168"/>
                  <a:gd name="T56" fmla="*/ 2147483647 w 252"/>
                  <a:gd name="T57" fmla="*/ 2147483647 h 168"/>
                  <a:gd name="T58" fmla="*/ 2147483647 w 252"/>
                  <a:gd name="T59" fmla="*/ 2147483647 h 168"/>
                  <a:gd name="T60" fmla="*/ 2147483647 w 252"/>
                  <a:gd name="T61" fmla="*/ 2147483647 h 168"/>
                  <a:gd name="T62" fmla="*/ 2147483647 w 252"/>
                  <a:gd name="T63" fmla="*/ 2147483647 h 168"/>
                  <a:gd name="T64" fmla="*/ 2147483647 w 252"/>
                  <a:gd name="T65" fmla="*/ 2147483647 h 168"/>
                  <a:gd name="T66" fmla="*/ 2147483647 w 252"/>
                  <a:gd name="T67" fmla="*/ 2147483647 h 1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2"/>
                  <a:gd name="T103" fmla="*/ 0 h 168"/>
                  <a:gd name="T104" fmla="*/ 252 w 252"/>
                  <a:gd name="T105" fmla="*/ 168 h 1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2" h="168">
                    <a:moveTo>
                      <a:pt x="246" y="102"/>
                    </a:moveTo>
                    <a:lnTo>
                      <a:pt x="234" y="96"/>
                    </a:lnTo>
                    <a:lnTo>
                      <a:pt x="216" y="78"/>
                    </a:lnTo>
                    <a:lnTo>
                      <a:pt x="192" y="66"/>
                    </a:lnTo>
                    <a:lnTo>
                      <a:pt x="156" y="54"/>
                    </a:lnTo>
                    <a:lnTo>
                      <a:pt x="132" y="42"/>
                    </a:lnTo>
                    <a:lnTo>
                      <a:pt x="126" y="30"/>
                    </a:lnTo>
                    <a:lnTo>
                      <a:pt x="108" y="12"/>
                    </a:lnTo>
                    <a:lnTo>
                      <a:pt x="96" y="6"/>
                    </a:lnTo>
                    <a:lnTo>
                      <a:pt x="84" y="6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42"/>
                    </a:lnTo>
                    <a:lnTo>
                      <a:pt x="30" y="54"/>
                    </a:lnTo>
                    <a:lnTo>
                      <a:pt x="24" y="60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12" y="144"/>
                    </a:lnTo>
                    <a:lnTo>
                      <a:pt x="0" y="126"/>
                    </a:lnTo>
                    <a:lnTo>
                      <a:pt x="30" y="168"/>
                    </a:lnTo>
                    <a:lnTo>
                      <a:pt x="78" y="132"/>
                    </a:lnTo>
                    <a:lnTo>
                      <a:pt x="174" y="132"/>
                    </a:lnTo>
                    <a:lnTo>
                      <a:pt x="186" y="138"/>
                    </a:lnTo>
                    <a:lnTo>
                      <a:pt x="240" y="138"/>
                    </a:lnTo>
                    <a:lnTo>
                      <a:pt x="246" y="132"/>
                    </a:lnTo>
                    <a:lnTo>
                      <a:pt x="252" y="120"/>
                    </a:lnTo>
                    <a:lnTo>
                      <a:pt x="252" y="114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EAEAEA"/>
              </a:solidFill>
              <a:ln w="3175" algn="ctr">
                <a:solidFill>
                  <a:srgbClr val="FFFFFF">
                    <a:lumMod val="85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1">
                  <a:ln>
                    <a:noFill/>
                  </a:ln>
                  <a:solidFill>
                    <a:srgbClr val="64574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Cuba" descr="© INSCALE GmbH, 15.06.2010"/>
              <p:cNvSpPr>
                <a:spLocks noEditPoints="1"/>
              </p:cNvSpPr>
              <p:nvPr/>
            </p:nvSpPr>
            <p:spPr bwMode="auto">
              <a:xfrm>
                <a:off x="1812925" y="2906713"/>
                <a:ext cx="300038" cy="109538"/>
              </a:xfrm>
              <a:custGeom>
                <a:avLst/>
                <a:gdLst>
                  <a:gd name="T0" fmla="*/ 2147483647 w 738"/>
                  <a:gd name="T1" fmla="*/ 2147483647 h 270"/>
                  <a:gd name="T2" fmla="*/ 2147483647 w 738"/>
                  <a:gd name="T3" fmla="*/ 2147483647 h 270"/>
                  <a:gd name="T4" fmla="*/ 2147483647 w 738"/>
                  <a:gd name="T5" fmla="*/ 2147483647 h 270"/>
                  <a:gd name="T6" fmla="*/ 2147483647 w 738"/>
                  <a:gd name="T7" fmla="*/ 2147483647 h 270"/>
                  <a:gd name="T8" fmla="*/ 2147483647 w 738"/>
                  <a:gd name="T9" fmla="*/ 2147483647 h 270"/>
                  <a:gd name="T10" fmla="*/ 2147483647 w 738"/>
                  <a:gd name="T11" fmla="*/ 2147483647 h 270"/>
                  <a:gd name="T12" fmla="*/ 2147483647 w 738"/>
                  <a:gd name="T13" fmla="*/ 2147483647 h 270"/>
                  <a:gd name="T14" fmla="*/ 2147483647 w 738"/>
                  <a:gd name="T15" fmla="*/ 2147483647 h 270"/>
                  <a:gd name="T16" fmla="*/ 2147483647 w 738"/>
                  <a:gd name="T17" fmla="*/ 2147483647 h 270"/>
                  <a:gd name="T18" fmla="*/ 2147483647 w 738"/>
                  <a:gd name="T19" fmla="*/ 2147483647 h 270"/>
                  <a:gd name="T20" fmla="*/ 2147483647 w 738"/>
                  <a:gd name="T21" fmla="*/ 2147483647 h 270"/>
                  <a:gd name="T22" fmla="*/ 2147483647 w 738"/>
                  <a:gd name="T23" fmla="*/ 2147483647 h 270"/>
                  <a:gd name="T24" fmla="*/ 2147483647 w 738"/>
                  <a:gd name="T25" fmla="*/ 2147483647 h 270"/>
                  <a:gd name="T26" fmla="*/ 2147483647 w 738"/>
                  <a:gd name="T27" fmla="*/ 2147483647 h 270"/>
                  <a:gd name="T28" fmla="*/ 2147483647 w 738"/>
                  <a:gd name="T29" fmla="*/ 2147483647 h 270"/>
                  <a:gd name="T30" fmla="*/ 2147483647 w 738"/>
                  <a:gd name="T31" fmla="*/ 2147483647 h 270"/>
                  <a:gd name="T32" fmla="*/ 2147483647 w 738"/>
                  <a:gd name="T33" fmla="*/ 2147483647 h 270"/>
                  <a:gd name="T34" fmla="*/ 2147483647 w 738"/>
                  <a:gd name="T35" fmla="*/ 2147483647 h 270"/>
                  <a:gd name="T36" fmla="*/ 2147483647 w 738"/>
                  <a:gd name="T37" fmla="*/ 0 h 270"/>
                  <a:gd name="T38" fmla="*/ 2147483647 w 738"/>
                  <a:gd name="T39" fmla="*/ 2147483647 h 270"/>
                  <a:gd name="T40" fmla="*/ 2147483647 w 738"/>
                  <a:gd name="T41" fmla="*/ 2147483647 h 270"/>
                  <a:gd name="T42" fmla="*/ 2147483647 w 738"/>
                  <a:gd name="T43" fmla="*/ 2147483647 h 270"/>
                  <a:gd name="T44" fmla="*/ 2147483647 w 738"/>
                  <a:gd name="T45" fmla="*/ 2147483647 h 270"/>
                  <a:gd name="T46" fmla="*/ 2147483647 w 738"/>
                  <a:gd name="T47" fmla="*/ 2147483647 h 270"/>
                  <a:gd name="T48" fmla="*/ 2147483647 w 738"/>
                  <a:gd name="T49" fmla="*/ 2147483647 h 270"/>
                  <a:gd name="T50" fmla="*/ 2147483647 w 738"/>
                  <a:gd name="T51" fmla="*/ 2147483647 h 270"/>
                  <a:gd name="T52" fmla="*/ 2147483647 w 738"/>
                  <a:gd name="T53" fmla="*/ 2147483647 h 270"/>
                  <a:gd name="T54" fmla="*/ 2147483647 w 738"/>
                  <a:gd name="T55" fmla="*/ 2147483647 h 270"/>
                  <a:gd name="T56" fmla="*/ 2147483647 w 738"/>
                  <a:gd name="T57" fmla="*/ 2147483647 h 270"/>
                  <a:gd name="T58" fmla="*/ 2147483647 w 738"/>
                  <a:gd name="T59" fmla="*/ 2147483647 h 270"/>
                  <a:gd name="T60" fmla="*/ 2147483647 w 738"/>
                  <a:gd name="T61" fmla="*/ 2147483647 h 270"/>
                  <a:gd name="T62" fmla="*/ 2147483647 w 738"/>
                  <a:gd name="T63" fmla="*/ 2147483647 h 270"/>
                  <a:gd name="T64" fmla="*/ 2147483647 w 738"/>
                  <a:gd name="T65" fmla="*/ 2147483647 h 270"/>
                  <a:gd name="T66" fmla="*/ 2147483647 w 738"/>
                  <a:gd name="T67" fmla="*/ 2147483647 h 270"/>
                  <a:gd name="T68" fmla="*/ 2147483647 w 738"/>
                  <a:gd name="T69" fmla="*/ 2147483647 h 270"/>
                  <a:gd name="T70" fmla="*/ 2147483647 w 738"/>
                  <a:gd name="T71" fmla="*/ 2147483647 h 270"/>
                  <a:gd name="T72" fmla="*/ 2147483647 w 738"/>
                  <a:gd name="T73" fmla="*/ 2147483647 h 270"/>
                  <a:gd name="T74" fmla="*/ 2147483647 w 738"/>
                  <a:gd name="T75" fmla="*/ 2147483647 h 270"/>
                  <a:gd name="T76" fmla="*/ 2147483647 w 738"/>
                  <a:gd name="T77" fmla="*/ 2147483647 h 270"/>
                  <a:gd name="T78" fmla="*/ 2147483647 w 738"/>
                  <a:gd name="T79" fmla="*/ 2147483647 h 270"/>
                  <a:gd name="T80" fmla="*/ 2147483647 w 738"/>
                  <a:gd name="T81" fmla="*/ 2147483647 h 270"/>
                  <a:gd name="T82" fmla="*/ 2147483647 w 738"/>
                  <a:gd name="T83" fmla="*/ 2147483647 h 270"/>
                  <a:gd name="T84" fmla="*/ 2147483647 w 738"/>
                  <a:gd name="T85" fmla="*/ 2147483647 h 270"/>
                  <a:gd name="T86" fmla="*/ 2147483647 w 738"/>
                  <a:gd name="T87" fmla="*/ 2147483647 h 270"/>
                  <a:gd name="T88" fmla="*/ 2147483647 w 738"/>
                  <a:gd name="T89" fmla="*/ 2147483647 h 270"/>
                  <a:gd name="T90" fmla="*/ 2147483647 w 738"/>
                  <a:gd name="T91" fmla="*/ 2147483647 h 270"/>
                  <a:gd name="T92" fmla="*/ 2147483647 w 738"/>
                  <a:gd name="T93" fmla="*/ 2147483647 h 270"/>
                  <a:gd name="T94" fmla="*/ 2147483647 w 738"/>
                  <a:gd name="T95" fmla="*/ 2147483647 h 270"/>
                  <a:gd name="T96" fmla="*/ 2147483647 w 738"/>
                  <a:gd name="T97" fmla="*/ 2147483647 h 270"/>
                  <a:gd name="T98" fmla="*/ 2147483647 w 738"/>
                  <a:gd name="T99" fmla="*/ 2147483647 h 270"/>
                  <a:gd name="T100" fmla="*/ 2147483647 w 738"/>
                  <a:gd name="T101" fmla="*/ 2147483647 h 270"/>
                  <a:gd name="T102" fmla="*/ 2147483647 w 738"/>
                  <a:gd name="T103" fmla="*/ 2147483647 h 270"/>
                  <a:gd name="T104" fmla="*/ 2147483647 w 738"/>
                  <a:gd name="T105" fmla="*/ 2147483647 h 270"/>
                  <a:gd name="T106" fmla="*/ 2147483647 w 738"/>
                  <a:gd name="T107" fmla="*/ 2147483647 h 270"/>
                  <a:gd name="T108" fmla="*/ 2147483647 w 738"/>
                  <a:gd name="T109" fmla="*/ 2147483647 h 270"/>
                  <a:gd name="T110" fmla="*/ 2147483647 w 738"/>
                  <a:gd name="T111" fmla="*/ 2147483647 h 270"/>
                  <a:gd name="T112" fmla="*/ 2147483647 w 738"/>
                  <a:gd name="T113" fmla="*/ 2147483647 h 270"/>
                  <a:gd name="T114" fmla="*/ 2147483647 w 738"/>
                  <a:gd name="T115" fmla="*/ 2147483647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38"/>
                  <a:gd name="T175" fmla="*/ 0 h 270"/>
                  <a:gd name="T176" fmla="*/ 738 w 73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38" h="270">
                    <a:moveTo>
                      <a:pt x="708" y="228"/>
                    </a:moveTo>
                    <a:lnTo>
                      <a:pt x="690" y="222"/>
                    </a:lnTo>
                    <a:lnTo>
                      <a:pt x="666" y="222"/>
                    </a:lnTo>
                    <a:lnTo>
                      <a:pt x="666" y="204"/>
                    </a:lnTo>
                    <a:lnTo>
                      <a:pt x="660" y="198"/>
                    </a:lnTo>
                    <a:lnTo>
                      <a:pt x="648" y="192"/>
                    </a:lnTo>
                    <a:lnTo>
                      <a:pt x="600" y="192"/>
                    </a:lnTo>
                    <a:lnTo>
                      <a:pt x="624" y="168"/>
                    </a:lnTo>
                    <a:lnTo>
                      <a:pt x="612" y="168"/>
                    </a:lnTo>
                    <a:lnTo>
                      <a:pt x="600" y="162"/>
                    </a:lnTo>
                    <a:lnTo>
                      <a:pt x="558" y="162"/>
                    </a:lnTo>
                    <a:lnTo>
                      <a:pt x="534" y="150"/>
                    </a:lnTo>
                    <a:lnTo>
                      <a:pt x="528" y="144"/>
                    </a:lnTo>
                    <a:lnTo>
                      <a:pt x="522" y="144"/>
                    </a:lnTo>
                    <a:lnTo>
                      <a:pt x="528" y="138"/>
                    </a:lnTo>
                    <a:lnTo>
                      <a:pt x="528" y="132"/>
                    </a:lnTo>
                    <a:lnTo>
                      <a:pt x="534" y="126"/>
                    </a:lnTo>
                    <a:lnTo>
                      <a:pt x="534" y="120"/>
                    </a:lnTo>
                    <a:lnTo>
                      <a:pt x="522" y="120"/>
                    </a:lnTo>
                    <a:lnTo>
                      <a:pt x="510" y="114"/>
                    </a:lnTo>
                    <a:lnTo>
                      <a:pt x="504" y="114"/>
                    </a:lnTo>
                    <a:lnTo>
                      <a:pt x="474" y="84"/>
                    </a:lnTo>
                    <a:lnTo>
                      <a:pt x="462" y="78"/>
                    </a:lnTo>
                    <a:lnTo>
                      <a:pt x="450" y="66"/>
                    </a:lnTo>
                    <a:lnTo>
                      <a:pt x="432" y="66"/>
                    </a:lnTo>
                    <a:lnTo>
                      <a:pt x="432" y="84"/>
                    </a:lnTo>
                    <a:lnTo>
                      <a:pt x="444" y="96"/>
                    </a:lnTo>
                    <a:lnTo>
                      <a:pt x="450" y="96"/>
                    </a:lnTo>
                    <a:lnTo>
                      <a:pt x="378" y="60"/>
                    </a:lnTo>
                    <a:lnTo>
                      <a:pt x="372" y="54"/>
                    </a:lnTo>
                    <a:lnTo>
                      <a:pt x="360" y="48"/>
                    </a:lnTo>
                    <a:lnTo>
                      <a:pt x="354" y="36"/>
                    </a:lnTo>
                    <a:lnTo>
                      <a:pt x="342" y="30"/>
                    </a:lnTo>
                    <a:lnTo>
                      <a:pt x="330" y="18"/>
                    </a:lnTo>
                    <a:lnTo>
                      <a:pt x="270" y="18"/>
                    </a:lnTo>
                    <a:lnTo>
                      <a:pt x="258" y="12"/>
                    </a:lnTo>
                    <a:lnTo>
                      <a:pt x="228" y="6"/>
                    </a:lnTo>
                    <a:lnTo>
                      <a:pt x="174" y="0"/>
                    </a:lnTo>
                    <a:lnTo>
                      <a:pt x="126" y="6"/>
                    </a:lnTo>
                    <a:lnTo>
                      <a:pt x="96" y="18"/>
                    </a:lnTo>
                    <a:lnTo>
                      <a:pt x="72" y="42"/>
                    </a:lnTo>
                    <a:lnTo>
                      <a:pt x="60" y="48"/>
                    </a:lnTo>
                    <a:lnTo>
                      <a:pt x="42" y="60"/>
                    </a:lnTo>
                    <a:lnTo>
                      <a:pt x="24" y="66"/>
                    </a:lnTo>
                    <a:lnTo>
                      <a:pt x="12" y="72"/>
                    </a:lnTo>
                    <a:lnTo>
                      <a:pt x="6" y="78"/>
                    </a:lnTo>
                    <a:lnTo>
                      <a:pt x="0" y="78"/>
                    </a:lnTo>
                    <a:lnTo>
                      <a:pt x="72" y="72"/>
                    </a:lnTo>
                    <a:lnTo>
                      <a:pt x="72" y="60"/>
                    </a:lnTo>
                    <a:lnTo>
                      <a:pt x="150" y="54"/>
                    </a:lnTo>
                    <a:lnTo>
                      <a:pt x="174" y="42"/>
                    </a:lnTo>
                    <a:lnTo>
                      <a:pt x="198" y="42"/>
                    </a:lnTo>
                    <a:lnTo>
                      <a:pt x="222" y="54"/>
                    </a:lnTo>
                    <a:lnTo>
                      <a:pt x="222" y="60"/>
                    </a:lnTo>
                    <a:lnTo>
                      <a:pt x="216" y="60"/>
                    </a:lnTo>
                    <a:lnTo>
                      <a:pt x="210" y="66"/>
                    </a:lnTo>
                    <a:lnTo>
                      <a:pt x="198" y="66"/>
                    </a:lnTo>
                    <a:lnTo>
                      <a:pt x="192" y="72"/>
                    </a:lnTo>
                    <a:lnTo>
                      <a:pt x="186" y="72"/>
                    </a:lnTo>
                    <a:lnTo>
                      <a:pt x="204" y="78"/>
                    </a:lnTo>
                    <a:lnTo>
                      <a:pt x="210" y="78"/>
                    </a:lnTo>
                    <a:lnTo>
                      <a:pt x="216" y="84"/>
                    </a:lnTo>
                    <a:lnTo>
                      <a:pt x="228" y="90"/>
                    </a:lnTo>
                    <a:lnTo>
                      <a:pt x="246" y="96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82" y="90"/>
                    </a:lnTo>
                    <a:lnTo>
                      <a:pt x="294" y="96"/>
                    </a:lnTo>
                    <a:lnTo>
                      <a:pt x="300" y="102"/>
                    </a:lnTo>
                    <a:lnTo>
                      <a:pt x="318" y="114"/>
                    </a:lnTo>
                    <a:lnTo>
                      <a:pt x="342" y="126"/>
                    </a:lnTo>
                    <a:lnTo>
                      <a:pt x="372" y="126"/>
                    </a:lnTo>
                    <a:lnTo>
                      <a:pt x="390" y="120"/>
                    </a:lnTo>
                    <a:lnTo>
                      <a:pt x="402" y="120"/>
                    </a:lnTo>
                    <a:lnTo>
                      <a:pt x="390" y="144"/>
                    </a:lnTo>
                    <a:lnTo>
                      <a:pt x="450" y="168"/>
                    </a:lnTo>
                    <a:lnTo>
                      <a:pt x="474" y="204"/>
                    </a:lnTo>
                    <a:lnTo>
                      <a:pt x="480" y="210"/>
                    </a:lnTo>
                    <a:lnTo>
                      <a:pt x="492" y="216"/>
                    </a:lnTo>
                    <a:lnTo>
                      <a:pt x="498" y="222"/>
                    </a:lnTo>
                    <a:lnTo>
                      <a:pt x="498" y="228"/>
                    </a:lnTo>
                    <a:lnTo>
                      <a:pt x="474" y="252"/>
                    </a:lnTo>
                    <a:lnTo>
                      <a:pt x="474" y="258"/>
                    </a:lnTo>
                    <a:lnTo>
                      <a:pt x="480" y="264"/>
                    </a:lnTo>
                    <a:lnTo>
                      <a:pt x="492" y="258"/>
                    </a:lnTo>
                    <a:lnTo>
                      <a:pt x="504" y="258"/>
                    </a:lnTo>
                    <a:lnTo>
                      <a:pt x="528" y="246"/>
                    </a:lnTo>
                    <a:lnTo>
                      <a:pt x="558" y="246"/>
                    </a:lnTo>
                    <a:lnTo>
                      <a:pt x="558" y="252"/>
                    </a:lnTo>
                    <a:lnTo>
                      <a:pt x="552" y="252"/>
                    </a:lnTo>
                    <a:lnTo>
                      <a:pt x="546" y="258"/>
                    </a:lnTo>
                    <a:lnTo>
                      <a:pt x="546" y="264"/>
                    </a:lnTo>
                    <a:lnTo>
                      <a:pt x="558" y="264"/>
                    </a:lnTo>
                    <a:lnTo>
                      <a:pt x="564" y="270"/>
                    </a:lnTo>
                    <a:lnTo>
                      <a:pt x="612" y="270"/>
                    </a:lnTo>
                    <a:lnTo>
                      <a:pt x="636" y="264"/>
                    </a:lnTo>
                    <a:lnTo>
                      <a:pt x="684" y="258"/>
                    </a:lnTo>
                    <a:lnTo>
                      <a:pt x="720" y="252"/>
                    </a:lnTo>
                    <a:lnTo>
                      <a:pt x="738" y="246"/>
                    </a:lnTo>
                    <a:lnTo>
                      <a:pt x="738" y="240"/>
                    </a:lnTo>
                    <a:lnTo>
                      <a:pt x="732" y="234"/>
                    </a:lnTo>
                    <a:lnTo>
                      <a:pt x="720" y="228"/>
                    </a:lnTo>
                    <a:lnTo>
                      <a:pt x="708" y="228"/>
                    </a:lnTo>
                    <a:close/>
                    <a:moveTo>
                      <a:pt x="114" y="126"/>
                    </a:moveTo>
                    <a:lnTo>
                      <a:pt x="114" y="132"/>
                    </a:lnTo>
                    <a:lnTo>
                      <a:pt x="120" y="138"/>
                    </a:lnTo>
                    <a:lnTo>
                      <a:pt x="132" y="144"/>
                    </a:lnTo>
                    <a:lnTo>
                      <a:pt x="144" y="138"/>
                    </a:lnTo>
                    <a:lnTo>
                      <a:pt x="150" y="138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50" y="114"/>
                    </a:lnTo>
                    <a:lnTo>
                      <a:pt x="138" y="114"/>
                    </a:lnTo>
                    <a:lnTo>
                      <a:pt x="126" y="120"/>
                    </a:lnTo>
                    <a:lnTo>
                      <a:pt x="120" y="120"/>
                    </a:lnTo>
                    <a:lnTo>
                      <a:pt x="114" y="126"/>
                    </a:lnTo>
                    <a:close/>
                  </a:path>
                </a:pathLst>
              </a:custGeom>
              <a:solidFill>
                <a:srgbClr val="EAEAEA"/>
              </a:solidFill>
              <a:ln w="3175" algn="ctr">
                <a:solidFill>
                  <a:srgbClr val="FFFFFF">
                    <a:lumMod val="85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1">
                  <a:ln>
                    <a:noFill/>
                  </a:ln>
                  <a:solidFill>
                    <a:srgbClr val="64574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Costa Rica" descr="© INSCALE GmbH, 15.06.2010"/>
              <p:cNvSpPr>
                <a:spLocks/>
              </p:cNvSpPr>
              <p:nvPr/>
            </p:nvSpPr>
            <p:spPr bwMode="auto">
              <a:xfrm>
                <a:off x="1738312" y="3300413"/>
                <a:ext cx="96838" cy="93663"/>
              </a:xfrm>
              <a:custGeom>
                <a:avLst/>
                <a:gdLst>
                  <a:gd name="T0" fmla="*/ 2147483647 w 240"/>
                  <a:gd name="T1" fmla="*/ 2147483647 h 228"/>
                  <a:gd name="T2" fmla="*/ 2147483647 w 240"/>
                  <a:gd name="T3" fmla="*/ 2147483647 h 228"/>
                  <a:gd name="T4" fmla="*/ 2147483647 w 240"/>
                  <a:gd name="T5" fmla="*/ 2147483647 h 228"/>
                  <a:gd name="T6" fmla="*/ 2147483647 w 240"/>
                  <a:gd name="T7" fmla="*/ 2147483647 h 228"/>
                  <a:gd name="T8" fmla="*/ 2147483647 w 240"/>
                  <a:gd name="T9" fmla="*/ 2147483647 h 228"/>
                  <a:gd name="T10" fmla="*/ 2147483647 w 240"/>
                  <a:gd name="T11" fmla="*/ 2147483647 h 228"/>
                  <a:gd name="T12" fmla="*/ 2147483647 w 240"/>
                  <a:gd name="T13" fmla="*/ 2147483647 h 228"/>
                  <a:gd name="T14" fmla="*/ 2147483647 w 240"/>
                  <a:gd name="T15" fmla="*/ 2147483647 h 228"/>
                  <a:gd name="T16" fmla="*/ 2147483647 w 240"/>
                  <a:gd name="T17" fmla="*/ 2147483647 h 228"/>
                  <a:gd name="T18" fmla="*/ 2147483647 w 240"/>
                  <a:gd name="T19" fmla="*/ 2147483647 h 228"/>
                  <a:gd name="T20" fmla="*/ 2147483647 w 240"/>
                  <a:gd name="T21" fmla="*/ 2147483647 h 228"/>
                  <a:gd name="T22" fmla="*/ 2147483647 w 240"/>
                  <a:gd name="T23" fmla="*/ 2147483647 h 228"/>
                  <a:gd name="T24" fmla="*/ 2147483647 w 240"/>
                  <a:gd name="T25" fmla="*/ 2147483647 h 228"/>
                  <a:gd name="T26" fmla="*/ 2147483647 w 240"/>
                  <a:gd name="T27" fmla="*/ 2147483647 h 228"/>
                  <a:gd name="T28" fmla="*/ 2147483647 w 240"/>
                  <a:gd name="T29" fmla="*/ 2147483647 h 228"/>
                  <a:gd name="T30" fmla="*/ 2147483647 w 240"/>
                  <a:gd name="T31" fmla="*/ 0 h 228"/>
                  <a:gd name="T32" fmla="*/ 2147483647 w 240"/>
                  <a:gd name="T33" fmla="*/ 2147483647 h 228"/>
                  <a:gd name="T34" fmla="*/ 2147483647 w 240"/>
                  <a:gd name="T35" fmla="*/ 2147483647 h 228"/>
                  <a:gd name="T36" fmla="*/ 0 w 240"/>
                  <a:gd name="T37" fmla="*/ 2147483647 h 228"/>
                  <a:gd name="T38" fmla="*/ 2147483647 w 240"/>
                  <a:gd name="T39" fmla="*/ 2147483647 h 228"/>
                  <a:gd name="T40" fmla="*/ 2147483647 w 240"/>
                  <a:gd name="T41" fmla="*/ 2147483647 h 228"/>
                  <a:gd name="T42" fmla="*/ 2147483647 w 240"/>
                  <a:gd name="T43" fmla="*/ 2147483647 h 228"/>
                  <a:gd name="T44" fmla="*/ 2147483647 w 240"/>
                  <a:gd name="T45" fmla="*/ 2147483647 h 228"/>
                  <a:gd name="T46" fmla="*/ 2147483647 w 240"/>
                  <a:gd name="T47" fmla="*/ 2147483647 h 228"/>
                  <a:gd name="T48" fmla="*/ 2147483647 w 240"/>
                  <a:gd name="T49" fmla="*/ 2147483647 h 228"/>
                  <a:gd name="T50" fmla="*/ 2147483647 w 240"/>
                  <a:gd name="T51" fmla="*/ 2147483647 h 228"/>
                  <a:gd name="T52" fmla="*/ 2147483647 w 240"/>
                  <a:gd name="T53" fmla="*/ 2147483647 h 228"/>
                  <a:gd name="T54" fmla="*/ 2147483647 w 240"/>
                  <a:gd name="T55" fmla="*/ 2147483647 h 228"/>
                  <a:gd name="T56" fmla="*/ 2147483647 w 240"/>
                  <a:gd name="T57" fmla="*/ 2147483647 h 228"/>
                  <a:gd name="T58" fmla="*/ 2147483647 w 240"/>
                  <a:gd name="T59" fmla="*/ 2147483647 h 228"/>
                  <a:gd name="T60" fmla="*/ 2147483647 w 240"/>
                  <a:gd name="T61" fmla="*/ 2147483647 h 228"/>
                  <a:gd name="T62" fmla="*/ 2147483647 w 240"/>
                  <a:gd name="T63" fmla="*/ 2147483647 h 228"/>
                  <a:gd name="T64" fmla="*/ 2147483647 w 240"/>
                  <a:gd name="T65" fmla="*/ 2147483647 h 228"/>
                  <a:gd name="T66" fmla="*/ 2147483647 w 240"/>
                  <a:gd name="T67" fmla="*/ 2147483647 h 2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0"/>
                  <a:gd name="T103" fmla="*/ 0 h 228"/>
                  <a:gd name="T104" fmla="*/ 240 w 240"/>
                  <a:gd name="T105" fmla="*/ 228 h 2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0" h="228">
                    <a:moveTo>
                      <a:pt x="210" y="198"/>
                    </a:moveTo>
                    <a:lnTo>
                      <a:pt x="216" y="198"/>
                    </a:lnTo>
                    <a:lnTo>
                      <a:pt x="234" y="180"/>
                    </a:lnTo>
                    <a:lnTo>
                      <a:pt x="228" y="174"/>
                    </a:lnTo>
                    <a:lnTo>
                      <a:pt x="210" y="174"/>
                    </a:lnTo>
                    <a:lnTo>
                      <a:pt x="210" y="168"/>
                    </a:lnTo>
                    <a:lnTo>
                      <a:pt x="204" y="162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22" y="138"/>
                    </a:lnTo>
                    <a:lnTo>
                      <a:pt x="228" y="132"/>
                    </a:lnTo>
                    <a:lnTo>
                      <a:pt x="240" y="132"/>
                    </a:lnTo>
                    <a:lnTo>
                      <a:pt x="228" y="126"/>
                    </a:lnTo>
                    <a:lnTo>
                      <a:pt x="210" y="108"/>
                    </a:lnTo>
                    <a:lnTo>
                      <a:pt x="198" y="84"/>
                    </a:lnTo>
                    <a:lnTo>
                      <a:pt x="192" y="78"/>
                    </a:lnTo>
                    <a:lnTo>
                      <a:pt x="186" y="66"/>
                    </a:lnTo>
                    <a:lnTo>
                      <a:pt x="180" y="60"/>
                    </a:lnTo>
                    <a:lnTo>
                      <a:pt x="174" y="36"/>
                    </a:lnTo>
                    <a:lnTo>
                      <a:pt x="138" y="36"/>
                    </a:lnTo>
                    <a:lnTo>
                      <a:pt x="126" y="24"/>
                    </a:lnTo>
                    <a:lnTo>
                      <a:pt x="126" y="18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24" y="0"/>
                    </a:lnTo>
                    <a:lnTo>
                      <a:pt x="6" y="30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6" y="66"/>
                    </a:lnTo>
                    <a:lnTo>
                      <a:pt x="0" y="78"/>
                    </a:lnTo>
                    <a:lnTo>
                      <a:pt x="6" y="90"/>
                    </a:lnTo>
                    <a:lnTo>
                      <a:pt x="18" y="102"/>
                    </a:lnTo>
                    <a:lnTo>
                      <a:pt x="30" y="108"/>
                    </a:lnTo>
                    <a:lnTo>
                      <a:pt x="42" y="108"/>
                    </a:lnTo>
                    <a:lnTo>
                      <a:pt x="60" y="126"/>
                    </a:lnTo>
                    <a:lnTo>
                      <a:pt x="72" y="126"/>
                    </a:lnTo>
                    <a:lnTo>
                      <a:pt x="72" y="102"/>
                    </a:lnTo>
                    <a:lnTo>
                      <a:pt x="66" y="96"/>
                    </a:lnTo>
                    <a:lnTo>
                      <a:pt x="54" y="90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48" y="72"/>
                    </a:lnTo>
                    <a:lnTo>
                      <a:pt x="60" y="78"/>
                    </a:lnTo>
                    <a:lnTo>
                      <a:pt x="66" y="84"/>
                    </a:lnTo>
                    <a:lnTo>
                      <a:pt x="90" y="96"/>
                    </a:lnTo>
                    <a:lnTo>
                      <a:pt x="96" y="102"/>
                    </a:lnTo>
                    <a:lnTo>
                      <a:pt x="96" y="132"/>
                    </a:lnTo>
                    <a:lnTo>
                      <a:pt x="114" y="132"/>
                    </a:lnTo>
                    <a:lnTo>
                      <a:pt x="126" y="138"/>
                    </a:lnTo>
                    <a:lnTo>
                      <a:pt x="138" y="138"/>
                    </a:lnTo>
                    <a:lnTo>
                      <a:pt x="156" y="180"/>
                    </a:lnTo>
                    <a:lnTo>
                      <a:pt x="150" y="186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74" y="198"/>
                    </a:lnTo>
                    <a:lnTo>
                      <a:pt x="204" y="228"/>
                    </a:lnTo>
                    <a:lnTo>
                      <a:pt x="210" y="222"/>
                    </a:lnTo>
                    <a:lnTo>
                      <a:pt x="210" y="198"/>
                    </a:lnTo>
                    <a:close/>
                  </a:path>
                </a:pathLst>
              </a:custGeom>
              <a:solidFill>
                <a:srgbClr val="C7BDAF"/>
              </a:solidFill>
              <a:ln w="3175" algn="ctr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1">
                  <a:ln>
                    <a:noFill/>
                  </a:ln>
                  <a:solidFill>
                    <a:srgbClr val="64574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Canada" descr="© INSCALE GmbH, 15.06.2010"/>
              <p:cNvSpPr>
                <a:spLocks noEditPoints="1"/>
              </p:cNvSpPr>
              <p:nvPr/>
            </p:nvSpPr>
            <p:spPr bwMode="auto">
              <a:xfrm>
                <a:off x="1004888" y="1123950"/>
                <a:ext cx="2262187" cy="1171575"/>
              </a:xfrm>
              <a:custGeom>
                <a:avLst/>
                <a:gdLst>
                  <a:gd name="T0" fmla="*/ 2147483647 w 5574"/>
                  <a:gd name="T1" fmla="*/ 2147483647 h 2886"/>
                  <a:gd name="T2" fmla="*/ 2147483647 w 5574"/>
                  <a:gd name="T3" fmla="*/ 2147483647 h 2886"/>
                  <a:gd name="T4" fmla="*/ 2147483647 w 5574"/>
                  <a:gd name="T5" fmla="*/ 2147483647 h 2886"/>
                  <a:gd name="T6" fmla="*/ 2147483647 w 5574"/>
                  <a:gd name="T7" fmla="*/ 2147483647 h 2886"/>
                  <a:gd name="T8" fmla="*/ 2147483647 w 5574"/>
                  <a:gd name="T9" fmla="*/ 2147483647 h 2886"/>
                  <a:gd name="T10" fmla="*/ 2147483647 w 5574"/>
                  <a:gd name="T11" fmla="*/ 2147483647 h 2886"/>
                  <a:gd name="T12" fmla="*/ 2147483647 w 5574"/>
                  <a:gd name="T13" fmla="*/ 2147483647 h 2886"/>
                  <a:gd name="T14" fmla="*/ 2147483647 w 5574"/>
                  <a:gd name="T15" fmla="*/ 2147483647 h 2886"/>
                  <a:gd name="T16" fmla="*/ 2147483647 w 5574"/>
                  <a:gd name="T17" fmla="*/ 2147483647 h 2886"/>
                  <a:gd name="T18" fmla="*/ 2147483647 w 5574"/>
                  <a:gd name="T19" fmla="*/ 2147483647 h 2886"/>
                  <a:gd name="T20" fmla="*/ 2147483647 w 5574"/>
                  <a:gd name="T21" fmla="*/ 2147483647 h 2886"/>
                  <a:gd name="T22" fmla="*/ 2147483647 w 5574"/>
                  <a:gd name="T23" fmla="*/ 2147483647 h 2886"/>
                  <a:gd name="T24" fmla="*/ 2147483647 w 5574"/>
                  <a:gd name="T25" fmla="*/ 2147483647 h 2886"/>
                  <a:gd name="T26" fmla="*/ 2147483647 w 5574"/>
                  <a:gd name="T27" fmla="*/ 2147483647 h 2886"/>
                  <a:gd name="T28" fmla="*/ 2147483647 w 5574"/>
                  <a:gd name="T29" fmla="*/ 2147483647 h 2886"/>
                  <a:gd name="T30" fmla="*/ 2147483647 w 5574"/>
                  <a:gd name="T31" fmla="*/ 2147483647 h 2886"/>
                  <a:gd name="T32" fmla="*/ 2147483647 w 5574"/>
                  <a:gd name="T33" fmla="*/ 2147483647 h 2886"/>
                  <a:gd name="T34" fmla="*/ 2147483647 w 5574"/>
                  <a:gd name="T35" fmla="*/ 2147483647 h 2886"/>
                  <a:gd name="T36" fmla="*/ 2147483647 w 5574"/>
                  <a:gd name="T37" fmla="*/ 2147483647 h 2886"/>
                  <a:gd name="T38" fmla="*/ 2147483647 w 5574"/>
                  <a:gd name="T39" fmla="*/ 2147483647 h 2886"/>
                  <a:gd name="T40" fmla="*/ 2147483647 w 5574"/>
                  <a:gd name="T41" fmla="*/ 2147483647 h 2886"/>
                  <a:gd name="T42" fmla="*/ 2147483647 w 5574"/>
                  <a:gd name="T43" fmla="*/ 2147483647 h 2886"/>
                  <a:gd name="T44" fmla="*/ 2147483647 w 5574"/>
                  <a:gd name="T45" fmla="*/ 2147483647 h 2886"/>
                  <a:gd name="T46" fmla="*/ 2147483647 w 5574"/>
                  <a:gd name="T47" fmla="*/ 2147483647 h 2886"/>
                  <a:gd name="T48" fmla="*/ 2147483647 w 5574"/>
                  <a:gd name="T49" fmla="*/ 2147483647 h 2886"/>
                  <a:gd name="T50" fmla="*/ 2147483647 w 5574"/>
                  <a:gd name="T51" fmla="*/ 2147483647 h 2886"/>
                  <a:gd name="T52" fmla="*/ 2147483647 w 5574"/>
                  <a:gd name="T53" fmla="*/ 2147483647 h 2886"/>
                  <a:gd name="T54" fmla="*/ 2147483647 w 5574"/>
                  <a:gd name="T55" fmla="*/ 2147483647 h 2886"/>
                  <a:gd name="T56" fmla="*/ 2147483647 w 5574"/>
                  <a:gd name="T57" fmla="*/ 2147483647 h 2886"/>
                  <a:gd name="T58" fmla="*/ 2147483647 w 5574"/>
                  <a:gd name="T59" fmla="*/ 2147483647 h 2886"/>
                  <a:gd name="T60" fmla="*/ 2147483647 w 5574"/>
                  <a:gd name="T61" fmla="*/ 2147483647 h 2886"/>
                  <a:gd name="T62" fmla="*/ 2147483647 w 5574"/>
                  <a:gd name="T63" fmla="*/ 2147483647 h 2886"/>
                  <a:gd name="T64" fmla="*/ 2147483647 w 5574"/>
                  <a:gd name="T65" fmla="*/ 2147483647 h 2886"/>
                  <a:gd name="T66" fmla="*/ 2147483647 w 5574"/>
                  <a:gd name="T67" fmla="*/ 2147483647 h 2886"/>
                  <a:gd name="T68" fmla="*/ 2147483647 w 5574"/>
                  <a:gd name="T69" fmla="*/ 2147483647 h 2886"/>
                  <a:gd name="T70" fmla="*/ 2147483647 w 5574"/>
                  <a:gd name="T71" fmla="*/ 2147483647 h 2886"/>
                  <a:gd name="T72" fmla="*/ 2147483647 w 5574"/>
                  <a:gd name="T73" fmla="*/ 2147483647 h 2886"/>
                  <a:gd name="T74" fmla="*/ 2147483647 w 5574"/>
                  <a:gd name="T75" fmla="*/ 2147483647 h 2886"/>
                  <a:gd name="T76" fmla="*/ 2147483647 w 5574"/>
                  <a:gd name="T77" fmla="*/ 2147483647 h 2886"/>
                  <a:gd name="T78" fmla="*/ 2147483647 w 5574"/>
                  <a:gd name="T79" fmla="*/ 2147483647 h 2886"/>
                  <a:gd name="T80" fmla="*/ 2147483647 w 5574"/>
                  <a:gd name="T81" fmla="*/ 2147483647 h 2886"/>
                  <a:gd name="T82" fmla="*/ 2147483647 w 5574"/>
                  <a:gd name="T83" fmla="*/ 2147483647 h 2886"/>
                  <a:gd name="T84" fmla="*/ 2147483647 w 5574"/>
                  <a:gd name="T85" fmla="*/ 2147483647 h 2886"/>
                  <a:gd name="T86" fmla="*/ 2147483647 w 5574"/>
                  <a:gd name="T87" fmla="*/ 2147483647 h 2886"/>
                  <a:gd name="T88" fmla="*/ 2147483647 w 5574"/>
                  <a:gd name="T89" fmla="*/ 2147483647 h 2886"/>
                  <a:gd name="T90" fmla="*/ 2147483647 w 5574"/>
                  <a:gd name="T91" fmla="*/ 2147483647 h 2886"/>
                  <a:gd name="T92" fmla="*/ 2147483647 w 5574"/>
                  <a:gd name="T93" fmla="*/ 2147483647 h 2886"/>
                  <a:gd name="T94" fmla="*/ 2147483647 w 5574"/>
                  <a:gd name="T95" fmla="*/ 2147483647 h 2886"/>
                  <a:gd name="T96" fmla="*/ 2147483647 w 5574"/>
                  <a:gd name="T97" fmla="*/ 2147483647 h 2886"/>
                  <a:gd name="T98" fmla="*/ 2147483647 w 5574"/>
                  <a:gd name="T99" fmla="*/ 2147483647 h 2886"/>
                  <a:gd name="T100" fmla="*/ 2147483647 w 5574"/>
                  <a:gd name="T101" fmla="*/ 2147483647 h 2886"/>
                  <a:gd name="T102" fmla="*/ 2147483647 w 5574"/>
                  <a:gd name="T103" fmla="*/ 2147483647 h 2886"/>
                  <a:gd name="T104" fmla="*/ 2147483647 w 5574"/>
                  <a:gd name="T105" fmla="*/ 2147483647 h 2886"/>
                  <a:gd name="T106" fmla="*/ 2147483647 w 5574"/>
                  <a:gd name="T107" fmla="*/ 2147483647 h 2886"/>
                  <a:gd name="T108" fmla="*/ 2147483647 w 5574"/>
                  <a:gd name="T109" fmla="*/ 2147483647 h 2886"/>
                  <a:gd name="T110" fmla="*/ 2147483647 w 5574"/>
                  <a:gd name="T111" fmla="*/ 2147483647 h 2886"/>
                  <a:gd name="T112" fmla="*/ 2147483647 w 5574"/>
                  <a:gd name="T113" fmla="*/ 2147483647 h 2886"/>
                  <a:gd name="T114" fmla="*/ 2147483647 w 5574"/>
                  <a:gd name="T115" fmla="*/ 2147483647 h 2886"/>
                  <a:gd name="T116" fmla="*/ 2147483647 w 5574"/>
                  <a:gd name="T117" fmla="*/ 2147483647 h 2886"/>
                  <a:gd name="T118" fmla="*/ 2147483647 w 5574"/>
                  <a:gd name="T119" fmla="*/ 2147483647 h 2886"/>
                  <a:gd name="T120" fmla="*/ 2147483647 w 5574"/>
                  <a:gd name="T121" fmla="*/ 2147483647 h 2886"/>
                  <a:gd name="T122" fmla="*/ 2147483647 w 5574"/>
                  <a:gd name="T123" fmla="*/ 2147483647 h 2886"/>
                  <a:gd name="T124" fmla="*/ 2147483647 w 5574"/>
                  <a:gd name="T125" fmla="*/ 2147483647 h 28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574"/>
                  <a:gd name="T190" fmla="*/ 0 h 2886"/>
                  <a:gd name="T191" fmla="*/ 5574 w 5574"/>
                  <a:gd name="T192" fmla="*/ 2886 h 28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574" h="2886">
                    <a:moveTo>
                      <a:pt x="3114" y="252"/>
                    </a:moveTo>
                    <a:lnTo>
                      <a:pt x="3138" y="252"/>
                    </a:lnTo>
                    <a:lnTo>
                      <a:pt x="3150" y="258"/>
                    </a:lnTo>
                    <a:lnTo>
                      <a:pt x="3168" y="258"/>
                    </a:lnTo>
                    <a:lnTo>
                      <a:pt x="3174" y="252"/>
                    </a:lnTo>
                    <a:lnTo>
                      <a:pt x="3174" y="246"/>
                    </a:lnTo>
                    <a:lnTo>
                      <a:pt x="3168" y="234"/>
                    </a:lnTo>
                    <a:lnTo>
                      <a:pt x="3156" y="228"/>
                    </a:lnTo>
                    <a:lnTo>
                      <a:pt x="3108" y="228"/>
                    </a:lnTo>
                    <a:lnTo>
                      <a:pt x="3066" y="234"/>
                    </a:lnTo>
                    <a:lnTo>
                      <a:pt x="3036" y="246"/>
                    </a:lnTo>
                    <a:lnTo>
                      <a:pt x="3018" y="246"/>
                    </a:lnTo>
                    <a:lnTo>
                      <a:pt x="3060" y="246"/>
                    </a:lnTo>
                    <a:lnTo>
                      <a:pt x="3096" y="252"/>
                    </a:lnTo>
                    <a:lnTo>
                      <a:pt x="3114" y="252"/>
                    </a:lnTo>
                    <a:close/>
                    <a:moveTo>
                      <a:pt x="2988" y="318"/>
                    </a:moveTo>
                    <a:lnTo>
                      <a:pt x="3036" y="318"/>
                    </a:lnTo>
                    <a:lnTo>
                      <a:pt x="3048" y="312"/>
                    </a:lnTo>
                    <a:lnTo>
                      <a:pt x="3060" y="312"/>
                    </a:lnTo>
                    <a:lnTo>
                      <a:pt x="3072" y="300"/>
                    </a:lnTo>
                    <a:lnTo>
                      <a:pt x="3072" y="294"/>
                    </a:lnTo>
                    <a:lnTo>
                      <a:pt x="3066" y="282"/>
                    </a:lnTo>
                    <a:lnTo>
                      <a:pt x="3138" y="270"/>
                    </a:lnTo>
                    <a:lnTo>
                      <a:pt x="3120" y="264"/>
                    </a:lnTo>
                    <a:lnTo>
                      <a:pt x="3054" y="264"/>
                    </a:lnTo>
                    <a:lnTo>
                      <a:pt x="3042" y="276"/>
                    </a:lnTo>
                    <a:lnTo>
                      <a:pt x="3030" y="276"/>
                    </a:lnTo>
                    <a:lnTo>
                      <a:pt x="2994" y="270"/>
                    </a:lnTo>
                    <a:lnTo>
                      <a:pt x="2958" y="270"/>
                    </a:lnTo>
                    <a:lnTo>
                      <a:pt x="2940" y="282"/>
                    </a:lnTo>
                    <a:lnTo>
                      <a:pt x="2940" y="294"/>
                    </a:lnTo>
                    <a:lnTo>
                      <a:pt x="2946" y="300"/>
                    </a:lnTo>
                    <a:lnTo>
                      <a:pt x="2970" y="312"/>
                    </a:lnTo>
                    <a:lnTo>
                      <a:pt x="2976" y="318"/>
                    </a:lnTo>
                    <a:lnTo>
                      <a:pt x="2988" y="318"/>
                    </a:lnTo>
                    <a:close/>
                    <a:moveTo>
                      <a:pt x="2682" y="384"/>
                    </a:moveTo>
                    <a:lnTo>
                      <a:pt x="2628" y="408"/>
                    </a:lnTo>
                    <a:lnTo>
                      <a:pt x="2634" y="408"/>
                    </a:lnTo>
                    <a:lnTo>
                      <a:pt x="2646" y="414"/>
                    </a:lnTo>
                    <a:lnTo>
                      <a:pt x="2652" y="414"/>
                    </a:lnTo>
                    <a:lnTo>
                      <a:pt x="2658" y="420"/>
                    </a:lnTo>
                    <a:lnTo>
                      <a:pt x="2658" y="426"/>
                    </a:lnTo>
                    <a:lnTo>
                      <a:pt x="2622" y="426"/>
                    </a:lnTo>
                    <a:lnTo>
                      <a:pt x="2586" y="432"/>
                    </a:lnTo>
                    <a:lnTo>
                      <a:pt x="2556" y="438"/>
                    </a:lnTo>
                    <a:lnTo>
                      <a:pt x="2544" y="438"/>
                    </a:lnTo>
                    <a:lnTo>
                      <a:pt x="2520" y="456"/>
                    </a:lnTo>
                    <a:lnTo>
                      <a:pt x="2580" y="450"/>
                    </a:lnTo>
                    <a:lnTo>
                      <a:pt x="2586" y="450"/>
                    </a:lnTo>
                    <a:lnTo>
                      <a:pt x="2592" y="456"/>
                    </a:lnTo>
                    <a:lnTo>
                      <a:pt x="2610" y="456"/>
                    </a:lnTo>
                    <a:lnTo>
                      <a:pt x="2628" y="462"/>
                    </a:lnTo>
                    <a:lnTo>
                      <a:pt x="2658" y="462"/>
                    </a:lnTo>
                    <a:lnTo>
                      <a:pt x="2694" y="450"/>
                    </a:lnTo>
                    <a:lnTo>
                      <a:pt x="2730" y="444"/>
                    </a:lnTo>
                    <a:lnTo>
                      <a:pt x="2742" y="438"/>
                    </a:lnTo>
                    <a:lnTo>
                      <a:pt x="2742" y="450"/>
                    </a:lnTo>
                    <a:lnTo>
                      <a:pt x="2760" y="450"/>
                    </a:lnTo>
                    <a:lnTo>
                      <a:pt x="2796" y="444"/>
                    </a:lnTo>
                    <a:lnTo>
                      <a:pt x="2856" y="444"/>
                    </a:lnTo>
                    <a:lnTo>
                      <a:pt x="2850" y="444"/>
                    </a:lnTo>
                    <a:lnTo>
                      <a:pt x="2844" y="450"/>
                    </a:lnTo>
                    <a:lnTo>
                      <a:pt x="2832" y="450"/>
                    </a:lnTo>
                    <a:lnTo>
                      <a:pt x="2790" y="456"/>
                    </a:lnTo>
                    <a:lnTo>
                      <a:pt x="2730" y="468"/>
                    </a:lnTo>
                    <a:lnTo>
                      <a:pt x="2706" y="468"/>
                    </a:lnTo>
                    <a:lnTo>
                      <a:pt x="2688" y="474"/>
                    </a:lnTo>
                    <a:lnTo>
                      <a:pt x="2670" y="474"/>
                    </a:lnTo>
                    <a:lnTo>
                      <a:pt x="2652" y="480"/>
                    </a:lnTo>
                    <a:lnTo>
                      <a:pt x="2646" y="486"/>
                    </a:lnTo>
                    <a:lnTo>
                      <a:pt x="2640" y="486"/>
                    </a:lnTo>
                    <a:lnTo>
                      <a:pt x="2658" y="486"/>
                    </a:lnTo>
                    <a:lnTo>
                      <a:pt x="2694" y="492"/>
                    </a:lnTo>
                    <a:lnTo>
                      <a:pt x="2760" y="498"/>
                    </a:lnTo>
                    <a:lnTo>
                      <a:pt x="2808" y="492"/>
                    </a:lnTo>
                    <a:lnTo>
                      <a:pt x="2850" y="480"/>
                    </a:lnTo>
                    <a:lnTo>
                      <a:pt x="2874" y="474"/>
                    </a:lnTo>
                    <a:lnTo>
                      <a:pt x="2886" y="468"/>
                    </a:lnTo>
                    <a:lnTo>
                      <a:pt x="2958" y="450"/>
                    </a:lnTo>
                    <a:lnTo>
                      <a:pt x="3000" y="450"/>
                    </a:lnTo>
                    <a:lnTo>
                      <a:pt x="3054" y="444"/>
                    </a:lnTo>
                    <a:lnTo>
                      <a:pt x="3096" y="438"/>
                    </a:lnTo>
                    <a:lnTo>
                      <a:pt x="3120" y="432"/>
                    </a:lnTo>
                    <a:lnTo>
                      <a:pt x="3138" y="420"/>
                    </a:lnTo>
                    <a:lnTo>
                      <a:pt x="3156" y="414"/>
                    </a:lnTo>
                    <a:lnTo>
                      <a:pt x="3168" y="408"/>
                    </a:lnTo>
                    <a:lnTo>
                      <a:pt x="3168" y="396"/>
                    </a:lnTo>
                    <a:lnTo>
                      <a:pt x="3156" y="384"/>
                    </a:lnTo>
                    <a:lnTo>
                      <a:pt x="3144" y="378"/>
                    </a:lnTo>
                    <a:lnTo>
                      <a:pt x="3120" y="378"/>
                    </a:lnTo>
                    <a:lnTo>
                      <a:pt x="3114" y="384"/>
                    </a:lnTo>
                    <a:lnTo>
                      <a:pt x="3108" y="384"/>
                    </a:lnTo>
                    <a:lnTo>
                      <a:pt x="3108" y="396"/>
                    </a:lnTo>
                    <a:lnTo>
                      <a:pt x="3072" y="396"/>
                    </a:lnTo>
                    <a:lnTo>
                      <a:pt x="3078" y="390"/>
                    </a:lnTo>
                    <a:lnTo>
                      <a:pt x="3078" y="378"/>
                    </a:lnTo>
                    <a:lnTo>
                      <a:pt x="3102" y="354"/>
                    </a:lnTo>
                    <a:lnTo>
                      <a:pt x="3102" y="342"/>
                    </a:lnTo>
                    <a:lnTo>
                      <a:pt x="3096" y="342"/>
                    </a:lnTo>
                    <a:lnTo>
                      <a:pt x="3054" y="348"/>
                    </a:lnTo>
                    <a:lnTo>
                      <a:pt x="2988" y="372"/>
                    </a:lnTo>
                    <a:lnTo>
                      <a:pt x="2976" y="378"/>
                    </a:lnTo>
                    <a:lnTo>
                      <a:pt x="3024" y="378"/>
                    </a:lnTo>
                    <a:lnTo>
                      <a:pt x="3018" y="408"/>
                    </a:lnTo>
                    <a:lnTo>
                      <a:pt x="2898" y="420"/>
                    </a:lnTo>
                    <a:lnTo>
                      <a:pt x="2898" y="414"/>
                    </a:lnTo>
                    <a:lnTo>
                      <a:pt x="2892" y="408"/>
                    </a:lnTo>
                    <a:lnTo>
                      <a:pt x="2892" y="372"/>
                    </a:lnTo>
                    <a:lnTo>
                      <a:pt x="2886" y="366"/>
                    </a:lnTo>
                    <a:lnTo>
                      <a:pt x="2874" y="366"/>
                    </a:lnTo>
                    <a:lnTo>
                      <a:pt x="2856" y="360"/>
                    </a:lnTo>
                    <a:lnTo>
                      <a:pt x="2814" y="360"/>
                    </a:lnTo>
                    <a:lnTo>
                      <a:pt x="2682" y="384"/>
                    </a:lnTo>
                    <a:close/>
                    <a:moveTo>
                      <a:pt x="2832" y="342"/>
                    </a:moveTo>
                    <a:lnTo>
                      <a:pt x="2844" y="330"/>
                    </a:lnTo>
                    <a:lnTo>
                      <a:pt x="2844" y="318"/>
                    </a:lnTo>
                    <a:lnTo>
                      <a:pt x="2838" y="312"/>
                    </a:lnTo>
                    <a:lnTo>
                      <a:pt x="2814" y="312"/>
                    </a:lnTo>
                    <a:lnTo>
                      <a:pt x="2802" y="318"/>
                    </a:lnTo>
                    <a:lnTo>
                      <a:pt x="2796" y="324"/>
                    </a:lnTo>
                    <a:lnTo>
                      <a:pt x="2796" y="330"/>
                    </a:lnTo>
                    <a:lnTo>
                      <a:pt x="2802" y="336"/>
                    </a:lnTo>
                    <a:lnTo>
                      <a:pt x="2814" y="336"/>
                    </a:lnTo>
                    <a:lnTo>
                      <a:pt x="2820" y="342"/>
                    </a:lnTo>
                    <a:lnTo>
                      <a:pt x="2832" y="342"/>
                    </a:lnTo>
                    <a:close/>
                    <a:moveTo>
                      <a:pt x="3012" y="564"/>
                    </a:moveTo>
                    <a:lnTo>
                      <a:pt x="2988" y="540"/>
                    </a:lnTo>
                    <a:lnTo>
                      <a:pt x="2958" y="540"/>
                    </a:lnTo>
                    <a:lnTo>
                      <a:pt x="2952" y="534"/>
                    </a:lnTo>
                    <a:lnTo>
                      <a:pt x="2946" y="534"/>
                    </a:lnTo>
                    <a:lnTo>
                      <a:pt x="2934" y="528"/>
                    </a:lnTo>
                    <a:lnTo>
                      <a:pt x="2916" y="528"/>
                    </a:lnTo>
                    <a:lnTo>
                      <a:pt x="2898" y="534"/>
                    </a:lnTo>
                    <a:lnTo>
                      <a:pt x="2892" y="540"/>
                    </a:lnTo>
                    <a:lnTo>
                      <a:pt x="2892" y="552"/>
                    </a:lnTo>
                    <a:lnTo>
                      <a:pt x="2928" y="570"/>
                    </a:lnTo>
                    <a:lnTo>
                      <a:pt x="2934" y="576"/>
                    </a:lnTo>
                    <a:lnTo>
                      <a:pt x="2946" y="582"/>
                    </a:lnTo>
                    <a:lnTo>
                      <a:pt x="3012" y="564"/>
                    </a:lnTo>
                    <a:close/>
                    <a:moveTo>
                      <a:pt x="2460" y="414"/>
                    </a:moveTo>
                    <a:lnTo>
                      <a:pt x="2442" y="420"/>
                    </a:lnTo>
                    <a:lnTo>
                      <a:pt x="2430" y="426"/>
                    </a:lnTo>
                    <a:lnTo>
                      <a:pt x="2430" y="438"/>
                    </a:lnTo>
                    <a:lnTo>
                      <a:pt x="2442" y="438"/>
                    </a:lnTo>
                    <a:lnTo>
                      <a:pt x="2472" y="432"/>
                    </a:lnTo>
                    <a:lnTo>
                      <a:pt x="2490" y="426"/>
                    </a:lnTo>
                    <a:lnTo>
                      <a:pt x="2502" y="420"/>
                    </a:lnTo>
                    <a:lnTo>
                      <a:pt x="2502" y="414"/>
                    </a:lnTo>
                    <a:lnTo>
                      <a:pt x="2496" y="408"/>
                    </a:lnTo>
                    <a:lnTo>
                      <a:pt x="2484" y="408"/>
                    </a:lnTo>
                    <a:lnTo>
                      <a:pt x="2460" y="414"/>
                    </a:lnTo>
                    <a:close/>
                    <a:moveTo>
                      <a:pt x="2970" y="858"/>
                    </a:moveTo>
                    <a:lnTo>
                      <a:pt x="2988" y="858"/>
                    </a:lnTo>
                    <a:lnTo>
                      <a:pt x="3006" y="864"/>
                    </a:lnTo>
                    <a:lnTo>
                      <a:pt x="3018" y="870"/>
                    </a:lnTo>
                    <a:lnTo>
                      <a:pt x="3036" y="876"/>
                    </a:lnTo>
                    <a:lnTo>
                      <a:pt x="3060" y="882"/>
                    </a:lnTo>
                    <a:lnTo>
                      <a:pt x="3096" y="882"/>
                    </a:lnTo>
                    <a:lnTo>
                      <a:pt x="3126" y="876"/>
                    </a:lnTo>
                    <a:lnTo>
                      <a:pt x="3138" y="876"/>
                    </a:lnTo>
                    <a:lnTo>
                      <a:pt x="3120" y="810"/>
                    </a:lnTo>
                    <a:lnTo>
                      <a:pt x="3018" y="792"/>
                    </a:lnTo>
                    <a:lnTo>
                      <a:pt x="2988" y="828"/>
                    </a:lnTo>
                    <a:lnTo>
                      <a:pt x="2958" y="828"/>
                    </a:lnTo>
                    <a:lnTo>
                      <a:pt x="2952" y="834"/>
                    </a:lnTo>
                    <a:lnTo>
                      <a:pt x="2952" y="846"/>
                    </a:lnTo>
                    <a:lnTo>
                      <a:pt x="2958" y="852"/>
                    </a:lnTo>
                    <a:lnTo>
                      <a:pt x="2970" y="858"/>
                    </a:lnTo>
                    <a:close/>
                    <a:moveTo>
                      <a:pt x="168" y="2034"/>
                    </a:moveTo>
                    <a:lnTo>
                      <a:pt x="168" y="2040"/>
                    </a:lnTo>
                    <a:lnTo>
                      <a:pt x="174" y="2046"/>
                    </a:lnTo>
                    <a:lnTo>
                      <a:pt x="192" y="2046"/>
                    </a:lnTo>
                    <a:lnTo>
                      <a:pt x="186" y="2070"/>
                    </a:lnTo>
                    <a:lnTo>
                      <a:pt x="216" y="2052"/>
                    </a:lnTo>
                    <a:lnTo>
                      <a:pt x="216" y="2028"/>
                    </a:lnTo>
                    <a:lnTo>
                      <a:pt x="174" y="2028"/>
                    </a:lnTo>
                    <a:lnTo>
                      <a:pt x="168" y="2034"/>
                    </a:lnTo>
                    <a:close/>
                    <a:moveTo>
                      <a:pt x="252" y="2298"/>
                    </a:moveTo>
                    <a:lnTo>
                      <a:pt x="252" y="2292"/>
                    </a:lnTo>
                    <a:lnTo>
                      <a:pt x="246" y="2286"/>
                    </a:lnTo>
                    <a:lnTo>
                      <a:pt x="246" y="2268"/>
                    </a:lnTo>
                    <a:lnTo>
                      <a:pt x="252" y="2256"/>
                    </a:lnTo>
                    <a:lnTo>
                      <a:pt x="252" y="2238"/>
                    </a:lnTo>
                    <a:lnTo>
                      <a:pt x="246" y="2226"/>
                    </a:lnTo>
                    <a:lnTo>
                      <a:pt x="228" y="2226"/>
                    </a:lnTo>
                    <a:lnTo>
                      <a:pt x="216" y="2220"/>
                    </a:lnTo>
                    <a:lnTo>
                      <a:pt x="204" y="2220"/>
                    </a:lnTo>
                    <a:lnTo>
                      <a:pt x="192" y="2214"/>
                    </a:lnTo>
                    <a:lnTo>
                      <a:pt x="186" y="2208"/>
                    </a:lnTo>
                    <a:lnTo>
                      <a:pt x="174" y="2202"/>
                    </a:lnTo>
                    <a:lnTo>
                      <a:pt x="150" y="2178"/>
                    </a:lnTo>
                    <a:lnTo>
                      <a:pt x="138" y="2172"/>
                    </a:lnTo>
                    <a:lnTo>
                      <a:pt x="126" y="2172"/>
                    </a:lnTo>
                    <a:lnTo>
                      <a:pt x="102" y="2184"/>
                    </a:lnTo>
                    <a:lnTo>
                      <a:pt x="96" y="2196"/>
                    </a:lnTo>
                    <a:lnTo>
                      <a:pt x="96" y="2202"/>
                    </a:lnTo>
                    <a:lnTo>
                      <a:pt x="108" y="2208"/>
                    </a:lnTo>
                    <a:lnTo>
                      <a:pt x="114" y="2214"/>
                    </a:lnTo>
                    <a:lnTo>
                      <a:pt x="120" y="2214"/>
                    </a:lnTo>
                    <a:lnTo>
                      <a:pt x="132" y="2202"/>
                    </a:lnTo>
                    <a:lnTo>
                      <a:pt x="144" y="2208"/>
                    </a:lnTo>
                    <a:lnTo>
                      <a:pt x="132" y="2220"/>
                    </a:lnTo>
                    <a:lnTo>
                      <a:pt x="120" y="2220"/>
                    </a:lnTo>
                    <a:lnTo>
                      <a:pt x="114" y="2226"/>
                    </a:lnTo>
                    <a:lnTo>
                      <a:pt x="102" y="2232"/>
                    </a:lnTo>
                    <a:lnTo>
                      <a:pt x="102" y="2244"/>
                    </a:lnTo>
                    <a:lnTo>
                      <a:pt x="108" y="2250"/>
                    </a:lnTo>
                    <a:lnTo>
                      <a:pt x="126" y="2250"/>
                    </a:lnTo>
                    <a:lnTo>
                      <a:pt x="138" y="2244"/>
                    </a:lnTo>
                    <a:lnTo>
                      <a:pt x="132" y="2262"/>
                    </a:lnTo>
                    <a:lnTo>
                      <a:pt x="150" y="2262"/>
                    </a:lnTo>
                    <a:lnTo>
                      <a:pt x="132" y="2280"/>
                    </a:lnTo>
                    <a:lnTo>
                      <a:pt x="168" y="2274"/>
                    </a:lnTo>
                    <a:lnTo>
                      <a:pt x="156" y="2280"/>
                    </a:lnTo>
                    <a:lnTo>
                      <a:pt x="144" y="2292"/>
                    </a:lnTo>
                    <a:lnTo>
                      <a:pt x="138" y="2292"/>
                    </a:lnTo>
                    <a:lnTo>
                      <a:pt x="138" y="2298"/>
                    </a:lnTo>
                    <a:lnTo>
                      <a:pt x="150" y="2298"/>
                    </a:lnTo>
                    <a:lnTo>
                      <a:pt x="162" y="2286"/>
                    </a:lnTo>
                    <a:lnTo>
                      <a:pt x="168" y="2286"/>
                    </a:lnTo>
                    <a:lnTo>
                      <a:pt x="174" y="2292"/>
                    </a:lnTo>
                    <a:lnTo>
                      <a:pt x="174" y="2304"/>
                    </a:lnTo>
                    <a:lnTo>
                      <a:pt x="162" y="2316"/>
                    </a:lnTo>
                    <a:lnTo>
                      <a:pt x="162" y="2328"/>
                    </a:lnTo>
                    <a:lnTo>
                      <a:pt x="210" y="2328"/>
                    </a:lnTo>
                    <a:lnTo>
                      <a:pt x="228" y="2316"/>
                    </a:lnTo>
                    <a:lnTo>
                      <a:pt x="210" y="2340"/>
                    </a:lnTo>
                    <a:lnTo>
                      <a:pt x="192" y="2340"/>
                    </a:lnTo>
                    <a:lnTo>
                      <a:pt x="186" y="2346"/>
                    </a:lnTo>
                    <a:lnTo>
                      <a:pt x="186" y="2352"/>
                    </a:lnTo>
                    <a:lnTo>
                      <a:pt x="210" y="2364"/>
                    </a:lnTo>
                    <a:lnTo>
                      <a:pt x="216" y="2364"/>
                    </a:lnTo>
                    <a:lnTo>
                      <a:pt x="228" y="2370"/>
                    </a:lnTo>
                    <a:lnTo>
                      <a:pt x="234" y="2376"/>
                    </a:lnTo>
                    <a:lnTo>
                      <a:pt x="246" y="2376"/>
                    </a:lnTo>
                    <a:lnTo>
                      <a:pt x="258" y="2382"/>
                    </a:lnTo>
                    <a:lnTo>
                      <a:pt x="270" y="2376"/>
                    </a:lnTo>
                    <a:lnTo>
                      <a:pt x="288" y="2358"/>
                    </a:lnTo>
                    <a:lnTo>
                      <a:pt x="294" y="2346"/>
                    </a:lnTo>
                    <a:lnTo>
                      <a:pt x="294" y="2340"/>
                    </a:lnTo>
                    <a:lnTo>
                      <a:pt x="288" y="2334"/>
                    </a:lnTo>
                    <a:lnTo>
                      <a:pt x="282" y="2322"/>
                    </a:lnTo>
                    <a:lnTo>
                      <a:pt x="270" y="2316"/>
                    </a:lnTo>
                    <a:lnTo>
                      <a:pt x="264" y="2304"/>
                    </a:lnTo>
                    <a:lnTo>
                      <a:pt x="252" y="2298"/>
                    </a:lnTo>
                    <a:close/>
                    <a:moveTo>
                      <a:pt x="2304" y="372"/>
                    </a:moveTo>
                    <a:lnTo>
                      <a:pt x="2316" y="372"/>
                    </a:lnTo>
                    <a:lnTo>
                      <a:pt x="2328" y="366"/>
                    </a:lnTo>
                    <a:lnTo>
                      <a:pt x="2376" y="366"/>
                    </a:lnTo>
                    <a:lnTo>
                      <a:pt x="2388" y="378"/>
                    </a:lnTo>
                    <a:lnTo>
                      <a:pt x="2388" y="390"/>
                    </a:lnTo>
                    <a:lnTo>
                      <a:pt x="2424" y="390"/>
                    </a:lnTo>
                    <a:lnTo>
                      <a:pt x="2442" y="384"/>
                    </a:lnTo>
                    <a:lnTo>
                      <a:pt x="2454" y="384"/>
                    </a:lnTo>
                    <a:lnTo>
                      <a:pt x="2466" y="390"/>
                    </a:lnTo>
                    <a:lnTo>
                      <a:pt x="2472" y="396"/>
                    </a:lnTo>
                    <a:lnTo>
                      <a:pt x="2490" y="396"/>
                    </a:lnTo>
                    <a:lnTo>
                      <a:pt x="2514" y="384"/>
                    </a:lnTo>
                    <a:lnTo>
                      <a:pt x="2520" y="372"/>
                    </a:lnTo>
                    <a:lnTo>
                      <a:pt x="2520" y="354"/>
                    </a:lnTo>
                    <a:lnTo>
                      <a:pt x="2550" y="354"/>
                    </a:lnTo>
                    <a:lnTo>
                      <a:pt x="2616" y="336"/>
                    </a:lnTo>
                    <a:lnTo>
                      <a:pt x="2580" y="366"/>
                    </a:lnTo>
                    <a:lnTo>
                      <a:pt x="2634" y="378"/>
                    </a:lnTo>
                    <a:lnTo>
                      <a:pt x="2688" y="354"/>
                    </a:lnTo>
                    <a:lnTo>
                      <a:pt x="2784" y="312"/>
                    </a:lnTo>
                    <a:lnTo>
                      <a:pt x="2778" y="312"/>
                    </a:lnTo>
                    <a:lnTo>
                      <a:pt x="2772" y="306"/>
                    </a:lnTo>
                    <a:lnTo>
                      <a:pt x="2754" y="300"/>
                    </a:lnTo>
                    <a:lnTo>
                      <a:pt x="2736" y="300"/>
                    </a:lnTo>
                    <a:lnTo>
                      <a:pt x="2724" y="294"/>
                    </a:lnTo>
                    <a:lnTo>
                      <a:pt x="2706" y="288"/>
                    </a:lnTo>
                    <a:lnTo>
                      <a:pt x="2676" y="288"/>
                    </a:lnTo>
                    <a:lnTo>
                      <a:pt x="2646" y="282"/>
                    </a:lnTo>
                    <a:lnTo>
                      <a:pt x="2604" y="282"/>
                    </a:lnTo>
                    <a:lnTo>
                      <a:pt x="2526" y="294"/>
                    </a:lnTo>
                    <a:lnTo>
                      <a:pt x="2526" y="318"/>
                    </a:lnTo>
                    <a:lnTo>
                      <a:pt x="2406" y="324"/>
                    </a:lnTo>
                    <a:lnTo>
                      <a:pt x="2400" y="324"/>
                    </a:lnTo>
                    <a:lnTo>
                      <a:pt x="2394" y="318"/>
                    </a:lnTo>
                    <a:lnTo>
                      <a:pt x="2334" y="318"/>
                    </a:lnTo>
                    <a:lnTo>
                      <a:pt x="2322" y="324"/>
                    </a:lnTo>
                    <a:lnTo>
                      <a:pt x="2310" y="324"/>
                    </a:lnTo>
                    <a:lnTo>
                      <a:pt x="2304" y="330"/>
                    </a:lnTo>
                    <a:lnTo>
                      <a:pt x="2304" y="372"/>
                    </a:lnTo>
                    <a:close/>
                    <a:moveTo>
                      <a:pt x="150" y="1980"/>
                    </a:moveTo>
                    <a:lnTo>
                      <a:pt x="162" y="2004"/>
                    </a:lnTo>
                    <a:lnTo>
                      <a:pt x="174" y="2010"/>
                    </a:lnTo>
                    <a:lnTo>
                      <a:pt x="186" y="1980"/>
                    </a:lnTo>
                    <a:lnTo>
                      <a:pt x="180" y="1974"/>
                    </a:lnTo>
                    <a:lnTo>
                      <a:pt x="174" y="1974"/>
                    </a:lnTo>
                    <a:lnTo>
                      <a:pt x="162" y="1968"/>
                    </a:lnTo>
                    <a:lnTo>
                      <a:pt x="156" y="1968"/>
                    </a:lnTo>
                    <a:lnTo>
                      <a:pt x="150" y="1974"/>
                    </a:lnTo>
                    <a:lnTo>
                      <a:pt x="150" y="1980"/>
                    </a:lnTo>
                    <a:close/>
                    <a:moveTo>
                      <a:pt x="126" y="1932"/>
                    </a:moveTo>
                    <a:lnTo>
                      <a:pt x="120" y="1932"/>
                    </a:lnTo>
                    <a:lnTo>
                      <a:pt x="108" y="1938"/>
                    </a:lnTo>
                    <a:lnTo>
                      <a:pt x="96" y="1938"/>
                    </a:lnTo>
                    <a:lnTo>
                      <a:pt x="84" y="1944"/>
                    </a:lnTo>
                    <a:lnTo>
                      <a:pt x="78" y="1944"/>
                    </a:lnTo>
                    <a:lnTo>
                      <a:pt x="78" y="1950"/>
                    </a:lnTo>
                    <a:lnTo>
                      <a:pt x="72" y="1962"/>
                    </a:lnTo>
                    <a:lnTo>
                      <a:pt x="66" y="1968"/>
                    </a:lnTo>
                    <a:lnTo>
                      <a:pt x="48" y="1968"/>
                    </a:lnTo>
                    <a:lnTo>
                      <a:pt x="42" y="1962"/>
                    </a:lnTo>
                    <a:lnTo>
                      <a:pt x="48" y="1956"/>
                    </a:lnTo>
                    <a:lnTo>
                      <a:pt x="60" y="1956"/>
                    </a:lnTo>
                    <a:lnTo>
                      <a:pt x="66" y="1950"/>
                    </a:lnTo>
                    <a:lnTo>
                      <a:pt x="72" y="1950"/>
                    </a:lnTo>
                    <a:lnTo>
                      <a:pt x="78" y="1944"/>
                    </a:lnTo>
                    <a:lnTo>
                      <a:pt x="84" y="1944"/>
                    </a:lnTo>
                    <a:lnTo>
                      <a:pt x="78" y="1938"/>
                    </a:lnTo>
                    <a:lnTo>
                      <a:pt x="54" y="1938"/>
                    </a:lnTo>
                    <a:lnTo>
                      <a:pt x="48" y="1944"/>
                    </a:lnTo>
                    <a:lnTo>
                      <a:pt x="48" y="1932"/>
                    </a:lnTo>
                    <a:lnTo>
                      <a:pt x="36" y="1932"/>
                    </a:lnTo>
                    <a:lnTo>
                      <a:pt x="24" y="1944"/>
                    </a:lnTo>
                    <a:lnTo>
                      <a:pt x="6" y="1980"/>
                    </a:lnTo>
                    <a:lnTo>
                      <a:pt x="6" y="2004"/>
                    </a:lnTo>
                    <a:lnTo>
                      <a:pt x="12" y="2004"/>
                    </a:lnTo>
                    <a:lnTo>
                      <a:pt x="12" y="2010"/>
                    </a:lnTo>
                    <a:lnTo>
                      <a:pt x="18" y="2016"/>
                    </a:lnTo>
                    <a:lnTo>
                      <a:pt x="0" y="2022"/>
                    </a:lnTo>
                    <a:lnTo>
                      <a:pt x="12" y="2076"/>
                    </a:lnTo>
                    <a:lnTo>
                      <a:pt x="12" y="2082"/>
                    </a:lnTo>
                    <a:lnTo>
                      <a:pt x="6" y="2082"/>
                    </a:lnTo>
                    <a:lnTo>
                      <a:pt x="12" y="2088"/>
                    </a:lnTo>
                    <a:lnTo>
                      <a:pt x="12" y="2094"/>
                    </a:lnTo>
                    <a:lnTo>
                      <a:pt x="30" y="2094"/>
                    </a:lnTo>
                    <a:lnTo>
                      <a:pt x="30" y="2070"/>
                    </a:lnTo>
                    <a:lnTo>
                      <a:pt x="24" y="2058"/>
                    </a:lnTo>
                    <a:lnTo>
                      <a:pt x="24" y="2040"/>
                    </a:lnTo>
                    <a:lnTo>
                      <a:pt x="36" y="2028"/>
                    </a:lnTo>
                    <a:lnTo>
                      <a:pt x="42" y="2028"/>
                    </a:lnTo>
                    <a:lnTo>
                      <a:pt x="48" y="2016"/>
                    </a:lnTo>
                    <a:lnTo>
                      <a:pt x="54" y="2010"/>
                    </a:lnTo>
                    <a:lnTo>
                      <a:pt x="54" y="1986"/>
                    </a:lnTo>
                    <a:lnTo>
                      <a:pt x="84" y="1956"/>
                    </a:lnTo>
                    <a:lnTo>
                      <a:pt x="108" y="1944"/>
                    </a:lnTo>
                    <a:lnTo>
                      <a:pt x="114" y="1944"/>
                    </a:lnTo>
                    <a:lnTo>
                      <a:pt x="126" y="1938"/>
                    </a:lnTo>
                    <a:lnTo>
                      <a:pt x="126" y="1932"/>
                    </a:lnTo>
                    <a:close/>
                    <a:moveTo>
                      <a:pt x="1896" y="678"/>
                    </a:moveTo>
                    <a:lnTo>
                      <a:pt x="1896" y="690"/>
                    </a:lnTo>
                    <a:lnTo>
                      <a:pt x="1884" y="702"/>
                    </a:lnTo>
                    <a:lnTo>
                      <a:pt x="1884" y="714"/>
                    </a:lnTo>
                    <a:lnTo>
                      <a:pt x="1902" y="714"/>
                    </a:lnTo>
                    <a:lnTo>
                      <a:pt x="1926" y="708"/>
                    </a:lnTo>
                    <a:lnTo>
                      <a:pt x="1944" y="708"/>
                    </a:lnTo>
                    <a:lnTo>
                      <a:pt x="1980" y="696"/>
                    </a:lnTo>
                    <a:lnTo>
                      <a:pt x="1986" y="690"/>
                    </a:lnTo>
                    <a:lnTo>
                      <a:pt x="1992" y="690"/>
                    </a:lnTo>
                    <a:lnTo>
                      <a:pt x="2034" y="702"/>
                    </a:lnTo>
                    <a:lnTo>
                      <a:pt x="2112" y="642"/>
                    </a:lnTo>
                    <a:lnTo>
                      <a:pt x="2244" y="600"/>
                    </a:lnTo>
                    <a:lnTo>
                      <a:pt x="2370" y="564"/>
                    </a:lnTo>
                    <a:lnTo>
                      <a:pt x="2466" y="546"/>
                    </a:lnTo>
                    <a:lnTo>
                      <a:pt x="2454" y="540"/>
                    </a:lnTo>
                    <a:lnTo>
                      <a:pt x="2448" y="528"/>
                    </a:lnTo>
                    <a:lnTo>
                      <a:pt x="2436" y="522"/>
                    </a:lnTo>
                    <a:lnTo>
                      <a:pt x="2424" y="510"/>
                    </a:lnTo>
                    <a:lnTo>
                      <a:pt x="2412" y="504"/>
                    </a:lnTo>
                    <a:lnTo>
                      <a:pt x="2400" y="492"/>
                    </a:lnTo>
                    <a:lnTo>
                      <a:pt x="2352" y="492"/>
                    </a:lnTo>
                    <a:lnTo>
                      <a:pt x="2340" y="498"/>
                    </a:lnTo>
                    <a:lnTo>
                      <a:pt x="2328" y="498"/>
                    </a:lnTo>
                    <a:lnTo>
                      <a:pt x="2262" y="504"/>
                    </a:lnTo>
                    <a:lnTo>
                      <a:pt x="2226" y="480"/>
                    </a:lnTo>
                    <a:lnTo>
                      <a:pt x="2142" y="486"/>
                    </a:lnTo>
                    <a:lnTo>
                      <a:pt x="2094" y="504"/>
                    </a:lnTo>
                    <a:lnTo>
                      <a:pt x="2076" y="522"/>
                    </a:lnTo>
                    <a:lnTo>
                      <a:pt x="2064" y="552"/>
                    </a:lnTo>
                    <a:lnTo>
                      <a:pt x="2010" y="564"/>
                    </a:lnTo>
                    <a:lnTo>
                      <a:pt x="1944" y="588"/>
                    </a:lnTo>
                    <a:lnTo>
                      <a:pt x="1962" y="600"/>
                    </a:lnTo>
                    <a:lnTo>
                      <a:pt x="1842" y="654"/>
                    </a:lnTo>
                    <a:lnTo>
                      <a:pt x="1854" y="654"/>
                    </a:lnTo>
                    <a:lnTo>
                      <a:pt x="1890" y="672"/>
                    </a:lnTo>
                    <a:lnTo>
                      <a:pt x="1896" y="678"/>
                    </a:lnTo>
                    <a:close/>
                    <a:moveTo>
                      <a:pt x="198" y="1968"/>
                    </a:moveTo>
                    <a:lnTo>
                      <a:pt x="192" y="1992"/>
                    </a:lnTo>
                    <a:lnTo>
                      <a:pt x="192" y="2010"/>
                    </a:lnTo>
                    <a:lnTo>
                      <a:pt x="216" y="1998"/>
                    </a:lnTo>
                    <a:lnTo>
                      <a:pt x="198" y="1968"/>
                    </a:lnTo>
                    <a:close/>
                    <a:moveTo>
                      <a:pt x="4182" y="600"/>
                    </a:moveTo>
                    <a:lnTo>
                      <a:pt x="4194" y="606"/>
                    </a:lnTo>
                    <a:lnTo>
                      <a:pt x="4206" y="600"/>
                    </a:lnTo>
                    <a:lnTo>
                      <a:pt x="4218" y="600"/>
                    </a:lnTo>
                    <a:lnTo>
                      <a:pt x="4242" y="588"/>
                    </a:lnTo>
                    <a:lnTo>
                      <a:pt x="4308" y="588"/>
                    </a:lnTo>
                    <a:lnTo>
                      <a:pt x="4314" y="594"/>
                    </a:lnTo>
                    <a:lnTo>
                      <a:pt x="4350" y="594"/>
                    </a:lnTo>
                    <a:lnTo>
                      <a:pt x="4356" y="588"/>
                    </a:lnTo>
                    <a:lnTo>
                      <a:pt x="4356" y="582"/>
                    </a:lnTo>
                    <a:lnTo>
                      <a:pt x="4344" y="558"/>
                    </a:lnTo>
                    <a:lnTo>
                      <a:pt x="4338" y="552"/>
                    </a:lnTo>
                    <a:lnTo>
                      <a:pt x="4326" y="546"/>
                    </a:lnTo>
                    <a:lnTo>
                      <a:pt x="4230" y="546"/>
                    </a:lnTo>
                    <a:lnTo>
                      <a:pt x="4224" y="540"/>
                    </a:lnTo>
                    <a:lnTo>
                      <a:pt x="4212" y="540"/>
                    </a:lnTo>
                    <a:lnTo>
                      <a:pt x="4200" y="534"/>
                    </a:lnTo>
                    <a:lnTo>
                      <a:pt x="4188" y="534"/>
                    </a:lnTo>
                    <a:lnTo>
                      <a:pt x="4176" y="540"/>
                    </a:lnTo>
                    <a:lnTo>
                      <a:pt x="4158" y="558"/>
                    </a:lnTo>
                    <a:lnTo>
                      <a:pt x="4158" y="564"/>
                    </a:lnTo>
                    <a:lnTo>
                      <a:pt x="4176" y="576"/>
                    </a:lnTo>
                    <a:lnTo>
                      <a:pt x="4170" y="582"/>
                    </a:lnTo>
                    <a:lnTo>
                      <a:pt x="4170" y="594"/>
                    </a:lnTo>
                    <a:lnTo>
                      <a:pt x="4176" y="594"/>
                    </a:lnTo>
                    <a:lnTo>
                      <a:pt x="4182" y="600"/>
                    </a:lnTo>
                    <a:close/>
                    <a:moveTo>
                      <a:pt x="3708" y="516"/>
                    </a:moveTo>
                    <a:lnTo>
                      <a:pt x="3678" y="516"/>
                    </a:lnTo>
                    <a:lnTo>
                      <a:pt x="3624" y="510"/>
                    </a:lnTo>
                    <a:lnTo>
                      <a:pt x="3564" y="504"/>
                    </a:lnTo>
                    <a:lnTo>
                      <a:pt x="3468" y="504"/>
                    </a:lnTo>
                    <a:lnTo>
                      <a:pt x="3468" y="516"/>
                    </a:lnTo>
                    <a:lnTo>
                      <a:pt x="3462" y="522"/>
                    </a:lnTo>
                    <a:lnTo>
                      <a:pt x="3426" y="540"/>
                    </a:lnTo>
                    <a:lnTo>
                      <a:pt x="3396" y="546"/>
                    </a:lnTo>
                    <a:lnTo>
                      <a:pt x="3378" y="552"/>
                    </a:lnTo>
                    <a:lnTo>
                      <a:pt x="3372" y="552"/>
                    </a:lnTo>
                    <a:lnTo>
                      <a:pt x="3372" y="558"/>
                    </a:lnTo>
                    <a:lnTo>
                      <a:pt x="3384" y="570"/>
                    </a:lnTo>
                    <a:lnTo>
                      <a:pt x="3390" y="582"/>
                    </a:lnTo>
                    <a:lnTo>
                      <a:pt x="3390" y="594"/>
                    </a:lnTo>
                    <a:lnTo>
                      <a:pt x="3372" y="618"/>
                    </a:lnTo>
                    <a:lnTo>
                      <a:pt x="3402" y="636"/>
                    </a:lnTo>
                    <a:lnTo>
                      <a:pt x="3480" y="606"/>
                    </a:lnTo>
                    <a:lnTo>
                      <a:pt x="3474" y="600"/>
                    </a:lnTo>
                    <a:lnTo>
                      <a:pt x="3468" y="600"/>
                    </a:lnTo>
                    <a:lnTo>
                      <a:pt x="3468" y="594"/>
                    </a:lnTo>
                    <a:lnTo>
                      <a:pt x="3474" y="588"/>
                    </a:lnTo>
                    <a:lnTo>
                      <a:pt x="3486" y="582"/>
                    </a:lnTo>
                    <a:lnTo>
                      <a:pt x="3522" y="582"/>
                    </a:lnTo>
                    <a:lnTo>
                      <a:pt x="3546" y="594"/>
                    </a:lnTo>
                    <a:lnTo>
                      <a:pt x="3552" y="600"/>
                    </a:lnTo>
                    <a:lnTo>
                      <a:pt x="3606" y="594"/>
                    </a:lnTo>
                    <a:lnTo>
                      <a:pt x="3600" y="570"/>
                    </a:lnTo>
                    <a:lnTo>
                      <a:pt x="3630" y="570"/>
                    </a:lnTo>
                    <a:lnTo>
                      <a:pt x="3648" y="564"/>
                    </a:lnTo>
                    <a:lnTo>
                      <a:pt x="3666" y="564"/>
                    </a:lnTo>
                    <a:lnTo>
                      <a:pt x="3690" y="552"/>
                    </a:lnTo>
                    <a:lnTo>
                      <a:pt x="3696" y="546"/>
                    </a:lnTo>
                    <a:lnTo>
                      <a:pt x="3702" y="534"/>
                    </a:lnTo>
                    <a:lnTo>
                      <a:pt x="3714" y="522"/>
                    </a:lnTo>
                    <a:lnTo>
                      <a:pt x="3720" y="522"/>
                    </a:lnTo>
                    <a:lnTo>
                      <a:pt x="3714" y="516"/>
                    </a:lnTo>
                    <a:lnTo>
                      <a:pt x="3708" y="516"/>
                    </a:lnTo>
                    <a:close/>
                    <a:moveTo>
                      <a:pt x="3792" y="150"/>
                    </a:moveTo>
                    <a:lnTo>
                      <a:pt x="3738" y="156"/>
                    </a:lnTo>
                    <a:lnTo>
                      <a:pt x="3756" y="180"/>
                    </a:lnTo>
                    <a:lnTo>
                      <a:pt x="3792" y="150"/>
                    </a:lnTo>
                    <a:close/>
                    <a:moveTo>
                      <a:pt x="3612" y="480"/>
                    </a:moveTo>
                    <a:lnTo>
                      <a:pt x="3636" y="468"/>
                    </a:lnTo>
                    <a:lnTo>
                      <a:pt x="3642" y="456"/>
                    </a:lnTo>
                    <a:lnTo>
                      <a:pt x="3654" y="450"/>
                    </a:lnTo>
                    <a:lnTo>
                      <a:pt x="3660" y="438"/>
                    </a:lnTo>
                    <a:lnTo>
                      <a:pt x="3660" y="432"/>
                    </a:lnTo>
                    <a:lnTo>
                      <a:pt x="3654" y="426"/>
                    </a:lnTo>
                    <a:lnTo>
                      <a:pt x="3642" y="426"/>
                    </a:lnTo>
                    <a:lnTo>
                      <a:pt x="3630" y="420"/>
                    </a:lnTo>
                    <a:lnTo>
                      <a:pt x="3588" y="420"/>
                    </a:lnTo>
                    <a:lnTo>
                      <a:pt x="3570" y="426"/>
                    </a:lnTo>
                    <a:lnTo>
                      <a:pt x="3552" y="426"/>
                    </a:lnTo>
                    <a:lnTo>
                      <a:pt x="3534" y="438"/>
                    </a:lnTo>
                    <a:lnTo>
                      <a:pt x="3516" y="444"/>
                    </a:lnTo>
                    <a:lnTo>
                      <a:pt x="3504" y="450"/>
                    </a:lnTo>
                    <a:lnTo>
                      <a:pt x="3504" y="462"/>
                    </a:lnTo>
                    <a:lnTo>
                      <a:pt x="3528" y="468"/>
                    </a:lnTo>
                    <a:lnTo>
                      <a:pt x="3600" y="480"/>
                    </a:lnTo>
                    <a:lnTo>
                      <a:pt x="3612" y="480"/>
                    </a:lnTo>
                    <a:close/>
                    <a:moveTo>
                      <a:pt x="3954" y="180"/>
                    </a:moveTo>
                    <a:lnTo>
                      <a:pt x="3900" y="192"/>
                    </a:lnTo>
                    <a:lnTo>
                      <a:pt x="3936" y="210"/>
                    </a:lnTo>
                    <a:lnTo>
                      <a:pt x="3924" y="216"/>
                    </a:lnTo>
                    <a:lnTo>
                      <a:pt x="3918" y="222"/>
                    </a:lnTo>
                    <a:lnTo>
                      <a:pt x="3918" y="228"/>
                    </a:lnTo>
                    <a:lnTo>
                      <a:pt x="3924" y="234"/>
                    </a:lnTo>
                    <a:lnTo>
                      <a:pt x="3936" y="240"/>
                    </a:lnTo>
                    <a:lnTo>
                      <a:pt x="3966" y="240"/>
                    </a:lnTo>
                    <a:lnTo>
                      <a:pt x="3942" y="252"/>
                    </a:lnTo>
                    <a:lnTo>
                      <a:pt x="3954" y="252"/>
                    </a:lnTo>
                    <a:lnTo>
                      <a:pt x="4002" y="276"/>
                    </a:lnTo>
                    <a:lnTo>
                      <a:pt x="4014" y="276"/>
                    </a:lnTo>
                    <a:lnTo>
                      <a:pt x="4026" y="270"/>
                    </a:lnTo>
                    <a:lnTo>
                      <a:pt x="4032" y="264"/>
                    </a:lnTo>
                    <a:lnTo>
                      <a:pt x="4044" y="258"/>
                    </a:lnTo>
                    <a:lnTo>
                      <a:pt x="4050" y="252"/>
                    </a:lnTo>
                    <a:lnTo>
                      <a:pt x="4074" y="246"/>
                    </a:lnTo>
                    <a:lnTo>
                      <a:pt x="4086" y="258"/>
                    </a:lnTo>
                    <a:lnTo>
                      <a:pt x="4092" y="270"/>
                    </a:lnTo>
                    <a:lnTo>
                      <a:pt x="4098" y="276"/>
                    </a:lnTo>
                    <a:lnTo>
                      <a:pt x="4104" y="270"/>
                    </a:lnTo>
                    <a:lnTo>
                      <a:pt x="4116" y="270"/>
                    </a:lnTo>
                    <a:lnTo>
                      <a:pt x="4128" y="264"/>
                    </a:lnTo>
                    <a:lnTo>
                      <a:pt x="4134" y="258"/>
                    </a:lnTo>
                    <a:lnTo>
                      <a:pt x="4146" y="258"/>
                    </a:lnTo>
                    <a:lnTo>
                      <a:pt x="4152" y="252"/>
                    </a:lnTo>
                    <a:lnTo>
                      <a:pt x="4158" y="252"/>
                    </a:lnTo>
                    <a:lnTo>
                      <a:pt x="4170" y="246"/>
                    </a:lnTo>
                    <a:lnTo>
                      <a:pt x="4176" y="234"/>
                    </a:lnTo>
                    <a:lnTo>
                      <a:pt x="4182" y="228"/>
                    </a:lnTo>
                    <a:lnTo>
                      <a:pt x="4194" y="246"/>
                    </a:lnTo>
                    <a:lnTo>
                      <a:pt x="4218" y="222"/>
                    </a:lnTo>
                    <a:lnTo>
                      <a:pt x="4218" y="216"/>
                    </a:lnTo>
                    <a:lnTo>
                      <a:pt x="4236" y="210"/>
                    </a:lnTo>
                    <a:lnTo>
                      <a:pt x="4326" y="210"/>
                    </a:lnTo>
                    <a:lnTo>
                      <a:pt x="4332" y="204"/>
                    </a:lnTo>
                    <a:lnTo>
                      <a:pt x="4332" y="192"/>
                    </a:lnTo>
                    <a:lnTo>
                      <a:pt x="4266" y="186"/>
                    </a:lnTo>
                    <a:lnTo>
                      <a:pt x="4302" y="174"/>
                    </a:lnTo>
                    <a:lnTo>
                      <a:pt x="4302" y="132"/>
                    </a:lnTo>
                    <a:lnTo>
                      <a:pt x="4278" y="132"/>
                    </a:lnTo>
                    <a:lnTo>
                      <a:pt x="4266" y="138"/>
                    </a:lnTo>
                    <a:lnTo>
                      <a:pt x="4260" y="144"/>
                    </a:lnTo>
                    <a:lnTo>
                      <a:pt x="4248" y="150"/>
                    </a:lnTo>
                    <a:lnTo>
                      <a:pt x="4242" y="126"/>
                    </a:lnTo>
                    <a:lnTo>
                      <a:pt x="4194" y="132"/>
                    </a:lnTo>
                    <a:lnTo>
                      <a:pt x="4194" y="120"/>
                    </a:lnTo>
                    <a:lnTo>
                      <a:pt x="4176" y="84"/>
                    </a:lnTo>
                    <a:lnTo>
                      <a:pt x="4140" y="84"/>
                    </a:lnTo>
                    <a:lnTo>
                      <a:pt x="4122" y="90"/>
                    </a:lnTo>
                    <a:lnTo>
                      <a:pt x="4110" y="96"/>
                    </a:lnTo>
                    <a:lnTo>
                      <a:pt x="4104" y="102"/>
                    </a:lnTo>
                    <a:lnTo>
                      <a:pt x="4098" y="102"/>
                    </a:lnTo>
                    <a:lnTo>
                      <a:pt x="4020" y="108"/>
                    </a:lnTo>
                    <a:lnTo>
                      <a:pt x="4044" y="126"/>
                    </a:lnTo>
                    <a:lnTo>
                      <a:pt x="3996" y="126"/>
                    </a:lnTo>
                    <a:lnTo>
                      <a:pt x="3984" y="132"/>
                    </a:lnTo>
                    <a:lnTo>
                      <a:pt x="3972" y="132"/>
                    </a:lnTo>
                    <a:lnTo>
                      <a:pt x="3966" y="138"/>
                    </a:lnTo>
                    <a:lnTo>
                      <a:pt x="3984" y="156"/>
                    </a:lnTo>
                    <a:lnTo>
                      <a:pt x="3972" y="156"/>
                    </a:lnTo>
                    <a:lnTo>
                      <a:pt x="3936" y="150"/>
                    </a:lnTo>
                    <a:lnTo>
                      <a:pt x="3906" y="156"/>
                    </a:lnTo>
                    <a:lnTo>
                      <a:pt x="3888" y="168"/>
                    </a:lnTo>
                    <a:lnTo>
                      <a:pt x="3888" y="174"/>
                    </a:lnTo>
                    <a:lnTo>
                      <a:pt x="3894" y="180"/>
                    </a:lnTo>
                    <a:lnTo>
                      <a:pt x="3954" y="180"/>
                    </a:lnTo>
                    <a:close/>
                    <a:moveTo>
                      <a:pt x="3972" y="294"/>
                    </a:moveTo>
                    <a:lnTo>
                      <a:pt x="3954" y="300"/>
                    </a:lnTo>
                    <a:lnTo>
                      <a:pt x="3942" y="306"/>
                    </a:lnTo>
                    <a:lnTo>
                      <a:pt x="3936" y="312"/>
                    </a:lnTo>
                    <a:lnTo>
                      <a:pt x="3936" y="318"/>
                    </a:lnTo>
                    <a:lnTo>
                      <a:pt x="3966" y="324"/>
                    </a:lnTo>
                    <a:lnTo>
                      <a:pt x="3972" y="324"/>
                    </a:lnTo>
                    <a:lnTo>
                      <a:pt x="3990" y="306"/>
                    </a:lnTo>
                    <a:lnTo>
                      <a:pt x="3990" y="300"/>
                    </a:lnTo>
                    <a:lnTo>
                      <a:pt x="3984" y="294"/>
                    </a:lnTo>
                    <a:lnTo>
                      <a:pt x="3972" y="294"/>
                    </a:lnTo>
                    <a:close/>
                    <a:moveTo>
                      <a:pt x="3738" y="336"/>
                    </a:moveTo>
                    <a:lnTo>
                      <a:pt x="3726" y="336"/>
                    </a:lnTo>
                    <a:lnTo>
                      <a:pt x="3720" y="330"/>
                    </a:lnTo>
                    <a:lnTo>
                      <a:pt x="3672" y="330"/>
                    </a:lnTo>
                    <a:lnTo>
                      <a:pt x="3636" y="336"/>
                    </a:lnTo>
                    <a:lnTo>
                      <a:pt x="3624" y="342"/>
                    </a:lnTo>
                    <a:lnTo>
                      <a:pt x="3642" y="360"/>
                    </a:lnTo>
                    <a:lnTo>
                      <a:pt x="3654" y="360"/>
                    </a:lnTo>
                    <a:lnTo>
                      <a:pt x="3660" y="378"/>
                    </a:lnTo>
                    <a:lnTo>
                      <a:pt x="3768" y="378"/>
                    </a:lnTo>
                    <a:lnTo>
                      <a:pt x="3768" y="390"/>
                    </a:lnTo>
                    <a:lnTo>
                      <a:pt x="3762" y="396"/>
                    </a:lnTo>
                    <a:lnTo>
                      <a:pt x="3762" y="408"/>
                    </a:lnTo>
                    <a:lnTo>
                      <a:pt x="3708" y="450"/>
                    </a:lnTo>
                    <a:lnTo>
                      <a:pt x="3732" y="456"/>
                    </a:lnTo>
                    <a:lnTo>
                      <a:pt x="3720" y="468"/>
                    </a:lnTo>
                    <a:lnTo>
                      <a:pt x="3714" y="468"/>
                    </a:lnTo>
                    <a:lnTo>
                      <a:pt x="3708" y="474"/>
                    </a:lnTo>
                    <a:lnTo>
                      <a:pt x="3708" y="480"/>
                    </a:lnTo>
                    <a:lnTo>
                      <a:pt x="3726" y="480"/>
                    </a:lnTo>
                    <a:lnTo>
                      <a:pt x="3738" y="474"/>
                    </a:lnTo>
                    <a:lnTo>
                      <a:pt x="3744" y="474"/>
                    </a:lnTo>
                    <a:lnTo>
                      <a:pt x="3756" y="468"/>
                    </a:lnTo>
                    <a:lnTo>
                      <a:pt x="3756" y="480"/>
                    </a:lnTo>
                    <a:lnTo>
                      <a:pt x="3792" y="480"/>
                    </a:lnTo>
                    <a:lnTo>
                      <a:pt x="3810" y="474"/>
                    </a:lnTo>
                    <a:lnTo>
                      <a:pt x="3822" y="468"/>
                    </a:lnTo>
                    <a:lnTo>
                      <a:pt x="3840" y="468"/>
                    </a:lnTo>
                    <a:lnTo>
                      <a:pt x="3846" y="462"/>
                    </a:lnTo>
                    <a:lnTo>
                      <a:pt x="3852" y="462"/>
                    </a:lnTo>
                    <a:lnTo>
                      <a:pt x="3858" y="486"/>
                    </a:lnTo>
                    <a:lnTo>
                      <a:pt x="3924" y="480"/>
                    </a:lnTo>
                    <a:lnTo>
                      <a:pt x="4002" y="498"/>
                    </a:lnTo>
                    <a:lnTo>
                      <a:pt x="4098" y="486"/>
                    </a:lnTo>
                    <a:lnTo>
                      <a:pt x="4128" y="468"/>
                    </a:lnTo>
                    <a:lnTo>
                      <a:pt x="4122" y="474"/>
                    </a:lnTo>
                    <a:lnTo>
                      <a:pt x="4122" y="486"/>
                    </a:lnTo>
                    <a:lnTo>
                      <a:pt x="4260" y="486"/>
                    </a:lnTo>
                    <a:lnTo>
                      <a:pt x="4272" y="468"/>
                    </a:lnTo>
                    <a:lnTo>
                      <a:pt x="4338" y="438"/>
                    </a:lnTo>
                    <a:lnTo>
                      <a:pt x="4320" y="432"/>
                    </a:lnTo>
                    <a:lnTo>
                      <a:pt x="4320" y="420"/>
                    </a:lnTo>
                    <a:lnTo>
                      <a:pt x="4314" y="420"/>
                    </a:lnTo>
                    <a:lnTo>
                      <a:pt x="4308" y="414"/>
                    </a:lnTo>
                    <a:lnTo>
                      <a:pt x="4290" y="414"/>
                    </a:lnTo>
                    <a:lnTo>
                      <a:pt x="4278" y="408"/>
                    </a:lnTo>
                    <a:lnTo>
                      <a:pt x="4260" y="408"/>
                    </a:lnTo>
                    <a:lnTo>
                      <a:pt x="4242" y="402"/>
                    </a:lnTo>
                    <a:lnTo>
                      <a:pt x="4206" y="402"/>
                    </a:lnTo>
                    <a:lnTo>
                      <a:pt x="4164" y="414"/>
                    </a:lnTo>
                    <a:lnTo>
                      <a:pt x="4116" y="420"/>
                    </a:lnTo>
                    <a:lnTo>
                      <a:pt x="4074" y="426"/>
                    </a:lnTo>
                    <a:lnTo>
                      <a:pt x="4038" y="438"/>
                    </a:lnTo>
                    <a:lnTo>
                      <a:pt x="4026" y="438"/>
                    </a:lnTo>
                    <a:lnTo>
                      <a:pt x="4014" y="432"/>
                    </a:lnTo>
                    <a:lnTo>
                      <a:pt x="4008" y="426"/>
                    </a:lnTo>
                    <a:lnTo>
                      <a:pt x="3996" y="420"/>
                    </a:lnTo>
                    <a:lnTo>
                      <a:pt x="3984" y="420"/>
                    </a:lnTo>
                    <a:lnTo>
                      <a:pt x="3972" y="426"/>
                    </a:lnTo>
                    <a:lnTo>
                      <a:pt x="3960" y="426"/>
                    </a:lnTo>
                    <a:lnTo>
                      <a:pt x="3948" y="432"/>
                    </a:lnTo>
                    <a:lnTo>
                      <a:pt x="3942" y="438"/>
                    </a:lnTo>
                    <a:lnTo>
                      <a:pt x="3936" y="438"/>
                    </a:lnTo>
                    <a:lnTo>
                      <a:pt x="3912" y="414"/>
                    </a:lnTo>
                    <a:lnTo>
                      <a:pt x="3894" y="426"/>
                    </a:lnTo>
                    <a:lnTo>
                      <a:pt x="3864" y="420"/>
                    </a:lnTo>
                    <a:lnTo>
                      <a:pt x="3894" y="408"/>
                    </a:lnTo>
                    <a:lnTo>
                      <a:pt x="3876" y="396"/>
                    </a:lnTo>
                    <a:lnTo>
                      <a:pt x="3822" y="408"/>
                    </a:lnTo>
                    <a:lnTo>
                      <a:pt x="3858" y="396"/>
                    </a:lnTo>
                    <a:lnTo>
                      <a:pt x="3858" y="390"/>
                    </a:lnTo>
                    <a:lnTo>
                      <a:pt x="3924" y="384"/>
                    </a:lnTo>
                    <a:lnTo>
                      <a:pt x="3888" y="372"/>
                    </a:lnTo>
                    <a:lnTo>
                      <a:pt x="3870" y="372"/>
                    </a:lnTo>
                    <a:lnTo>
                      <a:pt x="3876" y="366"/>
                    </a:lnTo>
                    <a:lnTo>
                      <a:pt x="3876" y="360"/>
                    </a:lnTo>
                    <a:lnTo>
                      <a:pt x="3870" y="354"/>
                    </a:lnTo>
                    <a:lnTo>
                      <a:pt x="3840" y="354"/>
                    </a:lnTo>
                    <a:lnTo>
                      <a:pt x="3822" y="360"/>
                    </a:lnTo>
                    <a:lnTo>
                      <a:pt x="3804" y="360"/>
                    </a:lnTo>
                    <a:lnTo>
                      <a:pt x="3786" y="366"/>
                    </a:lnTo>
                    <a:lnTo>
                      <a:pt x="3774" y="354"/>
                    </a:lnTo>
                    <a:lnTo>
                      <a:pt x="3762" y="348"/>
                    </a:lnTo>
                    <a:lnTo>
                      <a:pt x="3756" y="342"/>
                    </a:lnTo>
                    <a:lnTo>
                      <a:pt x="3744" y="336"/>
                    </a:lnTo>
                    <a:lnTo>
                      <a:pt x="3738" y="336"/>
                    </a:lnTo>
                    <a:close/>
                    <a:moveTo>
                      <a:pt x="3264" y="420"/>
                    </a:moveTo>
                    <a:lnTo>
                      <a:pt x="3282" y="420"/>
                    </a:lnTo>
                    <a:lnTo>
                      <a:pt x="3300" y="426"/>
                    </a:lnTo>
                    <a:lnTo>
                      <a:pt x="3318" y="426"/>
                    </a:lnTo>
                    <a:lnTo>
                      <a:pt x="3330" y="432"/>
                    </a:lnTo>
                    <a:lnTo>
                      <a:pt x="3342" y="432"/>
                    </a:lnTo>
                    <a:lnTo>
                      <a:pt x="3330" y="444"/>
                    </a:lnTo>
                    <a:lnTo>
                      <a:pt x="3324" y="444"/>
                    </a:lnTo>
                    <a:lnTo>
                      <a:pt x="3324" y="456"/>
                    </a:lnTo>
                    <a:lnTo>
                      <a:pt x="3438" y="456"/>
                    </a:lnTo>
                    <a:lnTo>
                      <a:pt x="3462" y="444"/>
                    </a:lnTo>
                    <a:lnTo>
                      <a:pt x="3462" y="432"/>
                    </a:lnTo>
                    <a:lnTo>
                      <a:pt x="3468" y="426"/>
                    </a:lnTo>
                    <a:lnTo>
                      <a:pt x="3480" y="426"/>
                    </a:lnTo>
                    <a:lnTo>
                      <a:pt x="3492" y="420"/>
                    </a:lnTo>
                    <a:lnTo>
                      <a:pt x="3504" y="420"/>
                    </a:lnTo>
                    <a:lnTo>
                      <a:pt x="3510" y="414"/>
                    </a:lnTo>
                    <a:lnTo>
                      <a:pt x="3510" y="408"/>
                    </a:lnTo>
                    <a:lnTo>
                      <a:pt x="3522" y="396"/>
                    </a:lnTo>
                    <a:lnTo>
                      <a:pt x="3534" y="390"/>
                    </a:lnTo>
                    <a:lnTo>
                      <a:pt x="3540" y="384"/>
                    </a:lnTo>
                    <a:lnTo>
                      <a:pt x="3552" y="378"/>
                    </a:lnTo>
                    <a:lnTo>
                      <a:pt x="3552" y="372"/>
                    </a:lnTo>
                    <a:lnTo>
                      <a:pt x="3546" y="366"/>
                    </a:lnTo>
                    <a:lnTo>
                      <a:pt x="3534" y="360"/>
                    </a:lnTo>
                    <a:lnTo>
                      <a:pt x="3510" y="360"/>
                    </a:lnTo>
                    <a:lnTo>
                      <a:pt x="3504" y="366"/>
                    </a:lnTo>
                    <a:lnTo>
                      <a:pt x="3492" y="366"/>
                    </a:lnTo>
                    <a:lnTo>
                      <a:pt x="3486" y="360"/>
                    </a:lnTo>
                    <a:lnTo>
                      <a:pt x="3474" y="360"/>
                    </a:lnTo>
                    <a:lnTo>
                      <a:pt x="3462" y="354"/>
                    </a:lnTo>
                    <a:lnTo>
                      <a:pt x="3450" y="354"/>
                    </a:lnTo>
                    <a:lnTo>
                      <a:pt x="3432" y="348"/>
                    </a:lnTo>
                    <a:lnTo>
                      <a:pt x="3426" y="354"/>
                    </a:lnTo>
                    <a:lnTo>
                      <a:pt x="3420" y="354"/>
                    </a:lnTo>
                    <a:lnTo>
                      <a:pt x="3414" y="366"/>
                    </a:lnTo>
                    <a:lnTo>
                      <a:pt x="3414" y="396"/>
                    </a:lnTo>
                    <a:lnTo>
                      <a:pt x="3396" y="378"/>
                    </a:lnTo>
                    <a:lnTo>
                      <a:pt x="3384" y="372"/>
                    </a:lnTo>
                    <a:lnTo>
                      <a:pt x="3366" y="372"/>
                    </a:lnTo>
                    <a:lnTo>
                      <a:pt x="3354" y="384"/>
                    </a:lnTo>
                    <a:lnTo>
                      <a:pt x="3348" y="396"/>
                    </a:lnTo>
                    <a:lnTo>
                      <a:pt x="3330" y="414"/>
                    </a:lnTo>
                    <a:lnTo>
                      <a:pt x="3324" y="414"/>
                    </a:lnTo>
                    <a:lnTo>
                      <a:pt x="3300" y="366"/>
                    </a:lnTo>
                    <a:lnTo>
                      <a:pt x="3288" y="360"/>
                    </a:lnTo>
                    <a:lnTo>
                      <a:pt x="3258" y="360"/>
                    </a:lnTo>
                    <a:lnTo>
                      <a:pt x="3246" y="366"/>
                    </a:lnTo>
                    <a:lnTo>
                      <a:pt x="3240" y="372"/>
                    </a:lnTo>
                    <a:lnTo>
                      <a:pt x="3240" y="396"/>
                    </a:lnTo>
                    <a:lnTo>
                      <a:pt x="3246" y="408"/>
                    </a:lnTo>
                    <a:lnTo>
                      <a:pt x="3258" y="414"/>
                    </a:lnTo>
                    <a:lnTo>
                      <a:pt x="3264" y="420"/>
                    </a:lnTo>
                    <a:close/>
                    <a:moveTo>
                      <a:pt x="3720" y="288"/>
                    </a:moveTo>
                    <a:lnTo>
                      <a:pt x="3726" y="288"/>
                    </a:lnTo>
                    <a:lnTo>
                      <a:pt x="3732" y="294"/>
                    </a:lnTo>
                    <a:lnTo>
                      <a:pt x="3738" y="306"/>
                    </a:lnTo>
                    <a:lnTo>
                      <a:pt x="3768" y="306"/>
                    </a:lnTo>
                    <a:lnTo>
                      <a:pt x="3780" y="300"/>
                    </a:lnTo>
                    <a:lnTo>
                      <a:pt x="3834" y="300"/>
                    </a:lnTo>
                    <a:lnTo>
                      <a:pt x="3834" y="294"/>
                    </a:lnTo>
                    <a:lnTo>
                      <a:pt x="3828" y="294"/>
                    </a:lnTo>
                    <a:lnTo>
                      <a:pt x="3822" y="288"/>
                    </a:lnTo>
                    <a:lnTo>
                      <a:pt x="3810" y="288"/>
                    </a:lnTo>
                    <a:lnTo>
                      <a:pt x="3804" y="282"/>
                    </a:lnTo>
                    <a:lnTo>
                      <a:pt x="3792" y="282"/>
                    </a:lnTo>
                    <a:lnTo>
                      <a:pt x="3804" y="270"/>
                    </a:lnTo>
                    <a:lnTo>
                      <a:pt x="3816" y="264"/>
                    </a:lnTo>
                    <a:lnTo>
                      <a:pt x="3822" y="264"/>
                    </a:lnTo>
                    <a:lnTo>
                      <a:pt x="3828" y="258"/>
                    </a:lnTo>
                    <a:lnTo>
                      <a:pt x="3822" y="258"/>
                    </a:lnTo>
                    <a:lnTo>
                      <a:pt x="3810" y="252"/>
                    </a:lnTo>
                    <a:lnTo>
                      <a:pt x="3738" y="228"/>
                    </a:lnTo>
                    <a:lnTo>
                      <a:pt x="3732" y="228"/>
                    </a:lnTo>
                    <a:lnTo>
                      <a:pt x="3726" y="234"/>
                    </a:lnTo>
                    <a:lnTo>
                      <a:pt x="3714" y="240"/>
                    </a:lnTo>
                    <a:lnTo>
                      <a:pt x="3702" y="240"/>
                    </a:lnTo>
                    <a:lnTo>
                      <a:pt x="3690" y="252"/>
                    </a:lnTo>
                    <a:lnTo>
                      <a:pt x="3690" y="258"/>
                    </a:lnTo>
                    <a:lnTo>
                      <a:pt x="3696" y="264"/>
                    </a:lnTo>
                    <a:lnTo>
                      <a:pt x="3702" y="276"/>
                    </a:lnTo>
                    <a:lnTo>
                      <a:pt x="3714" y="282"/>
                    </a:lnTo>
                    <a:lnTo>
                      <a:pt x="3720" y="288"/>
                    </a:lnTo>
                    <a:close/>
                    <a:moveTo>
                      <a:pt x="3288" y="504"/>
                    </a:moveTo>
                    <a:lnTo>
                      <a:pt x="3270" y="504"/>
                    </a:lnTo>
                    <a:lnTo>
                      <a:pt x="3234" y="510"/>
                    </a:lnTo>
                    <a:lnTo>
                      <a:pt x="3186" y="516"/>
                    </a:lnTo>
                    <a:lnTo>
                      <a:pt x="3144" y="528"/>
                    </a:lnTo>
                    <a:lnTo>
                      <a:pt x="3132" y="534"/>
                    </a:lnTo>
                    <a:lnTo>
                      <a:pt x="3126" y="540"/>
                    </a:lnTo>
                    <a:lnTo>
                      <a:pt x="3132" y="540"/>
                    </a:lnTo>
                    <a:lnTo>
                      <a:pt x="3150" y="558"/>
                    </a:lnTo>
                    <a:lnTo>
                      <a:pt x="3156" y="570"/>
                    </a:lnTo>
                    <a:lnTo>
                      <a:pt x="3156" y="576"/>
                    </a:lnTo>
                    <a:lnTo>
                      <a:pt x="3138" y="582"/>
                    </a:lnTo>
                    <a:lnTo>
                      <a:pt x="3120" y="570"/>
                    </a:lnTo>
                    <a:lnTo>
                      <a:pt x="3090" y="564"/>
                    </a:lnTo>
                    <a:lnTo>
                      <a:pt x="3048" y="570"/>
                    </a:lnTo>
                    <a:lnTo>
                      <a:pt x="3066" y="606"/>
                    </a:lnTo>
                    <a:lnTo>
                      <a:pt x="3072" y="612"/>
                    </a:lnTo>
                    <a:lnTo>
                      <a:pt x="3084" y="618"/>
                    </a:lnTo>
                    <a:lnTo>
                      <a:pt x="3102" y="624"/>
                    </a:lnTo>
                    <a:lnTo>
                      <a:pt x="3114" y="630"/>
                    </a:lnTo>
                    <a:lnTo>
                      <a:pt x="3120" y="642"/>
                    </a:lnTo>
                    <a:lnTo>
                      <a:pt x="3120" y="654"/>
                    </a:lnTo>
                    <a:lnTo>
                      <a:pt x="3126" y="666"/>
                    </a:lnTo>
                    <a:lnTo>
                      <a:pt x="3126" y="678"/>
                    </a:lnTo>
                    <a:lnTo>
                      <a:pt x="3144" y="678"/>
                    </a:lnTo>
                    <a:lnTo>
                      <a:pt x="3228" y="666"/>
                    </a:lnTo>
                    <a:lnTo>
                      <a:pt x="3264" y="660"/>
                    </a:lnTo>
                    <a:lnTo>
                      <a:pt x="3276" y="654"/>
                    </a:lnTo>
                    <a:lnTo>
                      <a:pt x="3282" y="642"/>
                    </a:lnTo>
                    <a:lnTo>
                      <a:pt x="3288" y="624"/>
                    </a:lnTo>
                    <a:lnTo>
                      <a:pt x="3300" y="600"/>
                    </a:lnTo>
                    <a:lnTo>
                      <a:pt x="3300" y="588"/>
                    </a:lnTo>
                    <a:lnTo>
                      <a:pt x="3228" y="576"/>
                    </a:lnTo>
                    <a:lnTo>
                      <a:pt x="3240" y="570"/>
                    </a:lnTo>
                    <a:lnTo>
                      <a:pt x="3348" y="534"/>
                    </a:lnTo>
                    <a:lnTo>
                      <a:pt x="3360" y="528"/>
                    </a:lnTo>
                    <a:lnTo>
                      <a:pt x="3354" y="522"/>
                    </a:lnTo>
                    <a:lnTo>
                      <a:pt x="3342" y="516"/>
                    </a:lnTo>
                    <a:lnTo>
                      <a:pt x="3324" y="510"/>
                    </a:lnTo>
                    <a:lnTo>
                      <a:pt x="3312" y="510"/>
                    </a:lnTo>
                    <a:lnTo>
                      <a:pt x="3300" y="504"/>
                    </a:lnTo>
                    <a:lnTo>
                      <a:pt x="3288" y="504"/>
                    </a:lnTo>
                    <a:close/>
                    <a:moveTo>
                      <a:pt x="2898" y="744"/>
                    </a:moveTo>
                    <a:lnTo>
                      <a:pt x="2880" y="738"/>
                    </a:lnTo>
                    <a:lnTo>
                      <a:pt x="2796" y="738"/>
                    </a:lnTo>
                    <a:lnTo>
                      <a:pt x="2874" y="696"/>
                    </a:lnTo>
                    <a:lnTo>
                      <a:pt x="2880" y="684"/>
                    </a:lnTo>
                    <a:lnTo>
                      <a:pt x="2886" y="654"/>
                    </a:lnTo>
                    <a:lnTo>
                      <a:pt x="2898" y="624"/>
                    </a:lnTo>
                    <a:lnTo>
                      <a:pt x="2898" y="588"/>
                    </a:lnTo>
                    <a:lnTo>
                      <a:pt x="2880" y="570"/>
                    </a:lnTo>
                    <a:lnTo>
                      <a:pt x="2850" y="570"/>
                    </a:lnTo>
                    <a:lnTo>
                      <a:pt x="2814" y="576"/>
                    </a:lnTo>
                    <a:lnTo>
                      <a:pt x="2796" y="582"/>
                    </a:lnTo>
                    <a:lnTo>
                      <a:pt x="2784" y="588"/>
                    </a:lnTo>
                    <a:lnTo>
                      <a:pt x="2784" y="594"/>
                    </a:lnTo>
                    <a:lnTo>
                      <a:pt x="2766" y="612"/>
                    </a:lnTo>
                    <a:lnTo>
                      <a:pt x="2760" y="630"/>
                    </a:lnTo>
                    <a:lnTo>
                      <a:pt x="2736" y="654"/>
                    </a:lnTo>
                    <a:lnTo>
                      <a:pt x="2718" y="666"/>
                    </a:lnTo>
                    <a:lnTo>
                      <a:pt x="2706" y="672"/>
                    </a:lnTo>
                    <a:lnTo>
                      <a:pt x="2700" y="672"/>
                    </a:lnTo>
                    <a:lnTo>
                      <a:pt x="2694" y="666"/>
                    </a:lnTo>
                    <a:lnTo>
                      <a:pt x="2694" y="660"/>
                    </a:lnTo>
                    <a:lnTo>
                      <a:pt x="2700" y="654"/>
                    </a:lnTo>
                    <a:lnTo>
                      <a:pt x="2706" y="642"/>
                    </a:lnTo>
                    <a:lnTo>
                      <a:pt x="2712" y="636"/>
                    </a:lnTo>
                    <a:lnTo>
                      <a:pt x="2718" y="624"/>
                    </a:lnTo>
                    <a:lnTo>
                      <a:pt x="2718" y="612"/>
                    </a:lnTo>
                    <a:lnTo>
                      <a:pt x="2724" y="606"/>
                    </a:lnTo>
                    <a:lnTo>
                      <a:pt x="2724" y="600"/>
                    </a:lnTo>
                    <a:lnTo>
                      <a:pt x="2706" y="594"/>
                    </a:lnTo>
                    <a:lnTo>
                      <a:pt x="2676" y="588"/>
                    </a:lnTo>
                    <a:lnTo>
                      <a:pt x="2628" y="588"/>
                    </a:lnTo>
                    <a:lnTo>
                      <a:pt x="2622" y="606"/>
                    </a:lnTo>
                    <a:lnTo>
                      <a:pt x="2610" y="612"/>
                    </a:lnTo>
                    <a:lnTo>
                      <a:pt x="2586" y="618"/>
                    </a:lnTo>
                    <a:lnTo>
                      <a:pt x="2550" y="624"/>
                    </a:lnTo>
                    <a:lnTo>
                      <a:pt x="2508" y="630"/>
                    </a:lnTo>
                    <a:lnTo>
                      <a:pt x="2490" y="630"/>
                    </a:lnTo>
                    <a:lnTo>
                      <a:pt x="2496" y="624"/>
                    </a:lnTo>
                    <a:lnTo>
                      <a:pt x="2508" y="618"/>
                    </a:lnTo>
                    <a:lnTo>
                      <a:pt x="2520" y="618"/>
                    </a:lnTo>
                    <a:lnTo>
                      <a:pt x="2538" y="612"/>
                    </a:lnTo>
                    <a:lnTo>
                      <a:pt x="2550" y="606"/>
                    </a:lnTo>
                    <a:lnTo>
                      <a:pt x="2586" y="594"/>
                    </a:lnTo>
                    <a:lnTo>
                      <a:pt x="2598" y="588"/>
                    </a:lnTo>
                    <a:lnTo>
                      <a:pt x="2604" y="588"/>
                    </a:lnTo>
                    <a:lnTo>
                      <a:pt x="2604" y="582"/>
                    </a:lnTo>
                    <a:lnTo>
                      <a:pt x="2592" y="576"/>
                    </a:lnTo>
                    <a:lnTo>
                      <a:pt x="2556" y="576"/>
                    </a:lnTo>
                    <a:lnTo>
                      <a:pt x="2496" y="594"/>
                    </a:lnTo>
                    <a:lnTo>
                      <a:pt x="2460" y="600"/>
                    </a:lnTo>
                    <a:lnTo>
                      <a:pt x="2466" y="594"/>
                    </a:lnTo>
                    <a:lnTo>
                      <a:pt x="2478" y="588"/>
                    </a:lnTo>
                    <a:lnTo>
                      <a:pt x="2490" y="576"/>
                    </a:lnTo>
                    <a:lnTo>
                      <a:pt x="2502" y="570"/>
                    </a:lnTo>
                    <a:lnTo>
                      <a:pt x="2514" y="558"/>
                    </a:lnTo>
                    <a:lnTo>
                      <a:pt x="2508" y="558"/>
                    </a:lnTo>
                    <a:lnTo>
                      <a:pt x="2508" y="552"/>
                    </a:lnTo>
                    <a:lnTo>
                      <a:pt x="2496" y="552"/>
                    </a:lnTo>
                    <a:lnTo>
                      <a:pt x="2346" y="600"/>
                    </a:lnTo>
                    <a:lnTo>
                      <a:pt x="2328" y="600"/>
                    </a:lnTo>
                    <a:lnTo>
                      <a:pt x="2244" y="624"/>
                    </a:lnTo>
                    <a:lnTo>
                      <a:pt x="2250" y="642"/>
                    </a:lnTo>
                    <a:lnTo>
                      <a:pt x="2190" y="660"/>
                    </a:lnTo>
                    <a:lnTo>
                      <a:pt x="2172" y="678"/>
                    </a:lnTo>
                    <a:lnTo>
                      <a:pt x="2202" y="690"/>
                    </a:lnTo>
                    <a:lnTo>
                      <a:pt x="2208" y="684"/>
                    </a:lnTo>
                    <a:lnTo>
                      <a:pt x="2220" y="678"/>
                    </a:lnTo>
                    <a:lnTo>
                      <a:pt x="2238" y="678"/>
                    </a:lnTo>
                    <a:lnTo>
                      <a:pt x="2244" y="684"/>
                    </a:lnTo>
                    <a:lnTo>
                      <a:pt x="2244" y="690"/>
                    </a:lnTo>
                    <a:lnTo>
                      <a:pt x="2238" y="696"/>
                    </a:lnTo>
                    <a:lnTo>
                      <a:pt x="2226" y="696"/>
                    </a:lnTo>
                    <a:lnTo>
                      <a:pt x="2208" y="702"/>
                    </a:lnTo>
                    <a:lnTo>
                      <a:pt x="2196" y="702"/>
                    </a:lnTo>
                    <a:lnTo>
                      <a:pt x="2160" y="720"/>
                    </a:lnTo>
                    <a:lnTo>
                      <a:pt x="2166" y="732"/>
                    </a:lnTo>
                    <a:lnTo>
                      <a:pt x="2196" y="732"/>
                    </a:lnTo>
                    <a:lnTo>
                      <a:pt x="2238" y="738"/>
                    </a:lnTo>
                    <a:lnTo>
                      <a:pt x="2322" y="738"/>
                    </a:lnTo>
                    <a:lnTo>
                      <a:pt x="2352" y="744"/>
                    </a:lnTo>
                    <a:lnTo>
                      <a:pt x="2352" y="750"/>
                    </a:lnTo>
                    <a:lnTo>
                      <a:pt x="2322" y="762"/>
                    </a:lnTo>
                    <a:lnTo>
                      <a:pt x="2280" y="762"/>
                    </a:lnTo>
                    <a:lnTo>
                      <a:pt x="2172" y="774"/>
                    </a:lnTo>
                    <a:lnTo>
                      <a:pt x="2136" y="774"/>
                    </a:lnTo>
                    <a:lnTo>
                      <a:pt x="2112" y="786"/>
                    </a:lnTo>
                    <a:lnTo>
                      <a:pt x="2106" y="792"/>
                    </a:lnTo>
                    <a:lnTo>
                      <a:pt x="2118" y="804"/>
                    </a:lnTo>
                    <a:lnTo>
                      <a:pt x="2130" y="810"/>
                    </a:lnTo>
                    <a:lnTo>
                      <a:pt x="2148" y="810"/>
                    </a:lnTo>
                    <a:lnTo>
                      <a:pt x="2160" y="816"/>
                    </a:lnTo>
                    <a:lnTo>
                      <a:pt x="2178" y="822"/>
                    </a:lnTo>
                    <a:lnTo>
                      <a:pt x="2190" y="828"/>
                    </a:lnTo>
                    <a:lnTo>
                      <a:pt x="2190" y="834"/>
                    </a:lnTo>
                    <a:lnTo>
                      <a:pt x="2184" y="840"/>
                    </a:lnTo>
                    <a:lnTo>
                      <a:pt x="2172" y="840"/>
                    </a:lnTo>
                    <a:lnTo>
                      <a:pt x="2154" y="858"/>
                    </a:lnTo>
                    <a:lnTo>
                      <a:pt x="2166" y="870"/>
                    </a:lnTo>
                    <a:lnTo>
                      <a:pt x="2322" y="870"/>
                    </a:lnTo>
                    <a:lnTo>
                      <a:pt x="2370" y="864"/>
                    </a:lnTo>
                    <a:lnTo>
                      <a:pt x="2436" y="858"/>
                    </a:lnTo>
                    <a:lnTo>
                      <a:pt x="2508" y="846"/>
                    </a:lnTo>
                    <a:lnTo>
                      <a:pt x="2574" y="840"/>
                    </a:lnTo>
                    <a:lnTo>
                      <a:pt x="2616" y="828"/>
                    </a:lnTo>
                    <a:lnTo>
                      <a:pt x="2652" y="828"/>
                    </a:lnTo>
                    <a:lnTo>
                      <a:pt x="2736" y="864"/>
                    </a:lnTo>
                    <a:lnTo>
                      <a:pt x="2778" y="876"/>
                    </a:lnTo>
                    <a:lnTo>
                      <a:pt x="2796" y="876"/>
                    </a:lnTo>
                    <a:lnTo>
                      <a:pt x="2814" y="870"/>
                    </a:lnTo>
                    <a:lnTo>
                      <a:pt x="2832" y="852"/>
                    </a:lnTo>
                    <a:lnTo>
                      <a:pt x="2838" y="840"/>
                    </a:lnTo>
                    <a:lnTo>
                      <a:pt x="2844" y="834"/>
                    </a:lnTo>
                    <a:lnTo>
                      <a:pt x="2844" y="822"/>
                    </a:lnTo>
                    <a:lnTo>
                      <a:pt x="2766" y="822"/>
                    </a:lnTo>
                    <a:lnTo>
                      <a:pt x="2802" y="798"/>
                    </a:lnTo>
                    <a:lnTo>
                      <a:pt x="2850" y="798"/>
                    </a:lnTo>
                    <a:lnTo>
                      <a:pt x="2898" y="792"/>
                    </a:lnTo>
                    <a:lnTo>
                      <a:pt x="2910" y="786"/>
                    </a:lnTo>
                    <a:lnTo>
                      <a:pt x="2916" y="786"/>
                    </a:lnTo>
                    <a:lnTo>
                      <a:pt x="2922" y="780"/>
                    </a:lnTo>
                    <a:lnTo>
                      <a:pt x="2916" y="768"/>
                    </a:lnTo>
                    <a:lnTo>
                      <a:pt x="2898" y="750"/>
                    </a:lnTo>
                    <a:lnTo>
                      <a:pt x="2898" y="744"/>
                    </a:lnTo>
                    <a:close/>
                    <a:moveTo>
                      <a:pt x="2868" y="882"/>
                    </a:moveTo>
                    <a:lnTo>
                      <a:pt x="2886" y="882"/>
                    </a:lnTo>
                    <a:lnTo>
                      <a:pt x="2904" y="876"/>
                    </a:lnTo>
                    <a:lnTo>
                      <a:pt x="2910" y="870"/>
                    </a:lnTo>
                    <a:lnTo>
                      <a:pt x="2910" y="864"/>
                    </a:lnTo>
                    <a:lnTo>
                      <a:pt x="2904" y="858"/>
                    </a:lnTo>
                    <a:lnTo>
                      <a:pt x="2880" y="858"/>
                    </a:lnTo>
                    <a:lnTo>
                      <a:pt x="2868" y="870"/>
                    </a:lnTo>
                    <a:lnTo>
                      <a:pt x="2868" y="882"/>
                    </a:lnTo>
                    <a:close/>
                    <a:moveTo>
                      <a:pt x="3276" y="330"/>
                    </a:moveTo>
                    <a:lnTo>
                      <a:pt x="3288" y="330"/>
                    </a:lnTo>
                    <a:lnTo>
                      <a:pt x="3294" y="324"/>
                    </a:lnTo>
                    <a:lnTo>
                      <a:pt x="3300" y="312"/>
                    </a:lnTo>
                    <a:lnTo>
                      <a:pt x="3300" y="306"/>
                    </a:lnTo>
                    <a:lnTo>
                      <a:pt x="3294" y="294"/>
                    </a:lnTo>
                    <a:lnTo>
                      <a:pt x="3288" y="288"/>
                    </a:lnTo>
                    <a:lnTo>
                      <a:pt x="3276" y="288"/>
                    </a:lnTo>
                    <a:lnTo>
                      <a:pt x="3270" y="300"/>
                    </a:lnTo>
                    <a:lnTo>
                      <a:pt x="3264" y="306"/>
                    </a:lnTo>
                    <a:lnTo>
                      <a:pt x="3264" y="324"/>
                    </a:lnTo>
                    <a:lnTo>
                      <a:pt x="3270" y="330"/>
                    </a:lnTo>
                    <a:lnTo>
                      <a:pt x="3276" y="330"/>
                    </a:lnTo>
                    <a:close/>
                    <a:moveTo>
                      <a:pt x="3462" y="228"/>
                    </a:moveTo>
                    <a:lnTo>
                      <a:pt x="3450" y="240"/>
                    </a:lnTo>
                    <a:lnTo>
                      <a:pt x="3450" y="252"/>
                    </a:lnTo>
                    <a:lnTo>
                      <a:pt x="3456" y="258"/>
                    </a:lnTo>
                    <a:lnTo>
                      <a:pt x="3528" y="258"/>
                    </a:lnTo>
                    <a:lnTo>
                      <a:pt x="3546" y="276"/>
                    </a:lnTo>
                    <a:lnTo>
                      <a:pt x="3558" y="282"/>
                    </a:lnTo>
                    <a:lnTo>
                      <a:pt x="3588" y="282"/>
                    </a:lnTo>
                    <a:lnTo>
                      <a:pt x="3612" y="270"/>
                    </a:lnTo>
                    <a:lnTo>
                      <a:pt x="3618" y="264"/>
                    </a:lnTo>
                    <a:lnTo>
                      <a:pt x="3606" y="252"/>
                    </a:lnTo>
                    <a:lnTo>
                      <a:pt x="3636" y="246"/>
                    </a:lnTo>
                    <a:lnTo>
                      <a:pt x="3594" y="210"/>
                    </a:lnTo>
                    <a:lnTo>
                      <a:pt x="3552" y="216"/>
                    </a:lnTo>
                    <a:lnTo>
                      <a:pt x="3534" y="198"/>
                    </a:lnTo>
                    <a:lnTo>
                      <a:pt x="3450" y="198"/>
                    </a:lnTo>
                    <a:lnTo>
                      <a:pt x="3438" y="204"/>
                    </a:lnTo>
                    <a:lnTo>
                      <a:pt x="3426" y="204"/>
                    </a:lnTo>
                    <a:lnTo>
                      <a:pt x="3420" y="210"/>
                    </a:lnTo>
                    <a:lnTo>
                      <a:pt x="3438" y="228"/>
                    </a:lnTo>
                    <a:lnTo>
                      <a:pt x="3462" y="228"/>
                    </a:lnTo>
                    <a:close/>
                    <a:moveTo>
                      <a:pt x="3432" y="1302"/>
                    </a:moveTo>
                    <a:lnTo>
                      <a:pt x="3408" y="1326"/>
                    </a:lnTo>
                    <a:lnTo>
                      <a:pt x="3408" y="1344"/>
                    </a:lnTo>
                    <a:lnTo>
                      <a:pt x="3438" y="1344"/>
                    </a:lnTo>
                    <a:lnTo>
                      <a:pt x="3462" y="1332"/>
                    </a:lnTo>
                    <a:lnTo>
                      <a:pt x="3468" y="1332"/>
                    </a:lnTo>
                    <a:lnTo>
                      <a:pt x="3480" y="1326"/>
                    </a:lnTo>
                    <a:lnTo>
                      <a:pt x="3486" y="1326"/>
                    </a:lnTo>
                    <a:lnTo>
                      <a:pt x="3504" y="1308"/>
                    </a:lnTo>
                    <a:lnTo>
                      <a:pt x="3516" y="1290"/>
                    </a:lnTo>
                    <a:lnTo>
                      <a:pt x="3516" y="1266"/>
                    </a:lnTo>
                    <a:lnTo>
                      <a:pt x="3510" y="1260"/>
                    </a:lnTo>
                    <a:lnTo>
                      <a:pt x="3498" y="1260"/>
                    </a:lnTo>
                    <a:lnTo>
                      <a:pt x="3480" y="1266"/>
                    </a:lnTo>
                    <a:lnTo>
                      <a:pt x="3432" y="1302"/>
                    </a:lnTo>
                    <a:close/>
                    <a:moveTo>
                      <a:pt x="4416" y="1392"/>
                    </a:moveTo>
                    <a:lnTo>
                      <a:pt x="4428" y="1380"/>
                    </a:lnTo>
                    <a:lnTo>
                      <a:pt x="4428" y="1374"/>
                    </a:lnTo>
                    <a:lnTo>
                      <a:pt x="4386" y="1374"/>
                    </a:lnTo>
                    <a:lnTo>
                      <a:pt x="4386" y="1380"/>
                    </a:lnTo>
                    <a:lnTo>
                      <a:pt x="4404" y="1398"/>
                    </a:lnTo>
                    <a:lnTo>
                      <a:pt x="4416" y="1392"/>
                    </a:lnTo>
                    <a:close/>
                    <a:moveTo>
                      <a:pt x="3120" y="2034"/>
                    </a:moveTo>
                    <a:lnTo>
                      <a:pt x="3132" y="2034"/>
                    </a:lnTo>
                    <a:lnTo>
                      <a:pt x="3138" y="2028"/>
                    </a:lnTo>
                    <a:lnTo>
                      <a:pt x="3132" y="2022"/>
                    </a:lnTo>
                    <a:lnTo>
                      <a:pt x="3120" y="2016"/>
                    </a:lnTo>
                    <a:lnTo>
                      <a:pt x="3114" y="2010"/>
                    </a:lnTo>
                    <a:lnTo>
                      <a:pt x="3108" y="2010"/>
                    </a:lnTo>
                    <a:lnTo>
                      <a:pt x="3090" y="2016"/>
                    </a:lnTo>
                    <a:lnTo>
                      <a:pt x="3078" y="2022"/>
                    </a:lnTo>
                    <a:lnTo>
                      <a:pt x="3072" y="2022"/>
                    </a:lnTo>
                    <a:lnTo>
                      <a:pt x="3072" y="2028"/>
                    </a:lnTo>
                    <a:lnTo>
                      <a:pt x="3078" y="2034"/>
                    </a:lnTo>
                    <a:lnTo>
                      <a:pt x="3120" y="2034"/>
                    </a:lnTo>
                    <a:close/>
                    <a:moveTo>
                      <a:pt x="4758" y="996"/>
                    </a:moveTo>
                    <a:lnTo>
                      <a:pt x="4746" y="996"/>
                    </a:lnTo>
                    <a:lnTo>
                      <a:pt x="4734" y="984"/>
                    </a:lnTo>
                    <a:lnTo>
                      <a:pt x="4704" y="1008"/>
                    </a:lnTo>
                    <a:lnTo>
                      <a:pt x="4704" y="978"/>
                    </a:lnTo>
                    <a:lnTo>
                      <a:pt x="4662" y="978"/>
                    </a:lnTo>
                    <a:lnTo>
                      <a:pt x="4668" y="978"/>
                    </a:lnTo>
                    <a:lnTo>
                      <a:pt x="4674" y="972"/>
                    </a:lnTo>
                    <a:lnTo>
                      <a:pt x="4686" y="972"/>
                    </a:lnTo>
                    <a:lnTo>
                      <a:pt x="4698" y="966"/>
                    </a:lnTo>
                    <a:lnTo>
                      <a:pt x="4704" y="954"/>
                    </a:lnTo>
                    <a:lnTo>
                      <a:pt x="4704" y="948"/>
                    </a:lnTo>
                    <a:lnTo>
                      <a:pt x="4698" y="942"/>
                    </a:lnTo>
                    <a:lnTo>
                      <a:pt x="4680" y="942"/>
                    </a:lnTo>
                    <a:lnTo>
                      <a:pt x="4668" y="936"/>
                    </a:lnTo>
                    <a:lnTo>
                      <a:pt x="4650" y="936"/>
                    </a:lnTo>
                    <a:lnTo>
                      <a:pt x="4632" y="930"/>
                    </a:lnTo>
                    <a:lnTo>
                      <a:pt x="4620" y="930"/>
                    </a:lnTo>
                    <a:lnTo>
                      <a:pt x="4614" y="918"/>
                    </a:lnTo>
                    <a:lnTo>
                      <a:pt x="4566" y="912"/>
                    </a:lnTo>
                    <a:lnTo>
                      <a:pt x="4500" y="870"/>
                    </a:lnTo>
                    <a:lnTo>
                      <a:pt x="4566" y="864"/>
                    </a:lnTo>
                    <a:lnTo>
                      <a:pt x="4536" y="840"/>
                    </a:lnTo>
                    <a:lnTo>
                      <a:pt x="4542" y="840"/>
                    </a:lnTo>
                    <a:lnTo>
                      <a:pt x="4548" y="834"/>
                    </a:lnTo>
                    <a:lnTo>
                      <a:pt x="4584" y="834"/>
                    </a:lnTo>
                    <a:lnTo>
                      <a:pt x="4596" y="840"/>
                    </a:lnTo>
                    <a:lnTo>
                      <a:pt x="4638" y="840"/>
                    </a:lnTo>
                    <a:lnTo>
                      <a:pt x="4638" y="834"/>
                    </a:lnTo>
                    <a:lnTo>
                      <a:pt x="4632" y="828"/>
                    </a:lnTo>
                    <a:lnTo>
                      <a:pt x="4614" y="822"/>
                    </a:lnTo>
                    <a:lnTo>
                      <a:pt x="4596" y="822"/>
                    </a:lnTo>
                    <a:lnTo>
                      <a:pt x="4578" y="816"/>
                    </a:lnTo>
                    <a:lnTo>
                      <a:pt x="4518" y="816"/>
                    </a:lnTo>
                    <a:lnTo>
                      <a:pt x="4536" y="816"/>
                    </a:lnTo>
                    <a:lnTo>
                      <a:pt x="4620" y="804"/>
                    </a:lnTo>
                    <a:lnTo>
                      <a:pt x="4638" y="798"/>
                    </a:lnTo>
                    <a:lnTo>
                      <a:pt x="4638" y="792"/>
                    </a:lnTo>
                    <a:lnTo>
                      <a:pt x="4632" y="792"/>
                    </a:lnTo>
                    <a:lnTo>
                      <a:pt x="4626" y="786"/>
                    </a:lnTo>
                    <a:lnTo>
                      <a:pt x="4608" y="786"/>
                    </a:lnTo>
                    <a:lnTo>
                      <a:pt x="4500" y="798"/>
                    </a:lnTo>
                    <a:lnTo>
                      <a:pt x="4560" y="762"/>
                    </a:lnTo>
                    <a:lnTo>
                      <a:pt x="4620" y="762"/>
                    </a:lnTo>
                    <a:lnTo>
                      <a:pt x="4626" y="756"/>
                    </a:lnTo>
                    <a:lnTo>
                      <a:pt x="4620" y="750"/>
                    </a:lnTo>
                    <a:lnTo>
                      <a:pt x="4584" y="738"/>
                    </a:lnTo>
                    <a:lnTo>
                      <a:pt x="4572" y="732"/>
                    </a:lnTo>
                    <a:lnTo>
                      <a:pt x="4554" y="732"/>
                    </a:lnTo>
                    <a:lnTo>
                      <a:pt x="4518" y="750"/>
                    </a:lnTo>
                    <a:lnTo>
                      <a:pt x="4500" y="744"/>
                    </a:lnTo>
                    <a:lnTo>
                      <a:pt x="4458" y="774"/>
                    </a:lnTo>
                    <a:lnTo>
                      <a:pt x="4464" y="756"/>
                    </a:lnTo>
                    <a:lnTo>
                      <a:pt x="4440" y="774"/>
                    </a:lnTo>
                    <a:lnTo>
                      <a:pt x="4464" y="744"/>
                    </a:lnTo>
                    <a:lnTo>
                      <a:pt x="4500" y="744"/>
                    </a:lnTo>
                    <a:lnTo>
                      <a:pt x="4506" y="738"/>
                    </a:lnTo>
                    <a:lnTo>
                      <a:pt x="4518" y="714"/>
                    </a:lnTo>
                    <a:lnTo>
                      <a:pt x="4518" y="708"/>
                    </a:lnTo>
                    <a:lnTo>
                      <a:pt x="4512" y="702"/>
                    </a:lnTo>
                    <a:lnTo>
                      <a:pt x="4506" y="708"/>
                    </a:lnTo>
                    <a:lnTo>
                      <a:pt x="4494" y="714"/>
                    </a:lnTo>
                    <a:lnTo>
                      <a:pt x="4488" y="726"/>
                    </a:lnTo>
                    <a:lnTo>
                      <a:pt x="4452" y="726"/>
                    </a:lnTo>
                    <a:lnTo>
                      <a:pt x="4428" y="738"/>
                    </a:lnTo>
                    <a:lnTo>
                      <a:pt x="4452" y="708"/>
                    </a:lnTo>
                    <a:lnTo>
                      <a:pt x="4482" y="708"/>
                    </a:lnTo>
                    <a:lnTo>
                      <a:pt x="4494" y="702"/>
                    </a:lnTo>
                    <a:lnTo>
                      <a:pt x="4500" y="702"/>
                    </a:lnTo>
                    <a:lnTo>
                      <a:pt x="4506" y="696"/>
                    </a:lnTo>
                    <a:lnTo>
                      <a:pt x="4506" y="690"/>
                    </a:lnTo>
                    <a:lnTo>
                      <a:pt x="4500" y="684"/>
                    </a:lnTo>
                    <a:lnTo>
                      <a:pt x="4458" y="684"/>
                    </a:lnTo>
                    <a:lnTo>
                      <a:pt x="4446" y="690"/>
                    </a:lnTo>
                    <a:lnTo>
                      <a:pt x="4428" y="696"/>
                    </a:lnTo>
                    <a:lnTo>
                      <a:pt x="4422" y="702"/>
                    </a:lnTo>
                    <a:lnTo>
                      <a:pt x="4416" y="702"/>
                    </a:lnTo>
                    <a:lnTo>
                      <a:pt x="4404" y="684"/>
                    </a:lnTo>
                    <a:lnTo>
                      <a:pt x="4380" y="702"/>
                    </a:lnTo>
                    <a:lnTo>
                      <a:pt x="4398" y="672"/>
                    </a:lnTo>
                    <a:lnTo>
                      <a:pt x="4344" y="696"/>
                    </a:lnTo>
                    <a:lnTo>
                      <a:pt x="4344" y="672"/>
                    </a:lnTo>
                    <a:lnTo>
                      <a:pt x="4350" y="672"/>
                    </a:lnTo>
                    <a:lnTo>
                      <a:pt x="4356" y="666"/>
                    </a:lnTo>
                    <a:lnTo>
                      <a:pt x="4368" y="666"/>
                    </a:lnTo>
                    <a:lnTo>
                      <a:pt x="4386" y="660"/>
                    </a:lnTo>
                    <a:lnTo>
                      <a:pt x="4392" y="660"/>
                    </a:lnTo>
                    <a:lnTo>
                      <a:pt x="4398" y="654"/>
                    </a:lnTo>
                    <a:lnTo>
                      <a:pt x="4356" y="654"/>
                    </a:lnTo>
                    <a:lnTo>
                      <a:pt x="4338" y="660"/>
                    </a:lnTo>
                    <a:lnTo>
                      <a:pt x="4326" y="660"/>
                    </a:lnTo>
                    <a:lnTo>
                      <a:pt x="4320" y="648"/>
                    </a:lnTo>
                    <a:lnTo>
                      <a:pt x="4332" y="648"/>
                    </a:lnTo>
                    <a:lnTo>
                      <a:pt x="4356" y="636"/>
                    </a:lnTo>
                    <a:lnTo>
                      <a:pt x="4368" y="636"/>
                    </a:lnTo>
                    <a:lnTo>
                      <a:pt x="4380" y="630"/>
                    </a:lnTo>
                    <a:lnTo>
                      <a:pt x="4386" y="624"/>
                    </a:lnTo>
                    <a:lnTo>
                      <a:pt x="4368" y="618"/>
                    </a:lnTo>
                    <a:lnTo>
                      <a:pt x="4326" y="612"/>
                    </a:lnTo>
                    <a:lnTo>
                      <a:pt x="4290" y="612"/>
                    </a:lnTo>
                    <a:lnTo>
                      <a:pt x="4266" y="606"/>
                    </a:lnTo>
                    <a:lnTo>
                      <a:pt x="4236" y="606"/>
                    </a:lnTo>
                    <a:lnTo>
                      <a:pt x="4230" y="612"/>
                    </a:lnTo>
                    <a:lnTo>
                      <a:pt x="4230" y="618"/>
                    </a:lnTo>
                    <a:lnTo>
                      <a:pt x="4236" y="624"/>
                    </a:lnTo>
                    <a:lnTo>
                      <a:pt x="4242" y="636"/>
                    </a:lnTo>
                    <a:lnTo>
                      <a:pt x="4206" y="630"/>
                    </a:lnTo>
                    <a:lnTo>
                      <a:pt x="4212" y="660"/>
                    </a:lnTo>
                    <a:lnTo>
                      <a:pt x="4194" y="636"/>
                    </a:lnTo>
                    <a:lnTo>
                      <a:pt x="4152" y="660"/>
                    </a:lnTo>
                    <a:lnTo>
                      <a:pt x="4158" y="654"/>
                    </a:lnTo>
                    <a:lnTo>
                      <a:pt x="4158" y="636"/>
                    </a:lnTo>
                    <a:lnTo>
                      <a:pt x="4152" y="630"/>
                    </a:lnTo>
                    <a:lnTo>
                      <a:pt x="4140" y="630"/>
                    </a:lnTo>
                    <a:lnTo>
                      <a:pt x="4122" y="636"/>
                    </a:lnTo>
                    <a:lnTo>
                      <a:pt x="4110" y="642"/>
                    </a:lnTo>
                    <a:lnTo>
                      <a:pt x="4098" y="642"/>
                    </a:lnTo>
                    <a:lnTo>
                      <a:pt x="4086" y="648"/>
                    </a:lnTo>
                    <a:lnTo>
                      <a:pt x="4080" y="654"/>
                    </a:lnTo>
                    <a:lnTo>
                      <a:pt x="4074" y="654"/>
                    </a:lnTo>
                    <a:lnTo>
                      <a:pt x="4092" y="618"/>
                    </a:lnTo>
                    <a:lnTo>
                      <a:pt x="4110" y="618"/>
                    </a:lnTo>
                    <a:lnTo>
                      <a:pt x="4122" y="612"/>
                    </a:lnTo>
                    <a:lnTo>
                      <a:pt x="4134" y="612"/>
                    </a:lnTo>
                    <a:lnTo>
                      <a:pt x="4146" y="606"/>
                    </a:lnTo>
                    <a:lnTo>
                      <a:pt x="4152" y="600"/>
                    </a:lnTo>
                    <a:lnTo>
                      <a:pt x="4152" y="594"/>
                    </a:lnTo>
                    <a:lnTo>
                      <a:pt x="4146" y="582"/>
                    </a:lnTo>
                    <a:lnTo>
                      <a:pt x="4134" y="570"/>
                    </a:lnTo>
                    <a:lnTo>
                      <a:pt x="4152" y="552"/>
                    </a:lnTo>
                    <a:lnTo>
                      <a:pt x="4152" y="540"/>
                    </a:lnTo>
                    <a:lnTo>
                      <a:pt x="4050" y="540"/>
                    </a:lnTo>
                    <a:lnTo>
                      <a:pt x="4026" y="558"/>
                    </a:lnTo>
                    <a:lnTo>
                      <a:pt x="3942" y="558"/>
                    </a:lnTo>
                    <a:lnTo>
                      <a:pt x="3948" y="576"/>
                    </a:lnTo>
                    <a:lnTo>
                      <a:pt x="3978" y="588"/>
                    </a:lnTo>
                    <a:lnTo>
                      <a:pt x="3936" y="576"/>
                    </a:lnTo>
                    <a:lnTo>
                      <a:pt x="3948" y="600"/>
                    </a:lnTo>
                    <a:lnTo>
                      <a:pt x="3936" y="594"/>
                    </a:lnTo>
                    <a:lnTo>
                      <a:pt x="3930" y="594"/>
                    </a:lnTo>
                    <a:lnTo>
                      <a:pt x="3918" y="588"/>
                    </a:lnTo>
                    <a:lnTo>
                      <a:pt x="3894" y="588"/>
                    </a:lnTo>
                    <a:lnTo>
                      <a:pt x="3882" y="594"/>
                    </a:lnTo>
                    <a:lnTo>
                      <a:pt x="3876" y="606"/>
                    </a:lnTo>
                    <a:lnTo>
                      <a:pt x="3882" y="612"/>
                    </a:lnTo>
                    <a:lnTo>
                      <a:pt x="3888" y="624"/>
                    </a:lnTo>
                    <a:lnTo>
                      <a:pt x="3894" y="630"/>
                    </a:lnTo>
                    <a:lnTo>
                      <a:pt x="3900" y="660"/>
                    </a:lnTo>
                    <a:lnTo>
                      <a:pt x="3894" y="660"/>
                    </a:lnTo>
                    <a:lnTo>
                      <a:pt x="3888" y="654"/>
                    </a:lnTo>
                    <a:lnTo>
                      <a:pt x="3864" y="642"/>
                    </a:lnTo>
                    <a:lnTo>
                      <a:pt x="3852" y="642"/>
                    </a:lnTo>
                    <a:lnTo>
                      <a:pt x="3828" y="666"/>
                    </a:lnTo>
                    <a:lnTo>
                      <a:pt x="3828" y="678"/>
                    </a:lnTo>
                    <a:lnTo>
                      <a:pt x="3846" y="678"/>
                    </a:lnTo>
                    <a:lnTo>
                      <a:pt x="3858" y="690"/>
                    </a:lnTo>
                    <a:lnTo>
                      <a:pt x="3810" y="714"/>
                    </a:lnTo>
                    <a:lnTo>
                      <a:pt x="3750" y="720"/>
                    </a:lnTo>
                    <a:lnTo>
                      <a:pt x="3762" y="720"/>
                    </a:lnTo>
                    <a:lnTo>
                      <a:pt x="3798" y="702"/>
                    </a:lnTo>
                    <a:lnTo>
                      <a:pt x="3810" y="690"/>
                    </a:lnTo>
                    <a:lnTo>
                      <a:pt x="3810" y="684"/>
                    </a:lnTo>
                    <a:lnTo>
                      <a:pt x="3804" y="684"/>
                    </a:lnTo>
                    <a:lnTo>
                      <a:pt x="3792" y="672"/>
                    </a:lnTo>
                    <a:lnTo>
                      <a:pt x="3786" y="672"/>
                    </a:lnTo>
                    <a:lnTo>
                      <a:pt x="3786" y="660"/>
                    </a:lnTo>
                    <a:lnTo>
                      <a:pt x="3804" y="642"/>
                    </a:lnTo>
                    <a:lnTo>
                      <a:pt x="3816" y="636"/>
                    </a:lnTo>
                    <a:lnTo>
                      <a:pt x="3828" y="636"/>
                    </a:lnTo>
                    <a:lnTo>
                      <a:pt x="3828" y="606"/>
                    </a:lnTo>
                    <a:lnTo>
                      <a:pt x="3840" y="600"/>
                    </a:lnTo>
                    <a:lnTo>
                      <a:pt x="3858" y="582"/>
                    </a:lnTo>
                    <a:lnTo>
                      <a:pt x="3876" y="576"/>
                    </a:lnTo>
                    <a:lnTo>
                      <a:pt x="3882" y="570"/>
                    </a:lnTo>
                    <a:lnTo>
                      <a:pt x="3894" y="564"/>
                    </a:lnTo>
                    <a:lnTo>
                      <a:pt x="3906" y="564"/>
                    </a:lnTo>
                    <a:lnTo>
                      <a:pt x="3918" y="558"/>
                    </a:lnTo>
                    <a:lnTo>
                      <a:pt x="3936" y="552"/>
                    </a:lnTo>
                    <a:lnTo>
                      <a:pt x="3954" y="552"/>
                    </a:lnTo>
                    <a:lnTo>
                      <a:pt x="3966" y="546"/>
                    </a:lnTo>
                    <a:lnTo>
                      <a:pt x="3972" y="540"/>
                    </a:lnTo>
                    <a:lnTo>
                      <a:pt x="3942" y="534"/>
                    </a:lnTo>
                    <a:lnTo>
                      <a:pt x="3852" y="534"/>
                    </a:lnTo>
                    <a:lnTo>
                      <a:pt x="3822" y="540"/>
                    </a:lnTo>
                    <a:lnTo>
                      <a:pt x="3786" y="558"/>
                    </a:lnTo>
                    <a:lnTo>
                      <a:pt x="3744" y="576"/>
                    </a:lnTo>
                    <a:lnTo>
                      <a:pt x="3720" y="594"/>
                    </a:lnTo>
                    <a:lnTo>
                      <a:pt x="3708" y="600"/>
                    </a:lnTo>
                    <a:lnTo>
                      <a:pt x="3702" y="600"/>
                    </a:lnTo>
                    <a:lnTo>
                      <a:pt x="3696" y="606"/>
                    </a:lnTo>
                    <a:lnTo>
                      <a:pt x="3684" y="606"/>
                    </a:lnTo>
                    <a:lnTo>
                      <a:pt x="3660" y="618"/>
                    </a:lnTo>
                    <a:lnTo>
                      <a:pt x="3654" y="618"/>
                    </a:lnTo>
                    <a:lnTo>
                      <a:pt x="3642" y="624"/>
                    </a:lnTo>
                    <a:lnTo>
                      <a:pt x="3630" y="636"/>
                    </a:lnTo>
                    <a:lnTo>
                      <a:pt x="3618" y="642"/>
                    </a:lnTo>
                    <a:lnTo>
                      <a:pt x="3600" y="660"/>
                    </a:lnTo>
                    <a:lnTo>
                      <a:pt x="3588" y="666"/>
                    </a:lnTo>
                    <a:lnTo>
                      <a:pt x="3582" y="678"/>
                    </a:lnTo>
                    <a:lnTo>
                      <a:pt x="3582" y="684"/>
                    </a:lnTo>
                    <a:lnTo>
                      <a:pt x="3588" y="690"/>
                    </a:lnTo>
                    <a:lnTo>
                      <a:pt x="3612" y="690"/>
                    </a:lnTo>
                    <a:lnTo>
                      <a:pt x="3648" y="696"/>
                    </a:lnTo>
                    <a:lnTo>
                      <a:pt x="3672" y="696"/>
                    </a:lnTo>
                    <a:lnTo>
                      <a:pt x="3684" y="708"/>
                    </a:lnTo>
                    <a:lnTo>
                      <a:pt x="3666" y="714"/>
                    </a:lnTo>
                    <a:lnTo>
                      <a:pt x="3594" y="726"/>
                    </a:lnTo>
                    <a:lnTo>
                      <a:pt x="3570" y="732"/>
                    </a:lnTo>
                    <a:lnTo>
                      <a:pt x="3576" y="738"/>
                    </a:lnTo>
                    <a:lnTo>
                      <a:pt x="3594" y="750"/>
                    </a:lnTo>
                    <a:lnTo>
                      <a:pt x="3630" y="762"/>
                    </a:lnTo>
                    <a:lnTo>
                      <a:pt x="3642" y="768"/>
                    </a:lnTo>
                    <a:lnTo>
                      <a:pt x="3648" y="768"/>
                    </a:lnTo>
                    <a:lnTo>
                      <a:pt x="3690" y="750"/>
                    </a:lnTo>
                    <a:lnTo>
                      <a:pt x="3690" y="762"/>
                    </a:lnTo>
                    <a:lnTo>
                      <a:pt x="3702" y="774"/>
                    </a:lnTo>
                    <a:lnTo>
                      <a:pt x="3744" y="774"/>
                    </a:lnTo>
                    <a:lnTo>
                      <a:pt x="3786" y="780"/>
                    </a:lnTo>
                    <a:lnTo>
                      <a:pt x="3834" y="786"/>
                    </a:lnTo>
                    <a:lnTo>
                      <a:pt x="3876" y="792"/>
                    </a:lnTo>
                    <a:lnTo>
                      <a:pt x="3894" y="792"/>
                    </a:lnTo>
                    <a:lnTo>
                      <a:pt x="3900" y="786"/>
                    </a:lnTo>
                    <a:lnTo>
                      <a:pt x="3894" y="780"/>
                    </a:lnTo>
                    <a:lnTo>
                      <a:pt x="3882" y="774"/>
                    </a:lnTo>
                    <a:lnTo>
                      <a:pt x="3876" y="768"/>
                    </a:lnTo>
                    <a:lnTo>
                      <a:pt x="3894" y="768"/>
                    </a:lnTo>
                    <a:lnTo>
                      <a:pt x="3930" y="774"/>
                    </a:lnTo>
                    <a:lnTo>
                      <a:pt x="3966" y="774"/>
                    </a:lnTo>
                    <a:lnTo>
                      <a:pt x="3990" y="780"/>
                    </a:lnTo>
                    <a:lnTo>
                      <a:pt x="4002" y="780"/>
                    </a:lnTo>
                    <a:lnTo>
                      <a:pt x="4020" y="786"/>
                    </a:lnTo>
                    <a:lnTo>
                      <a:pt x="4032" y="792"/>
                    </a:lnTo>
                    <a:lnTo>
                      <a:pt x="4050" y="792"/>
                    </a:lnTo>
                    <a:lnTo>
                      <a:pt x="4062" y="786"/>
                    </a:lnTo>
                    <a:lnTo>
                      <a:pt x="4062" y="774"/>
                    </a:lnTo>
                    <a:lnTo>
                      <a:pt x="4056" y="768"/>
                    </a:lnTo>
                    <a:lnTo>
                      <a:pt x="4050" y="756"/>
                    </a:lnTo>
                    <a:lnTo>
                      <a:pt x="4044" y="750"/>
                    </a:lnTo>
                    <a:lnTo>
                      <a:pt x="4092" y="738"/>
                    </a:lnTo>
                    <a:lnTo>
                      <a:pt x="4092" y="744"/>
                    </a:lnTo>
                    <a:lnTo>
                      <a:pt x="4098" y="750"/>
                    </a:lnTo>
                    <a:lnTo>
                      <a:pt x="4104" y="762"/>
                    </a:lnTo>
                    <a:lnTo>
                      <a:pt x="4104" y="768"/>
                    </a:lnTo>
                    <a:lnTo>
                      <a:pt x="4110" y="774"/>
                    </a:lnTo>
                    <a:lnTo>
                      <a:pt x="4116" y="774"/>
                    </a:lnTo>
                    <a:lnTo>
                      <a:pt x="4122" y="780"/>
                    </a:lnTo>
                    <a:lnTo>
                      <a:pt x="4134" y="786"/>
                    </a:lnTo>
                    <a:lnTo>
                      <a:pt x="4140" y="792"/>
                    </a:lnTo>
                    <a:lnTo>
                      <a:pt x="4170" y="786"/>
                    </a:lnTo>
                    <a:lnTo>
                      <a:pt x="4170" y="792"/>
                    </a:lnTo>
                    <a:lnTo>
                      <a:pt x="4164" y="798"/>
                    </a:lnTo>
                    <a:lnTo>
                      <a:pt x="4164" y="816"/>
                    </a:lnTo>
                    <a:lnTo>
                      <a:pt x="4170" y="816"/>
                    </a:lnTo>
                    <a:lnTo>
                      <a:pt x="4182" y="822"/>
                    </a:lnTo>
                    <a:lnTo>
                      <a:pt x="4200" y="822"/>
                    </a:lnTo>
                    <a:lnTo>
                      <a:pt x="4206" y="828"/>
                    </a:lnTo>
                    <a:lnTo>
                      <a:pt x="4212" y="828"/>
                    </a:lnTo>
                    <a:lnTo>
                      <a:pt x="4194" y="846"/>
                    </a:lnTo>
                    <a:lnTo>
                      <a:pt x="4194" y="858"/>
                    </a:lnTo>
                    <a:lnTo>
                      <a:pt x="4230" y="858"/>
                    </a:lnTo>
                    <a:lnTo>
                      <a:pt x="4224" y="882"/>
                    </a:lnTo>
                    <a:lnTo>
                      <a:pt x="4236" y="882"/>
                    </a:lnTo>
                    <a:lnTo>
                      <a:pt x="4248" y="888"/>
                    </a:lnTo>
                    <a:lnTo>
                      <a:pt x="4254" y="888"/>
                    </a:lnTo>
                    <a:lnTo>
                      <a:pt x="4278" y="900"/>
                    </a:lnTo>
                    <a:lnTo>
                      <a:pt x="4278" y="924"/>
                    </a:lnTo>
                    <a:lnTo>
                      <a:pt x="4266" y="948"/>
                    </a:lnTo>
                    <a:lnTo>
                      <a:pt x="4254" y="966"/>
                    </a:lnTo>
                    <a:lnTo>
                      <a:pt x="4248" y="978"/>
                    </a:lnTo>
                    <a:lnTo>
                      <a:pt x="4236" y="990"/>
                    </a:lnTo>
                    <a:lnTo>
                      <a:pt x="4218" y="996"/>
                    </a:lnTo>
                    <a:lnTo>
                      <a:pt x="4182" y="1014"/>
                    </a:lnTo>
                    <a:lnTo>
                      <a:pt x="4140" y="1026"/>
                    </a:lnTo>
                    <a:lnTo>
                      <a:pt x="4092" y="1050"/>
                    </a:lnTo>
                    <a:lnTo>
                      <a:pt x="4098" y="1056"/>
                    </a:lnTo>
                    <a:lnTo>
                      <a:pt x="4110" y="1062"/>
                    </a:lnTo>
                    <a:lnTo>
                      <a:pt x="4122" y="1074"/>
                    </a:lnTo>
                    <a:lnTo>
                      <a:pt x="4122" y="1080"/>
                    </a:lnTo>
                    <a:lnTo>
                      <a:pt x="4116" y="1086"/>
                    </a:lnTo>
                    <a:lnTo>
                      <a:pt x="4080" y="1098"/>
                    </a:lnTo>
                    <a:lnTo>
                      <a:pt x="4062" y="1098"/>
                    </a:lnTo>
                    <a:lnTo>
                      <a:pt x="3984" y="1110"/>
                    </a:lnTo>
                    <a:lnTo>
                      <a:pt x="3978" y="1128"/>
                    </a:lnTo>
                    <a:lnTo>
                      <a:pt x="3960" y="1110"/>
                    </a:lnTo>
                    <a:lnTo>
                      <a:pt x="3954" y="1110"/>
                    </a:lnTo>
                    <a:lnTo>
                      <a:pt x="3948" y="1104"/>
                    </a:lnTo>
                    <a:lnTo>
                      <a:pt x="3930" y="1104"/>
                    </a:lnTo>
                    <a:lnTo>
                      <a:pt x="3918" y="1098"/>
                    </a:lnTo>
                    <a:lnTo>
                      <a:pt x="3900" y="1098"/>
                    </a:lnTo>
                    <a:lnTo>
                      <a:pt x="3888" y="1104"/>
                    </a:lnTo>
                    <a:lnTo>
                      <a:pt x="3882" y="1110"/>
                    </a:lnTo>
                    <a:lnTo>
                      <a:pt x="3882" y="1122"/>
                    </a:lnTo>
                    <a:lnTo>
                      <a:pt x="3870" y="1122"/>
                    </a:lnTo>
                    <a:lnTo>
                      <a:pt x="3858" y="1128"/>
                    </a:lnTo>
                    <a:lnTo>
                      <a:pt x="3840" y="1134"/>
                    </a:lnTo>
                    <a:lnTo>
                      <a:pt x="3828" y="1140"/>
                    </a:lnTo>
                    <a:lnTo>
                      <a:pt x="3822" y="1146"/>
                    </a:lnTo>
                    <a:lnTo>
                      <a:pt x="3816" y="1158"/>
                    </a:lnTo>
                    <a:lnTo>
                      <a:pt x="3816" y="1170"/>
                    </a:lnTo>
                    <a:lnTo>
                      <a:pt x="3822" y="1182"/>
                    </a:lnTo>
                    <a:lnTo>
                      <a:pt x="3834" y="1188"/>
                    </a:lnTo>
                    <a:lnTo>
                      <a:pt x="3864" y="1188"/>
                    </a:lnTo>
                    <a:lnTo>
                      <a:pt x="3876" y="1182"/>
                    </a:lnTo>
                    <a:lnTo>
                      <a:pt x="3894" y="1182"/>
                    </a:lnTo>
                    <a:lnTo>
                      <a:pt x="3906" y="1176"/>
                    </a:lnTo>
                    <a:lnTo>
                      <a:pt x="3924" y="1170"/>
                    </a:lnTo>
                    <a:lnTo>
                      <a:pt x="3936" y="1164"/>
                    </a:lnTo>
                    <a:lnTo>
                      <a:pt x="3966" y="1164"/>
                    </a:lnTo>
                    <a:lnTo>
                      <a:pt x="3978" y="1176"/>
                    </a:lnTo>
                    <a:lnTo>
                      <a:pt x="3996" y="1176"/>
                    </a:lnTo>
                    <a:lnTo>
                      <a:pt x="4002" y="1170"/>
                    </a:lnTo>
                    <a:lnTo>
                      <a:pt x="4002" y="1152"/>
                    </a:lnTo>
                    <a:lnTo>
                      <a:pt x="4026" y="1128"/>
                    </a:lnTo>
                    <a:lnTo>
                      <a:pt x="4014" y="1140"/>
                    </a:lnTo>
                    <a:lnTo>
                      <a:pt x="4014" y="1146"/>
                    </a:lnTo>
                    <a:lnTo>
                      <a:pt x="4020" y="1152"/>
                    </a:lnTo>
                    <a:lnTo>
                      <a:pt x="4086" y="1152"/>
                    </a:lnTo>
                    <a:lnTo>
                      <a:pt x="4080" y="1158"/>
                    </a:lnTo>
                    <a:lnTo>
                      <a:pt x="4068" y="1164"/>
                    </a:lnTo>
                    <a:lnTo>
                      <a:pt x="4062" y="1170"/>
                    </a:lnTo>
                    <a:lnTo>
                      <a:pt x="4062" y="1176"/>
                    </a:lnTo>
                    <a:lnTo>
                      <a:pt x="4068" y="1182"/>
                    </a:lnTo>
                    <a:lnTo>
                      <a:pt x="4080" y="1182"/>
                    </a:lnTo>
                    <a:lnTo>
                      <a:pt x="4086" y="1188"/>
                    </a:lnTo>
                    <a:lnTo>
                      <a:pt x="4098" y="1188"/>
                    </a:lnTo>
                    <a:lnTo>
                      <a:pt x="4086" y="1200"/>
                    </a:lnTo>
                    <a:lnTo>
                      <a:pt x="4086" y="1206"/>
                    </a:lnTo>
                    <a:lnTo>
                      <a:pt x="4092" y="1212"/>
                    </a:lnTo>
                    <a:lnTo>
                      <a:pt x="4116" y="1224"/>
                    </a:lnTo>
                    <a:lnTo>
                      <a:pt x="4146" y="1224"/>
                    </a:lnTo>
                    <a:lnTo>
                      <a:pt x="4098" y="1242"/>
                    </a:lnTo>
                    <a:lnTo>
                      <a:pt x="4098" y="1248"/>
                    </a:lnTo>
                    <a:lnTo>
                      <a:pt x="4110" y="1260"/>
                    </a:lnTo>
                    <a:lnTo>
                      <a:pt x="4110" y="1266"/>
                    </a:lnTo>
                    <a:lnTo>
                      <a:pt x="4116" y="1272"/>
                    </a:lnTo>
                    <a:lnTo>
                      <a:pt x="4122" y="1266"/>
                    </a:lnTo>
                    <a:lnTo>
                      <a:pt x="4128" y="1266"/>
                    </a:lnTo>
                    <a:lnTo>
                      <a:pt x="4140" y="1260"/>
                    </a:lnTo>
                    <a:lnTo>
                      <a:pt x="4146" y="1272"/>
                    </a:lnTo>
                    <a:lnTo>
                      <a:pt x="4158" y="1284"/>
                    </a:lnTo>
                    <a:lnTo>
                      <a:pt x="4182" y="1284"/>
                    </a:lnTo>
                    <a:lnTo>
                      <a:pt x="4194" y="1290"/>
                    </a:lnTo>
                    <a:lnTo>
                      <a:pt x="4206" y="1290"/>
                    </a:lnTo>
                    <a:lnTo>
                      <a:pt x="4206" y="1308"/>
                    </a:lnTo>
                    <a:lnTo>
                      <a:pt x="4212" y="1314"/>
                    </a:lnTo>
                    <a:lnTo>
                      <a:pt x="4224" y="1320"/>
                    </a:lnTo>
                    <a:lnTo>
                      <a:pt x="4272" y="1320"/>
                    </a:lnTo>
                    <a:lnTo>
                      <a:pt x="4290" y="1326"/>
                    </a:lnTo>
                    <a:lnTo>
                      <a:pt x="4350" y="1356"/>
                    </a:lnTo>
                    <a:lnTo>
                      <a:pt x="4356" y="1362"/>
                    </a:lnTo>
                    <a:lnTo>
                      <a:pt x="4362" y="1362"/>
                    </a:lnTo>
                    <a:lnTo>
                      <a:pt x="4362" y="1356"/>
                    </a:lnTo>
                    <a:lnTo>
                      <a:pt x="4368" y="1350"/>
                    </a:lnTo>
                    <a:lnTo>
                      <a:pt x="4368" y="1320"/>
                    </a:lnTo>
                    <a:lnTo>
                      <a:pt x="4362" y="1308"/>
                    </a:lnTo>
                    <a:lnTo>
                      <a:pt x="4350" y="1296"/>
                    </a:lnTo>
                    <a:lnTo>
                      <a:pt x="4338" y="1290"/>
                    </a:lnTo>
                    <a:lnTo>
                      <a:pt x="4320" y="1272"/>
                    </a:lnTo>
                    <a:lnTo>
                      <a:pt x="4314" y="1272"/>
                    </a:lnTo>
                    <a:lnTo>
                      <a:pt x="4308" y="1260"/>
                    </a:lnTo>
                    <a:lnTo>
                      <a:pt x="4302" y="1254"/>
                    </a:lnTo>
                    <a:lnTo>
                      <a:pt x="4290" y="1230"/>
                    </a:lnTo>
                    <a:lnTo>
                      <a:pt x="4290" y="1224"/>
                    </a:lnTo>
                    <a:lnTo>
                      <a:pt x="4308" y="1224"/>
                    </a:lnTo>
                    <a:lnTo>
                      <a:pt x="4314" y="1230"/>
                    </a:lnTo>
                    <a:lnTo>
                      <a:pt x="4326" y="1236"/>
                    </a:lnTo>
                    <a:lnTo>
                      <a:pt x="4332" y="1242"/>
                    </a:lnTo>
                    <a:lnTo>
                      <a:pt x="4332" y="1212"/>
                    </a:lnTo>
                    <a:lnTo>
                      <a:pt x="4332" y="1218"/>
                    </a:lnTo>
                    <a:lnTo>
                      <a:pt x="4344" y="1230"/>
                    </a:lnTo>
                    <a:lnTo>
                      <a:pt x="4350" y="1242"/>
                    </a:lnTo>
                    <a:lnTo>
                      <a:pt x="4362" y="1254"/>
                    </a:lnTo>
                    <a:lnTo>
                      <a:pt x="4374" y="1254"/>
                    </a:lnTo>
                    <a:lnTo>
                      <a:pt x="4386" y="1248"/>
                    </a:lnTo>
                    <a:lnTo>
                      <a:pt x="4398" y="1248"/>
                    </a:lnTo>
                    <a:lnTo>
                      <a:pt x="4398" y="1272"/>
                    </a:lnTo>
                    <a:lnTo>
                      <a:pt x="4404" y="1278"/>
                    </a:lnTo>
                    <a:lnTo>
                      <a:pt x="4416" y="1278"/>
                    </a:lnTo>
                    <a:lnTo>
                      <a:pt x="4428" y="1290"/>
                    </a:lnTo>
                    <a:lnTo>
                      <a:pt x="4452" y="1272"/>
                    </a:lnTo>
                    <a:lnTo>
                      <a:pt x="4464" y="1284"/>
                    </a:lnTo>
                    <a:lnTo>
                      <a:pt x="4470" y="1284"/>
                    </a:lnTo>
                    <a:lnTo>
                      <a:pt x="4476" y="1278"/>
                    </a:lnTo>
                    <a:lnTo>
                      <a:pt x="4476" y="1260"/>
                    </a:lnTo>
                    <a:lnTo>
                      <a:pt x="4470" y="1254"/>
                    </a:lnTo>
                    <a:lnTo>
                      <a:pt x="4488" y="1212"/>
                    </a:lnTo>
                    <a:lnTo>
                      <a:pt x="4488" y="1236"/>
                    </a:lnTo>
                    <a:lnTo>
                      <a:pt x="4500" y="1248"/>
                    </a:lnTo>
                    <a:lnTo>
                      <a:pt x="4512" y="1236"/>
                    </a:lnTo>
                    <a:lnTo>
                      <a:pt x="4518" y="1218"/>
                    </a:lnTo>
                    <a:lnTo>
                      <a:pt x="4518" y="1206"/>
                    </a:lnTo>
                    <a:lnTo>
                      <a:pt x="4494" y="1182"/>
                    </a:lnTo>
                    <a:lnTo>
                      <a:pt x="4518" y="1176"/>
                    </a:lnTo>
                    <a:lnTo>
                      <a:pt x="4500" y="1164"/>
                    </a:lnTo>
                    <a:lnTo>
                      <a:pt x="4500" y="1146"/>
                    </a:lnTo>
                    <a:lnTo>
                      <a:pt x="4470" y="1146"/>
                    </a:lnTo>
                    <a:lnTo>
                      <a:pt x="4470" y="1134"/>
                    </a:lnTo>
                    <a:lnTo>
                      <a:pt x="4446" y="1134"/>
                    </a:lnTo>
                    <a:lnTo>
                      <a:pt x="4446" y="1080"/>
                    </a:lnTo>
                    <a:lnTo>
                      <a:pt x="4416" y="1086"/>
                    </a:lnTo>
                    <a:lnTo>
                      <a:pt x="4410" y="1080"/>
                    </a:lnTo>
                    <a:lnTo>
                      <a:pt x="4410" y="1056"/>
                    </a:lnTo>
                    <a:lnTo>
                      <a:pt x="4416" y="1050"/>
                    </a:lnTo>
                    <a:lnTo>
                      <a:pt x="4428" y="1050"/>
                    </a:lnTo>
                    <a:lnTo>
                      <a:pt x="4434" y="1056"/>
                    </a:lnTo>
                    <a:lnTo>
                      <a:pt x="4446" y="1062"/>
                    </a:lnTo>
                    <a:lnTo>
                      <a:pt x="4452" y="1068"/>
                    </a:lnTo>
                    <a:lnTo>
                      <a:pt x="4458" y="1068"/>
                    </a:lnTo>
                    <a:lnTo>
                      <a:pt x="4464" y="1062"/>
                    </a:lnTo>
                    <a:lnTo>
                      <a:pt x="4464" y="1026"/>
                    </a:lnTo>
                    <a:lnTo>
                      <a:pt x="4488" y="1032"/>
                    </a:lnTo>
                    <a:lnTo>
                      <a:pt x="4524" y="1014"/>
                    </a:lnTo>
                    <a:lnTo>
                      <a:pt x="4524" y="1026"/>
                    </a:lnTo>
                    <a:lnTo>
                      <a:pt x="4530" y="1038"/>
                    </a:lnTo>
                    <a:lnTo>
                      <a:pt x="4530" y="1044"/>
                    </a:lnTo>
                    <a:lnTo>
                      <a:pt x="4536" y="1050"/>
                    </a:lnTo>
                    <a:lnTo>
                      <a:pt x="4548" y="1044"/>
                    </a:lnTo>
                    <a:lnTo>
                      <a:pt x="4566" y="1044"/>
                    </a:lnTo>
                    <a:lnTo>
                      <a:pt x="4554" y="1062"/>
                    </a:lnTo>
                    <a:lnTo>
                      <a:pt x="4578" y="1062"/>
                    </a:lnTo>
                    <a:lnTo>
                      <a:pt x="4566" y="1092"/>
                    </a:lnTo>
                    <a:lnTo>
                      <a:pt x="4566" y="1098"/>
                    </a:lnTo>
                    <a:lnTo>
                      <a:pt x="4584" y="1116"/>
                    </a:lnTo>
                    <a:lnTo>
                      <a:pt x="4590" y="1128"/>
                    </a:lnTo>
                    <a:lnTo>
                      <a:pt x="4614" y="1140"/>
                    </a:lnTo>
                    <a:lnTo>
                      <a:pt x="4626" y="1134"/>
                    </a:lnTo>
                    <a:lnTo>
                      <a:pt x="4638" y="1122"/>
                    </a:lnTo>
                    <a:lnTo>
                      <a:pt x="4656" y="1086"/>
                    </a:lnTo>
                    <a:lnTo>
                      <a:pt x="4656" y="1080"/>
                    </a:lnTo>
                    <a:lnTo>
                      <a:pt x="4662" y="1068"/>
                    </a:lnTo>
                    <a:lnTo>
                      <a:pt x="4668" y="1074"/>
                    </a:lnTo>
                    <a:lnTo>
                      <a:pt x="4680" y="1080"/>
                    </a:lnTo>
                    <a:lnTo>
                      <a:pt x="4692" y="1080"/>
                    </a:lnTo>
                    <a:lnTo>
                      <a:pt x="4698" y="1086"/>
                    </a:lnTo>
                    <a:lnTo>
                      <a:pt x="4710" y="1080"/>
                    </a:lnTo>
                    <a:lnTo>
                      <a:pt x="4722" y="1068"/>
                    </a:lnTo>
                    <a:lnTo>
                      <a:pt x="4728" y="1056"/>
                    </a:lnTo>
                    <a:lnTo>
                      <a:pt x="4728" y="1038"/>
                    </a:lnTo>
                    <a:lnTo>
                      <a:pt x="4794" y="1038"/>
                    </a:lnTo>
                    <a:lnTo>
                      <a:pt x="4806" y="1026"/>
                    </a:lnTo>
                    <a:lnTo>
                      <a:pt x="4812" y="1014"/>
                    </a:lnTo>
                    <a:lnTo>
                      <a:pt x="4800" y="1002"/>
                    </a:lnTo>
                    <a:lnTo>
                      <a:pt x="4788" y="996"/>
                    </a:lnTo>
                    <a:lnTo>
                      <a:pt x="4758" y="996"/>
                    </a:lnTo>
                    <a:close/>
                    <a:moveTo>
                      <a:pt x="4476" y="1308"/>
                    </a:moveTo>
                    <a:lnTo>
                      <a:pt x="4446" y="1308"/>
                    </a:lnTo>
                    <a:lnTo>
                      <a:pt x="4440" y="1326"/>
                    </a:lnTo>
                    <a:lnTo>
                      <a:pt x="4476" y="1320"/>
                    </a:lnTo>
                    <a:lnTo>
                      <a:pt x="4476" y="1308"/>
                    </a:lnTo>
                    <a:close/>
                    <a:moveTo>
                      <a:pt x="4140" y="1290"/>
                    </a:moveTo>
                    <a:lnTo>
                      <a:pt x="4134" y="1290"/>
                    </a:lnTo>
                    <a:lnTo>
                      <a:pt x="4128" y="1296"/>
                    </a:lnTo>
                    <a:lnTo>
                      <a:pt x="4128" y="1308"/>
                    </a:lnTo>
                    <a:lnTo>
                      <a:pt x="4134" y="1314"/>
                    </a:lnTo>
                    <a:lnTo>
                      <a:pt x="4158" y="1314"/>
                    </a:lnTo>
                    <a:lnTo>
                      <a:pt x="4164" y="1308"/>
                    </a:lnTo>
                    <a:lnTo>
                      <a:pt x="4164" y="1296"/>
                    </a:lnTo>
                    <a:lnTo>
                      <a:pt x="4158" y="1290"/>
                    </a:lnTo>
                    <a:lnTo>
                      <a:pt x="4140" y="1290"/>
                    </a:lnTo>
                    <a:close/>
                    <a:moveTo>
                      <a:pt x="3834" y="1242"/>
                    </a:moveTo>
                    <a:lnTo>
                      <a:pt x="3840" y="1236"/>
                    </a:lnTo>
                    <a:lnTo>
                      <a:pt x="3834" y="1230"/>
                    </a:lnTo>
                    <a:lnTo>
                      <a:pt x="3828" y="1230"/>
                    </a:lnTo>
                    <a:lnTo>
                      <a:pt x="3822" y="1224"/>
                    </a:lnTo>
                    <a:lnTo>
                      <a:pt x="3810" y="1224"/>
                    </a:lnTo>
                    <a:lnTo>
                      <a:pt x="3810" y="1236"/>
                    </a:lnTo>
                    <a:lnTo>
                      <a:pt x="3816" y="1242"/>
                    </a:lnTo>
                    <a:lnTo>
                      <a:pt x="3816" y="1248"/>
                    </a:lnTo>
                    <a:lnTo>
                      <a:pt x="3828" y="1248"/>
                    </a:lnTo>
                    <a:lnTo>
                      <a:pt x="3834" y="1242"/>
                    </a:lnTo>
                    <a:close/>
                    <a:moveTo>
                      <a:pt x="4206" y="1452"/>
                    </a:moveTo>
                    <a:lnTo>
                      <a:pt x="4170" y="1452"/>
                    </a:lnTo>
                    <a:lnTo>
                      <a:pt x="4206" y="1476"/>
                    </a:lnTo>
                    <a:lnTo>
                      <a:pt x="4218" y="1470"/>
                    </a:lnTo>
                    <a:lnTo>
                      <a:pt x="4218" y="1458"/>
                    </a:lnTo>
                    <a:lnTo>
                      <a:pt x="4212" y="1458"/>
                    </a:lnTo>
                    <a:lnTo>
                      <a:pt x="4206" y="1452"/>
                    </a:lnTo>
                    <a:close/>
                    <a:moveTo>
                      <a:pt x="4170" y="870"/>
                    </a:moveTo>
                    <a:lnTo>
                      <a:pt x="4152" y="870"/>
                    </a:lnTo>
                    <a:lnTo>
                      <a:pt x="4152" y="876"/>
                    </a:lnTo>
                    <a:lnTo>
                      <a:pt x="4158" y="882"/>
                    </a:lnTo>
                    <a:lnTo>
                      <a:pt x="4164" y="882"/>
                    </a:lnTo>
                    <a:lnTo>
                      <a:pt x="4170" y="888"/>
                    </a:lnTo>
                    <a:lnTo>
                      <a:pt x="4182" y="882"/>
                    </a:lnTo>
                    <a:lnTo>
                      <a:pt x="4188" y="882"/>
                    </a:lnTo>
                    <a:lnTo>
                      <a:pt x="4194" y="876"/>
                    </a:lnTo>
                    <a:lnTo>
                      <a:pt x="4188" y="870"/>
                    </a:lnTo>
                    <a:lnTo>
                      <a:pt x="4170" y="870"/>
                    </a:lnTo>
                    <a:close/>
                    <a:moveTo>
                      <a:pt x="4170" y="936"/>
                    </a:moveTo>
                    <a:lnTo>
                      <a:pt x="4236" y="936"/>
                    </a:lnTo>
                    <a:lnTo>
                      <a:pt x="4236" y="918"/>
                    </a:lnTo>
                    <a:lnTo>
                      <a:pt x="4188" y="918"/>
                    </a:lnTo>
                    <a:lnTo>
                      <a:pt x="4170" y="936"/>
                    </a:lnTo>
                    <a:close/>
                    <a:moveTo>
                      <a:pt x="5574" y="36"/>
                    </a:moveTo>
                    <a:lnTo>
                      <a:pt x="5490" y="36"/>
                    </a:lnTo>
                    <a:lnTo>
                      <a:pt x="5496" y="24"/>
                    </a:lnTo>
                    <a:lnTo>
                      <a:pt x="5490" y="24"/>
                    </a:lnTo>
                    <a:lnTo>
                      <a:pt x="5484" y="18"/>
                    </a:lnTo>
                    <a:lnTo>
                      <a:pt x="5448" y="18"/>
                    </a:lnTo>
                    <a:lnTo>
                      <a:pt x="5430" y="12"/>
                    </a:lnTo>
                    <a:lnTo>
                      <a:pt x="5400" y="12"/>
                    </a:lnTo>
                    <a:lnTo>
                      <a:pt x="5364" y="18"/>
                    </a:lnTo>
                    <a:lnTo>
                      <a:pt x="5334" y="30"/>
                    </a:lnTo>
                    <a:lnTo>
                      <a:pt x="5304" y="36"/>
                    </a:lnTo>
                    <a:lnTo>
                      <a:pt x="5292" y="36"/>
                    </a:lnTo>
                    <a:lnTo>
                      <a:pt x="5346" y="12"/>
                    </a:lnTo>
                    <a:lnTo>
                      <a:pt x="5274" y="18"/>
                    </a:lnTo>
                    <a:lnTo>
                      <a:pt x="5268" y="18"/>
                    </a:lnTo>
                    <a:lnTo>
                      <a:pt x="5262" y="12"/>
                    </a:lnTo>
                    <a:lnTo>
                      <a:pt x="5250" y="12"/>
                    </a:lnTo>
                    <a:lnTo>
                      <a:pt x="5226" y="0"/>
                    </a:lnTo>
                    <a:lnTo>
                      <a:pt x="5196" y="0"/>
                    </a:lnTo>
                    <a:lnTo>
                      <a:pt x="5190" y="6"/>
                    </a:lnTo>
                    <a:lnTo>
                      <a:pt x="5184" y="18"/>
                    </a:lnTo>
                    <a:lnTo>
                      <a:pt x="5178" y="18"/>
                    </a:lnTo>
                    <a:lnTo>
                      <a:pt x="5172" y="12"/>
                    </a:lnTo>
                    <a:lnTo>
                      <a:pt x="5160" y="6"/>
                    </a:lnTo>
                    <a:lnTo>
                      <a:pt x="5148" y="6"/>
                    </a:lnTo>
                    <a:lnTo>
                      <a:pt x="5136" y="0"/>
                    </a:lnTo>
                    <a:lnTo>
                      <a:pt x="5124" y="0"/>
                    </a:lnTo>
                    <a:lnTo>
                      <a:pt x="5112" y="6"/>
                    </a:lnTo>
                    <a:lnTo>
                      <a:pt x="5106" y="12"/>
                    </a:lnTo>
                    <a:lnTo>
                      <a:pt x="5094" y="18"/>
                    </a:lnTo>
                    <a:lnTo>
                      <a:pt x="5088" y="24"/>
                    </a:lnTo>
                    <a:lnTo>
                      <a:pt x="5046" y="12"/>
                    </a:lnTo>
                    <a:lnTo>
                      <a:pt x="4938" y="6"/>
                    </a:lnTo>
                    <a:lnTo>
                      <a:pt x="4968" y="36"/>
                    </a:lnTo>
                    <a:lnTo>
                      <a:pt x="4902" y="12"/>
                    </a:lnTo>
                    <a:lnTo>
                      <a:pt x="4842" y="24"/>
                    </a:lnTo>
                    <a:lnTo>
                      <a:pt x="4830" y="24"/>
                    </a:lnTo>
                    <a:lnTo>
                      <a:pt x="4812" y="18"/>
                    </a:lnTo>
                    <a:lnTo>
                      <a:pt x="4746" y="18"/>
                    </a:lnTo>
                    <a:lnTo>
                      <a:pt x="4710" y="24"/>
                    </a:lnTo>
                    <a:lnTo>
                      <a:pt x="4686" y="36"/>
                    </a:lnTo>
                    <a:lnTo>
                      <a:pt x="4674" y="36"/>
                    </a:lnTo>
                    <a:lnTo>
                      <a:pt x="4764" y="60"/>
                    </a:lnTo>
                    <a:lnTo>
                      <a:pt x="4674" y="48"/>
                    </a:lnTo>
                    <a:lnTo>
                      <a:pt x="4662" y="48"/>
                    </a:lnTo>
                    <a:lnTo>
                      <a:pt x="4590" y="36"/>
                    </a:lnTo>
                    <a:lnTo>
                      <a:pt x="4542" y="36"/>
                    </a:lnTo>
                    <a:lnTo>
                      <a:pt x="4530" y="48"/>
                    </a:lnTo>
                    <a:lnTo>
                      <a:pt x="4530" y="60"/>
                    </a:lnTo>
                    <a:lnTo>
                      <a:pt x="4512" y="60"/>
                    </a:lnTo>
                    <a:lnTo>
                      <a:pt x="4482" y="54"/>
                    </a:lnTo>
                    <a:lnTo>
                      <a:pt x="4392" y="54"/>
                    </a:lnTo>
                    <a:lnTo>
                      <a:pt x="4350" y="60"/>
                    </a:lnTo>
                    <a:lnTo>
                      <a:pt x="4302" y="66"/>
                    </a:lnTo>
                    <a:lnTo>
                      <a:pt x="4260" y="66"/>
                    </a:lnTo>
                    <a:lnTo>
                      <a:pt x="4242" y="72"/>
                    </a:lnTo>
                    <a:lnTo>
                      <a:pt x="4260" y="72"/>
                    </a:lnTo>
                    <a:lnTo>
                      <a:pt x="4266" y="78"/>
                    </a:lnTo>
                    <a:lnTo>
                      <a:pt x="4278" y="78"/>
                    </a:lnTo>
                    <a:lnTo>
                      <a:pt x="4362" y="84"/>
                    </a:lnTo>
                    <a:lnTo>
                      <a:pt x="4278" y="96"/>
                    </a:lnTo>
                    <a:lnTo>
                      <a:pt x="4284" y="96"/>
                    </a:lnTo>
                    <a:lnTo>
                      <a:pt x="4290" y="102"/>
                    </a:lnTo>
                    <a:lnTo>
                      <a:pt x="4314" y="114"/>
                    </a:lnTo>
                    <a:lnTo>
                      <a:pt x="4338" y="114"/>
                    </a:lnTo>
                    <a:lnTo>
                      <a:pt x="4356" y="108"/>
                    </a:lnTo>
                    <a:lnTo>
                      <a:pt x="4392" y="108"/>
                    </a:lnTo>
                    <a:lnTo>
                      <a:pt x="4398" y="102"/>
                    </a:lnTo>
                    <a:lnTo>
                      <a:pt x="4410" y="102"/>
                    </a:lnTo>
                    <a:lnTo>
                      <a:pt x="4416" y="96"/>
                    </a:lnTo>
                    <a:lnTo>
                      <a:pt x="4440" y="96"/>
                    </a:lnTo>
                    <a:lnTo>
                      <a:pt x="4458" y="90"/>
                    </a:lnTo>
                    <a:lnTo>
                      <a:pt x="4500" y="90"/>
                    </a:lnTo>
                    <a:lnTo>
                      <a:pt x="4518" y="96"/>
                    </a:lnTo>
                    <a:lnTo>
                      <a:pt x="4536" y="96"/>
                    </a:lnTo>
                    <a:lnTo>
                      <a:pt x="4548" y="102"/>
                    </a:lnTo>
                    <a:lnTo>
                      <a:pt x="4560" y="102"/>
                    </a:lnTo>
                    <a:lnTo>
                      <a:pt x="4494" y="102"/>
                    </a:lnTo>
                    <a:lnTo>
                      <a:pt x="4482" y="108"/>
                    </a:lnTo>
                    <a:lnTo>
                      <a:pt x="4458" y="108"/>
                    </a:lnTo>
                    <a:lnTo>
                      <a:pt x="4446" y="114"/>
                    </a:lnTo>
                    <a:lnTo>
                      <a:pt x="4434" y="114"/>
                    </a:lnTo>
                    <a:lnTo>
                      <a:pt x="4422" y="120"/>
                    </a:lnTo>
                    <a:lnTo>
                      <a:pt x="4410" y="120"/>
                    </a:lnTo>
                    <a:lnTo>
                      <a:pt x="4404" y="126"/>
                    </a:lnTo>
                    <a:lnTo>
                      <a:pt x="4398" y="126"/>
                    </a:lnTo>
                    <a:lnTo>
                      <a:pt x="4434" y="126"/>
                    </a:lnTo>
                    <a:lnTo>
                      <a:pt x="4452" y="132"/>
                    </a:lnTo>
                    <a:lnTo>
                      <a:pt x="4488" y="132"/>
                    </a:lnTo>
                    <a:lnTo>
                      <a:pt x="4500" y="126"/>
                    </a:lnTo>
                    <a:lnTo>
                      <a:pt x="4506" y="126"/>
                    </a:lnTo>
                    <a:lnTo>
                      <a:pt x="4512" y="120"/>
                    </a:lnTo>
                    <a:lnTo>
                      <a:pt x="4638" y="120"/>
                    </a:lnTo>
                    <a:lnTo>
                      <a:pt x="4656" y="114"/>
                    </a:lnTo>
                    <a:lnTo>
                      <a:pt x="4680" y="114"/>
                    </a:lnTo>
                    <a:lnTo>
                      <a:pt x="4698" y="108"/>
                    </a:lnTo>
                    <a:lnTo>
                      <a:pt x="4710" y="108"/>
                    </a:lnTo>
                    <a:lnTo>
                      <a:pt x="4722" y="96"/>
                    </a:lnTo>
                    <a:lnTo>
                      <a:pt x="4734" y="96"/>
                    </a:lnTo>
                    <a:lnTo>
                      <a:pt x="4752" y="90"/>
                    </a:lnTo>
                    <a:lnTo>
                      <a:pt x="4770" y="90"/>
                    </a:lnTo>
                    <a:lnTo>
                      <a:pt x="4782" y="84"/>
                    </a:lnTo>
                    <a:lnTo>
                      <a:pt x="4830" y="84"/>
                    </a:lnTo>
                    <a:lnTo>
                      <a:pt x="4746" y="114"/>
                    </a:lnTo>
                    <a:lnTo>
                      <a:pt x="4782" y="114"/>
                    </a:lnTo>
                    <a:lnTo>
                      <a:pt x="4734" y="126"/>
                    </a:lnTo>
                    <a:lnTo>
                      <a:pt x="4716" y="126"/>
                    </a:lnTo>
                    <a:lnTo>
                      <a:pt x="4674" y="132"/>
                    </a:lnTo>
                    <a:lnTo>
                      <a:pt x="4620" y="132"/>
                    </a:lnTo>
                    <a:lnTo>
                      <a:pt x="4566" y="138"/>
                    </a:lnTo>
                    <a:lnTo>
                      <a:pt x="4536" y="138"/>
                    </a:lnTo>
                    <a:lnTo>
                      <a:pt x="4524" y="150"/>
                    </a:lnTo>
                    <a:lnTo>
                      <a:pt x="4524" y="156"/>
                    </a:lnTo>
                    <a:lnTo>
                      <a:pt x="4602" y="174"/>
                    </a:lnTo>
                    <a:lnTo>
                      <a:pt x="4596" y="174"/>
                    </a:lnTo>
                    <a:lnTo>
                      <a:pt x="4590" y="180"/>
                    </a:lnTo>
                    <a:lnTo>
                      <a:pt x="4578" y="180"/>
                    </a:lnTo>
                    <a:lnTo>
                      <a:pt x="4566" y="186"/>
                    </a:lnTo>
                    <a:lnTo>
                      <a:pt x="4542" y="186"/>
                    </a:lnTo>
                    <a:lnTo>
                      <a:pt x="4518" y="174"/>
                    </a:lnTo>
                    <a:lnTo>
                      <a:pt x="4500" y="162"/>
                    </a:lnTo>
                    <a:lnTo>
                      <a:pt x="4476" y="150"/>
                    </a:lnTo>
                    <a:lnTo>
                      <a:pt x="4470" y="144"/>
                    </a:lnTo>
                    <a:lnTo>
                      <a:pt x="4356" y="144"/>
                    </a:lnTo>
                    <a:lnTo>
                      <a:pt x="4350" y="150"/>
                    </a:lnTo>
                    <a:lnTo>
                      <a:pt x="4344" y="162"/>
                    </a:lnTo>
                    <a:lnTo>
                      <a:pt x="4338" y="168"/>
                    </a:lnTo>
                    <a:lnTo>
                      <a:pt x="4368" y="186"/>
                    </a:lnTo>
                    <a:lnTo>
                      <a:pt x="4386" y="204"/>
                    </a:lnTo>
                    <a:lnTo>
                      <a:pt x="4410" y="216"/>
                    </a:lnTo>
                    <a:lnTo>
                      <a:pt x="4458" y="216"/>
                    </a:lnTo>
                    <a:lnTo>
                      <a:pt x="4476" y="210"/>
                    </a:lnTo>
                    <a:lnTo>
                      <a:pt x="4488" y="210"/>
                    </a:lnTo>
                    <a:lnTo>
                      <a:pt x="4476" y="216"/>
                    </a:lnTo>
                    <a:lnTo>
                      <a:pt x="4470" y="228"/>
                    </a:lnTo>
                    <a:lnTo>
                      <a:pt x="4398" y="228"/>
                    </a:lnTo>
                    <a:lnTo>
                      <a:pt x="4380" y="222"/>
                    </a:lnTo>
                    <a:lnTo>
                      <a:pt x="4350" y="222"/>
                    </a:lnTo>
                    <a:lnTo>
                      <a:pt x="4314" y="228"/>
                    </a:lnTo>
                    <a:lnTo>
                      <a:pt x="4272" y="234"/>
                    </a:lnTo>
                    <a:lnTo>
                      <a:pt x="4230" y="234"/>
                    </a:lnTo>
                    <a:lnTo>
                      <a:pt x="4218" y="240"/>
                    </a:lnTo>
                    <a:lnTo>
                      <a:pt x="4200" y="246"/>
                    </a:lnTo>
                    <a:lnTo>
                      <a:pt x="4188" y="258"/>
                    </a:lnTo>
                    <a:lnTo>
                      <a:pt x="4176" y="264"/>
                    </a:lnTo>
                    <a:lnTo>
                      <a:pt x="4170" y="270"/>
                    </a:lnTo>
                    <a:lnTo>
                      <a:pt x="4164" y="270"/>
                    </a:lnTo>
                    <a:lnTo>
                      <a:pt x="4236" y="258"/>
                    </a:lnTo>
                    <a:lnTo>
                      <a:pt x="4236" y="276"/>
                    </a:lnTo>
                    <a:lnTo>
                      <a:pt x="4296" y="258"/>
                    </a:lnTo>
                    <a:lnTo>
                      <a:pt x="4224" y="288"/>
                    </a:lnTo>
                    <a:lnTo>
                      <a:pt x="4230" y="288"/>
                    </a:lnTo>
                    <a:lnTo>
                      <a:pt x="4236" y="294"/>
                    </a:lnTo>
                    <a:lnTo>
                      <a:pt x="4248" y="300"/>
                    </a:lnTo>
                    <a:lnTo>
                      <a:pt x="4278" y="300"/>
                    </a:lnTo>
                    <a:lnTo>
                      <a:pt x="4314" y="288"/>
                    </a:lnTo>
                    <a:lnTo>
                      <a:pt x="4326" y="288"/>
                    </a:lnTo>
                    <a:lnTo>
                      <a:pt x="4344" y="282"/>
                    </a:lnTo>
                    <a:lnTo>
                      <a:pt x="4350" y="276"/>
                    </a:lnTo>
                    <a:lnTo>
                      <a:pt x="4356" y="276"/>
                    </a:lnTo>
                    <a:lnTo>
                      <a:pt x="4254" y="312"/>
                    </a:lnTo>
                    <a:lnTo>
                      <a:pt x="4188" y="312"/>
                    </a:lnTo>
                    <a:lnTo>
                      <a:pt x="4176" y="288"/>
                    </a:lnTo>
                    <a:lnTo>
                      <a:pt x="4164" y="288"/>
                    </a:lnTo>
                    <a:lnTo>
                      <a:pt x="4146" y="282"/>
                    </a:lnTo>
                    <a:lnTo>
                      <a:pt x="4110" y="282"/>
                    </a:lnTo>
                    <a:lnTo>
                      <a:pt x="4104" y="288"/>
                    </a:lnTo>
                    <a:lnTo>
                      <a:pt x="4104" y="300"/>
                    </a:lnTo>
                    <a:lnTo>
                      <a:pt x="4110" y="312"/>
                    </a:lnTo>
                    <a:lnTo>
                      <a:pt x="4110" y="318"/>
                    </a:lnTo>
                    <a:lnTo>
                      <a:pt x="4116" y="324"/>
                    </a:lnTo>
                    <a:lnTo>
                      <a:pt x="4092" y="324"/>
                    </a:lnTo>
                    <a:lnTo>
                      <a:pt x="4074" y="330"/>
                    </a:lnTo>
                    <a:lnTo>
                      <a:pt x="4032" y="330"/>
                    </a:lnTo>
                    <a:lnTo>
                      <a:pt x="4020" y="336"/>
                    </a:lnTo>
                    <a:lnTo>
                      <a:pt x="4002" y="342"/>
                    </a:lnTo>
                    <a:lnTo>
                      <a:pt x="3990" y="348"/>
                    </a:lnTo>
                    <a:lnTo>
                      <a:pt x="3972" y="354"/>
                    </a:lnTo>
                    <a:lnTo>
                      <a:pt x="3936" y="354"/>
                    </a:lnTo>
                    <a:lnTo>
                      <a:pt x="3924" y="360"/>
                    </a:lnTo>
                    <a:lnTo>
                      <a:pt x="3918" y="360"/>
                    </a:lnTo>
                    <a:lnTo>
                      <a:pt x="3924" y="360"/>
                    </a:lnTo>
                    <a:lnTo>
                      <a:pt x="3936" y="366"/>
                    </a:lnTo>
                    <a:lnTo>
                      <a:pt x="3978" y="366"/>
                    </a:lnTo>
                    <a:lnTo>
                      <a:pt x="3990" y="360"/>
                    </a:lnTo>
                    <a:lnTo>
                      <a:pt x="3996" y="354"/>
                    </a:lnTo>
                    <a:lnTo>
                      <a:pt x="3984" y="372"/>
                    </a:lnTo>
                    <a:lnTo>
                      <a:pt x="4020" y="366"/>
                    </a:lnTo>
                    <a:lnTo>
                      <a:pt x="4044" y="354"/>
                    </a:lnTo>
                    <a:lnTo>
                      <a:pt x="4044" y="372"/>
                    </a:lnTo>
                    <a:lnTo>
                      <a:pt x="4074" y="366"/>
                    </a:lnTo>
                    <a:lnTo>
                      <a:pt x="4098" y="366"/>
                    </a:lnTo>
                    <a:lnTo>
                      <a:pt x="4098" y="372"/>
                    </a:lnTo>
                    <a:lnTo>
                      <a:pt x="4104" y="378"/>
                    </a:lnTo>
                    <a:lnTo>
                      <a:pt x="4122" y="378"/>
                    </a:lnTo>
                    <a:lnTo>
                      <a:pt x="4146" y="366"/>
                    </a:lnTo>
                    <a:lnTo>
                      <a:pt x="4152" y="366"/>
                    </a:lnTo>
                    <a:lnTo>
                      <a:pt x="4164" y="360"/>
                    </a:lnTo>
                    <a:lnTo>
                      <a:pt x="4170" y="372"/>
                    </a:lnTo>
                    <a:lnTo>
                      <a:pt x="4200" y="354"/>
                    </a:lnTo>
                    <a:lnTo>
                      <a:pt x="4206" y="360"/>
                    </a:lnTo>
                    <a:lnTo>
                      <a:pt x="4212" y="372"/>
                    </a:lnTo>
                    <a:lnTo>
                      <a:pt x="4224" y="372"/>
                    </a:lnTo>
                    <a:lnTo>
                      <a:pt x="4236" y="366"/>
                    </a:lnTo>
                    <a:lnTo>
                      <a:pt x="4242" y="360"/>
                    </a:lnTo>
                    <a:lnTo>
                      <a:pt x="4248" y="360"/>
                    </a:lnTo>
                    <a:lnTo>
                      <a:pt x="4254" y="366"/>
                    </a:lnTo>
                    <a:lnTo>
                      <a:pt x="4266" y="372"/>
                    </a:lnTo>
                    <a:lnTo>
                      <a:pt x="4284" y="372"/>
                    </a:lnTo>
                    <a:lnTo>
                      <a:pt x="4290" y="366"/>
                    </a:lnTo>
                    <a:lnTo>
                      <a:pt x="4290" y="360"/>
                    </a:lnTo>
                    <a:lnTo>
                      <a:pt x="4284" y="354"/>
                    </a:lnTo>
                    <a:lnTo>
                      <a:pt x="4338" y="372"/>
                    </a:lnTo>
                    <a:lnTo>
                      <a:pt x="4344" y="378"/>
                    </a:lnTo>
                    <a:lnTo>
                      <a:pt x="4350" y="390"/>
                    </a:lnTo>
                    <a:lnTo>
                      <a:pt x="4374" y="390"/>
                    </a:lnTo>
                    <a:lnTo>
                      <a:pt x="4410" y="378"/>
                    </a:lnTo>
                    <a:lnTo>
                      <a:pt x="4440" y="372"/>
                    </a:lnTo>
                    <a:lnTo>
                      <a:pt x="4476" y="372"/>
                    </a:lnTo>
                    <a:lnTo>
                      <a:pt x="4494" y="366"/>
                    </a:lnTo>
                    <a:lnTo>
                      <a:pt x="4506" y="360"/>
                    </a:lnTo>
                    <a:lnTo>
                      <a:pt x="4524" y="342"/>
                    </a:lnTo>
                    <a:lnTo>
                      <a:pt x="4464" y="342"/>
                    </a:lnTo>
                    <a:lnTo>
                      <a:pt x="4470" y="336"/>
                    </a:lnTo>
                    <a:lnTo>
                      <a:pt x="4470" y="330"/>
                    </a:lnTo>
                    <a:lnTo>
                      <a:pt x="4416" y="330"/>
                    </a:lnTo>
                    <a:lnTo>
                      <a:pt x="4362" y="318"/>
                    </a:lnTo>
                    <a:lnTo>
                      <a:pt x="4380" y="300"/>
                    </a:lnTo>
                    <a:lnTo>
                      <a:pt x="4440" y="318"/>
                    </a:lnTo>
                    <a:lnTo>
                      <a:pt x="4452" y="318"/>
                    </a:lnTo>
                    <a:lnTo>
                      <a:pt x="4488" y="312"/>
                    </a:lnTo>
                    <a:lnTo>
                      <a:pt x="4566" y="312"/>
                    </a:lnTo>
                    <a:lnTo>
                      <a:pt x="4578" y="300"/>
                    </a:lnTo>
                    <a:lnTo>
                      <a:pt x="4578" y="288"/>
                    </a:lnTo>
                    <a:lnTo>
                      <a:pt x="4584" y="288"/>
                    </a:lnTo>
                    <a:lnTo>
                      <a:pt x="4590" y="282"/>
                    </a:lnTo>
                    <a:lnTo>
                      <a:pt x="4608" y="282"/>
                    </a:lnTo>
                    <a:lnTo>
                      <a:pt x="4626" y="276"/>
                    </a:lnTo>
                    <a:lnTo>
                      <a:pt x="4662" y="276"/>
                    </a:lnTo>
                    <a:lnTo>
                      <a:pt x="4680" y="270"/>
                    </a:lnTo>
                    <a:lnTo>
                      <a:pt x="4710" y="270"/>
                    </a:lnTo>
                    <a:lnTo>
                      <a:pt x="4722" y="264"/>
                    </a:lnTo>
                    <a:lnTo>
                      <a:pt x="4728" y="264"/>
                    </a:lnTo>
                    <a:lnTo>
                      <a:pt x="4704" y="246"/>
                    </a:lnTo>
                    <a:lnTo>
                      <a:pt x="4746" y="246"/>
                    </a:lnTo>
                    <a:lnTo>
                      <a:pt x="4770" y="240"/>
                    </a:lnTo>
                    <a:lnTo>
                      <a:pt x="4782" y="234"/>
                    </a:lnTo>
                    <a:lnTo>
                      <a:pt x="4776" y="228"/>
                    </a:lnTo>
                    <a:lnTo>
                      <a:pt x="4770" y="228"/>
                    </a:lnTo>
                    <a:lnTo>
                      <a:pt x="4758" y="222"/>
                    </a:lnTo>
                    <a:lnTo>
                      <a:pt x="4746" y="222"/>
                    </a:lnTo>
                    <a:lnTo>
                      <a:pt x="4734" y="216"/>
                    </a:lnTo>
                    <a:lnTo>
                      <a:pt x="4686" y="216"/>
                    </a:lnTo>
                    <a:lnTo>
                      <a:pt x="4674" y="210"/>
                    </a:lnTo>
                    <a:lnTo>
                      <a:pt x="4662" y="210"/>
                    </a:lnTo>
                    <a:lnTo>
                      <a:pt x="4662" y="204"/>
                    </a:lnTo>
                    <a:lnTo>
                      <a:pt x="4674" y="198"/>
                    </a:lnTo>
                    <a:lnTo>
                      <a:pt x="4686" y="198"/>
                    </a:lnTo>
                    <a:lnTo>
                      <a:pt x="4704" y="192"/>
                    </a:lnTo>
                    <a:lnTo>
                      <a:pt x="4716" y="186"/>
                    </a:lnTo>
                    <a:lnTo>
                      <a:pt x="4764" y="186"/>
                    </a:lnTo>
                    <a:lnTo>
                      <a:pt x="4782" y="192"/>
                    </a:lnTo>
                    <a:lnTo>
                      <a:pt x="4860" y="192"/>
                    </a:lnTo>
                    <a:lnTo>
                      <a:pt x="4878" y="186"/>
                    </a:lnTo>
                    <a:lnTo>
                      <a:pt x="4902" y="186"/>
                    </a:lnTo>
                    <a:lnTo>
                      <a:pt x="4896" y="180"/>
                    </a:lnTo>
                    <a:lnTo>
                      <a:pt x="4878" y="180"/>
                    </a:lnTo>
                    <a:lnTo>
                      <a:pt x="4866" y="174"/>
                    </a:lnTo>
                    <a:lnTo>
                      <a:pt x="4872" y="168"/>
                    </a:lnTo>
                    <a:lnTo>
                      <a:pt x="4902" y="162"/>
                    </a:lnTo>
                    <a:lnTo>
                      <a:pt x="4944" y="168"/>
                    </a:lnTo>
                    <a:lnTo>
                      <a:pt x="4974" y="174"/>
                    </a:lnTo>
                    <a:lnTo>
                      <a:pt x="4986" y="174"/>
                    </a:lnTo>
                    <a:lnTo>
                      <a:pt x="4992" y="168"/>
                    </a:lnTo>
                    <a:lnTo>
                      <a:pt x="4992" y="150"/>
                    </a:lnTo>
                    <a:lnTo>
                      <a:pt x="5070" y="156"/>
                    </a:lnTo>
                    <a:lnTo>
                      <a:pt x="5070" y="132"/>
                    </a:lnTo>
                    <a:lnTo>
                      <a:pt x="5082" y="132"/>
                    </a:lnTo>
                    <a:lnTo>
                      <a:pt x="5094" y="138"/>
                    </a:lnTo>
                    <a:lnTo>
                      <a:pt x="5112" y="138"/>
                    </a:lnTo>
                    <a:lnTo>
                      <a:pt x="5136" y="126"/>
                    </a:lnTo>
                    <a:lnTo>
                      <a:pt x="5148" y="126"/>
                    </a:lnTo>
                    <a:lnTo>
                      <a:pt x="5154" y="120"/>
                    </a:lnTo>
                    <a:lnTo>
                      <a:pt x="5172" y="120"/>
                    </a:lnTo>
                    <a:lnTo>
                      <a:pt x="5208" y="114"/>
                    </a:lnTo>
                    <a:lnTo>
                      <a:pt x="5256" y="102"/>
                    </a:lnTo>
                    <a:lnTo>
                      <a:pt x="5298" y="96"/>
                    </a:lnTo>
                    <a:lnTo>
                      <a:pt x="5322" y="90"/>
                    </a:lnTo>
                    <a:lnTo>
                      <a:pt x="5340" y="90"/>
                    </a:lnTo>
                    <a:lnTo>
                      <a:pt x="5346" y="84"/>
                    </a:lnTo>
                    <a:lnTo>
                      <a:pt x="5238" y="84"/>
                    </a:lnTo>
                    <a:lnTo>
                      <a:pt x="5214" y="96"/>
                    </a:lnTo>
                    <a:lnTo>
                      <a:pt x="5142" y="96"/>
                    </a:lnTo>
                    <a:lnTo>
                      <a:pt x="5226" y="90"/>
                    </a:lnTo>
                    <a:lnTo>
                      <a:pt x="5220" y="78"/>
                    </a:lnTo>
                    <a:lnTo>
                      <a:pt x="5268" y="84"/>
                    </a:lnTo>
                    <a:lnTo>
                      <a:pt x="5274" y="78"/>
                    </a:lnTo>
                    <a:lnTo>
                      <a:pt x="5286" y="72"/>
                    </a:lnTo>
                    <a:lnTo>
                      <a:pt x="5358" y="72"/>
                    </a:lnTo>
                    <a:lnTo>
                      <a:pt x="5406" y="66"/>
                    </a:lnTo>
                    <a:lnTo>
                      <a:pt x="5454" y="66"/>
                    </a:lnTo>
                    <a:lnTo>
                      <a:pt x="5484" y="60"/>
                    </a:lnTo>
                    <a:lnTo>
                      <a:pt x="5496" y="60"/>
                    </a:lnTo>
                    <a:lnTo>
                      <a:pt x="5514" y="54"/>
                    </a:lnTo>
                    <a:lnTo>
                      <a:pt x="5532" y="54"/>
                    </a:lnTo>
                    <a:lnTo>
                      <a:pt x="5550" y="48"/>
                    </a:lnTo>
                    <a:lnTo>
                      <a:pt x="5562" y="42"/>
                    </a:lnTo>
                    <a:lnTo>
                      <a:pt x="5574" y="42"/>
                    </a:lnTo>
                    <a:lnTo>
                      <a:pt x="5574" y="36"/>
                    </a:lnTo>
                    <a:close/>
                    <a:moveTo>
                      <a:pt x="4032" y="966"/>
                    </a:moveTo>
                    <a:lnTo>
                      <a:pt x="4086" y="966"/>
                    </a:lnTo>
                    <a:lnTo>
                      <a:pt x="4134" y="942"/>
                    </a:lnTo>
                    <a:lnTo>
                      <a:pt x="4140" y="930"/>
                    </a:lnTo>
                    <a:lnTo>
                      <a:pt x="4134" y="918"/>
                    </a:lnTo>
                    <a:lnTo>
                      <a:pt x="4134" y="912"/>
                    </a:lnTo>
                    <a:lnTo>
                      <a:pt x="4122" y="906"/>
                    </a:lnTo>
                    <a:lnTo>
                      <a:pt x="4074" y="906"/>
                    </a:lnTo>
                    <a:lnTo>
                      <a:pt x="4062" y="912"/>
                    </a:lnTo>
                    <a:lnTo>
                      <a:pt x="4050" y="912"/>
                    </a:lnTo>
                    <a:lnTo>
                      <a:pt x="4026" y="924"/>
                    </a:lnTo>
                    <a:lnTo>
                      <a:pt x="4014" y="936"/>
                    </a:lnTo>
                    <a:lnTo>
                      <a:pt x="4002" y="942"/>
                    </a:lnTo>
                    <a:lnTo>
                      <a:pt x="4002" y="954"/>
                    </a:lnTo>
                    <a:lnTo>
                      <a:pt x="4014" y="960"/>
                    </a:lnTo>
                    <a:lnTo>
                      <a:pt x="4032" y="966"/>
                    </a:lnTo>
                    <a:close/>
                    <a:moveTo>
                      <a:pt x="4014" y="840"/>
                    </a:moveTo>
                    <a:lnTo>
                      <a:pt x="4002" y="840"/>
                    </a:lnTo>
                    <a:lnTo>
                      <a:pt x="3990" y="846"/>
                    </a:lnTo>
                    <a:lnTo>
                      <a:pt x="3984" y="852"/>
                    </a:lnTo>
                    <a:lnTo>
                      <a:pt x="3972" y="852"/>
                    </a:lnTo>
                    <a:lnTo>
                      <a:pt x="3990" y="852"/>
                    </a:lnTo>
                    <a:lnTo>
                      <a:pt x="4008" y="846"/>
                    </a:lnTo>
                    <a:lnTo>
                      <a:pt x="4026" y="846"/>
                    </a:lnTo>
                    <a:lnTo>
                      <a:pt x="4044" y="840"/>
                    </a:lnTo>
                    <a:lnTo>
                      <a:pt x="4050" y="834"/>
                    </a:lnTo>
                    <a:lnTo>
                      <a:pt x="4056" y="834"/>
                    </a:lnTo>
                    <a:lnTo>
                      <a:pt x="4068" y="822"/>
                    </a:lnTo>
                    <a:lnTo>
                      <a:pt x="4050" y="822"/>
                    </a:lnTo>
                    <a:lnTo>
                      <a:pt x="4044" y="828"/>
                    </a:lnTo>
                    <a:lnTo>
                      <a:pt x="4032" y="828"/>
                    </a:lnTo>
                    <a:lnTo>
                      <a:pt x="4020" y="834"/>
                    </a:lnTo>
                    <a:lnTo>
                      <a:pt x="4014" y="840"/>
                    </a:lnTo>
                    <a:close/>
                    <a:moveTo>
                      <a:pt x="4122" y="822"/>
                    </a:moveTo>
                    <a:lnTo>
                      <a:pt x="4104" y="822"/>
                    </a:lnTo>
                    <a:lnTo>
                      <a:pt x="4098" y="828"/>
                    </a:lnTo>
                    <a:lnTo>
                      <a:pt x="4098" y="840"/>
                    </a:lnTo>
                    <a:lnTo>
                      <a:pt x="4104" y="846"/>
                    </a:lnTo>
                    <a:lnTo>
                      <a:pt x="4110" y="840"/>
                    </a:lnTo>
                    <a:lnTo>
                      <a:pt x="4116" y="840"/>
                    </a:lnTo>
                    <a:lnTo>
                      <a:pt x="4128" y="828"/>
                    </a:lnTo>
                    <a:lnTo>
                      <a:pt x="4122" y="822"/>
                    </a:lnTo>
                    <a:close/>
                    <a:moveTo>
                      <a:pt x="3528" y="1062"/>
                    </a:moveTo>
                    <a:lnTo>
                      <a:pt x="3522" y="1062"/>
                    </a:lnTo>
                    <a:lnTo>
                      <a:pt x="3504" y="1080"/>
                    </a:lnTo>
                    <a:lnTo>
                      <a:pt x="3504" y="1086"/>
                    </a:lnTo>
                    <a:lnTo>
                      <a:pt x="3510" y="1092"/>
                    </a:lnTo>
                    <a:lnTo>
                      <a:pt x="3528" y="1092"/>
                    </a:lnTo>
                    <a:lnTo>
                      <a:pt x="3534" y="1086"/>
                    </a:lnTo>
                    <a:lnTo>
                      <a:pt x="3540" y="1074"/>
                    </a:lnTo>
                    <a:lnTo>
                      <a:pt x="3540" y="1068"/>
                    </a:lnTo>
                    <a:lnTo>
                      <a:pt x="3534" y="1062"/>
                    </a:lnTo>
                    <a:lnTo>
                      <a:pt x="3528" y="1062"/>
                    </a:lnTo>
                    <a:close/>
                    <a:moveTo>
                      <a:pt x="3588" y="1062"/>
                    </a:moveTo>
                    <a:lnTo>
                      <a:pt x="3582" y="1062"/>
                    </a:lnTo>
                    <a:lnTo>
                      <a:pt x="3576" y="1068"/>
                    </a:lnTo>
                    <a:lnTo>
                      <a:pt x="3576" y="1080"/>
                    </a:lnTo>
                    <a:lnTo>
                      <a:pt x="3582" y="1086"/>
                    </a:lnTo>
                    <a:lnTo>
                      <a:pt x="3594" y="1086"/>
                    </a:lnTo>
                    <a:lnTo>
                      <a:pt x="3600" y="1080"/>
                    </a:lnTo>
                    <a:lnTo>
                      <a:pt x="3600" y="1068"/>
                    </a:lnTo>
                    <a:lnTo>
                      <a:pt x="3588" y="1062"/>
                    </a:lnTo>
                    <a:close/>
                    <a:moveTo>
                      <a:pt x="3756" y="1242"/>
                    </a:moveTo>
                    <a:lnTo>
                      <a:pt x="3744" y="1248"/>
                    </a:lnTo>
                    <a:lnTo>
                      <a:pt x="3744" y="1260"/>
                    </a:lnTo>
                    <a:lnTo>
                      <a:pt x="3750" y="1266"/>
                    </a:lnTo>
                    <a:lnTo>
                      <a:pt x="3762" y="1272"/>
                    </a:lnTo>
                    <a:lnTo>
                      <a:pt x="3768" y="1272"/>
                    </a:lnTo>
                    <a:lnTo>
                      <a:pt x="3786" y="1254"/>
                    </a:lnTo>
                    <a:lnTo>
                      <a:pt x="3786" y="1242"/>
                    </a:lnTo>
                    <a:lnTo>
                      <a:pt x="3780" y="1236"/>
                    </a:lnTo>
                    <a:lnTo>
                      <a:pt x="3768" y="1236"/>
                    </a:lnTo>
                    <a:lnTo>
                      <a:pt x="3756" y="1242"/>
                    </a:lnTo>
                    <a:close/>
                    <a:moveTo>
                      <a:pt x="3984" y="2532"/>
                    </a:moveTo>
                    <a:lnTo>
                      <a:pt x="3948" y="2520"/>
                    </a:lnTo>
                    <a:lnTo>
                      <a:pt x="3942" y="2514"/>
                    </a:lnTo>
                    <a:lnTo>
                      <a:pt x="3936" y="2514"/>
                    </a:lnTo>
                    <a:lnTo>
                      <a:pt x="3924" y="2526"/>
                    </a:lnTo>
                    <a:lnTo>
                      <a:pt x="3930" y="2532"/>
                    </a:lnTo>
                    <a:lnTo>
                      <a:pt x="3942" y="2538"/>
                    </a:lnTo>
                    <a:lnTo>
                      <a:pt x="3948" y="2544"/>
                    </a:lnTo>
                    <a:lnTo>
                      <a:pt x="3954" y="2544"/>
                    </a:lnTo>
                    <a:lnTo>
                      <a:pt x="3960" y="2550"/>
                    </a:lnTo>
                    <a:lnTo>
                      <a:pt x="3996" y="2550"/>
                    </a:lnTo>
                    <a:lnTo>
                      <a:pt x="4008" y="2556"/>
                    </a:lnTo>
                    <a:lnTo>
                      <a:pt x="4020" y="2556"/>
                    </a:lnTo>
                    <a:lnTo>
                      <a:pt x="4038" y="2538"/>
                    </a:lnTo>
                    <a:lnTo>
                      <a:pt x="4008" y="2538"/>
                    </a:lnTo>
                    <a:lnTo>
                      <a:pt x="3984" y="2532"/>
                    </a:lnTo>
                    <a:close/>
                    <a:moveTo>
                      <a:pt x="4098" y="2280"/>
                    </a:moveTo>
                    <a:lnTo>
                      <a:pt x="4092" y="2280"/>
                    </a:lnTo>
                    <a:lnTo>
                      <a:pt x="4086" y="2274"/>
                    </a:lnTo>
                    <a:lnTo>
                      <a:pt x="4050" y="2274"/>
                    </a:lnTo>
                    <a:lnTo>
                      <a:pt x="4032" y="2268"/>
                    </a:lnTo>
                    <a:lnTo>
                      <a:pt x="3996" y="2268"/>
                    </a:lnTo>
                    <a:lnTo>
                      <a:pt x="4002" y="2274"/>
                    </a:lnTo>
                    <a:lnTo>
                      <a:pt x="4008" y="2274"/>
                    </a:lnTo>
                    <a:lnTo>
                      <a:pt x="4014" y="2280"/>
                    </a:lnTo>
                    <a:lnTo>
                      <a:pt x="4026" y="2286"/>
                    </a:lnTo>
                    <a:lnTo>
                      <a:pt x="4032" y="2286"/>
                    </a:lnTo>
                    <a:lnTo>
                      <a:pt x="4032" y="2304"/>
                    </a:lnTo>
                    <a:lnTo>
                      <a:pt x="4044" y="2304"/>
                    </a:lnTo>
                    <a:lnTo>
                      <a:pt x="4080" y="2310"/>
                    </a:lnTo>
                    <a:lnTo>
                      <a:pt x="4128" y="2316"/>
                    </a:lnTo>
                    <a:lnTo>
                      <a:pt x="4164" y="2316"/>
                    </a:lnTo>
                    <a:lnTo>
                      <a:pt x="4170" y="2310"/>
                    </a:lnTo>
                    <a:lnTo>
                      <a:pt x="4170" y="2304"/>
                    </a:lnTo>
                    <a:lnTo>
                      <a:pt x="4164" y="2304"/>
                    </a:lnTo>
                    <a:lnTo>
                      <a:pt x="4152" y="2292"/>
                    </a:lnTo>
                    <a:lnTo>
                      <a:pt x="4128" y="2286"/>
                    </a:lnTo>
                    <a:lnTo>
                      <a:pt x="4098" y="2280"/>
                    </a:lnTo>
                    <a:close/>
                    <a:moveTo>
                      <a:pt x="4194" y="2550"/>
                    </a:moveTo>
                    <a:lnTo>
                      <a:pt x="4164" y="2550"/>
                    </a:lnTo>
                    <a:lnTo>
                      <a:pt x="4152" y="2556"/>
                    </a:lnTo>
                    <a:lnTo>
                      <a:pt x="4146" y="2562"/>
                    </a:lnTo>
                    <a:lnTo>
                      <a:pt x="4182" y="2526"/>
                    </a:lnTo>
                    <a:lnTo>
                      <a:pt x="4176" y="2520"/>
                    </a:lnTo>
                    <a:lnTo>
                      <a:pt x="4152" y="2520"/>
                    </a:lnTo>
                    <a:lnTo>
                      <a:pt x="4140" y="2526"/>
                    </a:lnTo>
                    <a:lnTo>
                      <a:pt x="4128" y="2538"/>
                    </a:lnTo>
                    <a:lnTo>
                      <a:pt x="4104" y="2574"/>
                    </a:lnTo>
                    <a:lnTo>
                      <a:pt x="4164" y="2568"/>
                    </a:lnTo>
                    <a:lnTo>
                      <a:pt x="4176" y="2568"/>
                    </a:lnTo>
                    <a:lnTo>
                      <a:pt x="4182" y="2562"/>
                    </a:lnTo>
                    <a:lnTo>
                      <a:pt x="4194" y="2562"/>
                    </a:lnTo>
                    <a:lnTo>
                      <a:pt x="4200" y="2556"/>
                    </a:lnTo>
                    <a:lnTo>
                      <a:pt x="4200" y="2550"/>
                    </a:lnTo>
                    <a:lnTo>
                      <a:pt x="4194" y="2550"/>
                    </a:lnTo>
                    <a:close/>
                    <a:moveTo>
                      <a:pt x="4590" y="1962"/>
                    </a:moveTo>
                    <a:lnTo>
                      <a:pt x="4578" y="1974"/>
                    </a:lnTo>
                    <a:lnTo>
                      <a:pt x="4578" y="1980"/>
                    </a:lnTo>
                    <a:lnTo>
                      <a:pt x="4572" y="1986"/>
                    </a:lnTo>
                    <a:lnTo>
                      <a:pt x="4566" y="1986"/>
                    </a:lnTo>
                    <a:lnTo>
                      <a:pt x="4554" y="1974"/>
                    </a:lnTo>
                    <a:lnTo>
                      <a:pt x="4554" y="1962"/>
                    </a:lnTo>
                    <a:lnTo>
                      <a:pt x="4566" y="1962"/>
                    </a:lnTo>
                    <a:lnTo>
                      <a:pt x="4572" y="1956"/>
                    </a:lnTo>
                    <a:lnTo>
                      <a:pt x="4566" y="1932"/>
                    </a:lnTo>
                    <a:lnTo>
                      <a:pt x="4536" y="1926"/>
                    </a:lnTo>
                    <a:lnTo>
                      <a:pt x="4530" y="1926"/>
                    </a:lnTo>
                    <a:lnTo>
                      <a:pt x="4524" y="1932"/>
                    </a:lnTo>
                    <a:lnTo>
                      <a:pt x="4512" y="1938"/>
                    </a:lnTo>
                    <a:lnTo>
                      <a:pt x="4494" y="1944"/>
                    </a:lnTo>
                    <a:lnTo>
                      <a:pt x="4470" y="1956"/>
                    </a:lnTo>
                    <a:lnTo>
                      <a:pt x="4464" y="1962"/>
                    </a:lnTo>
                    <a:lnTo>
                      <a:pt x="4458" y="1962"/>
                    </a:lnTo>
                    <a:lnTo>
                      <a:pt x="4446" y="1968"/>
                    </a:lnTo>
                    <a:lnTo>
                      <a:pt x="4434" y="1968"/>
                    </a:lnTo>
                    <a:lnTo>
                      <a:pt x="4416" y="1974"/>
                    </a:lnTo>
                    <a:lnTo>
                      <a:pt x="4404" y="1974"/>
                    </a:lnTo>
                    <a:lnTo>
                      <a:pt x="4374" y="1998"/>
                    </a:lnTo>
                    <a:lnTo>
                      <a:pt x="4386" y="1974"/>
                    </a:lnTo>
                    <a:lnTo>
                      <a:pt x="4362" y="1956"/>
                    </a:lnTo>
                    <a:lnTo>
                      <a:pt x="4398" y="1968"/>
                    </a:lnTo>
                    <a:lnTo>
                      <a:pt x="4410" y="1956"/>
                    </a:lnTo>
                    <a:lnTo>
                      <a:pt x="4440" y="1950"/>
                    </a:lnTo>
                    <a:lnTo>
                      <a:pt x="4440" y="1932"/>
                    </a:lnTo>
                    <a:lnTo>
                      <a:pt x="4494" y="1932"/>
                    </a:lnTo>
                    <a:lnTo>
                      <a:pt x="4518" y="1920"/>
                    </a:lnTo>
                    <a:lnTo>
                      <a:pt x="4524" y="1914"/>
                    </a:lnTo>
                    <a:lnTo>
                      <a:pt x="4536" y="1908"/>
                    </a:lnTo>
                    <a:lnTo>
                      <a:pt x="4608" y="1908"/>
                    </a:lnTo>
                    <a:lnTo>
                      <a:pt x="4602" y="1902"/>
                    </a:lnTo>
                    <a:lnTo>
                      <a:pt x="4596" y="1902"/>
                    </a:lnTo>
                    <a:lnTo>
                      <a:pt x="4584" y="1896"/>
                    </a:lnTo>
                    <a:lnTo>
                      <a:pt x="4578" y="1890"/>
                    </a:lnTo>
                    <a:lnTo>
                      <a:pt x="4578" y="1866"/>
                    </a:lnTo>
                    <a:lnTo>
                      <a:pt x="4572" y="1866"/>
                    </a:lnTo>
                    <a:lnTo>
                      <a:pt x="4566" y="1872"/>
                    </a:lnTo>
                    <a:lnTo>
                      <a:pt x="4542" y="1872"/>
                    </a:lnTo>
                    <a:lnTo>
                      <a:pt x="4530" y="1878"/>
                    </a:lnTo>
                    <a:lnTo>
                      <a:pt x="4518" y="1878"/>
                    </a:lnTo>
                    <a:lnTo>
                      <a:pt x="4518" y="1866"/>
                    </a:lnTo>
                    <a:lnTo>
                      <a:pt x="4512" y="1860"/>
                    </a:lnTo>
                    <a:lnTo>
                      <a:pt x="4452" y="1878"/>
                    </a:lnTo>
                    <a:lnTo>
                      <a:pt x="4458" y="1848"/>
                    </a:lnTo>
                    <a:lnTo>
                      <a:pt x="4410" y="1860"/>
                    </a:lnTo>
                    <a:lnTo>
                      <a:pt x="4416" y="1854"/>
                    </a:lnTo>
                    <a:lnTo>
                      <a:pt x="4422" y="1842"/>
                    </a:lnTo>
                    <a:lnTo>
                      <a:pt x="4440" y="1824"/>
                    </a:lnTo>
                    <a:lnTo>
                      <a:pt x="4446" y="1812"/>
                    </a:lnTo>
                    <a:lnTo>
                      <a:pt x="4446" y="1800"/>
                    </a:lnTo>
                    <a:lnTo>
                      <a:pt x="4434" y="1800"/>
                    </a:lnTo>
                    <a:lnTo>
                      <a:pt x="4422" y="1794"/>
                    </a:lnTo>
                    <a:lnTo>
                      <a:pt x="4398" y="1794"/>
                    </a:lnTo>
                    <a:lnTo>
                      <a:pt x="4404" y="1770"/>
                    </a:lnTo>
                    <a:lnTo>
                      <a:pt x="4368" y="1770"/>
                    </a:lnTo>
                    <a:lnTo>
                      <a:pt x="4380" y="1752"/>
                    </a:lnTo>
                    <a:lnTo>
                      <a:pt x="4356" y="1728"/>
                    </a:lnTo>
                    <a:lnTo>
                      <a:pt x="4368" y="1728"/>
                    </a:lnTo>
                    <a:lnTo>
                      <a:pt x="4380" y="1734"/>
                    </a:lnTo>
                    <a:lnTo>
                      <a:pt x="4404" y="1734"/>
                    </a:lnTo>
                    <a:lnTo>
                      <a:pt x="4410" y="1728"/>
                    </a:lnTo>
                    <a:lnTo>
                      <a:pt x="4422" y="1722"/>
                    </a:lnTo>
                    <a:lnTo>
                      <a:pt x="4434" y="1710"/>
                    </a:lnTo>
                    <a:lnTo>
                      <a:pt x="4440" y="1710"/>
                    </a:lnTo>
                    <a:lnTo>
                      <a:pt x="4398" y="1686"/>
                    </a:lnTo>
                    <a:lnTo>
                      <a:pt x="4446" y="1656"/>
                    </a:lnTo>
                    <a:lnTo>
                      <a:pt x="4398" y="1632"/>
                    </a:lnTo>
                    <a:lnTo>
                      <a:pt x="4350" y="1638"/>
                    </a:lnTo>
                    <a:lnTo>
                      <a:pt x="4404" y="1614"/>
                    </a:lnTo>
                    <a:lnTo>
                      <a:pt x="4368" y="1608"/>
                    </a:lnTo>
                    <a:lnTo>
                      <a:pt x="4410" y="1584"/>
                    </a:lnTo>
                    <a:lnTo>
                      <a:pt x="4404" y="1560"/>
                    </a:lnTo>
                    <a:lnTo>
                      <a:pt x="4374" y="1560"/>
                    </a:lnTo>
                    <a:lnTo>
                      <a:pt x="4380" y="1554"/>
                    </a:lnTo>
                    <a:lnTo>
                      <a:pt x="4392" y="1530"/>
                    </a:lnTo>
                    <a:lnTo>
                      <a:pt x="4374" y="1494"/>
                    </a:lnTo>
                    <a:lnTo>
                      <a:pt x="4362" y="1494"/>
                    </a:lnTo>
                    <a:lnTo>
                      <a:pt x="4374" y="1470"/>
                    </a:lnTo>
                    <a:lnTo>
                      <a:pt x="4362" y="1476"/>
                    </a:lnTo>
                    <a:lnTo>
                      <a:pt x="4356" y="1482"/>
                    </a:lnTo>
                    <a:lnTo>
                      <a:pt x="4344" y="1488"/>
                    </a:lnTo>
                    <a:lnTo>
                      <a:pt x="4332" y="1500"/>
                    </a:lnTo>
                    <a:lnTo>
                      <a:pt x="4332" y="1518"/>
                    </a:lnTo>
                    <a:lnTo>
                      <a:pt x="4302" y="1506"/>
                    </a:lnTo>
                    <a:lnTo>
                      <a:pt x="4308" y="1542"/>
                    </a:lnTo>
                    <a:lnTo>
                      <a:pt x="4284" y="1542"/>
                    </a:lnTo>
                    <a:lnTo>
                      <a:pt x="4272" y="1560"/>
                    </a:lnTo>
                    <a:lnTo>
                      <a:pt x="4278" y="1572"/>
                    </a:lnTo>
                    <a:lnTo>
                      <a:pt x="4254" y="1572"/>
                    </a:lnTo>
                    <a:lnTo>
                      <a:pt x="4230" y="1614"/>
                    </a:lnTo>
                    <a:lnTo>
                      <a:pt x="4218" y="1614"/>
                    </a:lnTo>
                    <a:lnTo>
                      <a:pt x="4236" y="1578"/>
                    </a:lnTo>
                    <a:lnTo>
                      <a:pt x="4224" y="1566"/>
                    </a:lnTo>
                    <a:lnTo>
                      <a:pt x="4212" y="1566"/>
                    </a:lnTo>
                    <a:lnTo>
                      <a:pt x="4194" y="1584"/>
                    </a:lnTo>
                    <a:lnTo>
                      <a:pt x="4182" y="1590"/>
                    </a:lnTo>
                    <a:lnTo>
                      <a:pt x="4176" y="1596"/>
                    </a:lnTo>
                    <a:lnTo>
                      <a:pt x="4164" y="1602"/>
                    </a:lnTo>
                    <a:lnTo>
                      <a:pt x="4158" y="1608"/>
                    </a:lnTo>
                    <a:lnTo>
                      <a:pt x="4146" y="1614"/>
                    </a:lnTo>
                    <a:lnTo>
                      <a:pt x="4140" y="1620"/>
                    </a:lnTo>
                    <a:lnTo>
                      <a:pt x="4116" y="1632"/>
                    </a:lnTo>
                    <a:lnTo>
                      <a:pt x="4110" y="1638"/>
                    </a:lnTo>
                    <a:lnTo>
                      <a:pt x="4116" y="1614"/>
                    </a:lnTo>
                    <a:lnTo>
                      <a:pt x="4116" y="1596"/>
                    </a:lnTo>
                    <a:lnTo>
                      <a:pt x="4080" y="1632"/>
                    </a:lnTo>
                    <a:lnTo>
                      <a:pt x="4014" y="1644"/>
                    </a:lnTo>
                    <a:lnTo>
                      <a:pt x="4074" y="1626"/>
                    </a:lnTo>
                    <a:lnTo>
                      <a:pt x="4080" y="1620"/>
                    </a:lnTo>
                    <a:lnTo>
                      <a:pt x="4092" y="1596"/>
                    </a:lnTo>
                    <a:lnTo>
                      <a:pt x="4098" y="1590"/>
                    </a:lnTo>
                    <a:lnTo>
                      <a:pt x="4098" y="1578"/>
                    </a:lnTo>
                    <a:lnTo>
                      <a:pt x="4092" y="1572"/>
                    </a:lnTo>
                    <a:lnTo>
                      <a:pt x="4050" y="1572"/>
                    </a:lnTo>
                    <a:lnTo>
                      <a:pt x="4038" y="1578"/>
                    </a:lnTo>
                    <a:lnTo>
                      <a:pt x="4032" y="1578"/>
                    </a:lnTo>
                    <a:lnTo>
                      <a:pt x="4020" y="1584"/>
                    </a:lnTo>
                    <a:lnTo>
                      <a:pt x="4002" y="1584"/>
                    </a:lnTo>
                    <a:lnTo>
                      <a:pt x="4002" y="1578"/>
                    </a:lnTo>
                    <a:lnTo>
                      <a:pt x="4008" y="1572"/>
                    </a:lnTo>
                    <a:lnTo>
                      <a:pt x="4020" y="1566"/>
                    </a:lnTo>
                    <a:lnTo>
                      <a:pt x="4026" y="1560"/>
                    </a:lnTo>
                    <a:lnTo>
                      <a:pt x="4032" y="1560"/>
                    </a:lnTo>
                    <a:lnTo>
                      <a:pt x="4032" y="1572"/>
                    </a:lnTo>
                    <a:lnTo>
                      <a:pt x="4050" y="1560"/>
                    </a:lnTo>
                    <a:lnTo>
                      <a:pt x="4044" y="1536"/>
                    </a:lnTo>
                    <a:lnTo>
                      <a:pt x="4050" y="1530"/>
                    </a:lnTo>
                    <a:lnTo>
                      <a:pt x="4062" y="1524"/>
                    </a:lnTo>
                    <a:lnTo>
                      <a:pt x="4074" y="1512"/>
                    </a:lnTo>
                    <a:lnTo>
                      <a:pt x="4074" y="1506"/>
                    </a:lnTo>
                    <a:lnTo>
                      <a:pt x="4068" y="1500"/>
                    </a:lnTo>
                    <a:lnTo>
                      <a:pt x="4056" y="1494"/>
                    </a:lnTo>
                    <a:lnTo>
                      <a:pt x="4044" y="1494"/>
                    </a:lnTo>
                    <a:lnTo>
                      <a:pt x="4032" y="1488"/>
                    </a:lnTo>
                    <a:lnTo>
                      <a:pt x="4014" y="1488"/>
                    </a:lnTo>
                    <a:lnTo>
                      <a:pt x="4044" y="1488"/>
                    </a:lnTo>
                    <a:lnTo>
                      <a:pt x="4056" y="1482"/>
                    </a:lnTo>
                    <a:lnTo>
                      <a:pt x="4074" y="1482"/>
                    </a:lnTo>
                    <a:lnTo>
                      <a:pt x="4086" y="1470"/>
                    </a:lnTo>
                    <a:lnTo>
                      <a:pt x="4098" y="1446"/>
                    </a:lnTo>
                    <a:lnTo>
                      <a:pt x="4104" y="1440"/>
                    </a:lnTo>
                    <a:lnTo>
                      <a:pt x="4110" y="1440"/>
                    </a:lnTo>
                    <a:lnTo>
                      <a:pt x="4122" y="1434"/>
                    </a:lnTo>
                    <a:lnTo>
                      <a:pt x="4128" y="1434"/>
                    </a:lnTo>
                    <a:lnTo>
                      <a:pt x="4134" y="1428"/>
                    </a:lnTo>
                    <a:lnTo>
                      <a:pt x="4122" y="1416"/>
                    </a:lnTo>
                    <a:lnTo>
                      <a:pt x="4110" y="1422"/>
                    </a:lnTo>
                    <a:lnTo>
                      <a:pt x="4098" y="1434"/>
                    </a:lnTo>
                    <a:lnTo>
                      <a:pt x="4092" y="1404"/>
                    </a:lnTo>
                    <a:lnTo>
                      <a:pt x="4068" y="1404"/>
                    </a:lnTo>
                    <a:lnTo>
                      <a:pt x="4050" y="1410"/>
                    </a:lnTo>
                    <a:lnTo>
                      <a:pt x="4026" y="1410"/>
                    </a:lnTo>
                    <a:lnTo>
                      <a:pt x="4020" y="1404"/>
                    </a:lnTo>
                    <a:lnTo>
                      <a:pt x="4020" y="1386"/>
                    </a:lnTo>
                    <a:lnTo>
                      <a:pt x="4038" y="1368"/>
                    </a:lnTo>
                    <a:lnTo>
                      <a:pt x="4032" y="1362"/>
                    </a:lnTo>
                    <a:lnTo>
                      <a:pt x="4014" y="1362"/>
                    </a:lnTo>
                    <a:lnTo>
                      <a:pt x="4008" y="1368"/>
                    </a:lnTo>
                    <a:lnTo>
                      <a:pt x="4020" y="1344"/>
                    </a:lnTo>
                    <a:lnTo>
                      <a:pt x="3984" y="1350"/>
                    </a:lnTo>
                    <a:lnTo>
                      <a:pt x="3984" y="1326"/>
                    </a:lnTo>
                    <a:lnTo>
                      <a:pt x="3978" y="1314"/>
                    </a:lnTo>
                    <a:lnTo>
                      <a:pt x="3972" y="1308"/>
                    </a:lnTo>
                    <a:lnTo>
                      <a:pt x="3948" y="1308"/>
                    </a:lnTo>
                    <a:lnTo>
                      <a:pt x="3930" y="1314"/>
                    </a:lnTo>
                    <a:lnTo>
                      <a:pt x="3906" y="1326"/>
                    </a:lnTo>
                    <a:lnTo>
                      <a:pt x="3900" y="1332"/>
                    </a:lnTo>
                    <a:lnTo>
                      <a:pt x="3894" y="1332"/>
                    </a:lnTo>
                    <a:lnTo>
                      <a:pt x="3888" y="1326"/>
                    </a:lnTo>
                    <a:lnTo>
                      <a:pt x="3876" y="1320"/>
                    </a:lnTo>
                    <a:lnTo>
                      <a:pt x="3864" y="1320"/>
                    </a:lnTo>
                    <a:lnTo>
                      <a:pt x="3852" y="1326"/>
                    </a:lnTo>
                    <a:lnTo>
                      <a:pt x="3846" y="1326"/>
                    </a:lnTo>
                    <a:lnTo>
                      <a:pt x="3834" y="1332"/>
                    </a:lnTo>
                    <a:lnTo>
                      <a:pt x="3822" y="1326"/>
                    </a:lnTo>
                    <a:lnTo>
                      <a:pt x="3762" y="1302"/>
                    </a:lnTo>
                    <a:lnTo>
                      <a:pt x="3738" y="1302"/>
                    </a:lnTo>
                    <a:lnTo>
                      <a:pt x="3714" y="1314"/>
                    </a:lnTo>
                    <a:lnTo>
                      <a:pt x="3708" y="1326"/>
                    </a:lnTo>
                    <a:lnTo>
                      <a:pt x="3702" y="1326"/>
                    </a:lnTo>
                    <a:lnTo>
                      <a:pt x="3684" y="1344"/>
                    </a:lnTo>
                    <a:lnTo>
                      <a:pt x="3684" y="1350"/>
                    </a:lnTo>
                    <a:lnTo>
                      <a:pt x="3696" y="1356"/>
                    </a:lnTo>
                    <a:lnTo>
                      <a:pt x="3702" y="1362"/>
                    </a:lnTo>
                    <a:lnTo>
                      <a:pt x="3708" y="1374"/>
                    </a:lnTo>
                    <a:lnTo>
                      <a:pt x="3708" y="1380"/>
                    </a:lnTo>
                    <a:lnTo>
                      <a:pt x="3702" y="1386"/>
                    </a:lnTo>
                    <a:lnTo>
                      <a:pt x="3690" y="1392"/>
                    </a:lnTo>
                    <a:lnTo>
                      <a:pt x="3672" y="1410"/>
                    </a:lnTo>
                    <a:lnTo>
                      <a:pt x="3660" y="1416"/>
                    </a:lnTo>
                    <a:lnTo>
                      <a:pt x="3636" y="1422"/>
                    </a:lnTo>
                    <a:lnTo>
                      <a:pt x="3660" y="1440"/>
                    </a:lnTo>
                    <a:lnTo>
                      <a:pt x="3654" y="1446"/>
                    </a:lnTo>
                    <a:lnTo>
                      <a:pt x="3642" y="1446"/>
                    </a:lnTo>
                    <a:lnTo>
                      <a:pt x="3636" y="1452"/>
                    </a:lnTo>
                    <a:lnTo>
                      <a:pt x="3636" y="1470"/>
                    </a:lnTo>
                    <a:lnTo>
                      <a:pt x="3642" y="1482"/>
                    </a:lnTo>
                    <a:lnTo>
                      <a:pt x="3642" y="1488"/>
                    </a:lnTo>
                    <a:lnTo>
                      <a:pt x="3636" y="1500"/>
                    </a:lnTo>
                    <a:lnTo>
                      <a:pt x="3624" y="1506"/>
                    </a:lnTo>
                    <a:lnTo>
                      <a:pt x="3618" y="1512"/>
                    </a:lnTo>
                    <a:lnTo>
                      <a:pt x="3606" y="1512"/>
                    </a:lnTo>
                    <a:lnTo>
                      <a:pt x="3582" y="1524"/>
                    </a:lnTo>
                    <a:lnTo>
                      <a:pt x="3576" y="1536"/>
                    </a:lnTo>
                    <a:lnTo>
                      <a:pt x="3576" y="1548"/>
                    </a:lnTo>
                    <a:lnTo>
                      <a:pt x="3570" y="1548"/>
                    </a:lnTo>
                    <a:lnTo>
                      <a:pt x="3564" y="1554"/>
                    </a:lnTo>
                    <a:lnTo>
                      <a:pt x="3552" y="1554"/>
                    </a:lnTo>
                    <a:lnTo>
                      <a:pt x="3540" y="1560"/>
                    </a:lnTo>
                    <a:lnTo>
                      <a:pt x="3534" y="1566"/>
                    </a:lnTo>
                    <a:lnTo>
                      <a:pt x="3522" y="1572"/>
                    </a:lnTo>
                    <a:lnTo>
                      <a:pt x="3504" y="1590"/>
                    </a:lnTo>
                    <a:lnTo>
                      <a:pt x="3510" y="1596"/>
                    </a:lnTo>
                    <a:lnTo>
                      <a:pt x="3522" y="1602"/>
                    </a:lnTo>
                    <a:lnTo>
                      <a:pt x="3534" y="1614"/>
                    </a:lnTo>
                    <a:lnTo>
                      <a:pt x="3552" y="1620"/>
                    </a:lnTo>
                    <a:lnTo>
                      <a:pt x="3558" y="1632"/>
                    </a:lnTo>
                    <a:lnTo>
                      <a:pt x="3564" y="1638"/>
                    </a:lnTo>
                    <a:lnTo>
                      <a:pt x="3564" y="1662"/>
                    </a:lnTo>
                    <a:lnTo>
                      <a:pt x="3558" y="1698"/>
                    </a:lnTo>
                    <a:lnTo>
                      <a:pt x="3540" y="1746"/>
                    </a:lnTo>
                    <a:lnTo>
                      <a:pt x="3510" y="1776"/>
                    </a:lnTo>
                    <a:lnTo>
                      <a:pt x="3468" y="1800"/>
                    </a:lnTo>
                    <a:lnTo>
                      <a:pt x="3426" y="1830"/>
                    </a:lnTo>
                    <a:lnTo>
                      <a:pt x="3390" y="1854"/>
                    </a:lnTo>
                    <a:lnTo>
                      <a:pt x="3366" y="1860"/>
                    </a:lnTo>
                    <a:lnTo>
                      <a:pt x="3336" y="1860"/>
                    </a:lnTo>
                    <a:lnTo>
                      <a:pt x="3300" y="1866"/>
                    </a:lnTo>
                    <a:lnTo>
                      <a:pt x="3276" y="1872"/>
                    </a:lnTo>
                    <a:lnTo>
                      <a:pt x="3258" y="1878"/>
                    </a:lnTo>
                    <a:lnTo>
                      <a:pt x="3258" y="1902"/>
                    </a:lnTo>
                    <a:lnTo>
                      <a:pt x="3264" y="1914"/>
                    </a:lnTo>
                    <a:lnTo>
                      <a:pt x="3264" y="1926"/>
                    </a:lnTo>
                    <a:lnTo>
                      <a:pt x="3270" y="1938"/>
                    </a:lnTo>
                    <a:lnTo>
                      <a:pt x="3270" y="1950"/>
                    </a:lnTo>
                    <a:lnTo>
                      <a:pt x="3252" y="1968"/>
                    </a:lnTo>
                    <a:lnTo>
                      <a:pt x="3234" y="2004"/>
                    </a:lnTo>
                    <a:lnTo>
                      <a:pt x="3234" y="2076"/>
                    </a:lnTo>
                    <a:lnTo>
                      <a:pt x="3210" y="2088"/>
                    </a:lnTo>
                    <a:lnTo>
                      <a:pt x="3204" y="2094"/>
                    </a:lnTo>
                    <a:lnTo>
                      <a:pt x="3180" y="2106"/>
                    </a:lnTo>
                    <a:lnTo>
                      <a:pt x="3180" y="2142"/>
                    </a:lnTo>
                    <a:lnTo>
                      <a:pt x="3156" y="2166"/>
                    </a:lnTo>
                    <a:lnTo>
                      <a:pt x="3156" y="2154"/>
                    </a:lnTo>
                    <a:lnTo>
                      <a:pt x="3162" y="2148"/>
                    </a:lnTo>
                    <a:lnTo>
                      <a:pt x="3162" y="2142"/>
                    </a:lnTo>
                    <a:lnTo>
                      <a:pt x="3156" y="2130"/>
                    </a:lnTo>
                    <a:lnTo>
                      <a:pt x="3138" y="2130"/>
                    </a:lnTo>
                    <a:lnTo>
                      <a:pt x="3126" y="2136"/>
                    </a:lnTo>
                    <a:lnTo>
                      <a:pt x="3108" y="2154"/>
                    </a:lnTo>
                    <a:lnTo>
                      <a:pt x="3108" y="2166"/>
                    </a:lnTo>
                    <a:lnTo>
                      <a:pt x="3114" y="2178"/>
                    </a:lnTo>
                    <a:lnTo>
                      <a:pt x="3114" y="2190"/>
                    </a:lnTo>
                    <a:lnTo>
                      <a:pt x="3108" y="2196"/>
                    </a:lnTo>
                    <a:lnTo>
                      <a:pt x="3108" y="2178"/>
                    </a:lnTo>
                    <a:lnTo>
                      <a:pt x="3102" y="2166"/>
                    </a:lnTo>
                    <a:lnTo>
                      <a:pt x="3090" y="2154"/>
                    </a:lnTo>
                    <a:lnTo>
                      <a:pt x="3078" y="2154"/>
                    </a:lnTo>
                    <a:lnTo>
                      <a:pt x="3066" y="2160"/>
                    </a:lnTo>
                    <a:lnTo>
                      <a:pt x="3042" y="2160"/>
                    </a:lnTo>
                    <a:lnTo>
                      <a:pt x="3036" y="2166"/>
                    </a:lnTo>
                    <a:lnTo>
                      <a:pt x="3030" y="2166"/>
                    </a:lnTo>
                    <a:lnTo>
                      <a:pt x="3042" y="2160"/>
                    </a:lnTo>
                    <a:lnTo>
                      <a:pt x="3060" y="2142"/>
                    </a:lnTo>
                    <a:lnTo>
                      <a:pt x="3072" y="2136"/>
                    </a:lnTo>
                    <a:lnTo>
                      <a:pt x="3078" y="2124"/>
                    </a:lnTo>
                    <a:lnTo>
                      <a:pt x="3078" y="2118"/>
                    </a:lnTo>
                    <a:lnTo>
                      <a:pt x="3072" y="2106"/>
                    </a:lnTo>
                    <a:lnTo>
                      <a:pt x="3060" y="2100"/>
                    </a:lnTo>
                    <a:lnTo>
                      <a:pt x="3048" y="2088"/>
                    </a:lnTo>
                    <a:lnTo>
                      <a:pt x="3030" y="2088"/>
                    </a:lnTo>
                    <a:lnTo>
                      <a:pt x="3024" y="2082"/>
                    </a:lnTo>
                    <a:lnTo>
                      <a:pt x="3018" y="2082"/>
                    </a:lnTo>
                    <a:lnTo>
                      <a:pt x="3024" y="2082"/>
                    </a:lnTo>
                    <a:lnTo>
                      <a:pt x="3042" y="2064"/>
                    </a:lnTo>
                    <a:lnTo>
                      <a:pt x="3042" y="2058"/>
                    </a:lnTo>
                    <a:lnTo>
                      <a:pt x="3030" y="2034"/>
                    </a:lnTo>
                    <a:lnTo>
                      <a:pt x="3030" y="2028"/>
                    </a:lnTo>
                    <a:lnTo>
                      <a:pt x="3024" y="2016"/>
                    </a:lnTo>
                    <a:lnTo>
                      <a:pt x="3060" y="1992"/>
                    </a:lnTo>
                    <a:lnTo>
                      <a:pt x="3060" y="1968"/>
                    </a:lnTo>
                    <a:lnTo>
                      <a:pt x="3084" y="1956"/>
                    </a:lnTo>
                    <a:lnTo>
                      <a:pt x="3084" y="1914"/>
                    </a:lnTo>
                    <a:lnTo>
                      <a:pt x="3090" y="1914"/>
                    </a:lnTo>
                    <a:lnTo>
                      <a:pt x="3102" y="1902"/>
                    </a:lnTo>
                    <a:lnTo>
                      <a:pt x="3114" y="1896"/>
                    </a:lnTo>
                    <a:lnTo>
                      <a:pt x="3132" y="1878"/>
                    </a:lnTo>
                    <a:lnTo>
                      <a:pt x="3126" y="1866"/>
                    </a:lnTo>
                    <a:lnTo>
                      <a:pt x="3120" y="1860"/>
                    </a:lnTo>
                    <a:lnTo>
                      <a:pt x="3084" y="1848"/>
                    </a:lnTo>
                    <a:lnTo>
                      <a:pt x="2976" y="1848"/>
                    </a:lnTo>
                    <a:lnTo>
                      <a:pt x="2940" y="1860"/>
                    </a:lnTo>
                    <a:lnTo>
                      <a:pt x="2946" y="1848"/>
                    </a:lnTo>
                    <a:lnTo>
                      <a:pt x="2952" y="1842"/>
                    </a:lnTo>
                    <a:lnTo>
                      <a:pt x="2952" y="1830"/>
                    </a:lnTo>
                    <a:lnTo>
                      <a:pt x="2958" y="1824"/>
                    </a:lnTo>
                    <a:lnTo>
                      <a:pt x="2952" y="1818"/>
                    </a:lnTo>
                    <a:lnTo>
                      <a:pt x="2940" y="1812"/>
                    </a:lnTo>
                    <a:lnTo>
                      <a:pt x="2928" y="1812"/>
                    </a:lnTo>
                    <a:lnTo>
                      <a:pt x="2892" y="1800"/>
                    </a:lnTo>
                    <a:lnTo>
                      <a:pt x="2874" y="1800"/>
                    </a:lnTo>
                    <a:lnTo>
                      <a:pt x="2868" y="1794"/>
                    </a:lnTo>
                    <a:lnTo>
                      <a:pt x="2862" y="1794"/>
                    </a:lnTo>
                    <a:lnTo>
                      <a:pt x="2862" y="1770"/>
                    </a:lnTo>
                    <a:lnTo>
                      <a:pt x="2856" y="1752"/>
                    </a:lnTo>
                    <a:lnTo>
                      <a:pt x="2844" y="1740"/>
                    </a:lnTo>
                    <a:lnTo>
                      <a:pt x="2790" y="1722"/>
                    </a:lnTo>
                    <a:lnTo>
                      <a:pt x="2778" y="1722"/>
                    </a:lnTo>
                    <a:lnTo>
                      <a:pt x="2778" y="1716"/>
                    </a:lnTo>
                    <a:lnTo>
                      <a:pt x="2766" y="1704"/>
                    </a:lnTo>
                    <a:lnTo>
                      <a:pt x="2754" y="1704"/>
                    </a:lnTo>
                    <a:lnTo>
                      <a:pt x="2736" y="1698"/>
                    </a:lnTo>
                    <a:lnTo>
                      <a:pt x="2694" y="1698"/>
                    </a:lnTo>
                    <a:lnTo>
                      <a:pt x="2646" y="1704"/>
                    </a:lnTo>
                    <a:lnTo>
                      <a:pt x="2610" y="1716"/>
                    </a:lnTo>
                    <a:lnTo>
                      <a:pt x="2592" y="1716"/>
                    </a:lnTo>
                    <a:lnTo>
                      <a:pt x="2598" y="1716"/>
                    </a:lnTo>
                    <a:lnTo>
                      <a:pt x="2604" y="1710"/>
                    </a:lnTo>
                    <a:lnTo>
                      <a:pt x="2616" y="1710"/>
                    </a:lnTo>
                    <a:lnTo>
                      <a:pt x="2628" y="1704"/>
                    </a:lnTo>
                    <a:lnTo>
                      <a:pt x="2634" y="1692"/>
                    </a:lnTo>
                    <a:lnTo>
                      <a:pt x="2640" y="1686"/>
                    </a:lnTo>
                    <a:lnTo>
                      <a:pt x="2646" y="1662"/>
                    </a:lnTo>
                    <a:lnTo>
                      <a:pt x="2658" y="1632"/>
                    </a:lnTo>
                    <a:lnTo>
                      <a:pt x="2664" y="1602"/>
                    </a:lnTo>
                    <a:lnTo>
                      <a:pt x="2670" y="1590"/>
                    </a:lnTo>
                    <a:lnTo>
                      <a:pt x="2658" y="1590"/>
                    </a:lnTo>
                    <a:lnTo>
                      <a:pt x="2646" y="1584"/>
                    </a:lnTo>
                    <a:lnTo>
                      <a:pt x="2616" y="1584"/>
                    </a:lnTo>
                    <a:lnTo>
                      <a:pt x="2610" y="1590"/>
                    </a:lnTo>
                    <a:lnTo>
                      <a:pt x="2598" y="1596"/>
                    </a:lnTo>
                    <a:lnTo>
                      <a:pt x="2592" y="1602"/>
                    </a:lnTo>
                    <a:lnTo>
                      <a:pt x="2580" y="1608"/>
                    </a:lnTo>
                    <a:lnTo>
                      <a:pt x="2598" y="1578"/>
                    </a:lnTo>
                    <a:lnTo>
                      <a:pt x="2592" y="1560"/>
                    </a:lnTo>
                    <a:lnTo>
                      <a:pt x="2610" y="1542"/>
                    </a:lnTo>
                    <a:lnTo>
                      <a:pt x="2616" y="1530"/>
                    </a:lnTo>
                    <a:lnTo>
                      <a:pt x="2640" y="1506"/>
                    </a:lnTo>
                    <a:lnTo>
                      <a:pt x="2646" y="1494"/>
                    </a:lnTo>
                    <a:lnTo>
                      <a:pt x="2664" y="1476"/>
                    </a:lnTo>
                    <a:lnTo>
                      <a:pt x="2694" y="1452"/>
                    </a:lnTo>
                    <a:lnTo>
                      <a:pt x="2730" y="1428"/>
                    </a:lnTo>
                    <a:lnTo>
                      <a:pt x="2754" y="1410"/>
                    </a:lnTo>
                    <a:lnTo>
                      <a:pt x="2766" y="1404"/>
                    </a:lnTo>
                    <a:lnTo>
                      <a:pt x="2760" y="1392"/>
                    </a:lnTo>
                    <a:lnTo>
                      <a:pt x="2826" y="1368"/>
                    </a:lnTo>
                    <a:lnTo>
                      <a:pt x="2826" y="1350"/>
                    </a:lnTo>
                    <a:lnTo>
                      <a:pt x="2868" y="1344"/>
                    </a:lnTo>
                    <a:lnTo>
                      <a:pt x="2868" y="1326"/>
                    </a:lnTo>
                    <a:lnTo>
                      <a:pt x="2898" y="1320"/>
                    </a:lnTo>
                    <a:lnTo>
                      <a:pt x="2952" y="1284"/>
                    </a:lnTo>
                    <a:lnTo>
                      <a:pt x="3006" y="1284"/>
                    </a:lnTo>
                    <a:lnTo>
                      <a:pt x="3042" y="1278"/>
                    </a:lnTo>
                    <a:lnTo>
                      <a:pt x="3060" y="1266"/>
                    </a:lnTo>
                    <a:lnTo>
                      <a:pt x="3060" y="1254"/>
                    </a:lnTo>
                    <a:lnTo>
                      <a:pt x="3030" y="1224"/>
                    </a:lnTo>
                    <a:lnTo>
                      <a:pt x="2970" y="1230"/>
                    </a:lnTo>
                    <a:lnTo>
                      <a:pt x="2982" y="1218"/>
                    </a:lnTo>
                    <a:lnTo>
                      <a:pt x="2928" y="1194"/>
                    </a:lnTo>
                    <a:lnTo>
                      <a:pt x="2952" y="1188"/>
                    </a:lnTo>
                    <a:lnTo>
                      <a:pt x="3036" y="1212"/>
                    </a:lnTo>
                    <a:lnTo>
                      <a:pt x="3054" y="1230"/>
                    </a:lnTo>
                    <a:lnTo>
                      <a:pt x="3066" y="1236"/>
                    </a:lnTo>
                    <a:lnTo>
                      <a:pt x="3096" y="1236"/>
                    </a:lnTo>
                    <a:lnTo>
                      <a:pt x="3108" y="1230"/>
                    </a:lnTo>
                    <a:lnTo>
                      <a:pt x="3114" y="1218"/>
                    </a:lnTo>
                    <a:lnTo>
                      <a:pt x="3126" y="1206"/>
                    </a:lnTo>
                    <a:lnTo>
                      <a:pt x="3132" y="1194"/>
                    </a:lnTo>
                    <a:lnTo>
                      <a:pt x="3144" y="1188"/>
                    </a:lnTo>
                    <a:lnTo>
                      <a:pt x="3150" y="1182"/>
                    </a:lnTo>
                    <a:lnTo>
                      <a:pt x="3156" y="1182"/>
                    </a:lnTo>
                    <a:lnTo>
                      <a:pt x="3180" y="1194"/>
                    </a:lnTo>
                    <a:lnTo>
                      <a:pt x="3198" y="1200"/>
                    </a:lnTo>
                    <a:lnTo>
                      <a:pt x="3210" y="1200"/>
                    </a:lnTo>
                    <a:lnTo>
                      <a:pt x="3246" y="1182"/>
                    </a:lnTo>
                    <a:lnTo>
                      <a:pt x="3282" y="1170"/>
                    </a:lnTo>
                    <a:lnTo>
                      <a:pt x="3318" y="1152"/>
                    </a:lnTo>
                    <a:lnTo>
                      <a:pt x="3336" y="1146"/>
                    </a:lnTo>
                    <a:lnTo>
                      <a:pt x="3360" y="1134"/>
                    </a:lnTo>
                    <a:lnTo>
                      <a:pt x="3372" y="1122"/>
                    </a:lnTo>
                    <a:lnTo>
                      <a:pt x="3366" y="1116"/>
                    </a:lnTo>
                    <a:lnTo>
                      <a:pt x="3342" y="1110"/>
                    </a:lnTo>
                    <a:lnTo>
                      <a:pt x="3264" y="1110"/>
                    </a:lnTo>
                    <a:lnTo>
                      <a:pt x="3258" y="1086"/>
                    </a:lnTo>
                    <a:lnTo>
                      <a:pt x="3174" y="1056"/>
                    </a:lnTo>
                    <a:lnTo>
                      <a:pt x="3186" y="1056"/>
                    </a:lnTo>
                    <a:lnTo>
                      <a:pt x="3216" y="1050"/>
                    </a:lnTo>
                    <a:lnTo>
                      <a:pt x="3252" y="1050"/>
                    </a:lnTo>
                    <a:lnTo>
                      <a:pt x="3282" y="1056"/>
                    </a:lnTo>
                    <a:lnTo>
                      <a:pt x="3294" y="1062"/>
                    </a:lnTo>
                    <a:lnTo>
                      <a:pt x="3306" y="1074"/>
                    </a:lnTo>
                    <a:lnTo>
                      <a:pt x="3324" y="1086"/>
                    </a:lnTo>
                    <a:lnTo>
                      <a:pt x="3336" y="1098"/>
                    </a:lnTo>
                    <a:lnTo>
                      <a:pt x="3348" y="1104"/>
                    </a:lnTo>
                    <a:lnTo>
                      <a:pt x="3372" y="1098"/>
                    </a:lnTo>
                    <a:lnTo>
                      <a:pt x="3408" y="1080"/>
                    </a:lnTo>
                    <a:lnTo>
                      <a:pt x="3444" y="1068"/>
                    </a:lnTo>
                    <a:lnTo>
                      <a:pt x="3474" y="1050"/>
                    </a:lnTo>
                    <a:lnTo>
                      <a:pt x="3486" y="1044"/>
                    </a:lnTo>
                    <a:lnTo>
                      <a:pt x="3462" y="1032"/>
                    </a:lnTo>
                    <a:lnTo>
                      <a:pt x="3468" y="1026"/>
                    </a:lnTo>
                    <a:lnTo>
                      <a:pt x="3492" y="1014"/>
                    </a:lnTo>
                    <a:lnTo>
                      <a:pt x="3522" y="1014"/>
                    </a:lnTo>
                    <a:lnTo>
                      <a:pt x="3528" y="1020"/>
                    </a:lnTo>
                    <a:lnTo>
                      <a:pt x="3534" y="1032"/>
                    </a:lnTo>
                    <a:lnTo>
                      <a:pt x="3540" y="1038"/>
                    </a:lnTo>
                    <a:lnTo>
                      <a:pt x="3570" y="1050"/>
                    </a:lnTo>
                    <a:lnTo>
                      <a:pt x="3576" y="1026"/>
                    </a:lnTo>
                    <a:lnTo>
                      <a:pt x="3594" y="1044"/>
                    </a:lnTo>
                    <a:lnTo>
                      <a:pt x="3600" y="1038"/>
                    </a:lnTo>
                    <a:lnTo>
                      <a:pt x="3600" y="1026"/>
                    </a:lnTo>
                    <a:lnTo>
                      <a:pt x="3594" y="1014"/>
                    </a:lnTo>
                    <a:lnTo>
                      <a:pt x="3582" y="1002"/>
                    </a:lnTo>
                    <a:lnTo>
                      <a:pt x="3564" y="990"/>
                    </a:lnTo>
                    <a:lnTo>
                      <a:pt x="3606" y="984"/>
                    </a:lnTo>
                    <a:lnTo>
                      <a:pt x="3606" y="990"/>
                    </a:lnTo>
                    <a:lnTo>
                      <a:pt x="3612" y="996"/>
                    </a:lnTo>
                    <a:lnTo>
                      <a:pt x="3612" y="1008"/>
                    </a:lnTo>
                    <a:lnTo>
                      <a:pt x="3624" y="1032"/>
                    </a:lnTo>
                    <a:lnTo>
                      <a:pt x="3630" y="1038"/>
                    </a:lnTo>
                    <a:lnTo>
                      <a:pt x="3636" y="1038"/>
                    </a:lnTo>
                    <a:lnTo>
                      <a:pt x="3654" y="1032"/>
                    </a:lnTo>
                    <a:lnTo>
                      <a:pt x="3690" y="1026"/>
                    </a:lnTo>
                    <a:lnTo>
                      <a:pt x="3732" y="1008"/>
                    </a:lnTo>
                    <a:lnTo>
                      <a:pt x="3768" y="990"/>
                    </a:lnTo>
                    <a:lnTo>
                      <a:pt x="3798" y="972"/>
                    </a:lnTo>
                    <a:lnTo>
                      <a:pt x="3798" y="960"/>
                    </a:lnTo>
                    <a:lnTo>
                      <a:pt x="3786" y="942"/>
                    </a:lnTo>
                    <a:lnTo>
                      <a:pt x="3780" y="930"/>
                    </a:lnTo>
                    <a:lnTo>
                      <a:pt x="3774" y="912"/>
                    </a:lnTo>
                    <a:lnTo>
                      <a:pt x="3774" y="900"/>
                    </a:lnTo>
                    <a:lnTo>
                      <a:pt x="3780" y="894"/>
                    </a:lnTo>
                    <a:lnTo>
                      <a:pt x="3792" y="894"/>
                    </a:lnTo>
                    <a:lnTo>
                      <a:pt x="3804" y="888"/>
                    </a:lnTo>
                    <a:lnTo>
                      <a:pt x="3822" y="888"/>
                    </a:lnTo>
                    <a:lnTo>
                      <a:pt x="3840" y="882"/>
                    </a:lnTo>
                    <a:lnTo>
                      <a:pt x="3858" y="882"/>
                    </a:lnTo>
                    <a:lnTo>
                      <a:pt x="3864" y="876"/>
                    </a:lnTo>
                    <a:lnTo>
                      <a:pt x="3870" y="876"/>
                    </a:lnTo>
                    <a:lnTo>
                      <a:pt x="3870" y="858"/>
                    </a:lnTo>
                    <a:lnTo>
                      <a:pt x="3864" y="846"/>
                    </a:lnTo>
                    <a:lnTo>
                      <a:pt x="3864" y="840"/>
                    </a:lnTo>
                    <a:lnTo>
                      <a:pt x="3858" y="828"/>
                    </a:lnTo>
                    <a:lnTo>
                      <a:pt x="3840" y="804"/>
                    </a:lnTo>
                    <a:lnTo>
                      <a:pt x="3822" y="798"/>
                    </a:lnTo>
                    <a:lnTo>
                      <a:pt x="3786" y="792"/>
                    </a:lnTo>
                    <a:lnTo>
                      <a:pt x="3744" y="792"/>
                    </a:lnTo>
                    <a:lnTo>
                      <a:pt x="3708" y="804"/>
                    </a:lnTo>
                    <a:lnTo>
                      <a:pt x="3690" y="822"/>
                    </a:lnTo>
                    <a:lnTo>
                      <a:pt x="3690" y="840"/>
                    </a:lnTo>
                    <a:lnTo>
                      <a:pt x="3696" y="840"/>
                    </a:lnTo>
                    <a:lnTo>
                      <a:pt x="3702" y="846"/>
                    </a:lnTo>
                    <a:lnTo>
                      <a:pt x="3666" y="870"/>
                    </a:lnTo>
                    <a:lnTo>
                      <a:pt x="3642" y="870"/>
                    </a:lnTo>
                    <a:lnTo>
                      <a:pt x="3576" y="918"/>
                    </a:lnTo>
                    <a:lnTo>
                      <a:pt x="3552" y="930"/>
                    </a:lnTo>
                    <a:lnTo>
                      <a:pt x="3546" y="936"/>
                    </a:lnTo>
                    <a:lnTo>
                      <a:pt x="3540" y="948"/>
                    </a:lnTo>
                    <a:lnTo>
                      <a:pt x="3522" y="966"/>
                    </a:lnTo>
                    <a:lnTo>
                      <a:pt x="3492" y="966"/>
                    </a:lnTo>
                    <a:lnTo>
                      <a:pt x="3456" y="984"/>
                    </a:lnTo>
                    <a:lnTo>
                      <a:pt x="3456" y="972"/>
                    </a:lnTo>
                    <a:lnTo>
                      <a:pt x="3450" y="954"/>
                    </a:lnTo>
                    <a:lnTo>
                      <a:pt x="3450" y="918"/>
                    </a:lnTo>
                    <a:lnTo>
                      <a:pt x="3456" y="912"/>
                    </a:lnTo>
                    <a:lnTo>
                      <a:pt x="3480" y="900"/>
                    </a:lnTo>
                    <a:lnTo>
                      <a:pt x="3498" y="900"/>
                    </a:lnTo>
                    <a:lnTo>
                      <a:pt x="3510" y="894"/>
                    </a:lnTo>
                    <a:lnTo>
                      <a:pt x="3516" y="882"/>
                    </a:lnTo>
                    <a:lnTo>
                      <a:pt x="3516" y="870"/>
                    </a:lnTo>
                    <a:lnTo>
                      <a:pt x="3510" y="852"/>
                    </a:lnTo>
                    <a:lnTo>
                      <a:pt x="3504" y="846"/>
                    </a:lnTo>
                    <a:lnTo>
                      <a:pt x="3498" y="834"/>
                    </a:lnTo>
                    <a:lnTo>
                      <a:pt x="3486" y="834"/>
                    </a:lnTo>
                    <a:lnTo>
                      <a:pt x="3450" y="852"/>
                    </a:lnTo>
                    <a:lnTo>
                      <a:pt x="3432" y="858"/>
                    </a:lnTo>
                    <a:lnTo>
                      <a:pt x="3420" y="864"/>
                    </a:lnTo>
                    <a:lnTo>
                      <a:pt x="3414" y="870"/>
                    </a:lnTo>
                    <a:lnTo>
                      <a:pt x="3408" y="870"/>
                    </a:lnTo>
                    <a:lnTo>
                      <a:pt x="3378" y="900"/>
                    </a:lnTo>
                    <a:lnTo>
                      <a:pt x="3372" y="888"/>
                    </a:lnTo>
                    <a:lnTo>
                      <a:pt x="3396" y="858"/>
                    </a:lnTo>
                    <a:lnTo>
                      <a:pt x="3396" y="840"/>
                    </a:lnTo>
                    <a:lnTo>
                      <a:pt x="3438" y="822"/>
                    </a:lnTo>
                    <a:lnTo>
                      <a:pt x="3402" y="816"/>
                    </a:lnTo>
                    <a:lnTo>
                      <a:pt x="3408" y="804"/>
                    </a:lnTo>
                    <a:lnTo>
                      <a:pt x="3360" y="816"/>
                    </a:lnTo>
                    <a:lnTo>
                      <a:pt x="3336" y="804"/>
                    </a:lnTo>
                    <a:lnTo>
                      <a:pt x="3378" y="792"/>
                    </a:lnTo>
                    <a:lnTo>
                      <a:pt x="3378" y="774"/>
                    </a:lnTo>
                    <a:lnTo>
                      <a:pt x="3390" y="774"/>
                    </a:lnTo>
                    <a:lnTo>
                      <a:pt x="3396" y="780"/>
                    </a:lnTo>
                    <a:lnTo>
                      <a:pt x="3420" y="780"/>
                    </a:lnTo>
                    <a:lnTo>
                      <a:pt x="3426" y="774"/>
                    </a:lnTo>
                    <a:lnTo>
                      <a:pt x="3426" y="762"/>
                    </a:lnTo>
                    <a:lnTo>
                      <a:pt x="3420" y="756"/>
                    </a:lnTo>
                    <a:lnTo>
                      <a:pt x="3408" y="756"/>
                    </a:lnTo>
                    <a:lnTo>
                      <a:pt x="3396" y="744"/>
                    </a:lnTo>
                    <a:lnTo>
                      <a:pt x="3396" y="738"/>
                    </a:lnTo>
                    <a:lnTo>
                      <a:pt x="3420" y="690"/>
                    </a:lnTo>
                    <a:lnTo>
                      <a:pt x="3426" y="684"/>
                    </a:lnTo>
                    <a:lnTo>
                      <a:pt x="3426" y="672"/>
                    </a:lnTo>
                    <a:lnTo>
                      <a:pt x="3420" y="666"/>
                    </a:lnTo>
                    <a:lnTo>
                      <a:pt x="3414" y="666"/>
                    </a:lnTo>
                    <a:lnTo>
                      <a:pt x="3372" y="648"/>
                    </a:lnTo>
                    <a:lnTo>
                      <a:pt x="3348" y="660"/>
                    </a:lnTo>
                    <a:lnTo>
                      <a:pt x="3336" y="660"/>
                    </a:lnTo>
                    <a:lnTo>
                      <a:pt x="3318" y="666"/>
                    </a:lnTo>
                    <a:lnTo>
                      <a:pt x="3312" y="666"/>
                    </a:lnTo>
                    <a:lnTo>
                      <a:pt x="3306" y="672"/>
                    </a:lnTo>
                    <a:lnTo>
                      <a:pt x="3306" y="690"/>
                    </a:lnTo>
                    <a:lnTo>
                      <a:pt x="3240" y="690"/>
                    </a:lnTo>
                    <a:lnTo>
                      <a:pt x="3228" y="696"/>
                    </a:lnTo>
                    <a:lnTo>
                      <a:pt x="3222" y="702"/>
                    </a:lnTo>
                    <a:lnTo>
                      <a:pt x="3210" y="708"/>
                    </a:lnTo>
                    <a:lnTo>
                      <a:pt x="3198" y="720"/>
                    </a:lnTo>
                    <a:lnTo>
                      <a:pt x="3204" y="726"/>
                    </a:lnTo>
                    <a:lnTo>
                      <a:pt x="3216" y="732"/>
                    </a:lnTo>
                    <a:lnTo>
                      <a:pt x="3228" y="732"/>
                    </a:lnTo>
                    <a:lnTo>
                      <a:pt x="3234" y="738"/>
                    </a:lnTo>
                    <a:lnTo>
                      <a:pt x="3228" y="738"/>
                    </a:lnTo>
                    <a:lnTo>
                      <a:pt x="3222" y="744"/>
                    </a:lnTo>
                    <a:lnTo>
                      <a:pt x="3204" y="744"/>
                    </a:lnTo>
                    <a:lnTo>
                      <a:pt x="3180" y="756"/>
                    </a:lnTo>
                    <a:lnTo>
                      <a:pt x="3168" y="768"/>
                    </a:lnTo>
                    <a:lnTo>
                      <a:pt x="3168" y="774"/>
                    </a:lnTo>
                    <a:lnTo>
                      <a:pt x="3174" y="786"/>
                    </a:lnTo>
                    <a:lnTo>
                      <a:pt x="3186" y="798"/>
                    </a:lnTo>
                    <a:lnTo>
                      <a:pt x="3198" y="804"/>
                    </a:lnTo>
                    <a:lnTo>
                      <a:pt x="3204" y="810"/>
                    </a:lnTo>
                    <a:lnTo>
                      <a:pt x="3210" y="810"/>
                    </a:lnTo>
                    <a:lnTo>
                      <a:pt x="3234" y="798"/>
                    </a:lnTo>
                    <a:lnTo>
                      <a:pt x="3234" y="822"/>
                    </a:lnTo>
                    <a:lnTo>
                      <a:pt x="3240" y="828"/>
                    </a:lnTo>
                    <a:lnTo>
                      <a:pt x="3246" y="828"/>
                    </a:lnTo>
                    <a:lnTo>
                      <a:pt x="3258" y="822"/>
                    </a:lnTo>
                    <a:lnTo>
                      <a:pt x="3282" y="822"/>
                    </a:lnTo>
                    <a:lnTo>
                      <a:pt x="3276" y="828"/>
                    </a:lnTo>
                    <a:lnTo>
                      <a:pt x="3252" y="840"/>
                    </a:lnTo>
                    <a:lnTo>
                      <a:pt x="3246" y="840"/>
                    </a:lnTo>
                    <a:lnTo>
                      <a:pt x="3228" y="828"/>
                    </a:lnTo>
                    <a:lnTo>
                      <a:pt x="3222" y="846"/>
                    </a:lnTo>
                    <a:lnTo>
                      <a:pt x="3204" y="846"/>
                    </a:lnTo>
                    <a:lnTo>
                      <a:pt x="3192" y="852"/>
                    </a:lnTo>
                    <a:lnTo>
                      <a:pt x="3186" y="852"/>
                    </a:lnTo>
                    <a:lnTo>
                      <a:pt x="3180" y="858"/>
                    </a:lnTo>
                    <a:lnTo>
                      <a:pt x="3204" y="858"/>
                    </a:lnTo>
                    <a:lnTo>
                      <a:pt x="3228" y="846"/>
                    </a:lnTo>
                    <a:lnTo>
                      <a:pt x="3240" y="846"/>
                    </a:lnTo>
                    <a:lnTo>
                      <a:pt x="3240" y="852"/>
                    </a:lnTo>
                    <a:lnTo>
                      <a:pt x="3228" y="870"/>
                    </a:lnTo>
                    <a:lnTo>
                      <a:pt x="3210" y="882"/>
                    </a:lnTo>
                    <a:lnTo>
                      <a:pt x="3198" y="888"/>
                    </a:lnTo>
                    <a:lnTo>
                      <a:pt x="3180" y="894"/>
                    </a:lnTo>
                    <a:lnTo>
                      <a:pt x="3168" y="900"/>
                    </a:lnTo>
                    <a:lnTo>
                      <a:pt x="3162" y="906"/>
                    </a:lnTo>
                    <a:lnTo>
                      <a:pt x="3138" y="918"/>
                    </a:lnTo>
                    <a:lnTo>
                      <a:pt x="3132" y="924"/>
                    </a:lnTo>
                    <a:lnTo>
                      <a:pt x="3120" y="918"/>
                    </a:lnTo>
                    <a:lnTo>
                      <a:pt x="3114" y="918"/>
                    </a:lnTo>
                    <a:lnTo>
                      <a:pt x="3102" y="912"/>
                    </a:lnTo>
                    <a:lnTo>
                      <a:pt x="3090" y="912"/>
                    </a:lnTo>
                    <a:lnTo>
                      <a:pt x="3072" y="930"/>
                    </a:lnTo>
                    <a:lnTo>
                      <a:pt x="3060" y="936"/>
                    </a:lnTo>
                    <a:lnTo>
                      <a:pt x="3054" y="948"/>
                    </a:lnTo>
                    <a:lnTo>
                      <a:pt x="3054" y="972"/>
                    </a:lnTo>
                    <a:lnTo>
                      <a:pt x="3048" y="978"/>
                    </a:lnTo>
                    <a:lnTo>
                      <a:pt x="3042" y="966"/>
                    </a:lnTo>
                    <a:lnTo>
                      <a:pt x="3030" y="966"/>
                    </a:lnTo>
                    <a:lnTo>
                      <a:pt x="3018" y="960"/>
                    </a:lnTo>
                    <a:lnTo>
                      <a:pt x="3012" y="960"/>
                    </a:lnTo>
                    <a:lnTo>
                      <a:pt x="3006" y="954"/>
                    </a:lnTo>
                    <a:lnTo>
                      <a:pt x="3030" y="930"/>
                    </a:lnTo>
                    <a:lnTo>
                      <a:pt x="3042" y="924"/>
                    </a:lnTo>
                    <a:lnTo>
                      <a:pt x="3060" y="906"/>
                    </a:lnTo>
                    <a:lnTo>
                      <a:pt x="3072" y="900"/>
                    </a:lnTo>
                    <a:lnTo>
                      <a:pt x="3036" y="900"/>
                    </a:lnTo>
                    <a:lnTo>
                      <a:pt x="3030" y="888"/>
                    </a:lnTo>
                    <a:lnTo>
                      <a:pt x="3018" y="882"/>
                    </a:lnTo>
                    <a:lnTo>
                      <a:pt x="2994" y="882"/>
                    </a:lnTo>
                    <a:lnTo>
                      <a:pt x="2988" y="888"/>
                    </a:lnTo>
                    <a:lnTo>
                      <a:pt x="2946" y="888"/>
                    </a:lnTo>
                    <a:lnTo>
                      <a:pt x="2946" y="894"/>
                    </a:lnTo>
                    <a:lnTo>
                      <a:pt x="2940" y="906"/>
                    </a:lnTo>
                    <a:lnTo>
                      <a:pt x="2940" y="918"/>
                    </a:lnTo>
                    <a:lnTo>
                      <a:pt x="2946" y="918"/>
                    </a:lnTo>
                    <a:lnTo>
                      <a:pt x="2952" y="924"/>
                    </a:lnTo>
                    <a:lnTo>
                      <a:pt x="2964" y="924"/>
                    </a:lnTo>
                    <a:lnTo>
                      <a:pt x="2976" y="936"/>
                    </a:lnTo>
                    <a:lnTo>
                      <a:pt x="2982" y="936"/>
                    </a:lnTo>
                    <a:lnTo>
                      <a:pt x="2976" y="942"/>
                    </a:lnTo>
                    <a:lnTo>
                      <a:pt x="2958" y="942"/>
                    </a:lnTo>
                    <a:lnTo>
                      <a:pt x="2952" y="936"/>
                    </a:lnTo>
                    <a:lnTo>
                      <a:pt x="2940" y="930"/>
                    </a:lnTo>
                    <a:lnTo>
                      <a:pt x="2934" y="924"/>
                    </a:lnTo>
                    <a:lnTo>
                      <a:pt x="2916" y="912"/>
                    </a:lnTo>
                    <a:lnTo>
                      <a:pt x="2910" y="942"/>
                    </a:lnTo>
                    <a:lnTo>
                      <a:pt x="2904" y="942"/>
                    </a:lnTo>
                    <a:lnTo>
                      <a:pt x="2898" y="948"/>
                    </a:lnTo>
                    <a:lnTo>
                      <a:pt x="2862" y="948"/>
                    </a:lnTo>
                    <a:lnTo>
                      <a:pt x="2844" y="942"/>
                    </a:lnTo>
                    <a:lnTo>
                      <a:pt x="2826" y="942"/>
                    </a:lnTo>
                    <a:lnTo>
                      <a:pt x="2808" y="936"/>
                    </a:lnTo>
                    <a:lnTo>
                      <a:pt x="2718" y="936"/>
                    </a:lnTo>
                    <a:lnTo>
                      <a:pt x="2706" y="930"/>
                    </a:lnTo>
                    <a:lnTo>
                      <a:pt x="2700" y="918"/>
                    </a:lnTo>
                    <a:lnTo>
                      <a:pt x="2688" y="912"/>
                    </a:lnTo>
                    <a:lnTo>
                      <a:pt x="2628" y="918"/>
                    </a:lnTo>
                    <a:lnTo>
                      <a:pt x="2622" y="912"/>
                    </a:lnTo>
                    <a:lnTo>
                      <a:pt x="2616" y="900"/>
                    </a:lnTo>
                    <a:lnTo>
                      <a:pt x="2604" y="894"/>
                    </a:lnTo>
                    <a:lnTo>
                      <a:pt x="2598" y="894"/>
                    </a:lnTo>
                    <a:lnTo>
                      <a:pt x="2586" y="888"/>
                    </a:lnTo>
                    <a:lnTo>
                      <a:pt x="2568" y="888"/>
                    </a:lnTo>
                    <a:lnTo>
                      <a:pt x="2556" y="894"/>
                    </a:lnTo>
                    <a:lnTo>
                      <a:pt x="2538" y="900"/>
                    </a:lnTo>
                    <a:lnTo>
                      <a:pt x="2532" y="906"/>
                    </a:lnTo>
                    <a:lnTo>
                      <a:pt x="2526" y="906"/>
                    </a:lnTo>
                    <a:lnTo>
                      <a:pt x="2526" y="912"/>
                    </a:lnTo>
                    <a:lnTo>
                      <a:pt x="2484" y="912"/>
                    </a:lnTo>
                    <a:lnTo>
                      <a:pt x="2472" y="906"/>
                    </a:lnTo>
                    <a:lnTo>
                      <a:pt x="2442" y="906"/>
                    </a:lnTo>
                    <a:lnTo>
                      <a:pt x="2430" y="918"/>
                    </a:lnTo>
                    <a:lnTo>
                      <a:pt x="2430" y="930"/>
                    </a:lnTo>
                    <a:lnTo>
                      <a:pt x="2418" y="954"/>
                    </a:lnTo>
                    <a:lnTo>
                      <a:pt x="2412" y="960"/>
                    </a:lnTo>
                    <a:lnTo>
                      <a:pt x="2412" y="966"/>
                    </a:lnTo>
                    <a:lnTo>
                      <a:pt x="2400" y="996"/>
                    </a:lnTo>
                    <a:lnTo>
                      <a:pt x="2364" y="996"/>
                    </a:lnTo>
                    <a:lnTo>
                      <a:pt x="2358" y="1026"/>
                    </a:lnTo>
                    <a:lnTo>
                      <a:pt x="2334" y="978"/>
                    </a:lnTo>
                    <a:lnTo>
                      <a:pt x="2340" y="978"/>
                    </a:lnTo>
                    <a:lnTo>
                      <a:pt x="2352" y="984"/>
                    </a:lnTo>
                    <a:lnTo>
                      <a:pt x="2376" y="984"/>
                    </a:lnTo>
                    <a:lnTo>
                      <a:pt x="2388" y="972"/>
                    </a:lnTo>
                    <a:lnTo>
                      <a:pt x="2358" y="942"/>
                    </a:lnTo>
                    <a:lnTo>
                      <a:pt x="2340" y="942"/>
                    </a:lnTo>
                    <a:lnTo>
                      <a:pt x="2328" y="936"/>
                    </a:lnTo>
                    <a:lnTo>
                      <a:pt x="2316" y="936"/>
                    </a:lnTo>
                    <a:lnTo>
                      <a:pt x="2322" y="918"/>
                    </a:lnTo>
                    <a:lnTo>
                      <a:pt x="2304" y="924"/>
                    </a:lnTo>
                    <a:lnTo>
                      <a:pt x="2262" y="930"/>
                    </a:lnTo>
                    <a:lnTo>
                      <a:pt x="2208" y="936"/>
                    </a:lnTo>
                    <a:lnTo>
                      <a:pt x="2160" y="942"/>
                    </a:lnTo>
                    <a:lnTo>
                      <a:pt x="2112" y="942"/>
                    </a:lnTo>
                    <a:lnTo>
                      <a:pt x="2064" y="936"/>
                    </a:lnTo>
                    <a:lnTo>
                      <a:pt x="2034" y="930"/>
                    </a:lnTo>
                    <a:lnTo>
                      <a:pt x="2028" y="924"/>
                    </a:lnTo>
                    <a:lnTo>
                      <a:pt x="2052" y="918"/>
                    </a:lnTo>
                    <a:lnTo>
                      <a:pt x="2082" y="918"/>
                    </a:lnTo>
                    <a:lnTo>
                      <a:pt x="2118" y="912"/>
                    </a:lnTo>
                    <a:lnTo>
                      <a:pt x="2142" y="900"/>
                    </a:lnTo>
                    <a:lnTo>
                      <a:pt x="2142" y="888"/>
                    </a:lnTo>
                    <a:lnTo>
                      <a:pt x="2112" y="864"/>
                    </a:lnTo>
                    <a:lnTo>
                      <a:pt x="2082" y="852"/>
                    </a:lnTo>
                    <a:lnTo>
                      <a:pt x="2004" y="852"/>
                    </a:lnTo>
                    <a:lnTo>
                      <a:pt x="1968" y="840"/>
                    </a:lnTo>
                    <a:lnTo>
                      <a:pt x="1944" y="834"/>
                    </a:lnTo>
                    <a:lnTo>
                      <a:pt x="1938" y="828"/>
                    </a:lnTo>
                    <a:lnTo>
                      <a:pt x="1908" y="828"/>
                    </a:lnTo>
                    <a:lnTo>
                      <a:pt x="1896" y="822"/>
                    </a:lnTo>
                    <a:lnTo>
                      <a:pt x="1866" y="804"/>
                    </a:lnTo>
                    <a:lnTo>
                      <a:pt x="1836" y="792"/>
                    </a:lnTo>
                    <a:lnTo>
                      <a:pt x="1812" y="786"/>
                    </a:lnTo>
                    <a:lnTo>
                      <a:pt x="1800" y="792"/>
                    </a:lnTo>
                    <a:lnTo>
                      <a:pt x="1782" y="798"/>
                    </a:lnTo>
                    <a:lnTo>
                      <a:pt x="1770" y="804"/>
                    </a:lnTo>
                    <a:lnTo>
                      <a:pt x="1758" y="816"/>
                    </a:lnTo>
                    <a:lnTo>
                      <a:pt x="1734" y="828"/>
                    </a:lnTo>
                    <a:lnTo>
                      <a:pt x="1680" y="828"/>
                    </a:lnTo>
                    <a:lnTo>
                      <a:pt x="1710" y="810"/>
                    </a:lnTo>
                    <a:lnTo>
                      <a:pt x="1710" y="798"/>
                    </a:lnTo>
                    <a:lnTo>
                      <a:pt x="1734" y="768"/>
                    </a:lnTo>
                    <a:lnTo>
                      <a:pt x="1728" y="768"/>
                    </a:lnTo>
                    <a:lnTo>
                      <a:pt x="1722" y="774"/>
                    </a:lnTo>
                    <a:lnTo>
                      <a:pt x="1674" y="798"/>
                    </a:lnTo>
                    <a:lnTo>
                      <a:pt x="1650" y="822"/>
                    </a:lnTo>
                    <a:lnTo>
                      <a:pt x="1638" y="828"/>
                    </a:lnTo>
                    <a:lnTo>
                      <a:pt x="1620" y="834"/>
                    </a:lnTo>
                    <a:lnTo>
                      <a:pt x="1608" y="828"/>
                    </a:lnTo>
                    <a:lnTo>
                      <a:pt x="1602" y="816"/>
                    </a:lnTo>
                    <a:lnTo>
                      <a:pt x="1602" y="798"/>
                    </a:lnTo>
                    <a:lnTo>
                      <a:pt x="1614" y="774"/>
                    </a:lnTo>
                    <a:lnTo>
                      <a:pt x="1614" y="762"/>
                    </a:lnTo>
                    <a:lnTo>
                      <a:pt x="1608" y="750"/>
                    </a:lnTo>
                    <a:lnTo>
                      <a:pt x="1596" y="744"/>
                    </a:lnTo>
                    <a:lnTo>
                      <a:pt x="1590" y="738"/>
                    </a:lnTo>
                    <a:lnTo>
                      <a:pt x="1578" y="738"/>
                    </a:lnTo>
                    <a:lnTo>
                      <a:pt x="1572" y="744"/>
                    </a:lnTo>
                    <a:lnTo>
                      <a:pt x="1572" y="750"/>
                    </a:lnTo>
                    <a:lnTo>
                      <a:pt x="1578" y="762"/>
                    </a:lnTo>
                    <a:lnTo>
                      <a:pt x="1584" y="768"/>
                    </a:lnTo>
                    <a:lnTo>
                      <a:pt x="1542" y="768"/>
                    </a:lnTo>
                    <a:lnTo>
                      <a:pt x="1530" y="774"/>
                    </a:lnTo>
                    <a:lnTo>
                      <a:pt x="1512" y="780"/>
                    </a:lnTo>
                    <a:lnTo>
                      <a:pt x="1494" y="798"/>
                    </a:lnTo>
                    <a:lnTo>
                      <a:pt x="1446" y="798"/>
                    </a:lnTo>
                    <a:lnTo>
                      <a:pt x="1428" y="804"/>
                    </a:lnTo>
                    <a:lnTo>
                      <a:pt x="1416" y="804"/>
                    </a:lnTo>
                    <a:lnTo>
                      <a:pt x="1398" y="810"/>
                    </a:lnTo>
                    <a:lnTo>
                      <a:pt x="1380" y="810"/>
                    </a:lnTo>
                    <a:lnTo>
                      <a:pt x="1374" y="816"/>
                    </a:lnTo>
                    <a:lnTo>
                      <a:pt x="1368" y="816"/>
                    </a:lnTo>
                    <a:lnTo>
                      <a:pt x="1356" y="822"/>
                    </a:lnTo>
                    <a:lnTo>
                      <a:pt x="1350" y="828"/>
                    </a:lnTo>
                    <a:lnTo>
                      <a:pt x="1338" y="834"/>
                    </a:lnTo>
                    <a:lnTo>
                      <a:pt x="1314" y="816"/>
                    </a:lnTo>
                    <a:lnTo>
                      <a:pt x="1302" y="822"/>
                    </a:lnTo>
                    <a:lnTo>
                      <a:pt x="1296" y="828"/>
                    </a:lnTo>
                    <a:lnTo>
                      <a:pt x="1272" y="840"/>
                    </a:lnTo>
                    <a:lnTo>
                      <a:pt x="1260" y="840"/>
                    </a:lnTo>
                    <a:lnTo>
                      <a:pt x="1254" y="846"/>
                    </a:lnTo>
                    <a:lnTo>
                      <a:pt x="1242" y="846"/>
                    </a:lnTo>
                    <a:lnTo>
                      <a:pt x="1230" y="852"/>
                    </a:lnTo>
                    <a:lnTo>
                      <a:pt x="1224" y="858"/>
                    </a:lnTo>
                    <a:lnTo>
                      <a:pt x="1212" y="864"/>
                    </a:lnTo>
                    <a:lnTo>
                      <a:pt x="1176" y="864"/>
                    </a:lnTo>
                    <a:lnTo>
                      <a:pt x="1188" y="858"/>
                    </a:lnTo>
                    <a:lnTo>
                      <a:pt x="1194" y="846"/>
                    </a:lnTo>
                    <a:lnTo>
                      <a:pt x="1212" y="840"/>
                    </a:lnTo>
                    <a:lnTo>
                      <a:pt x="1236" y="828"/>
                    </a:lnTo>
                    <a:lnTo>
                      <a:pt x="1254" y="828"/>
                    </a:lnTo>
                    <a:lnTo>
                      <a:pt x="1266" y="822"/>
                    </a:lnTo>
                    <a:lnTo>
                      <a:pt x="1284" y="816"/>
                    </a:lnTo>
                    <a:lnTo>
                      <a:pt x="1290" y="810"/>
                    </a:lnTo>
                    <a:lnTo>
                      <a:pt x="1362" y="810"/>
                    </a:lnTo>
                    <a:lnTo>
                      <a:pt x="1386" y="798"/>
                    </a:lnTo>
                    <a:lnTo>
                      <a:pt x="1422" y="792"/>
                    </a:lnTo>
                    <a:lnTo>
                      <a:pt x="1458" y="780"/>
                    </a:lnTo>
                    <a:lnTo>
                      <a:pt x="1470" y="780"/>
                    </a:lnTo>
                    <a:lnTo>
                      <a:pt x="1476" y="774"/>
                    </a:lnTo>
                    <a:lnTo>
                      <a:pt x="1482" y="774"/>
                    </a:lnTo>
                    <a:lnTo>
                      <a:pt x="1476" y="768"/>
                    </a:lnTo>
                    <a:lnTo>
                      <a:pt x="1410" y="768"/>
                    </a:lnTo>
                    <a:lnTo>
                      <a:pt x="1398" y="774"/>
                    </a:lnTo>
                    <a:lnTo>
                      <a:pt x="1392" y="774"/>
                    </a:lnTo>
                    <a:lnTo>
                      <a:pt x="1380" y="780"/>
                    </a:lnTo>
                    <a:lnTo>
                      <a:pt x="1374" y="786"/>
                    </a:lnTo>
                    <a:lnTo>
                      <a:pt x="1368" y="786"/>
                    </a:lnTo>
                    <a:lnTo>
                      <a:pt x="1362" y="792"/>
                    </a:lnTo>
                    <a:lnTo>
                      <a:pt x="1278" y="792"/>
                    </a:lnTo>
                    <a:lnTo>
                      <a:pt x="1254" y="804"/>
                    </a:lnTo>
                    <a:lnTo>
                      <a:pt x="1248" y="810"/>
                    </a:lnTo>
                    <a:lnTo>
                      <a:pt x="1236" y="816"/>
                    </a:lnTo>
                    <a:lnTo>
                      <a:pt x="1230" y="822"/>
                    </a:lnTo>
                    <a:lnTo>
                      <a:pt x="1212" y="822"/>
                    </a:lnTo>
                    <a:lnTo>
                      <a:pt x="1158" y="846"/>
                    </a:lnTo>
                    <a:lnTo>
                      <a:pt x="1140" y="846"/>
                    </a:lnTo>
                    <a:lnTo>
                      <a:pt x="1128" y="858"/>
                    </a:lnTo>
                    <a:lnTo>
                      <a:pt x="1122" y="870"/>
                    </a:lnTo>
                    <a:lnTo>
                      <a:pt x="1122" y="876"/>
                    </a:lnTo>
                    <a:lnTo>
                      <a:pt x="1116" y="876"/>
                    </a:lnTo>
                    <a:lnTo>
                      <a:pt x="1110" y="870"/>
                    </a:lnTo>
                    <a:lnTo>
                      <a:pt x="1110" y="846"/>
                    </a:lnTo>
                    <a:lnTo>
                      <a:pt x="1116" y="846"/>
                    </a:lnTo>
                    <a:lnTo>
                      <a:pt x="1152" y="834"/>
                    </a:lnTo>
                    <a:lnTo>
                      <a:pt x="1176" y="822"/>
                    </a:lnTo>
                    <a:lnTo>
                      <a:pt x="1194" y="816"/>
                    </a:lnTo>
                    <a:lnTo>
                      <a:pt x="1188" y="810"/>
                    </a:lnTo>
                    <a:lnTo>
                      <a:pt x="1176" y="810"/>
                    </a:lnTo>
                    <a:lnTo>
                      <a:pt x="1164" y="804"/>
                    </a:lnTo>
                    <a:lnTo>
                      <a:pt x="1140" y="804"/>
                    </a:lnTo>
                    <a:lnTo>
                      <a:pt x="1122" y="822"/>
                    </a:lnTo>
                    <a:lnTo>
                      <a:pt x="1110" y="828"/>
                    </a:lnTo>
                    <a:lnTo>
                      <a:pt x="1092" y="828"/>
                    </a:lnTo>
                    <a:lnTo>
                      <a:pt x="1080" y="834"/>
                    </a:lnTo>
                    <a:lnTo>
                      <a:pt x="1068" y="834"/>
                    </a:lnTo>
                    <a:lnTo>
                      <a:pt x="1068" y="840"/>
                    </a:lnTo>
                    <a:lnTo>
                      <a:pt x="1062" y="846"/>
                    </a:lnTo>
                    <a:lnTo>
                      <a:pt x="1062" y="876"/>
                    </a:lnTo>
                    <a:lnTo>
                      <a:pt x="1038" y="858"/>
                    </a:lnTo>
                    <a:lnTo>
                      <a:pt x="972" y="852"/>
                    </a:lnTo>
                    <a:lnTo>
                      <a:pt x="960" y="846"/>
                    </a:lnTo>
                    <a:lnTo>
                      <a:pt x="948" y="834"/>
                    </a:lnTo>
                    <a:lnTo>
                      <a:pt x="936" y="834"/>
                    </a:lnTo>
                    <a:lnTo>
                      <a:pt x="936" y="828"/>
                    </a:lnTo>
                    <a:lnTo>
                      <a:pt x="942" y="822"/>
                    </a:lnTo>
                    <a:lnTo>
                      <a:pt x="942" y="810"/>
                    </a:lnTo>
                    <a:lnTo>
                      <a:pt x="948" y="804"/>
                    </a:lnTo>
                    <a:lnTo>
                      <a:pt x="834" y="804"/>
                    </a:lnTo>
                    <a:lnTo>
                      <a:pt x="852" y="804"/>
                    </a:lnTo>
                    <a:lnTo>
                      <a:pt x="78" y="1440"/>
                    </a:lnTo>
                    <a:lnTo>
                      <a:pt x="72" y="1446"/>
                    </a:lnTo>
                    <a:lnTo>
                      <a:pt x="60" y="1452"/>
                    </a:lnTo>
                    <a:lnTo>
                      <a:pt x="54" y="1464"/>
                    </a:lnTo>
                    <a:lnTo>
                      <a:pt x="54" y="1476"/>
                    </a:lnTo>
                    <a:lnTo>
                      <a:pt x="108" y="1476"/>
                    </a:lnTo>
                    <a:lnTo>
                      <a:pt x="120" y="1464"/>
                    </a:lnTo>
                    <a:lnTo>
                      <a:pt x="156" y="1464"/>
                    </a:lnTo>
                    <a:lnTo>
                      <a:pt x="132" y="1488"/>
                    </a:lnTo>
                    <a:lnTo>
                      <a:pt x="132" y="1494"/>
                    </a:lnTo>
                    <a:lnTo>
                      <a:pt x="138" y="1506"/>
                    </a:lnTo>
                    <a:lnTo>
                      <a:pt x="138" y="1524"/>
                    </a:lnTo>
                    <a:lnTo>
                      <a:pt x="144" y="1530"/>
                    </a:lnTo>
                    <a:lnTo>
                      <a:pt x="156" y="1536"/>
                    </a:lnTo>
                    <a:lnTo>
                      <a:pt x="162" y="1542"/>
                    </a:lnTo>
                    <a:lnTo>
                      <a:pt x="144" y="1560"/>
                    </a:lnTo>
                    <a:lnTo>
                      <a:pt x="144" y="1572"/>
                    </a:lnTo>
                    <a:lnTo>
                      <a:pt x="150" y="1572"/>
                    </a:lnTo>
                    <a:lnTo>
                      <a:pt x="156" y="1566"/>
                    </a:lnTo>
                    <a:lnTo>
                      <a:pt x="168" y="1560"/>
                    </a:lnTo>
                    <a:lnTo>
                      <a:pt x="174" y="1554"/>
                    </a:lnTo>
                    <a:lnTo>
                      <a:pt x="180" y="1554"/>
                    </a:lnTo>
                    <a:lnTo>
                      <a:pt x="186" y="1548"/>
                    </a:lnTo>
                    <a:lnTo>
                      <a:pt x="198" y="1548"/>
                    </a:lnTo>
                    <a:lnTo>
                      <a:pt x="210" y="1542"/>
                    </a:lnTo>
                    <a:lnTo>
                      <a:pt x="222" y="1542"/>
                    </a:lnTo>
                    <a:lnTo>
                      <a:pt x="234" y="1536"/>
                    </a:lnTo>
                    <a:lnTo>
                      <a:pt x="240" y="1530"/>
                    </a:lnTo>
                    <a:lnTo>
                      <a:pt x="258" y="1530"/>
                    </a:lnTo>
                    <a:lnTo>
                      <a:pt x="258" y="1518"/>
                    </a:lnTo>
                    <a:lnTo>
                      <a:pt x="264" y="1518"/>
                    </a:lnTo>
                    <a:lnTo>
                      <a:pt x="270" y="1512"/>
                    </a:lnTo>
                    <a:lnTo>
                      <a:pt x="282" y="1512"/>
                    </a:lnTo>
                    <a:lnTo>
                      <a:pt x="300" y="1506"/>
                    </a:lnTo>
                    <a:lnTo>
                      <a:pt x="312" y="1506"/>
                    </a:lnTo>
                    <a:lnTo>
                      <a:pt x="330" y="1512"/>
                    </a:lnTo>
                    <a:lnTo>
                      <a:pt x="336" y="1518"/>
                    </a:lnTo>
                    <a:lnTo>
                      <a:pt x="330" y="1524"/>
                    </a:lnTo>
                    <a:lnTo>
                      <a:pt x="324" y="1524"/>
                    </a:lnTo>
                    <a:lnTo>
                      <a:pt x="318" y="1530"/>
                    </a:lnTo>
                    <a:lnTo>
                      <a:pt x="318" y="1560"/>
                    </a:lnTo>
                    <a:lnTo>
                      <a:pt x="306" y="1572"/>
                    </a:lnTo>
                    <a:lnTo>
                      <a:pt x="324" y="1590"/>
                    </a:lnTo>
                    <a:lnTo>
                      <a:pt x="330" y="1602"/>
                    </a:lnTo>
                    <a:lnTo>
                      <a:pt x="330" y="1620"/>
                    </a:lnTo>
                    <a:lnTo>
                      <a:pt x="312" y="1656"/>
                    </a:lnTo>
                    <a:lnTo>
                      <a:pt x="312" y="1698"/>
                    </a:lnTo>
                    <a:lnTo>
                      <a:pt x="306" y="1704"/>
                    </a:lnTo>
                    <a:lnTo>
                      <a:pt x="300" y="1716"/>
                    </a:lnTo>
                    <a:lnTo>
                      <a:pt x="300" y="1728"/>
                    </a:lnTo>
                    <a:lnTo>
                      <a:pt x="294" y="1740"/>
                    </a:lnTo>
                    <a:lnTo>
                      <a:pt x="294" y="1746"/>
                    </a:lnTo>
                    <a:lnTo>
                      <a:pt x="300" y="1752"/>
                    </a:lnTo>
                    <a:lnTo>
                      <a:pt x="312" y="1758"/>
                    </a:lnTo>
                    <a:lnTo>
                      <a:pt x="318" y="1764"/>
                    </a:lnTo>
                    <a:lnTo>
                      <a:pt x="324" y="1764"/>
                    </a:lnTo>
                    <a:lnTo>
                      <a:pt x="330" y="1770"/>
                    </a:lnTo>
                    <a:lnTo>
                      <a:pt x="330" y="1776"/>
                    </a:lnTo>
                    <a:lnTo>
                      <a:pt x="348" y="1776"/>
                    </a:lnTo>
                    <a:lnTo>
                      <a:pt x="354" y="1782"/>
                    </a:lnTo>
                    <a:lnTo>
                      <a:pt x="354" y="1794"/>
                    </a:lnTo>
                    <a:lnTo>
                      <a:pt x="342" y="1800"/>
                    </a:lnTo>
                    <a:lnTo>
                      <a:pt x="330" y="1812"/>
                    </a:lnTo>
                    <a:lnTo>
                      <a:pt x="318" y="1818"/>
                    </a:lnTo>
                    <a:lnTo>
                      <a:pt x="318" y="1830"/>
                    </a:lnTo>
                    <a:lnTo>
                      <a:pt x="312" y="1842"/>
                    </a:lnTo>
                    <a:lnTo>
                      <a:pt x="294" y="1860"/>
                    </a:lnTo>
                    <a:lnTo>
                      <a:pt x="282" y="1866"/>
                    </a:lnTo>
                    <a:lnTo>
                      <a:pt x="270" y="1878"/>
                    </a:lnTo>
                    <a:lnTo>
                      <a:pt x="252" y="1884"/>
                    </a:lnTo>
                    <a:lnTo>
                      <a:pt x="234" y="1896"/>
                    </a:lnTo>
                    <a:lnTo>
                      <a:pt x="228" y="1902"/>
                    </a:lnTo>
                    <a:lnTo>
                      <a:pt x="222" y="1914"/>
                    </a:lnTo>
                    <a:lnTo>
                      <a:pt x="222" y="1926"/>
                    </a:lnTo>
                    <a:lnTo>
                      <a:pt x="216" y="1932"/>
                    </a:lnTo>
                    <a:lnTo>
                      <a:pt x="216" y="1944"/>
                    </a:lnTo>
                    <a:lnTo>
                      <a:pt x="204" y="1956"/>
                    </a:lnTo>
                    <a:lnTo>
                      <a:pt x="210" y="1962"/>
                    </a:lnTo>
                    <a:lnTo>
                      <a:pt x="216" y="1962"/>
                    </a:lnTo>
                    <a:lnTo>
                      <a:pt x="216" y="1974"/>
                    </a:lnTo>
                    <a:lnTo>
                      <a:pt x="228" y="1986"/>
                    </a:lnTo>
                    <a:lnTo>
                      <a:pt x="240" y="1980"/>
                    </a:lnTo>
                    <a:lnTo>
                      <a:pt x="246" y="1968"/>
                    </a:lnTo>
                    <a:lnTo>
                      <a:pt x="258" y="1962"/>
                    </a:lnTo>
                    <a:lnTo>
                      <a:pt x="276" y="1956"/>
                    </a:lnTo>
                    <a:lnTo>
                      <a:pt x="294" y="1938"/>
                    </a:lnTo>
                    <a:lnTo>
                      <a:pt x="306" y="1938"/>
                    </a:lnTo>
                    <a:lnTo>
                      <a:pt x="306" y="1944"/>
                    </a:lnTo>
                    <a:lnTo>
                      <a:pt x="300" y="1950"/>
                    </a:lnTo>
                    <a:lnTo>
                      <a:pt x="288" y="1956"/>
                    </a:lnTo>
                    <a:lnTo>
                      <a:pt x="282" y="1956"/>
                    </a:lnTo>
                    <a:lnTo>
                      <a:pt x="276" y="1962"/>
                    </a:lnTo>
                    <a:lnTo>
                      <a:pt x="276" y="1974"/>
                    </a:lnTo>
                    <a:lnTo>
                      <a:pt x="282" y="1986"/>
                    </a:lnTo>
                    <a:lnTo>
                      <a:pt x="294" y="1998"/>
                    </a:lnTo>
                    <a:lnTo>
                      <a:pt x="252" y="1992"/>
                    </a:lnTo>
                    <a:lnTo>
                      <a:pt x="246" y="1998"/>
                    </a:lnTo>
                    <a:lnTo>
                      <a:pt x="240" y="2010"/>
                    </a:lnTo>
                    <a:lnTo>
                      <a:pt x="234" y="2016"/>
                    </a:lnTo>
                    <a:lnTo>
                      <a:pt x="228" y="2028"/>
                    </a:lnTo>
                    <a:lnTo>
                      <a:pt x="228" y="2034"/>
                    </a:lnTo>
                    <a:lnTo>
                      <a:pt x="234" y="2034"/>
                    </a:lnTo>
                    <a:lnTo>
                      <a:pt x="240" y="2040"/>
                    </a:lnTo>
                    <a:lnTo>
                      <a:pt x="252" y="2040"/>
                    </a:lnTo>
                    <a:lnTo>
                      <a:pt x="258" y="2046"/>
                    </a:lnTo>
                    <a:lnTo>
                      <a:pt x="252" y="2052"/>
                    </a:lnTo>
                    <a:lnTo>
                      <a:pt x="252" y="2058"/>
                    </a:lnTo>
                    <a:lnTo>
                      <a:pt x="246" y="2070"/>
                    </a:lnTo>
                    <a:lnTo>
                      <a:pt x="246" y="2076"/>
                    </a:lnTo>
                    <a:lnTo>
                      <a:pt x="252" y="2070"/>
                    </a:lnTo>
                    <a:lnTo>
                      <a:pt x="288" y="2052"/>
                    </a:lnTo>
                    <a:lnTo>
                      <a:pt x="306" y="2034"/>
                    </a:lnTo>
                    <a:lnTo>
                      <a:pt x="318" y="2028"/>
                    </a:lnTo>
                    <a:lnTo>
                      <a:pt x="318" y="2040"/>
                    </a:lnTo>
                    <a:lnTo>
                      <a:pt x="288" y="2058"/>
                    </a:lnTo>
                    <a:lnTo>
                      <a:pt x="312" y="2064"/>
                    </a:lnTo>
                    <a:lnTo>
                      <a:pt x="312" y="2076"/>
                    </a:lnTo>
                    <a:lnTo>
                      <a:pt x="294" y="2094"/>
                    </a:lnTo>
                    <a:lnTo>
                      <a:pt x="276" y="2076"/>
                    </a:lnTo>
                    <a:lnTo>
                      <a:pt x="270" y="2076"/>
                    </a:lnTo>
                    <a:lnTo>
                      <a:pt x="264" y="2082"/>
                    </a:lnTo>
                    <a:lnTo>
                      <a:pt x="240" y="2094"/>
                    </a:lnTo>
                    <a:lnTo>
                      <a:pt x="228" y="2094"/>
                    </a:lnTo>
                    <a:lnTo>
                      <a:pt x="216" y="2106"/>
                    </a:lnTo>
                    <a:lnTo>
                      <a:pt x="210" y="2118"/>
                    </a:lnTo>
                    <a:lnTo>
                      <a:pt x="204" y="2124"/>
                    </a:lnTo>
                    <a:lnTo>
                      <a:pt x="210" y="2118"/>
                    </a:lnTo>
                    <a:lnTo>
                      <a:pt x="222" y="2118"/>
                    </a:lnTo>
                    <a:lnTo>
                      <a:pt x="228" y="2112"/>
                    </a:lnTo>
                    <a:lnTo>
                      <a:pt x="276" y="2112"/>
                    </a:lnTo>
                    <a:lnTo>
                      <a:pt x="270" y="2112"/>
                    </a:lnTo>
                    <a:lnTo>
                      <a:pt x="264" y="2118"/>
                    </a:lnTo>
                    <a:lnTo>
                      <a:pt x="252" y="2118"/>
                    </a:lnTo>
                    <a:lnTo>
                      <a:pt x="240" y="2124"/>
                    </a:lnTo>
                    <a:lnTo>
                      <a:pt x="228" y="2124"/>
                    </a:lnTo>
                    <a:lnTo>
                      <a:pt x="216" y="2130"/>
                    </a:lnTo>
                    <a:lnTo>
                      <a:pt x="210" y="2130"/>
                    </a:lnTo>
                    <a:lnTo>
                      <a:pt x="210" y="2148"/>
                    </a:lnTo>
                    <a:lnTo>
                      <a:pt x="204" y="2148"/>
                    </a:lnTo>
                    <a:lnTo>
                      <a:pt x="198" y="2142"/>
                    </a:lnTo>
                    <a:lnTo>
                      <a:pt x="174" y="2142"/>
                    </a:lnTo>
                    <a:lnTo>
                      <a:pt x="174" y="2154"/>
                    </a:lnTo>
                    <a:lnTo>
                      <a:pt x="180" y="2166"/>
                    </a:lnTo>
                    <a:lnTo>
                      <a:pt x="192" y="2172"/>
                    </a:lnTo>
                    <a:lnTo>
                      <a:pt x="198" y="2178"/>
                    </a:lnTo>
                    <a:lnTo>
                      <a:pt x="246" y="2160"/>
                    </a:lnTo>
                    <a:lnTo>
                      <a:pt x="264" y="2184"/>
                    </a:lnTo>
                    <a:lnTo>
                      <a:pt x="300" y="2166"/>
                    </a:lnTo>
                    <a:lnTo>
                      <a:pt x="294" y="2172"/>
                    </a:lnTo>
                    <a:lnTo>
                      <a:pt x="288" y="2184"/>
                    </a:lnTo>
                    <a:lnTo>
                      <a:pt x="276" y="2190"/>
                    </a:lnTo>
                    <a:lnTo>
                      <a:pt x="270" y="2196"/>
                    </a:lnTo>
                    <a:lnTo>
                      <a:pt x="264" y="2208"/>
                    </a:lnTo>
                    <a:lnTo>
                      <a:pt x="264" y="2214"/>
                    </a:lnTo>
                    <a:lnTo>
                      <a:pt x="276" y="2214"/>
                    </a:lnTo>
                    <a:lnTo>
                      <a:pt x="282" y="2208"/>
                    </a:lnTo>
                    <a:lnTo>
                      <a:pt x="300" y="2202"/>
                    </a:lnTo>
                    <a:lnTo>
                      <a:pt x="318" y="2184"/>
                    </a:lnTo>
                    <a:lnTo>
                      <a:pt x="330" y="2178"/>
                    </a:lnTo>
                    <a:lnTo>
                      <a:pt x="306" y="2202"/>
                    </a:lnTo>
                    <a:lnTo>
                      <a:pt x="300" y="2214"/>
                    </a:lnTo>
                    <a:lnTo>
                      <a:pt x="294" y="2220"/>
                    </a:lnTo>
                    <a:lnTo>
                      <a:pt x="300" y="2220"/>
                    </a:lnTo>
                    <a:lnTo>
                      <a:pt x="312" y="2214"/>
                    </a:lnTo>
                    <a:lnTo>
                      <a:pt x="324" y="2214"/>
                    </a:lnTo>
                    <a:lnTo>
                      <a:pt x="318" y="2220"/>
                    </a:lnTo>
                    <a:lnTo>
                      <a:pt x="306" y="2226"/>
                    </a:lnTo>
                    <a:lnTo>
                      <a:pt x="300" y="2238"/>
                    </a:lnTo>
                    <a:lnTo>
                      <a:pt x="282" y="2256"/>
                    </a:lnTo>
                    <a:lnTo>
                      <a:pt x="288" y="2262"/>
                    </a:lnTo>
                    <a:lnTo>
                      <a:pt x="294" y="2262"/>
                    </a:lnTo>
                    <a:lnTo>
                      <a:pt x="342" y="2238"/>
                    </a:lnTo>
                    <a:lnTo>
                      <a:pt x="348" y="2232"/>
                    </a:lnTo>
                    <a:lnTo>
                      <a:pt x="324" y="2256"/>
                    </a:lnTo>
                    <a:lnTo>
                      <a:pt x="318" y="2268"/>
                    </a:lnTo>
                    <a:lnTo>
                      <a:pt x="318" y="2274"/>
                    </a:lnTo>
                    <a:lnTo>
                      <a:pt x="330" y="2280"/>
                    </a:lnTo>
                    <a:lnTo>
                      <a:pt x="342" y="2280"/>
                    </a:lnTo>
                    <a:lnTo>
                      <a:pt x="354" y="2292"/>
                    </a:lnTo>
                    <a:lnTo>
                      <a:pt x="354" y="2298"/>
                    </a:lnTo>
                    <a:lnTo>
                      <a:pt x="348" y="2304"/>
                    </a:lnTo>
                    <a:lnTo>
                      <a:pt x="348" y="2340"/>
                    </a:lnTo>
                    <a:lnTo>
                      <a:pt x="2058" y="2340"/>
                    </a:lnTo>
                    <a:lnTo>
                      <a:pt x="2064" y="2328"/>
                    </a:lnTo>
                    <a:lnTo>
                      <a:pt x="2064" y="2322"/>
                    </a:lnTo>
                    <a:lnTo>
                      <a:pt x="2070" y="2310"/>
                    </a:lnTo>
                    <a:lnTo>
                      <a:pt x="2076" y="2304"/>
                    </a:lnTo>
                    <a:lnTo>
                      <a:pt x="2088" y="2298"/>
                    </a:lnTo>
                    <a:lnTo>
                      <a:pt x="2100" y="2310"/>
                    </a:lnTo>
                    <a:lnTo>
                      <a:pt x="2088" y="2322"/>
                    </a:lnTo>
                    <a:lnTo>
                      <a:pt x="2082" y="2334"/>
                    </a:lnTo>
                    <a:lnTo>
                      <a:pt x="2082" y="2346"/>
                    </a:lnTo>
                    <a:lnTo>
                      <a:pt x="2094" y="2352"/>
                    </a:lnTo>
                    <a:lnTo>
                      <a:pt x="2112" y="2358"/>
                    </a:lnTo>
                    <a:lnTo>
                      <a:pt x="2124" y="2358"/>
                    </a:lnTo>
                    <a:lnTo>
                      <a:pt x="2142" y="2376"/>
                    </a:lnTo>
                    <a:lnTo>
                      <a:pt x="2154" y="2376"/>
                    </a:lnTo>
                    <a:lnTo>
                      <a:pt x="2154" y="2370"/>
                    </a:lnTo>
                    <a:lnTo>
                      <a:pt x="2166" y="2358"/>
                    </a:lnTo>
                    <a:lnTo>
                      <a:pt x="2178" y="2358"/>
                    </a:lnTo>
                    <a:lnTo>
                      <a:pt x="2190" y="2364"/>
                    </a:lnTo>
                    <a:lnTo>
                      <a:pt x="2202" y="2376"/>
                    </a:lnTo>
                    <a:lnTo>
                      <a:pt x="2202" y="2382"/>
                    </a:lnTo>
                    <a:lnTo>
                      <a:pt x="2208" y="2388"/>
                    </a:lnTo>
                    <a:lnTo>
                      <a:pt x="2238" y="2388"/>
                    </a:lnTo>
                    <a:lnTo>
                      <a:pt x="2256" y="2406"/>
                    </a:lnTo>
                    <a:lnTo>
                      <a:pt x="2268" y="2406"/>
                    </a:lnTo>
                    <a:lnTo>
                      <a:pt x="2280" y="2394"/>
                    </a:lnTo>
                    <a:lnTo>
                      <a:pt x="2292" y="2388"/>
                    </a:lnTo>
                    <a:lnTo>
                      <a:pt x="2298" y="2382"/>
                    </a:lnTo>
                    <a:lnTo>
                      <a:pt x="2298" y="2400"/>
                    </a:lnTo>
                    <a:lnTo>
                      <a:pt x="2346" y="2394"/>
                    </a:lnTo>
                    <a:lnTo>
                      <a:pt x="2346" y="2400"/>
                    </a:lnTo>
                    <a:lnTo>
                      <a:pt x="2352" y="2400"/>
                    </a:lnTo>
                    <a:lnTo>
                      <a:pt x="2364" y="2406"/>
                    </a:lnTo>
                    <a:lnTo>
                      <a:pt x="2382" y="2406"/>
                    </a:lnTo>
                    <a:lnTo>
                      <a:pt x="2394" y="2394"/>
                    </a:lnTo>
                    <a:lnTo>
                      <a:pt x="2406" y="2388"/>
                    </a:lnTo>
                    <a:lnTo>
                      <a:pt x="2412" y="2376"/>
                    </a:lnTo>
                    <a:lnTo>
                      <a:pt x="2412" y="2370"/>
                    </a:lnTo>
                    <a:lnTo>
                      <a:pt x="2430" y="2370"/>
                    </a:lnTo>
                    <a:lnTo>
                      <a:pt x="2436" y="2376"/>
                    </a:lnTo>
                    <a:lnTo>
                      <a:pt x="2442" y="2376"/>
                    </a:lnTo>
                    <a:lnTo>
                      <a:pt x="2454" y="2364"/>
                    </a:lnTo>
                    <a:lnTo>
                      <a:pt x="2460" y="2352"/>
                    </a:lnTo>
                    <a:lnTo>
                      <a:pt x="2466" y="2346"/>
                    </a:lnTo>
                    <a:lnTo>
                      <a:pt x="2472" y="2346"/>
                    </a:lnTo>
                    <a:lnTo>
                      <a:pt x="2472" y="2352"/>
                    </a:lnTo>
                    <a:lnTo>
                      <a:pt x="2478" y="2358"/>
                    </a:lnTo>
                    <a:lnTo>
                      <a:pt x="2502" y="2352"/>
                    </a:lnTo>
                    <a:lnTo>
                      <a:pt x="2496" y="2346"/>
                    </a:lnTo>
                    <a:lnTo>
                      <a:pt x="2496" y="2334"/>
                    </a:lnTo>
                    <a:lnTo>
                      <a:pt x="2502" y="2328"/>
                    </a:lnTo>
                    <a:lnTo>
                      <a:pt x="2514" y="2322"/>
                    </a:lnTo>
                    <a:lnTo>
                      <a:pt x="2532" y="2340"/>
                    </a:lnTo>
                    <a:lnTo>
                      <a:pt x="2556" y="2340"/>
                    </a:lnTo>
                    <a:lnTo>
                      <a:pt x="2562" y="2346"/>
                    </a:lnTo>
                    <a:lnTo>
                      <a:pt x="2580" y="2346"/>
                    </a:lnTo>
                    <a:lnTo>
                      <a:pt x="2604" y="2358"/>
                    </a:lnTo>
                    <a:lnTo>
                      <a:pt x="2604" y="2370"/>
                    </a:lnTo>
                    <a:lnTo>
                      <a:pt x="2598" y="2382"/>
                    </a:lnTo>
                    <a:lnTo>
                      <a:pt x="2598" y="2388"/>
                    </a:lnTo>
                    <a:lnTo>
                      <a:pt x="2592" y="2400"/>
                    </a:lnTo>
                    <a:lnTo>
                      <a:pt x="2604" y="2412"/>
                    </a:lnTo>
                    <a:lnTo>
                      <a:pt x="2592" y="2436"/>
                    </a:lnTo>
                    <a:lnTo>
                      <a:pt x="2598" y="2436"/>
                    </a:lnTo>
                    <a:lnTo>
                      <a:pt x="2604" y="2430"/>
                    </a:lnTo>
                    <a:lnTo>
                      <a:pt x="2616" y="2424"/>
                    </a:lnTo>
                    <a:lnTo>
                      <a:pt x="2634" y="2418"/>
                    </a:lnTo>
                    <a:lnTo>
                      <a:pt x="2646" y="2412"/>
                    </a:lnTo>
                    <a:lnTo>
                      <a:pt x="2670" y="2412"/>
                    </a:lnTo>
                    <a:lnTo>
                      <a:pt x="2670" y="2424"/>
                    </a:lnTo>
                    <a:lnTo>
                      <a:pt x="2658" y="2430"/>
                    </a:lnTo>
                    <a:lnTo>
                      <a:pt x="2652" y="2436"/>
                    </a:lnTo>
                    <a:lnTo>
                      <a:pt x="2646" y="2436"/>
                    </a:lnTo>
                    <a:lnTo>
                      <a:pt x="2640" y="2442"/>
                    </a:lnTo>
                    <a:lnTo>
                      <a:pt x="2646" y="2448"/>
                    </a:lnTo>
                    <a:lnTo>
                      <a:pt x="2652" y="2448"/>
                    </a:lnTo>
                    <a:lnTo>
                      <a:pt x="2664" y="2460"/>
                    </a:lnTo>
                    <a:lnTo>
                      <a:pt x="2640" y="2484"/>
                    </a:lnTo>
                    <a:lnTo>
                      <a:pt x="2640" y="2490"/>
                    </a:lnTo>
                    <a:lnTo>
                      <a:pt x="2652" y="2490"/>
                    </a:lnTo>
                    <a:lnTo>
                      <a:pt x="2652" y="2502"/>
                    </a:lnTo>
                    <a:lnTo>
                      <a:pt x="2640" y="2514"/>
                    </a:lnTo>
                    <a:lnTo>
                      <a:pt x="2640" y="2526"/>
                    </a:lnTo>
                    <a:lnTo>
                      <a:pt x="2658" y="2526"/>
                    </a:lnTo>
                    <a:lnTo>
                      <a:pt x="2652" y="2544"/>
                    </a:lnTo>
                    <a:lnTo>
                      <a:pt x="2658" y="2544"/>
                    </a:lnTo>
                    <a:lnTo>
                      <a:pt x="2670" y="2550"/>
                    </a:lnTo>
                    <a:lnTo>
                      <a:pt x="2754" y="2550"/>
                    </a:lnTo>
                    <a:lnTo>
                      <a:pt x="2766" y="2556"/>
                    </a:lnTo>
                    <a:lnTo>
                      <a:pt x="2784" y="2568"/>
                    </a:lnTo>
                    <a:lnTo>
                      <a:pt x="2838" y="2568"/>
                    </a:lnTo>
                    <a:lnTo>
                      <a:pt x="2850" y="2574"/>
                    </a:lnTo>
                    <a:lnTo>
                      <a:pt x="2856" y="2580"/>
                    </a:lnTo>
                    <a:lnTo>
                      <a:pt x="2856" y="2610"/>
                    </a:lnTo>
                    <a:lnTo>
                      <a:pt x="2874" y="2610"/>
                    </a:lnTo>
                    <a:lnTo>
                      <a:pt x="2874" y="2628"/>
                    </a:lnTo>
                    <a:lnTo>
                      <a:pt x="2862" y="2640"/>
                    </a:lnTo>
                    <a:lnTo>
                      <a:pt x="2862" y="2652"/>
                    </a:lnTo>
                    <a:lnTo>
                      <a:pt x="2874" y="2664"/>
                    </a:lnTo>
                    <a:lnTo>
                      <a:pt x="2880" y="2664"/>
                    </a:lnTo>
                    <a:lnTo>
                      <a:pt x="2856" y="2658"/>
                    </a:lnTo>
                    <a:lnTo>
                      <a:pt x="2856" y="2670"/>
                    </a:lnTo>
                    <a:lnTo>
                      <a:pt x="2850" y="2676"/>
                    </a:lnTo>
                    <a:lnTo>
                      <a:pt x="2844" y="2688"/>
                    </a:lnTo>
                    <a:lnTo>
                      <a:pt x="2838" y="2694"/>
                    </a:lnTo>
                    <a:lnTo>
                      <a:pt x="2832" y="2688"/>
                    </a:lnTo>
                    <a:lnTo>
                      <a:pt x="2820" y="2682"/>
                    </a:lnTo>
                    <a:lnTo>
                      <a:pt x="2802" y="2670"/>
                    </a:lnTo>
                    <a:lnTo>
                      <a:pt x="2790" y="2664"/>
                    </a:lnTo>
                    <a:lnTo>
                      <a:pt x="2784" y="2652"/>
                    </a:lnTo>
                    <a:lnTo>
                      <a:pt x="2784" y="2628"/>
                    </a:lnTo>
                    <a:lnTo>
                      <a:pt x="2766" y="2622"/>
                    </a:lnTo>
                    <a:lnTo>
                      <a:pt x="2772" y="2640"/>
                    </a:lnTo>
                    <a:lnTo>
                      <a:pt x="2772" y="2646"/>
                    </a:lnTo>
                    <a:lnTo>
                      <a:pt x="2778" y="2652"/>
                    </a:lnTo>
                    <a:lnTo>
                      <a:pt x="2778" y="2664"/>
                    </a:lnTo>
                    <a:lnTo>
                      <a:pt x="2772" y="2676"/>
                    </a:lnTo>
                    <a:lnTo>
                      <a:pt x="2760" y="2688"/>
                    </a:lnTo>
                    <a:lnTo>
                      <a:pt x="2754" y="2700"/>
                    </a:lnTo>
                    <a:lnTo>
                      <a:pt x="2736" y="2706"/>
                    </a:lnTo>
                    <a:lnTo>
                      <a:pt x="2718" y="2724"/>
                    </a:lnTo>
                    <a:lnTo>
                      <a:pt x="2712" y="2742"/>
                    </a:lnTo>
                    <a:lnTo>
                      <a:pt x="2700" y="2760"/>
                    </a:lnTo>
                    <a:lnTo>
                      <a:pt x="2694" y="2778"/>
                    </a:lnTo>
                    <a:lnTo>
                      <a:pt x="2688" y="2784"/>
                    </a:lnTo>
                    <a:lnTo>
                      <a:pt x="2664" y="2796"/>
                    </a:lnTo>
                    <a:lnTo>
                      <a:pt x="2652" y="2796"/>
                    </a:lnTo>
                    <a:lnTo>
                      <a:pt x="2646" y="2790"/>
                    </a:lnTo>
                    <a:lnTo>
                      <a:pt x="2640" y="2802"/>
                    </a:lnTo>
                    <a:lnTo>
                      <a:pt x="2634" y="2808"/>
                    </a:lnTo>
                    <a:lnTo>
                      <a:pt x="2634" y="2832"/>
                    </a:lnTo>
                    <a:lnTo>
                      <a:pt x="2628" y="2838"/>
                    </a:lnTo>
                    <a:lnTo>
                      <a:pt x="2622" y="2838"/>
                    </a:lnTo>
                    <a:lnTo>
                      <a:pt x="2586" y="2856"/>
                    </a:lnTo>
                    <a:lnTo>
                      <a:pt x="2562" y="2880"/>
                    </a:lnTo>
                    <a:lnTo>
                      <a:pt x="2562" y="2886"/>
                    </a:lnTo>
                    <a:lnTo>
                      <a:pt x="2568" y="2886"/>
                    </a:lnTo>
                    <a:lnTo>
                      <a:pt x="2580" y="2880"/>
                    </a:lnTo>
                    <a:lnTo>
                      <a:pt x="2592" y="2880"/>
                    </a:lnTo>
                    <a:lnTo>
                      <a:pt x="2598" y="2886"/>
                    </a:lnTo>
                    <a:lnTo>
                      <a:pt x="2610" y="2880"/>
                    </a:lnTo>
                    <a:lnTo>
                      <a:pt x="2616" y="2868"/>
                    </a:lnTo>
                    <a:lnTo>
                      <a:pt x="2628" y="2862"/>
                    </a:lnTo>
                    <a:lnTo>
                      <a:pt x="2658" y="2862"/>
                    </a:lnTo>
                    <a:lnTo>
                      <a:pt x="2658" y="2856"/>
                    </a:lnTo>
                    <a:lnTo>
                      <a:pt x="2664" y="2844"/>
                    </a:lnTo>
                    <a:lnTo>
                      <a:pt x="2676" y="2838"/>
                    </a:lnTo>
                    <a:lnTo>
                      <a:pt x="2682" y="2832"/>
                    </a:lnTo>
                    <a:lnTo>
                      <a:pt x="2754" y="2832"/>
                    </a:lnTo>
                    <a:lnTo>
                      <a:pt x="2766" y="2838"/>
                    </a:lnTo>
                    <a:lnTo>
                      <a:pt x="2790" y="2820"/>
                    </a:lnTo>
                    <a:lnTo>
                      <a:pt x="2856" y="2820"/>
                    </a:lnTo>
                    <a:lnTo>
                      <a:pt x="2862" y="2814"/>
                    </a:lnTo>
                    <a:lnTo>
                      <a:pt x="2862" y="2790"/>
                    </a:lnTo>
                    <a:lnTo>
                      <a:pt x="2844" y="2796"/>
                    </a:lnTo>
                    <a:lnTo>
                      <a:pt x="2832" y="2796"/>
                    </a:lnTo>
                    <a:lnTo>
                      <a:pt x="2826" y="2790"/>
                    </a:lnTo>
                    <a:lnTo>
                      <a:pt x="2826" y="2784"/>
                    </a:lnTo>
                    <a:lnTo>
                      <a:pt x="2832" y="2772"/>
                    </a:lnTo>
                    <a:lnTo>
                      <a:pt x="2850" y="2754"/>
                    </a:lnTo>
                    <a:lnTo>
                      <a:pt x="2868" y="2742"/>
                    </a:lnTo>
                    <a:lnTo>
                      <a:pt x="2880" y="2736"/>
                    </a:lnTo>
                    <a:lnTo>
                      <a:pt x="2910" y="2736"/>
                    </a:lnTo>
                    <a:lnTo>
                      <a:pt x="2928" y="2730"/>
                    </a:lnTo>
                    <a:lnTo>
                      <a:pt x="2952" y="2730"/>
                    </a:lnTo>
                    <a:lnTo>
                      <a:pt x="2964" y="2724"/>
                    </a:lnTo>
                    <a:lnTo>
                      <a:pt x="2970" y="2724"/>
                    </a:lnTo>
                    <a:lnTo>
                      <a:pt x="2976" y="2718"/>
                    </a:lnTo>
                    <a:lnTo>
                      <a:pt x="2982" y="2718"/>
                    </a:lnTo>
                    <a:lnTo>
                      <a:pt x="2994" y="2724"/>
                    </a:lnTo>
                    <a:lnTo>
                      <a:pt x="3000" y="2724"/>
                    </a:lnTo>
                    <a:lnTo>
                      <a:pt x="3012" y="2730"/>
                    </a:lnTo>
                    <a:lnTo>
                      <a:pt x="3018" y="2736"/>
                    </a:lnTo>
                    <a:lnTo>
                      <a:pt x="3024" y="2736"/>
                    </a:lnTo>
                    <a:lnTo>
                      <a:pt x="3030" y="2730"/>
                    </a:lnTo>
                    <a:lnTo>
                      <a:pt x="3030" y="2712"/>
                    </a:lnTo>
                    <a:lnTo>
                      <a:pt x="3036" y="2706"/>
                    </a:lnTo>
                    <a:lnTo>
                      <a:pt x="3048" y="2700"/>
                    </a:lnTo>
                    <a:lnTo>
                      <a:pt x="3060" y="2700"/>
                    </a:lnTo>
                    <a:lnTo>
                      <a:pt x="3066" y="2706"/>
                    </a:lnTo>
                    <a:lnTo>
                      <a:pt x="3072" y="2706"/>
                    </a:lnTo>
                    <a:lnTo>
                      <a:pt x="3072" y="2700"/>
                    </a:lnTo>
                    <a:lnTo>
                      <a:pt x="3102" y="2700"/>
                    </a:lnTo>
                    <a:lnTo>
                      <a:pt x="3114" y="2688"/>
                    </a:lnTo>
                    <a:lnTo>
                      <a:pt x="3126" y="2682"/>
                    </a:lnTo>
                    <a:lnTo>
                      <a:pt x="3150" y="2658"/>
                    </a:lnTo>
                    <a:lnTo>
                      <a:pt x="3162" y="2652"/>
                    </a:lnTo>
                    <a:lnTo>
                      <a:pt x="3174" y="2640"/>
                    </a:lnTo>
                    <a:lnTo>
                      <a:pt x="3408" y="2640"/>
                    </a:lnTo>
                    <a:lnTo>
                      <a:pt x="3408" y="2634"/>
                    </a:lnTo>
                    <a:lnTo>
                      <a:pt x="3420" y="2622"/>
                    </a:lnTo>
                    <a:lnTo>
                      <a:pt x="3438" y="2622"/>
                    </a:lnTo>
                    <a:lnTo>
                      <a:pt x="3450" y="2616"/>
                    </a:lnTo>
                    <a:lnTo>
                      <a:pt x="3456" y="2616"/>
                    </a:lnTo>
                    <a:lnTo>
                      <a:pt x="3456" y="2610"/>
                    </a:lnTo>
                    <a:lnTo>
                      <a:pt x="3468" y="2598"/>
                    </a:lnTo>
                    <a:lnTo>
                      <a:pt x="3480" y="2592"/>
                    </a:lnTo>
                    <a:lnTo>
                      <a:pt x="3486" y="2586"/>
                    </a:lnTo>
                    <a:lnTo>
                      <a:pt x="3498" y="2586"/>
                    </a:lnTo>
                    <a:lnTo>
                      <a:pt x="3504" y="2592"/>
                    </a:lnTo>
                    <a:lnTo>
                      <a:pt x="3510" y="2592"/>
                    </a:lnTo>
                    <a:lnTo>
                      <a:pt x="3510" y="2568"/>
                    </a:lnTo>
                    <a:lnTo>
                      <a:pt x="3516" y="2556"/>
                    </a:lnTo>
                    <a:lnTo>
                      <a:pt x="3528" y="2544"/>
                    </a:lnTo>
                    <a:lnTo>
                      <a:pt x="3534" y="2544"/>
                    </a:lnTo>
                    <a:lnTo>
                      <a:pt x="3546" y="2532"/>
                    </a:lnTo>
                    <a:lnTo>
                      <a:pt x="3546" y="2508"/>
                    </a:lnTo>
                    <a:lnTo>
                      <a:pt x="3588" y="2484"/>
                    </a:lnTo>
                    <a:lnTo>
                      <a:pt x="3594" y="2472"/>
                    </a:lnTo>
                    <a:lnTo>
                      <a:pt x="3618" y="2448"/>
                    </a:lnTo>
                    <a:lnTo>
                      <a:pt x="3630" y="2448"/>
                    </a:lnTo>
                    <a:lnTo>
                      <a:pt x="3636" y="2454"/>
                    </a:lnTo>
                    <a:lnTo>
                      <a:pt x="3636" y="2460"/>
                    </a:lnTo>
                    <a:lnTo>
                      <a:pt x="3642" y="2466"/>
                    </a:lnTo>
                    <a:lnTo>
                      <a:pt x="3654" y="2466"/>
                    </a:lnTo>
                    <a:lnTo>
                      <a:pt x="3666" y="2460"/>
                    </a:lnTo>
                    <a:lnTo>
                      <a:pt x="3702" y="2460"/>
                    </a:lnTo>
                    <a:lnTo>
                      <a:pt x="3708" y="2466"/>
                    </a:lnTo>
                    <a:lnTo>
                      <a:pt x="3708" y="2472"/>
                    </a:lnTo>
                    <a:lnTo>
                      <a:pt x="3702" y="2496"/>
                    </a:lnTo>
                    <a:lnTo>
                      <a:pt x="3690" y="2520"/>
                    </a:lnTo>
                    <a:lnTo>
                      <a:pt x="3678" y="2550"/>
                    </a:lnTo>
                    <a:lnTo>
                      <a:pt x="3666" y="2574"/>
                    </a:lnTo>
                    <a:lnTo>
                      <a:pt x="3666" y="2586"/>
                    </a:lnTo>
                    <a:lnTo>
                      <a:pt x="3672" y="2592"/>
                    </a:lnTo>
                    <a:lnTo>
                      <a:pt x="3678" y="2592"/>
                    </a:lnTo>
                    <a:lnTo>
                      <a:pt x="3684" y="2598"/>
                    </a:lnTo>
                    <a:lnTo>
                      <a:pt x="3672" y="2610"/>
                    </a:lnTo>
                    <a:lnTo>
                      <a:pt x="3666" y="2622"/>
                    </a:lnTo>
                    <a:lnTo>
                      <a:pt x="3666" y="2628"/>
                    </a:lnTo>
                    <a:lnTo>
                      <a:pt x="3690" y="2628"/>
                    </a:lnTo>
                    <a:lnTo>
                      <a:pt x="3690" y="2634"/>
                    </a:lnTo>
                    <a:lnTo>
                      <a:pt x="3696" y="2640"/>
                    </a:lnTo>
                    <a:lnTo>
                      <a:pt x="3714" y="2640"/>
                    </a:lnTo>
                    <a:lnTo>
                      <a:pt x="3750" y="2622"/>
                    </a:lnTo>
                    <a:lnTo>
                      <a:pt x="3768" y="2604"/>
                    </a:lnTo>
                    <a:lnTo>
                      <a:pt x="3780" y="2622"/>
                    </a:lnTo>
                    <a:lnTo>
                      <a:pt x="3786" y="2622"/>
                    </a:lnTo>
                    <a:lnTo>
                      <a:pt x="3792" y="2616"/>
                    </a:lnTo>
                    <a:lnTo>
                      <a:pt x="3816" y="2604"/>
                    </a:lnTo>
                    <a:lnTo>
                      <a:pt x="3828" y="2604"/>
                    </a:lnTo>
                    <a:lnTo>
                      <a:pt x="3840" y="2592"/>
                    </a:lnTo>
                    <a:lnTo>
                      <a:pt x="3852" y="2592"/>
                    </a:lnTo>
                    <a:lnTo>
                      <a:pt x="3864" y="2580"/>
                    </a:lnTo>
                    <a:lnTo>
                      <a:pt x="3870" y="2580"/>
                    </a:lnTo>
                    <a:lnTo>
                      <a:pt x="3888" y="2586"/>
                    </a:lnTo>
                    <a:lnTo>
                      <a:pt x="3846" y="2616"/>
                    </a:lnTo>
                    <a:lnTo>
                      <a:pt x="3936" y="2610"/>
                    </a:lnTo>
                    <a:lnTo>
                      <a:pt x="3918" y="2610"/>
                    </a:lnTo>
                    <a:lnTo>
                      <a:pt x="3906" y="2616"/>
                    </a:lnTo>
                    <a:lnTo>
                      <a:pt x="3894" y="2616"/>
                    </a:lnTo>
                    <a:lnTo>
                      <a:pt x="3888" y="2622"/>
                    </a:lnTo>
                    <a:lnTo>
                      <a:pt x="3888" y="2634"/>
                    </a:lnTo>
                    <a:lnTo>
                      <a:pt x="3882" y="2640"/>
                    </a:lnTo>
                    <a:lnTo>
                      <a:pt x="3876" y="2640"/>
                    </a:lnTo>
                    <a:lnTo>
                      <a:pt x="3870" y="2634"/>
                    </a:lnTo>
                    <a:lnTo>
                      <a:pt x="3864" y="2634"/>
                    </a:lnTo>
                    <a:lnTo>
                      <a:pt x="3852" y="2628"/>
                    </a:lnTo>
                    <a:lnTo>
                      <a:pt x="3846" y="2628"/>
                    </a:lnTo>
                    <a:lnTo>
                      <a:pt x="3828" y="2634"/>
                    </a:lnTo>
                    <a:lnTo>
                      <a:pt x="3738" y="2688"/>
                    </a:lnTo>
                    <a:lnTo>
                      <a:pt x="3726" y="2700"/>
                    </a:lnTo>
                    <a:lnTo>
                      <a:pt x="3720" y="2712"/>
                    </a:lnTo>
                    <a:lnTo>
                      <a:pt x="3720" y="2748"/>
                    </a:lnTo>
                    <a:lnTo>
                      <a:pt x="3726" y="2748"/>
                    </a:lnTo>
                    <a:lnTo>
                      <a:pt x="3732" y="2742"/>
                    </a:lnTo>
                    <a:lnTo>
                      <a:pt x="3738" y="2742"/>
                    </a:lnTo>
                    <a:lnTo>
                      <a:pt x="3738" y="2754"/>
                    </a:lnTo>
                    <a:lnTo>
                      <a:pt x="3744" y="2760"/>
                    </a:lnTo>
                    <a:lnTo>
                      <a:pt x="3756" y="2760"/>
                    </a:lnTo>
                    <a:lnTo>
                      <a:pt x="3762" y="2754"/>
                    </a:lnTo>
                    <a:lnTo>
                      <a:pt x="3768" y="2742"/>
                    </a:lnTo>
                    <a:lnTo>
                      <a:pt x="3774" y="2736"/>
                    </a:lnTo>
                    <a:lnTo>
                      <a:pt x="3786" y="2736"/>
                    </a:lnTo>
                    <a:lnTo>
                      <a:pt x="3804" y="2730"/>
                    </a:lnTo>
                    <a:lnTo>
                      <a:pt x="3816" y="2724"/>
                    </a:lnTo>
                    <a:lnTo>
                      <a:pt x="3834" y="2718"/>
                    </a:lnTo>
                    <a:lnTo>
                      <a:pt x="3846" y="2706"/>
                    </a:lnTo>
                    <a:lnTo>
                      <a:pt x="3852" y="2694"/>
                    </a:lnTo>
                    <a:lnTo>
                      <a:pt x="3870" y="2676"/>
                    </a:lnTo>
                    <a:lnTo>
                      <a:pt x="3876" y="2664"/>
                    </a:lnTo>
                    <a:lnTo>
                      <a:pt x="3876" y="2670"/>
                    </a:lnTo>
                    <a:lnTo>
                      <a:pt x="3882" y="2682"/>
                    </a:lnTo>
                    <a:lnTo>
                      <a:pt x="3888" y="2688"/>
                    </a:lnTo>
                    <a:lnTo>
                      <a:pt x="3894" y="2688"/>
                    </a:lnTo>
                    <a:lnTo>
                      <a:pt x="3930" y="2676"/>
                    </a:lnTo>
                    <a:lnTo>
                      <a:pt x="3954" y="2664"/>
                    </a:lnTo>
                    <a:lnTo>
                      <a:pt x="3972" y="2658"/>
                    </a:lnTo>
                    <a:lnTo>
                      <a:pt x="3984" y="2652"/>
                    </a:lnTo>
                    <a:lnTo>
                      <a:pt x="4008" y="2646"/>
                    </a:lnTo>
                    <a:lnTo>
                      <a:pt x="4068" y="2634"/>
                    </a:lnTo>
                    <a:lnTo>
                      <a:pt x="4080" y="2628"/>
                    </a:lnTo>
                    <a:lnTo>
                      <a:pt x="4068" y="2616"/>
                    </a:lnTo>
                    <a:lnTo>
                      <a:pt x="4074" y="2598"/>
                    </a:lnTo>
                    <a:lnTo>
                      <a:pt x="4038" y="2604"/>
                    </a:lnTo>
                    <a:lnTo>
                      <a:pt x="4038" y="2580"/>
                    </a:lnTo>
                    <a:lnTo>
                      <a:pt x="4026" y="2586"/>
                    </a:lnTo>
                    <a:lnTo>
                      <a:pt x="4020" y="2586"/>
                    </a:lnTo>
                    <a:lnTo>
                      <a:pt x="4008" y="2592"/>
                    </a:lnTo>
                    <a:lnTo>
                      <a:pt x="4002" y="2598"/>
                    </a:lnTo>
                    <a:lnTo>
                      <a:pt x="3990" y="2598"/>
                    </a:lnTo>
                    <a:lnTo>
                      <a:pt x="3990" y="2580"/>
                    </a:lnTo>
                    <a:lnTo>
                      <a:pt x="3930" y="2580"/>
                    </a:lnTo>
                    <a:lnTo>
                      <a:pt x="3924" y="2574"/>
                    </a:lnTo>
                    <a:lnTo>
                      <a:pt x="3924" y="2568"/>
                    </a:lnTo>
                    <a:lnTo>
                      <a:pt x="3918" y="2562"/>
                    </a:lnTo>
                    <a:lnTo>
                      <a:pt x="3918" y="2556"/>
                    </a:lnTo>
                    <a:lnTo>
                      <a:pt x="3930" y="2556"/>
                    </a:lnTo>
                    <a:lnTo>
                      <a:pt x="3918" y="2544"/>
                    </a:lnTo>
                    <a:lnTo>
                      <a:pt x="3888" y="2544"/>
                    </a:lnTo>
                    <a:lnTo>
                      <a:pt x="3882" y="2532"/>
                    </a:lnTo>
                    <a:lnTo>
                      <a:pt x="3882" y="2526"/>
                    </a:lnTo>
                    <a:lnTo>
                      <a:pt x="3876" y="2514"/>
                    </a:lnTo>
                    <a:lnTo>
                      <a:pt x="3876" y="2502"/>
                    </a:lnTo>
                    <a:lnTo>
                      <a:pt x="3894" y="2484"/>
                    </a:lnTo>
                    <a:lnTo>
                      <a:pt x="3870" y="2484"/>
                    </a:lnTo>
                    <a:lnTo>
                      <a:pt x="3876" y="2478"/>
                    </a:lnTo>
                    <a:lnTo>
                      <a:pt x="3888" y="2472"/>
                    </a:lnTo>
                    <a:lnTo>
                      <a:pt x="3894" y="2460"/>
                    </a:lnTo>
                    <a:lnTo>
                      <a:pt x="3906" y="2454"/>
                    </a:lnTo>
                    <a:lnTo>
                      <a:pt x="3918" y="2442"/>
                    </a:lnTo>
                    <a:lnTo>
                      <a:pt x="3924" y="2430"/>
                    </a:lnTo>
                    <a:lnTo>
                      <a:pt x="3936" y="2424"/>
                    </a:lnTo>
                    <a:lnTo>
                      <a:pt x="3942" y="2412"/>
                    </a:lnTo>
                    <a:lnTo>
                      <a:pt x="3948" y="2406"/>
                    </a:lnTo>
                    <a:lnTo>
                      <a:pt x="3936" y="2400"/>
                    </a:lnTo>
                    <a:lnTo>
                      <a:pt x="3912" y="2430"/>
                    </a:lnTo>
                    <a:lnTo>
                      <a:pt x="3894" y="2418"/>
                    </a:lnTo>
                    <a:lnTo>
                      <a:pt x="3864" y="2436"/>
                    </a:lnTo>
                    <a:lnTo>
                      <a:pt x="3858" y="2418"/>
                    </a:lnTo>
                    <a:lnTo>
                      <a:pt x="3828" y="2406"/>
                    </a:lnTo>
                    <a:lnTo>
                      <a:pt x="3810" y="2412"/>
                    </a:lnTo>
                    <a:lnTo>
                      <a:pt x="3864" y="2394"/>
                    </a:lnTo>
                    <a:lnTo>
                      <a:pt x="3870" y="2400"/>
                    </a:lnTo>
                    <a:lnTo>
                      <a:pt x="3882" y="2406"/>
                    </a:lnTo>
                    <a:lnTo>
                      <a:pt x="3900" y="2406"/>
                    </a:lnTo>
                    <a:lnTo>
                      <a:pt x="3918" y="2388"/>
                    </a:lnTo>
                    <a:lnTo>
                      <a:pt x="3930" y="2382"/>
                    </a:lnTo>
                    <a:lnTo>
                      <a:pt x="3936" y="2376"/>
                    </a:lnTo>
                    <a:lnTo>
                      <a:pt x="3978" y="2376"/>
                    </a:lnTo>
                    <a:lnTo>
                      <a:pt x="3978" y="2364"/>
                    </a:lnTo>
                    <a:lnTo>
                      <a:pt x="3972" y="2358"/>
                    </a:lnTo>
                    <a:lnTo>
                      <a:pt x="3966" y="2346"/>
                    </a:lnTo>
                    <a:lnTo>
                      <a:pt x="3990" y="2346"/>
                    </a:lnTo>
                    <a:lnTo>
                      <a:pt x="3978" y="2334"/>
                    </a:lnTo>
                    <a:lnTo>
                      <a:pt x="3972" y="2322"/>
                    </a:lnTo>
                    <a:lnTo>
                      <a:pt x="3960" y="2316"/>
                    </a:lnTo>
                    <a:lnTo>
                      <a:pt x="3942" y="2310"/>
                    </a:lnTo>
                    <a:lnTo>
                      <a:pt x="3918" y="2310"/>
                    </a:lnTo>
                    <a:lnTo>
                      <a:pt x="3852" y="2316"/>
                    </a:lnTo>
                    <a:lnTo>
                      <a:pt x="3792" y="2334"/>
                    </a:lnTo>
                    <a:lnTo>
                      <a:pt x="3744" y="2352"/>
                    </a:lnTo>
                    <a:lnTo>
                      <a:pt x="3684" y="2376"/>
                    </a:lnTo>
                    <a:lnTo>
                      <a:pt x="3660" y="2388"/>
                    </a:lnTo>
                    <a:lnTo>
                      <a:pt x="3642" y="2400"/>
                    </a:lnTo>
                    <a:lnTo>
                      <a:pt x="3624" y="2418"/>
                    </a:lnTo>
                    <a:lnTo>
                      <a:pt x="3606" y="2430"/>
                    </a:lnTo>
                    <a:lnTo>
                      <a:pt x="3594" y="2442"/>
                    </a:lnTo>
                    <a:lnTo>
                      <a:pt x="3576" y="2454"/>
                    </a:lnTo>
                    <a:lnTo>
                      <a:pt x="3564" y="2466"/>
                    </a:lnTo>
                    <a:lnTo>
                      <a:pt x="3528" y="2484"/>
                    </a:lnTo>
                    <a:lnTo>
                      <a:pt x="3516" y="2484"/>
                    </a:lnTo>
                    <a:lnTo>
                      <a:pt x="3498" y="2490"/>
                    </a:lnTo>
                    <a:lnTo>
                      <a:pt x="3486" y="2490"/>
                    </a:lnTo>
                    <a:lnTo>
                      <a:pt x="3492" y="2490"/>
                    </a:lnTo>
                    <a:lnTo>
                      <a:pt x="3498" y="2484"/>
                    </a:lnTo>
                    <a:lnTo>
                      <a:pt x="3510" y="2478"/>
                    </a:lnTo>
                    <a:lnTo>
                      <a:pt x="3522" y="2466"/>
                    </a:lnTo>
                    <a:lnTo>
                      <a:pt x="3540" y="2460"/>
                    </a:lnTo>
                    <a:lnTo>
                      <a:pt x="3552" y="2448"/>
                    </a:lnTo>
                    <a:lnTo>
                      <a:pt x="3576" y="2436"/>
                    </a:lnTo>
                    <a:lnTo>
                      <a:pt x="3600" y="2412"/>
                    </a:lnTo>
                    <a:lnTo>
                      <a:pt x="3606" y="2400"/>
                    </a:lnTo>
                    <a:lnTo>
                      <a:pt x="3582" y="2388"/>
                    </a:lnTo>
                    <a:lnTo>
                      <a:pt x="3588" y="2388"/>
                    </a:lnTo>
                    <a:lnTo>
                      <a:pt x="3594" y="2394"/>
                    </a:lnTo>
                    <a:lnTo>
                      <a:pt x="3624" y="2394"/>
                    </a:lnTo>
                    <a:lnTo>
                      <a:pt x="3642" y="2382"/>
                    </a:lnTo>
                    <a:lnTo>
                      <a:pt x="3702" y="2334"/>
                    </a:lnTo>
                    <a:lnTo>
                      <a:pt x="3750" y="2310"/>
                    </a:lnTo>
                    <a:lnTo>
                      <a:pt x="3768" y="2304"/>
                    </a:lnTo>
                    <a:lnTo>
                      <a:pt x="3804" y="2304"/>
                    </a:lnTo>
                    <a:lnTo>
                      <a:pt x="3852" y="2256"/>
                    </a:lnTo>
                    <a:lnTo>
                      <a:pt x="3870" y="2244"/>
                    </a:lnTo>
                    <a:lnTo>
                      <a:pt x="3888" y="2238"/>
                    </a:lnTo>
                    <a:lnTo>
                      <a:pt x="3936" y="2232"/>
                    </a:lnTo>
                    <a:lnTo>
                      <a:pt x="3990" y="2232"/>
                    </a:lnTo>
                    <a:lnTo>
                      <a:pt x="4044" y="2226"/>
                    </a:lnTo>
                    <a:lnTo>
                      <a:pt x="4074" y="2226"/>
                    </a:lnTo>
                    <a:lnTo>
                      <a:pt x="4104" y="2232"/>
                    </a:lnTo>
                    <a:lnTo>
                      <a:pt x="4176" y="2244"/>
                    </a:lnTo>
                    <a:lnTo>
                      <a:pt x="4200" y="2250"/>
                    </a:lnTo>
                    <a:lnTo>
                      <a:pt x="4212" y="2244"/>
                    </a:lnTo>
                    <a:lnTo>
                      <a:pt x="4248" y="2232"/>
                    </a:lnTo>
                    <a:lnTo>
                      <a:pt x="4260" y="2226"/>
                    </a:lnTo>
                    <a:lnTo>
                      <a:pt x="4278" y="2226"/>
                    </a:lnTo>
                    <a:lnTo>
                      <a:pt x="4296" y="2220"/>
                    </a:lnTo>
                    <a:lnTo>
                      <a:pt x="4320" y="2214"/>
                    </a:lnTo>
                    <a:lnTo>
                      <a:pt x="4338" y="2208"/>
                    </a:lnTo>
                    <a:lnTo>
                      <a:pt x="4374" y="2172"/>
                    </a:lnTo>
                    <a:lnTo>
                      <a:pt x="4392" y="2166"/>
                    </a:lnTo>
                    <a:lnTo>
                      <a:pt x="4404" y="2154"/>
                    </a:lnTo>
                    <a:lnTo>
                      <a:pt x="4410" y="2154"/>
                    </a:lnTo>
                    <a:lnTo>
                      <a:pt x="4422" y="2148"/>
                    </a:lnTo>
                    <a:lnTo>
                      <a:pt x="4452" y="2148"/>
                    </a:lnTo>
                    <a:lnTo>
                      <a:pt x="4458" y="2142"/>
                    </a:lnTo>
                    <a:lnTo>
                      <a:pt x="4470" y="2136"/>
                    </a:lnTo>
                    <a:lnTo>
                      <a:pt x="4476" y="2130"/>
                    </a:lnTo>
                    <a:lnTo>
                      <a:pt x="4494" y="2130"/>
                    </a:lnTo>
                    <a:lnTo>
                      <a:pt x="4500" y="2136"/>
                    </a:lnTo>
                    <a:lnTo>
                      <a:pt x="4518" y="2136"/>
                    </a:lnTo>
                    <a:lnTo>
                      <a:pt x="4530" y="2130"/>
                    </a:lnTo>
                    <a:lnTo>
                      <a:pt x="4536" y="2130"/>
                    </a:lnTo>
                    <a:lnTo>
                      <a:pt x="4542" y="2124"/>
                    </a:lnTo>
                    <a:lnTo>
                      <a:pt x="4596" y="2106"/>
                    </a:lnTo>
                    <a:lnTo>
                      <a:pt x="4620" y="2094"/>
                    </a:lnTo>
                    <a:lnTo>
                      <a:pt x="4620" y="2088"/>
                    </a:lnTo>
                    <a:lnTo>
                      <a:pt x="4614" y="2076"/>
                    </a:lnTo>
                    <a:lnTo>
                      <a:pt x="4602" y="2070"/>
                    </a:lnTo>
                    <a:lnTo>
                      <a:pt x="4584" y="2052"/>
                    </a:lnTo>
                    <a:lnTo>
                      <a:pt x="4578" y="2052"/>
                    </a:lnTo>
                    <a:lnTo>
                      <a:pt x="4602" y="2052"/>
                    </a:lnTo>
                    <a:lnTo>
                      <a:pt x="4614" y="2046"/>
                    </a:lnTo>
                    <a:lnTo>
                      <a:pt x="4614" y="2028"/>
                    </a:lnTo>
                    <a:lnTo>
                      <a:pt x="4608" y="2022"/>
                    </a:lnTo>
                    <a:lnTo>
                      <a:pt x="4608" y="2010"/>
                    </a:lnTo>
                    <a:lnTo>
                      <a:pt x="4632" y="2010"/>
                    </a:lnTo>
                    <a:lnTo>
                      <a:pt x="4644" y="1998"/>
                    </a:lnTo>
                    <a:lnTo>
                      <a:pt x="4644" y="1992"/>
                    </a:lnTo>
                    <a:lnTo>
                      <a:pt x="4632" y="1980"/>
                    </a:lnTo>
                    <a:lnTo>
                      <a:pt x="4626" y="1968"/>
                    </a:lnTo>
                    <a:lnTo>
                      <a:pt x="4608" y="1962"/>
                    </a:lnTo>
                    <a:lnTo>
                      <a:pt x="4602" y="1956"/>
                    </a:lnTo>
                    <a:lnTo>
                      <a:pt x="4590" y="1962"/>
                    </a:lnTo>
                    <a:close/>
                  </a:path>
                </a:pathLst>
              </a:custGeom>
              <a:solidFill>
                <a:srgbClr val="EAEAEA"/>
              </a:solidFill>
              <a:ln w="3175" algn="ctr">
                <a:solidFill>
                  <a:srgbClr val="FFFFFF">
                    <a:lumMod val="85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en-US" sz="2000" kern="0" noProof="1">
                  <a:solidFill>
                    <a:srgbClr val="645746"/>
                  </a:solidFill>
                </a:endParaRPr>
              </a:p>
            </p:txBody>
          </p:sp>
          <p:sp>
            <p:nvSpPr>
              <p:cNvPr id="204" name="Belize" descr="© INSCALE GmbH, 15.06.2010"/>
              <p:cNvSpPr>
                <a:spLocks/>
              </p:cNvSpPr>
              <p:nvPr/>
            </p:nvSpPr>
            <p:spPr bwMode="auto">
              <a:xfrm>
                <a:off x="1662112" y="3062288"/>
                <a:ext cx="44450" cy="85725"/>
              </a:xfrm>
              <a:custGeom>
                <a:avLst/>
                <a:gdLst>
                  <a:gd name="T0" fmla="*/ 2147483647 w 108"/>
                  <a:gd name="T1" fmla="*/ 2147483647 h 210"/>
                  <a:gd name="T2" fmla="*/ 2147483647 w 108"/>
                  <a:gd name="T3" fmla="*/ 2147483647 h 210"/>
                  <a:gd name="T4" fmla="*/ 2147483647 w 108"/>
                  <a:gd name="T5" fmla="*/ 2147483647 h 210"/>
                  <a:gd name="T6" fmla="*/ 2147483647 w 108"/>
                  <a:gd name="T7" fmla="*/ 2147483647 h 210"/>
                  <a:gd name="T8" fmla="*/ 2147483647 w 108"/>
                  <a:gd name="T9" fmla="*/ 2147483647 h 210"/>
                  <a:gd name="T10" fmla="*/ 2147483647 w 108"/>
                  <a:gd name="T11" fmla="*/ 0 h 210"/>
                  <a:gd name="T12" fmla="*/ 2147483647 w 108"/>
                  <a:gd name="T13" fmla="*/ 2147483647 h 210"/>
                  <a:gd name="T14" fmla="*/ 2147483647 w 108"/>
                  <a:gd name="T15" fmla="*/ 2147483647 h 210"/>
                  <a:gd name="T16" fmla="*/ 2147483647 w 108"/>
                  <a:gd name="T17" fmla="*/ 2147483647 h 210"/>
                  <a:gd name="T18" fmla="*/ 2147483647 w 108"/>
                  <a:gd name="T19" fmla="*/ 2147483647 h 210"/>
                  <a:gd name="T20" fmla="*/ 2147483647 w 108"/>
                  <a:gd name="T21" fmla="*/ 2147483647 h 210"/>
                  <a:gd name="T22" fmla="*/ 2147483647 w 108"/>
                  <a:gd name="T23" fmla="*/ 2147483647 h 210"/>
                  <a:gd name="T24" fmla="*/ 2147483647 w 108"/>
                  <a:gd name="T25" fmla="*/ 2147483647 h 210"/>
                  <a:gd name="T26" fmla="*/ 2147483647 w 108"/>
                  <a:gd name="T27" fmla="*/ 2147483647 h 210"/>
                  <a:gd name="T28" fmla="*/ 2147483647 w 108"/>
                  <a:gd name="T29" fmla="*/ 2147483647 h 210"/>
                  <a:gd name="T30" fmla="*/ 2147483647 w 108"/>
                  <a:gd name="T31" fmla="*/ 2147483647 h 210"/>
                  <a:gd name="T32" fmla="*/ 2147483647 w 108"/>
                  <a:gd name="T33" fmla="*/ 2147483647 h 210"/>
                  <a:gd name="T34" fmla="*/ 2147483647 w 108"/>
                  <a:gd name="T35" fmla="*/ 2147483647 h 210"/>
                  <a:gd name="T36" fmla="*/ 0 w 108"/>
                  <a:gd name="T37" fmla="*/ 2147483647 h 210"/>
                  <a:gd name="T38" fmla="*/ 2147483647 w 108"/>
                  <a:gd name="T39" fmla="*/ 2147483647 h 210"/>
                  <a:gd name="T40" fmla="*/ 2147483647 w 108"/>
                  <a:gd name="T41" fmla="*/ 2147483647 h 210"/>
                  <a:gd name="T42" fmla="*/ 2147483647 w 108"/>
                  <a:gd name="T43" fmla="*/ 2147483647 h 210"/>
                  <a:gd name="T44" fmla="*/ 2147483647 w 108"/>
                  <a:gd name="T45" fmla="*/ 2147483647 h 210"/>
                  <a:gd name="T46" fmla="*/ 2147483647 w 108"/>
                  <a:gd name="T47" fmla="*/ 2147483647 h 210"/>
                  <a:gd name="T48" fmla="*/ 2147483647 w 108"/>
                  <a:gd name="T49" fmla="*/ 2147483647 h 210"/>
                  <a:gd name="T50" fmla="*/ 2147483647 w 108"/>
                  <a:gd name="T51" fmla="*/ 2147483647 h 210"/>
                  <a:gd name="T52" fmla="*/ 2147483647 w 108"/>
                  <a:gd name="T53" fmla="*/ 2147483647 h 210"/>
                  <a:gd name="T54" fmla="*/ 2147483647 w 108"/>
                  <a:gd name="T55" fmla="*/ 2147483647 h 21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8"/>
                  <a:gd name="T85" fmla="*/ 0 h 210"/>
                  <a:gd name="T86" fmla="*/ 108 w 108"/>
                  <a:gd name="T87" fmla="*/ 210 h 21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8" h="210">
                    <a:moveTo>
                      <a:pt x="108" y="30"/>
                    </a:moveTo>
                    <a:lnTo>
                      <a:pt x="108" y="24"/>
                    </a:lnTo>
                    <a:lnTo>
                      <a:pt x="102" y="24"/>
                    </a:lnTo>
                    <a:lnTo>
                      <a:pt x="90" y="18"/>
                    </a:lnTo>
                    <a:lnTo>
                      <a:pt x="84" y="12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72" y="12"/>
                    </a:lnTo>
                    <a:lnTo>
                      <a:pt x="72" y="24"/>
                    </a:lnTo>
                    <a:lnTo>
                      <a:pt x="66" y="36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42" y="42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0" y="210"/>
                    </a:lnTo>
                    <a:lnTo>
                      <a:pt x="30" y="210"/>
                    </a:lnTo>
                    <a:lnTo>
                      <a:pt x="42" y="168"/>
                    </a:lnTo>
                    <a:lnTo>
                      <a:pt x="60" y="174"/>
                    </a:lnTo>
                    <a:lnTo>
                      <a:pt x="84" y="150"/>
                    </a:lnTo>
                    <a:lnTo>
                      <a:pt x="84" y="90"/>
                    </a:lnTo>
                    <a:lnTo>
                      <a:pt x="90" y="78"/>
                    </a:lnTo>
                    <a:lnTo>
                      <a:pt x="96" y="60"/>
                    </a:lnTo>
                    <a:lnTo>
                      <a:pt x="108" y="36"/>
                    </a:lnTo>
                    <a:lnTo>
                      <a:pt x="108" y="30"/>
                    </a:lnTo>
                    <a:close/>
                  </a:path>
                </a:pathLst>
              </a:custGeom>
              <a:solidFill>
                <a:srgbClr val="EAEAEA"/>
              </a:solidFill>
              <a:ln w="3175" algn="ctr">
                <a:solidFill>
                  <a:srgbClr val="FFFFFF">
                    <a:lumMod val="85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1">
                  <a:ln>
                    <a:noFill/>
                  </a:ln>
                  <a:solidFill>
                    <a:srgbClr val="645746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05" name="Group 1325"/>
              <p:cNvGrpSpPr>
                <a:grpSpLocks/>
              </p:cNvGrpSpPr>
              <p:nvPr/>
            </p:nvGrpSpPr>
            <p:grpSpPr bwMode="auto">
              <a:xfrm>
                <a:off x="6959599" y="3481388"/>
                <a:ext cx="2078038" cy="1706563"/>
                <a:chOff x="4384" y="2193"/>
                <a:chExt cx="1309" cy="1075"/>
              </a:xfrm>
            </p:grpSpPr>
            <p:sp>
              <p:nvSpPr>
                <p:cNvPr id="359" name="Solomon Islands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5498" y="2448"/>
                  <a:ext cx="95" cy="89"/>
                </a:xfrm>
                <a:custGeom>
                  <a:avLst/>
                  <a:gdLst>
                    <a:gd name="T0" fmla="*/ 2147483647 w 372"/>
                    <a:gd name="T1" fmla="*/ 0 h 348"/>
                    <a:gd name="T2" fmla="*/ 2147483647 w 372"/>
                    <a:gd name="T3" fmla="*/ 2147483647 h 348"/>
                    <a:gd name="T4" fmla="*/ 0 w 372"/>
                    <a:gd name="T5" fmla="*/ 2147483647 h 348"/>
                    <a:gd name="T6" fmla="*/ 2147483647 w 372"/>
                    <a:gd name="T7" fmla="*/ 2147483647 h 348"/>
                    <a:gd name="T8" fmla="*/ 0 w 372"/>
                    <a:gd name="T9" fmla="*/ 2147483647 h 348"/>
                    <a:gd name="T10" fmla="*/ 2147483647 w 372"/>
                    <a:gd name="T11" fmla="*/ 2147483647 h 348"/>
                    <a:gd name="T12" fmla="*/ 2147483647 w 372"/>
                    <a:gd name="T13" fmla="*/ 2147483647 h 348"/>
                    <a:gd name="T14" fmla="*/ 2147483647 w 372"/>
                    <a:gd name="T15" fmla="*/ 2147483647 h 348"/>
                    <a:gd name="T16" fmla="*/ 2147483647 w 372"/>
                    <a:gd name="T17" fmla="*/ 2147483647 h 348"/>
                    <a:gd name="T18" fmla="*/ 2147483647 w 372"/>
                    <a:gd name="T19" fmla="*/ 2147483647 h 348"/>
                    <a:gd name="T20" fmla="*/ 2147483647 w 372"/>
                    <a:gd name="T21" fmla="*/ 2147483647 h 348"/>
                    <a:gd name="T22" fmla="*/ 2147483647 w 372"/>
                    <a:gd name="T23" fmla="*/ 2147483647 h 348"/>
                    <a:gd name="T24" fmla="*/ 2147483647 w 372"/>
                    <a:gd name="T25" fmla="*/ 2147483647 h 348"/>
                    <a:gd name="T26" fmla="*/ 2147483647 w 372"/>
                    <a:gd name="T27" fmla="*/ 2147483647 h 348"/>
                    <a:gd name="T28" fmla="*/ 2147483647 w 372"/>
                    <a:gd name="T29" fmla="*/ 2147483647 h 348"/>
                    <a:gd name="T30" fmla="*/ 2147483647 w 372"/>
                    <a:gd name="T31" fmla="*/ 2147483647 h 348"/>
                    <a:gd name="T32" fmla="*/ 2147483647 w 372"/>
                    <a:gd name="T33" fmla="*/ 2147483647 h 348"/>
                    <a:gd name="T34" fmla="*/ 2147483647 w 372"/>
                    <a:gd name="T35" fmla="*/ 2147483647 h 348"/>
                    <a:gd name="T36" fmla="*/ 2147483647 w 372"/>
                    <a:gd name="T37" fmla="*/ 2147483647 h 348"/>
                    <a:gd name="T38" fmla="*/ 2147483647 w 372"/>
                    <a:gd name="T39" fmla="*/ 2147483647 h 348"/>
                    <a:gd name="T40" fmla="*/ 2147483647 w 372"/>
                    <a:gd name="T41" fmla="*/ 2147483647 h 348"/>
                    <a:gd name="T42" fmla="*/ 2147483647 w 372"/>
                    <a:gd name="T43" fmla="*/ 2147483647 h 348"/>
                    <a:gd name="T44" fmla="*/ 2147483647 w 372"/>
                    <a:gd name="T45" fmla="*/ 2147483647 h 348"/>
                    <a:gd name="T46" fmla="*/ 2147483647 w 372"/>
                    <a:gd name="T47" fmla="*/ 2147483647 h 348"/>
                    <a:gd name="T48" fmla="*/ 2147483647 w 372"/>
                    <a:gd name="T49" fmla="*/ 2147483647 h 348"/>
                    <a:gd name="T50" fmla="*/ 2147483647 w 372"/>
                    <a:gd name="T51" fmla="*/ 2147483647 h 348"/>
                    <a:gd name="T52" fmla="*/ 2147483647 w 372"/>
                    <a:gd name="T53" fmla="*/ 2147483647 h 348"/>
                    <a:gd name="T54" fmla="*/ 2147483647 w 372"/>
                    <a:gd name="T55" fmla="*/ 2147483647 h 348"/>
                    <a:gd name="T56" fmla="*/ 2147483647 w 372"/>
                    <a:gd name="T57" fmla="*/ 2147483647 h 348"/>
                    <a:gd name="T58" fmla="*/ 2147483647 w 372"/>
                    <a:gd name="T59" fmla="*/ 2147483647 h 348"/>
                    <a:gd name="T60" fmla="*/ 2147483647 w 372"/>
                    <a:gd name="T61" fmla="*/ 2147483647 h 348"/>
                    <a:gd name="T62" fmla="*/ 2147483647 w 372"/>
                    <a:gd name="T63" fmla="*/ 2147483647 h 3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72"/>
                    <a:gd name="T97" fmla="*/ 0 h 348"/>
                    <a:gd name="T98" fmla="*/ 372 w 372"/>
                    <a:gd name="T99" fmla="*/ 348 h 3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72" h="348">
                      <a:moveTo>
                        <a:pt x="30" y="18"/>
                      </a:moveTo>
                      <a:lnTo>
                        <a:pt x="12" y="0"/>
                      </a:lnTo>
                      <a:lnTo>
                        <a:pt x="6" y="24"/>
                      </a:lnTo>
                      <a:lnTo>
                        <a:pt x="24" y="48"/>
                      </a:lnTo>
                      <a:lnTo>
                        <a:pt x="30" y="18"/>
                      </a:lnTo>
                      <a:close/>
                      <a:moveTo>
                        <a:pt x="0" y="126"/>
                      </a:moveTo>
                      <a:lnTo>
                        <a:pt x="18" y="132"/>
                      </a:lnTo>
                      <a:lnTo>
                        <a:pt x="36" y="102"/>
                      </a:lnTo>
                      <a:lnTo>
                        <a:pt x="0" y="102"/>
                      </a:lnTo>
                      <a:lnTo>
                        <a:pt x="0" y="126"/>
                      </a:lnTo>
                      <a:close/>
                      <a:moveTo>
                        <a:pt x="78" y="120"/>
                      </a:moveTo>
                      <a:lnTo>
                        <a:pt x="36" y="120"/>
                      </a:lnTo>
                      <a:lnTo>
                        <a:pt x="42" y="144"/>
                      </a:lnTo>
                      <a:lnTo>
                        <a:pt x="78" y="132"/>
                      </a:lnTo>
                      <a:lnTo>
                        <a:pt x="78" y="120"/>
                      </a:lnTo>
                      <a:close/>
                      <a:moveTo>
                        <a:pt x="60" y="186"/>
                      </a:moveTo>
                      <a:lnTo>
                        <a:pt x="96" y="186"/>
                      </a:lnTo>
                      <a:lnTo>
                        <a:pt x="48" y="150"/>
                      </a:lnTo>
                      <a:lnTo>
                        <a:pt x="60" y="186"/>
                      </a:lnTo>
                      <a:close/>
                      <a:moveTo>
                        <a:pt x="246" y="222"/>
                      </a:moveTo>
                      <a:lnTo>
                        <a:pt x="222" y="210"/>
                      </a:lnTo>
                      <a:lnTo>
                        <a:pt x="192" y="210"/>
                      </a:lnTo>
                      <a:lnTo>
                        <a:pt x="192" y="228"/>
                      </a:lnTo>
                      <a:lnTo>
                        <a:pt x="198" y="234"/>
                      </a:lnTo>
                      <a:lnTo>
                        <a:pt x="204" y="246"/>
                      </a:lnTo>
                      <a:lnTo>
                        <a:pt x="216" y="252"/>
                      </a:lnTo>
                      <a:lnTo>
                        <a:pt x="252" y="264"/>
                      </a:lnTo>
                      <a:lnTo>
                        <a:pt x="264" y="264"/>
                      </a:lnTo>
                      <a:lnTo>
                        <a:pt x="276" y="258"/>
                      </a:lnTo>
                      <a:lnTo>
                        <a:pt x="276" y="252"/>
                      </a:lnTo>
                      <a:lnTo>
                        <a:pt x="270" y="246"/>
                      </a:lnTo>
                      <a:lnTo>
                        <a:pt x="264" y="234"/>
                      </a:lnTo>
                      <a:lnTo>
                        <a:pt x="246" y="222"/>
                      </a:lnTo>
                      <a:close/>
                      <a:moveTo>
                        <a:pt x="312" y="288"/>
                      </a:moveTo>
                      <a:lnTo>
                        <a:pt x="360" y="348"/>
                      </a:lnTo>
                      <a:lnTo>
                        <a:pt x="372" y="318"/>
                      </a:lnTo>
                      <a:lnTo>
                        <a:pt x="312" y="288"/>
                      </a:lnTo>
                      <a:close/>
                      <a:moveTo>
                        <a:pt x="288" y="126"/>
                      </a:moveTo>
                      <a:lnTo>
                        <a:pt x="288" y="132"/>
                      </a:lnTo>
                      <a:lnTo>
                        <a:pt x="282" y="138"/>
                      </a:lnTo>
                      <a:lnTo>
                        <a:pt x="282" y="150"/>
                      </a:lnTo>
                      <a:lnTo>
                        <a:pt x="276" y="162"/>
                      </a:lnTo>
                      <a:lnTo>
                        <a:pt x="276" y="192"/>
                      </a:lnTo>
                      <a:lnTo>
                        <a:pt x="312" y="228"/>
                      </a:lnTo>
                      <a:lnTo>
                        <a:pt x="324" y="234"/>
                      </a:lnTo>
                      <a:lnTo>
                        <a:pt x="330" y="240"/>
                      </a:lnTo>
                      <a:lnTo>
                        <a:pt x="288" y="126"/>
                      </a:lnTo>
                      <a:close/>
                      <a:moveTo>
                        <a:pt x="120" y="60"/>
                      </a:moveTo>
                      <a:lnTo>
                        <a:pt x="120" y="66"/>
                      </a:lnTo>
                      <a:lnTo>
                        <a:pt x="126" y="78"/>
                      </a:lnTo>
                      <a:lnTo>
                        <a:pt x="138" y="90"/>
                      </a:lnTo>
                      <a:lnTo>
                        <a:pt x="150" y="108"/>
                      </a:lnTo>
                      <a:lnTo>
                        <a:pt x="168" y="120"/>
                      </a:lnTo>
                      <a:lnTo>
                        <a:pt x="192" y="144"/>
                      </a:lnTo>
                      <a:lnTo>
                        <a:pt x="204" y="150"/>
                      </a:lnTo>
                      <a:lnTo>
                        <a:pt x="216" y="150"/>
                      </a:lnTo>
                      <a:lnTo>
                        <a:pt x="210" y="138"/>
                      </a:lnTo>
                      <a:lnTo>
                        <a:pt x="204" y="132"/>
                      </a:lnTo>
                      <a:lnTo>
                        <a:pt x="198" y="120"/>
                      </a:lnTo>
                      <a:lnTo>
                        <a:pt x="186" y="108"/>
                      </a:lnTo>
                      <a:lnTo>
                        <a:pt x="174" y="90"/>
                      </a:lnTo>
                      <a:lnTo>
                        <a:pt x="156" y="78"/>
                      </a:lnTo>
                      <a:lnTo>
                        <a:pt x="144" y="66"/>
                      </a:lnTo>
                      <a:lnTo>
                        <a:pt x="132" y="60"/>
                      </a:lnTo>
                      <a:lnTo>
                        <a:pt x="120" y="6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0" name="Papua New Guinea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5208" y="2348"/>
                  <a:ext cx="278" cy="186"/>
                </a:xfrm>
                <a:custGeom>
                  <a:avLst/>
                  <a:gdLst>
                    <a:gd name="T0" fmla="*/ 2147483647 w 1086"/>
                    <a:gd name="T1" fmla="*/ 2147483647 h 726"/>
                    <a:gd name="T2" fmla="*/ 2147483647 w 1086"/>
                    <a:gd name="T3" fmla="*/ 2147483647 h 726"/>
                    <a:gd name="T4" fmla="*/ 2147483647 w 1086"/>
                    <a:gd name="T5" fmla="*/ 2147483647 h 726"/>
                    <a:gd name="T6" fmla="*/ 2147483647 w 1086"/>
                    <a:gd name="T7" fmla="*/ 2147483647 h 726"/>
                    <a:gd name="T8" fmla="*/ 2147483647 w 1086"/>
                    <a:gd name="T9" fmla="*/ 2147483647 h 726"/>
                    <a:gd name="T10" fmla="*/ 2147483647 w 1086"/>
                    <a:gd name="T11" fmla="*/ 2147483647 h 726"/>
                    <a:gd name="T12" fmla="*/ 2147483647 w 1086"/>
                    <a:gd name="T13" fmla="*/ 2147483647 h 726"/>
                    <a:gd name="T14" fmla="*/ 2147483647 w 1086"/>
                    <a:gd name="T15" fmla="*/ 2147483647 h 726"/>
                    <a:gd name="T16" fmla="*/ 2147483647 w 1086"/>
                    <a:gd name="T17" fmla="*/ 2147483647 h 726"/>
                    <a:gd name="T18" fmla="*/ 2147483647 w 1086"/>
                    <a:gd name="T19" fmla="*/ 2147483647 h 726"/>
                    <a:gd name="T20" fmla="*/ 2147483647 w 1086"/>
                    <a:gd name="T21" fmla="*/ 2147483647 h 726"/>
                    <a:gd name="T22" fmla="*/ 2147483647 w 1086"/>
                    <a:gd name="T23" fmla="*/ 2147483647 h 726"/>
                    <a:gd name="T24" fmla="*/ 2147483647 w 1086"/>
                    <a:gd name="T25" fmla="*/ 2147483647 h 726"/>
                    <a:gd name="T26" fmla="*/ 2147483647 w 1086"/>
                    <a:gd name="T27" fmla="*/ 2147483647 h 726"/>
                    <a:gd name="T28" fmla="*/ 2147483647 w 1086"/>
                    <a:gd name="T29" fmla="*/ 2147483647 h 726"/>
                    <a:gd name="T30" fmla="*/ 2147483647 w 1086"/>
                    <a:gd name="T31" fmla="*/ 2147483647 h 726"/>
                    <a:gd name="T32" fmla="*/ 2147483647 w 1086"/>
                    <a:gd name="T33" fmla="*/ 2147483647 h 726"/>
                    <a:gd name="T34" fmla="*/ 2147483647 w 1086"/>
                    <a:gd name="T35" fmla="*/ 2147483647 h 726"/>
                    <a:gd name="T36" fmla="*/ 2147483647 w 1086"/>
                    <a:gd name="T37" fmla="*/ 2147483647 h 726"/>
                    <a:gd name="T38" fmla="*/ 2147483647 w 1086"/>
                    <a:gd name="T39" fmla="*/ 2147483647 h 726"/>
                    <a:gd name="T40" fmla="*/ 2147483647 w 1086"/>
                    <a:gd name="T41" fmla="*/ 2147483647 h 726"/>
                    <a:gd name="T42" fmla="*/ 2147483647 w 1086"/>
                    <a:gd name="T43" fmla="*/ 2147483647 h 726"/>
                    <a:gd name="T44" fmla="*/ 2147483647 w 1086"/>
                    <a:gd name="T45" fmla="*/ 2147483647 h 726"/>
                    <a:gd name="T46" fmla="*/ 2147483647 w 1086"/>
                    <a:gd name="T47" fmla="*/ 2147483647 h 726"/>
                    <a:gd name="T48" fmla="*/ 2147483647 w 1086"/>
                    <a:gd name="T49" fmla="*/ 2147483647 h 726"/>
                    <a:gd name="T50" fmla="*/ 2147483647 w 1086"/>
                    <a:gd name="T51" fmla="*/ 2147483647 h 726"/>
                    <a:gd name="T52" fmla="*/ 2147483647 w 1086"/>
                    <a:gd name="T53" fmla="*/ 2147483647 h 726"/>
                    <a:gd name="T54" fmla="*/ 2147483647 w 1086"/>
                    <a:gd name="T55" fmla="*/ 2147483647 h 726"/>
                    <a:gd name="T56" fmla="*/ 2147483647 w 1086"/>
                    <a:gd name="T57" fmla="*/ 2147483647 h 726"/>
                    <a:gd name="T58" fmla="*/ 2147483647 w 1086"/>
                    <a:gd name="T59" fmla="*/ 2147483647 h 726"/>
                    <a:gd name="T60" fmla="*/ 2147483647 w 1086"/>
                    <a:gd name="T61" fmla="*/ 2147483647 h 726"/>
                    <a:gd name="T62" fmla="*/ 2147483647 w 1086"/>
                    <a:gd name="T63" fmla="*/ 2147483647 h 726"/>
                    <a:gd name="T64" fmla="*/ 2147483647 w 1086"/>
                    <a:gd name="T65" fmla="*/ 2147483647 h 726"/>
                    <a:gd name="T66" fmla="*/ 2147483647 w 1086"/>
                    <a:gd name="T67" fmla="*/ 2147483647 h 726"/>
                    <a:gd name="T68" fmla="*/ 2147483647 w 1086"/>
                    <a:gd name="T69" fmla="*/ 2147483647 h 726"/>
                    <a:gd name="T70" fmla="*/ 2147483647 w 1086"/>
                    <a:gd name="T71" fmla="*/ 2147483647 h 726"/>
                    <a:gd name="T72" fmla="*/ 2147483647 w 1086"/>
                    <a:gd name="T73" fmla="*/ 2147483647 h 726"/>
                    <a:gd name="T74" fmla="*/ 2147483647 w 1086"/>
                    <a:gd name="T75" fmla="*/ 2147483647 h 726"/>
                    <a:gd name="T76" fmla="*/ 2147483647 w 1086"/>
                    <a:gd name="T77" fmla="*/ 2147483647 h 726"/>
                    <a:gd name="T78" fmla="*/ 2147483647 w 1086"/>
                    <a:gd name="T79" fmla="*/ 2147483647 h 726"/>
                    <a:gd name="T80" fmla="*/ 2147483647 w 1086"/>
                    <a:gd name="T81" fmla="*/ 2147483647 h 726"/>
                    <a:gd name="T82" fmla="*/ 2147483647 w 1086"/>
                    <a:gd name="T83" fmla="*/ 2147483647 h 726"/>
                    <a:gd name="T84" fmla="*/ 2147483647 w 1086"/>
                    <a:gd name="T85" fmla="*/ 2147483647 h 726"/>
                    <a:gd name="T86" fmla="*/ 2147483647 w 1086"/>
                    <a:gd name="T87" fmla="*/ 2147483647 h 726"/>
                    <a:gd name="T88" fmla="*/ 2147483647 w 1086"/>
                    <a:gd name="T89" fmla="*/ 2147483647 h 726"/>
                    <a:gd name="T90" fmla="*/ 2147483647 w 1086"/>
                    <a:gd name="T91" fmla="*/ 2147483647 h 726"/>
                    <a:gd name="T92" fmla="*/ 2147483647 w 1086"/>
                    <a:gd name="T93" fmla="*/ 2147483647 h 726"/>
                    <a:gd name="T94" fmla="*/ 2147483647 w 1086"/>
                    <a:gd name="T95" fmla="*/ 2147483647 h 726"/>
                    <a:gd name="T96" fmla="*/ 2147483647 w 1086"/>
                    <a:gd name="T97" fmla="*/ 2147483647 h 726"/>
                    <a:gd name="T98" fmla="*/ 2147483647 w 1086"/>
                    <a:gd name="T99" fmla="*/ 2147483647 h 726"/>
                    <a:gd name="T100" fmla="*/ 2147483647 w 1086"/>
                    <a:gd name="T101" fmla="*/ 2147483647 h 726"/>
                    <a:gd name="T102" fmla="*/ 2147483647 w 1086"/>
                    <a:gd name="T103" fmla="*/ 2147483647 h 726"/>
                    <a:gd name="T104" fmla="*/ 2147483647 w 1086"/>
                    <a:gd name="T105" fmla="*/ 2147483647 h 726"/>
                    <a:gd name="T106" fmla="*/ 2147483647 w 1086"/>
                    <a:gd name="T107" fmla="*/ 2147483647 h 726"/>
                    <a:gd name="T108" fmla="*/ 2147483647 w 1086"/>
                    <a:gd name="T109" fmla="*/ 2147483647 h 726"/>
                    <a:gd name="T110" fmla="*/ 2147483647 w 1086"/>
                    <a:gd name="T111" fmla="*/ 2147483647 h 726"/>
                    <a:gd name="T112" fmla="*/ 2147483647 w 1086"/>
                    <a:gd name="T113" fmla="*/ 2147483647 h 72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086"/>
                    <a:gd name="T172" fmla="*/ 0 h 726"/>
                    <a:gd name="T173" fmla="*/ 1086 w 1086"/>
                    <a:gd name="T174" fmla="*/ 726 h 72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086" h="726">
                      <a:moveTo>
                        <a:pt x="486" y="0"/>
                      </a:moveTo>
                      <a:lnTo>
                        <a:pt x="462" y="0"/>
                      </a:lnTo>
                      <a:lnTo>
                        <a:pt x="450" y="6"/>
                      </a:lnTo>
                      <a:lnTo>
                        <a:pt x="444" y="12"/>
                      </a:lnTo>
                      <a:lnTo>
                        <a:pt x="432" y="18"/>
                      </a:lnTo>
                      <a:lnTo>
                        <a:pt x="462" y="36"/>
                      </a:lnTo>
                      <a:lnTo>
                        <a:pt x="474" y="36"/>
                      </a:lnTo>
                      <a:lnTo>
                        <a:pt x="486" y="30"/>
                      </a:lnTo>
                      <a:lnTo>
                        <a:pt x="498" y="18"/>
                      </a:lnTo>
                      <a:lnTo>
                        <a:pt x="492" y="6"/>
                      </a:lnTo>
                      <a:lnTo>
                        <a:pt x="486" y="0"/>
                      </a:lnTo>
                      <a:close/>
                      <a:moveTo>
                        <a:pt x="756" y="216"/>
                      </a:moveTo>
                      <a:lnTo>
                        <a:pt x="750" y="222"/>
                      </a:lnTo>
                      <a:lnTo>
                        <a:pt x="750" y="228"/>
                      </a:lnTo>
                      <a:lnTo>
                        <a:pt x="756" y="234"/>
                      </a:lnTo>
                      <a:lnTo>
                        <a:pt x="768" y="240"/>
                      </a:lnTo>
                      <a:lnTo>
                        <a:pt x="774" y="246"/>
                      </a:lnTo>
                      <a:lnTo>
                        <a:pt x="774" y="264"/>
                      </a:lnTo>
                      <a:lnTo>
                        <a:pt x="702" y="300"/>
                      </a:lnTo>
                      <a:lnTo>
                        <a:pt x="666" y="300"/>
                      </a:lnTo>
                      <a:lnTo>
                        <a:pt x="630" y="312"/>
                      </a:lnTo>
                      <a:lnTo>
                        <a:pt x="594" y="330"/>
                      </a:lnTo>
                      <a:lnTo>
                        <a:pt x="588" y="336"/>
                      </a:lnTo>
                      <a:lnTo>
                        <a:pt x="570" y="336"/>
                      </a:lnTo>
                      <a:lnTo>
                        <a:pt x="564" y="342"/>
                      </a:lnTo>
                      <a:lnTo>
                        <a:pt x="588" y="378"/>
                      </a:lnTo>
                      <a:lnTo>
                        <a:pt x="684" y="378"/>
                      </a:lnTo>
                      <a:lnTo>
                        <a:pt x="702" y="366"/>
                      </a:lnTo>
                      <a:lnTo>
                        <a:pt x="738" y="366"/>
                      </a:lnTo>
                      <a:lnTo>
                        <a:pt x="750" y="360"/>
                      </a:lnTo>
                      <a:lnTo>
                        <a:pt x="774" y="336"/>
                      </a:lnTo>
                      <a:lnTo>
                        <a:pt x="774" y="330"/>
                      </a:lnTo>
                      <a:lnTo>
                        <a:pt x="804" y="324"/>
                      </a:lnTo>
                      <a:lnTo>
                        <a:pt x="798" y="300"/>
                      </a:lnTo>
                      <a:lnTo>
                        <a:pt x="822" y="300"/>
                      </a:lnTo>
                      <a:lnTo>
                        <a:pt x="822" y="288"/>
                      </a:lnTo>
                      <a:lnTo>
                        <a:pt x="828" y="258"/>
                      </a:lnTo>
                      <a:lnTo>
                        <a:pt x="828" y="228"/>
                      </a:lnTo>
                      <a:lnTo>
                        <a:pt x="822" y="198"/>
                      </a:lnTo>
                      <a:lnTo>
                        <a:pt x="816" y="192"/>
                      </a:lnTo>
                      <a:lnTo>
                        <a:pt x="804" y="186"/>
                      </a:lnTo>
                      <a:lnTo>
                        <a:pt x="792" y="192"/>
                      </a:lnTo>
                      <a:lnTo>
                        <a:pt x="786" y="198"/>
                      </a:lnTo>
                      <a:lnTo>
                        <a:pt x="762" y="210"/>
                      </a:lnTo>
                      <a:lnTo>
                        <a:pt x="756" y="216"/>
                      </a:lnTo>
                      <a:close/>
                      <a:moveTo>
                        <a:pt x="834" y="132"/>
                      </a:moveTo>
                      <a:lnTo>
                        <a:pt x="822" y="132"/>
                      </a:lnTo>
                      <a:lnTo>
                        <a:pt x="816" y="120"/>
                      </a:lnTo>
                      <a:lnTo>
                        <a:pt x="804" y="108"/>
                      </a:lnTo>
                      <a:lnTo>
                        <a:pt x="792" y="102"/>
                      </a:lnTo>
                      <a:lnTo>
                        <a:pt x="786" y="90"/>
                      </a:lnTo>
                      <a:lnTo>
                        <a:pt x="774" y="78"/>
                      </a:lnTo>
                      <a:lnTo>
                        <a:pt x="768" y="78"/>
                      </a:lnTo>
                      <a:lnTo>
                        <a:pt x="762" y="72"/>
                      </a:lnTo>
                      <a:lnTo>
                        <a:pt x="756" y="72"/>
                      </a:lnTo>
                      <a:lnTo>
                        <a:pt x="732" y="36"/>
                      </a:lnTo>
                      <a:lnTo>
                        <a:pt x="720" y="84"/>
                      </a:lnTo>
                      <a:lnTo>
                        <a:pt x="762" y="96"/>
                      </a:lnTo>
                      <a:lnTo>
                        <a:pt x="816" y="150"/>
                      </a:lnTo>
                      <a:lnTo>
                        <a:pt x="828" y="150"/>
                      </a:lnTo>
                      <a:lnTo>
                        <a:pt x="834" y="156"/>
                      </a:lnTo>
                      <a:lnTo>
                        <a:pt x="846" y="162"/>
                      </a:lnTo>
                      <a:lnTo>
                        <a:pt x="852" y="174"/>
                      </a:lnTo>
                      <a:lnTo>
                        <a:pt x="852" y="180"/>
                      </a:lnTo>
                      <a:lnTo>
                        <a:pt x="858" y="192"/>
                      </a:lnTo>
                      <a:lnTo>
                        <a:pt x="852" y="204"/>
                      </a:lnTo>
                      <a:lnTo>
                        <a:pt x="852" y="240"/>
                      </a:lnTo>
                      <a:lnTo>
                        <a:pt x="858" y="252"/>
                      </a:lnTo>
                      <a:lnTo>
                        <a:pt x="864" y="258"/>
                      </a:lnTo>
                      <a:lnTo>
                        <a:pt x="882" y="258"/>
                      </a:lnTo>
                      <a:lnTo>
                        <a:pt x="894" y="246"/>
                      </a:lnTo>
                      <a:lnTo>
                        <a:pt x="900" y="234"/>
                      </a:lnTo>
                      <a:lnTo>
                        <a:pt x="900" y="222"/>
                      </a:lnTo>
                      <a:lnTo>
                        <a:pt x="888" y="186"/>
                      </a:lnTo>
                      <a:lnTo>
                        <a:pt x="876" y="174"/>
                      </a:lnTo>
                      <a:lnTo>
                        <a:pt x="864" y="156"/>
                      </a:lnTo>
                      <a:lnTo>
                        <a:pt x="852" y="150"/>
                      </a:lnTo>
                      <a:lnTo>
                        <a:pt x="846" y="138"/>
                      </a:lnTo>
                      <a:lnTo>
                        <a:pt x="834" y="132"/>
                      </a:lnTo>
                      <a:close/>
                      <a:moveTo>
                        <a:pt x="1086" y="360"/>
                      </a:moveTo>
                      <a:lnTo>
                        <a:pt x="1020" y="294"/>
                      </a:lnTo>
                      <a:lnTo>
                        <a:pt x="1020" y="288"/>
                      </a:lnTo>
                      <a:lnTo>
                        <a:pt x="1002" y="270"/>
                      </a:lnTo>
                      <a:lnTo>
                        <a:pt x="984" y="270"/>
                      </a:lnTo>
                      <a:lnTo>
                        <a:pt x="978" y="276"/>
                      </a:lnTo>
                      <a:lnTo>
                        <a:pt x="978" y="300"/>
                      </a:lnTo>
                      <a:lnTo>
                        <a:pt x="996" y="330"/>
                      </a:lnTo>
                      <a:lnTo>
                        <a:pt x="1020" y="378"/>
                      </a:lnTo>
                      <a:lnTo>
                        <a:pt x="1086" y="438"/>
                      </a:lnTo>
                      <a:lnTo>
                        <a:pt x="1086" y="360"/>
                      </a:lnTo>
                      <a:close/>
                      <a:moveTo>
                        <a:pt x="672" y="672"/>
                      </a:moveTo>
                      <a:lnTo>
                        <a:pt x="630" y="642"/>
                      </a:lnTo>
                      <a:lnTo>
                        <a:pt x="648" y="630"/>
                      </a:lnTo>
                      <a:lnTo>
                        <a:pt x="636" y="630"/>
                      </a:lnTo>
                      <a:lnTo>
                        <a:pt x="624" y="624"/>
                      </a:lnTo>
                      <a:lnTo>
                        <a:pt x="612" y="624"/>
                      </a:lnTo>
                      <a:lnTo>
                        <a:pt x="600" y="618"/>
                      </a:lnTo>
                      <a:lnTo>
                        <a:pt x="594" y="606"/>
                      </a:lnTo>
                      <a:lnTo>
                        <a:pt x="594" y="594"/>
                      </a:lnTo>
                      <a:lnTo>
                        <a:pt x="600" y="582"/>
                      </a:lnTo>
                      <a:lnTo>
                        <a:pt x="600" y="564"/>
                      </a:lnTo>
                      <a:lnTo>
                        <a:pt x="588" y="570"/>
                      </a:lnTo>
                      <a:lnTo>
                        <a:pt x="582" y="570"/>
                      </a:lnTo>
                      <a:lnTo>
                        <a:pt x="570" y="576"/>
                      </a:lnTo>
                      <a:lnTo>
                        <a:pt x="564" y="576"/>
                      </a:lnTo>
                      <a:lnTo>
                        <a:pt x="552" y="582"/>
                      </a:lnTo>
                      <a:lnTo>
                        <a:pt x="552" y="552"/>
                      </a:lnTo>
                      <a:lnTo>
                        <a:pt x="528" y="540"/>
                      </a:lnTo>
                      <a:lnTo>
                        <a:pt x="528" y="492"/>
                      </a:lnTo>
                      <a:lnTo>
                        <a:pt x="474" y="456"/>
                      </a:lnTo>
                      <a:lnTo>
                        <a:pt x="450" y="402"/>
                      </a:lnTo>
                      <a:lnTo>
                        <a:pt x="474" y="390"/>
                      </a:lnTo>
                      <a:lnTo>
                        <a:pt x="480" y="384"/>
                      </a:lnTo>
                      <a:lnTo>
                        <a:pt x="492" y="378"/>
                      </a:lnTo>
                      <a:lnTo>
                        <a:pt x="504" y="366"/>
                      </a:lnTo>
                      <a:lnTo>
                        <a:pt x="504" y="360"/>
                      </a:lnTo>
                      <a:lnTo>
                        <a:pt x="492" y="336"/>
                      </a:lnTo>
                      <a:lnTo>
                        <a:pt x="468" y="324"/>
                      </a:lnTo>
                      <a:lnTo>
                        <a:pt x="462" y="318"/>
                      </a:lnTo>
                      <a:lnTo>
                        <a:pt x="456" y="318"/>
                      </a:lnTo>
                      <a:lnTo>
                        <a:pt x="450" y="312"/>
                      </a:lnTo>
                      <a:lnTo>
                        <a:pt x="438" y="312"/>
                      </a:lnTo>
                      <a:lnTo>
                        <a:pt x="402" y="300"/>
                      </a:lnTo>
                      <a:lnTo>
                        <a:pt x="390" y="300"/>
                      </a:lnTo>
                      <a:lnTo>
                        <a:pt x="378" y="294"/>
                      </a:lnTo>
                      <a:lnTo>
                        <a:pt x="372" y="294"/>
                      </a:lnTo>
                      <a:lnTo>
                        <a:pt x="372" y="234"/>
                      </a:lnTo>
                      <a:lnTo>
                        <a:pt x="366" y="222"/>
                      </a:lnTo>
                      <a:lnTo>
                        <a:pt x="354" y="210"/>
                      </a:lnTo>
                      <a:lnTo>
                        <a:pt x="342" y="210"/>
                      </a:lnTo>
                      <a:lnTo>
                        <a:pt x="288" y="156"/>
                      </a:lnTo>
                      <a:lnTo>
                        <a:pt x="252" y="162"/>
                      </a:lnTo>
                      <a:lnTo>
                        <a:pt x="216" y="126"/>
                      </a:lnTo>
                      <a:lnTo>
                        <a:pt x="186" y="120"/>
                      </a:lnTo>
                      <a:lnTo>
                        <a:pt x="66" y="60"/>
                      </a:lnTo>
                      <a:lnTo>
                        <a:pt x="42" y="72"/>
                      </a:lnTo>
                      <a:lnTo>
                        <a:pt x="0" y="42"/>
                      </a:lnTo>
                      <a:lnTo>
                        <a:pt x="42" y="72"/>
                      </a:lnTo>
                      <a:lnTo>
                        <a:pt x="36" y="102"/>
                      </a:lnTo>
                      <a:lnTo>
                        <a:pt x="36" y="240"/>
                      </a:lnTo>
                      <a:lnTo>
                        <a:pt x="30" y="258"/>
                      </a:lnTo>
                      <a:lnTo>
                        <a:pt x="30" y="372"/>
                      </a:lnTo>
                      <a:lnTo>
                        <a:pt x="24" y="378"/>
                      </a:lnTo>
                      <a:lnTo>
                        <a:pt x="12" y="384"/>
                      </a:lnTo>
                      <a:lnTo>
                        <a:pt x="0" y="396"/>
                      </a:lnTo>
                      <a:lnTo>
                        <a:pt x="0" y="402"/>
                      </a:lnTo>
                      <a:lnTo>
                        <a:pt x="6" y="408"/>
                      </a:lnTo>
                      <a:lnTo>
                        <a:pt x="18" y="414"/>
                      </a:lnTo>
                      <a:lnTo>
                        <a:pt x="30" y="414"/>
                      </a:lnTo>
                      <a:lnTo>
                        <a:pt x="30" y="444"/>
                      </a:lnTo>
                      <a:lnTo>
                        <a:pt x="24" y="456"/>
                      </a:lnTo>
                      <a:lnTo>
                        <a:pt x="24" y="480"/>
                      </a:lnTo>
                      <a:lnTo>
                        <a:pt x="18" y="492"/>
                      </a:lnTo>
                      <a:lnTo>
                        <a:pt x="18" y="504"/>
                      </a:lnTo>
                      <a:lnTo>
                        <a:pt x="12" y="510"/>
                      </a:lnTo>
                      <a:lnTo>
                        <a:pt x="12" y="516"/>
                      </a:lnTo>
                      <a:lnTo>
                        <a:pt x="18" y="540"/>
                      </a:lnTo>
                      <a:lnTo>
                        <a:pt x="18" y="588"/>
                      </a:lnTo>
                      <a:lnTo>
                        <a:pt x="30" y="594"/>
                      </a:lnTo>
                      <a:lnTo>
                        <a:pt x="48" y="594"/>
                      </a:lnTo>
                      <a:lnTo>
                        <a:pt x="60" y="588"/>
                      </a:lnTo>
                      <a:lnTo>
                        <a:pt x="90" y="588"/>
                      </a:lnTo>
                      <a:lnTo>
                        <a:pt x="96" y="582"/>
                      </a:lnTo>
                      <a:lnTo>
                        <a:pt x="102" y="582"/>
                      </a:lnTo>
                      <a:lnTo>
                        <a:pt x="126" y="600"/>
                      </a:lnTo>
                      <a:lnTo>
                        <a:pt x="132" y="600"/>
                      </a:lnTo>
                      <a:lnTo>
                        <a:pt x="138" y="594"/>
                      </a:lnTo>
                      <a:lnTo>
                        <a:pt x="156" y="588"/>
                      </a:lnTo>
                      <a:lnTo>
                        <a:pt x="168" y="582"/>
                      </a:lnTo>
                      <a:lnTo>
                        <a:pt x="180" y="570"/>
                      </a:lnTo>
                      <a:lnTo>
                        <a:pt x="180" y="564"/>
                      </a:lnTo>
                      <a:lnTo>
                        <a:pt x="168" y="552"/>
                      </a:lnTo>
                      <a:lnTo>
                        <a:pt x="150" y="540"/>
                      </a:lnTo>
                      <a:lnTo>
                        <a:pt x="138" y="534"/>
                      </a:lnTo>
                      <a:lnTo>
                        <a:pt x="120" y="522"/>
                      </a:lnTo>
                      <a:lnTo>
                        <a:pt x="108" y="516"/>
                      </a:lnTo>
                      <a:lnTo>
                        <a:pt x="102" y="510"/>
                      </a:lnTo>
                      <a:lnTo>
                        <a:pt x="96" y="510"/>
                      </a:lnTo>
                      <a:lnTo>
                        <a:pt x="108" y="510"/>
                      </a:lnTo>
                      <a:lnTo>
                        <a:pt x="138" y="516"/>
                      </a:lnTo>
                      <a:lnTo>
                        <a:pt x="204" y="516"/>
                      </a:lnTo>
                      <a:lnTo>
                        <a:pt x="204" y="510"/>
                      </a:lnTo>
                      <a:lnTo>
                        <a:pt x="198" y="504"/>
                      </a:lnTo>
                      <a:lnTo>
                        <a:pt x="198" y="498"/>
                      </a:lnTo>
                      <a:lnTo>
                        <a:pt x="186" y="486"/>
                      </a:lnTo>
                      <a:lnTo>
                        <a:pt x="192" y="492"/>
                      </a:lnTo>
                      <a:lnTo>
                        <a:pt x="204" y="492"/>
                      </a:lnTo>
                      <a:lnTo>
                        <a:pt x="210" y="498"/>
                      </a:lnTo>
                      <a:lnTo>
                        <a:pt x="216" y="498"/>
                      </a:lnTo>
                      <a:lnTo>
                        <a:pt x="222" y="492"/>
                      </a:lnTo>
                      <a:lnTo>
                        <a:pt x="222" y="486"/>
                      </a:lnTo>
                      <a:lnTo>
                        <a:pt x="216" y="480"/>
                      </a:lnTo>
                      <a:lnTo>
                        <a:pt x="216" y="468"/>
                      </a:lnTo>
                      <a:lnTo>
                        <a:pt x="210" y="462"/>
                      </a:lnTo>
                      <a:lnTo>
                        <a:pt x="222" y="468"/>
                      </a:lnTo>
                      <a:lnTo>
                        <a:pt x="228" y="474"/>
                      </a:lnTo>
                      <a:lnTo>
                        <a:pt x="246" y="474"/>
                      </a:lnTo>
                      <a:lnTo>
                        <a:pt x="252" y="468"/>
                      </a:lnTo>
                      <a:lnTo>
                        <a:pt x="264" y="462"/>
                      </a:lnTo>
                      <a:lnTo>
                        <a:pt x="270" y="456"/>
                      </a:lnTo>
                      <a:lnTo>
                        <a:pt x="288" y="474"/>
                      </a:lnTo>
                      <a:lnTo>
                        <a:pt x="300" y="480"/>
                      </a:lnTo>
                      <a:lnTo>
                        <a:pt x="306" y="486"/>
                      </a:lnTo>
                      <a:lnTo>
                        <a:pt x="312" y="486"/>
                      </a:lnTo>
                      <a:lnTo>
                        <a:pt x="330" y="492"/>
                      </a:lnTo>
                      <a:lnTo>
                        <a:pt x="342" y="492"/>
                      </a:lnTo>
                      <a:lnTo>
                        <a:pt x="378" y="504"/>
                      </a:lnTo>
                      <a:lnTo>
                        <a:pt x="390" y="510"/>
                      </a:lnTo>
                      <a:lnTo>
                        <a:pt x="402" y="534"/>
                      </a:lnTo>
                      <a:lnTo>
                        <a:pt x="402" y="558"/>
                      </a:lnTo>
                      <a:lnTo>
                        <a:pt x="408" y="570"/>
                      </a:lnTo>
                      <a:lnTo>
                        <a:pt x="420" y="582"/>
                      </a:lnTo>
                      <a:lnTo>
                        <a:pt x="438" y="582"/>
                      </a:lnTo>
                      <a:lnTo>
                        <a:pt x="450" y="594"/>
                      </a:lnTo>
                      <a:lnTo>
                        <a:pt x="450" y="606"/>
                      </a:lnTo>
                      <a:lnTo>
                        <a:pt x="456" y="618"/>
                      </a:lnTo>
                      <a:lnTo>
                        <a:pt x="468" y="654"/>
                      </a:lnTo>
                      <a:lnTo>
                        <a:pt x="486" y="672"/>
                      </a:lnTo>
                      <a:lnTo>
                        <a:pt x="516" y="678"/>
                      </a:lnTo>
                      <a:lnTo>
                        <a:pt x="558" y="684"/>
                      </a:lnTo>
                      <a:lnTo>
                        <a:pt x="618" y="684"/>
                      </a:lnTo>
                      <a:lnTo>
                        <a:pt x="630" y="690"/>
                      </a:lnTo>
                      <a:lnTo>
                        <a:pt x="654" y="714"/>
                      </a:lnTo>
                      <a:lnTo>
                        <a:pt x="678" y="726"/>
                      </a:lnTo>
                      <a:lnTo>
                        <a:pt x="684" y="726"/>
                      </a:lnTo>
                      <a:lnTo>
                        <a:pt x="684" y="720"/>
                      </a:lnTo>
                      <a:lnTo>
                        <a:pt x="678" y="708"/>
                      </a:lnTo>
                      <a:lnTo>
                        <a:pt x="678" y="702"/>
                      </a:lnTo>
                      <a:lnTo>
                        <a:pt x="672" y="690"/>
                      </a:lnTo>
                      <a:lnTo>
                        <a:pt x="666" y="684"/>
                      </a:lnTo>
                      <a:lnTo>
                        <a:pt x="672" y="67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1" name="New Zealand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5368" y="3017"/>
                  <a:ext cx="325" cy="251"/>
                </a:xfrm>
                <a:custGeom>
                  <a:avLst/>
                  <a:gdLst>
                    <a:gd name="T0" fmla="*/ 2147483647 w 1272"/>
                    <a:gd name="T1" fmla="*/ 2147483647 h 984"/>
                    <a:gd name="T2" fmla="*/ 2147483647 w 1272"/>
                    <a:gd name="T3" fmla="*/ 2147483647 h 984"/>
                    <a:gd name="T4" fmla="*/ 2147483647 w 1272"/>
                    <a:gd name="T5" fmla="*/ 2147483647 h 984"/>
                    <a:gd name="T6" fmla="*/ 2147483647 w 1272"/>
                    <a:gd name="T7" fmla="*/ 2147483647 h 984"/>
                    <a:gd name="T8" fmla="*/ 2147483647 w 1272"/>
                    <a:gd name="T9" fmla="*/ 2147483647 h 984"/>
                    <a:gd name="T10" fmla="*/ 2147483647 w 1272"/>
                    <a:gd name="T11" fmla="*/ 2147483647 h 984"/>
                    <a:gd name="T12" fmla="*/ 2147483647 w 1272"/>
                    <a:gd name="T13" fmla="*/ 2147483647 h 984"/>
                    <a:gd name="T14" fmla="*/ 2147483647 w 1272"/>
                    <a:gd name="T15" fmla="*/ 2147483647 h 984"/>
                    <a:gd name="T16" fmla="*/ 2147483647 w 1272"/>
                    <a:gd name="T17" fmla="*/ 2147483647 h 984"/>
                    <a:gd name="T18" fmla="*/ 2147483647 w 1272"/>
                    <a:gd name="T19" fmla="*/ 2147483647 h 984"/>
                    <a:gd name="T20" fmla="*/ 2147483647 w 1272"/>
                    <a:gd name="T21" fmla="*/ 2147483647 h 984"/>
                    <a:gd name="T22" fmla="*/ 2147483647 w 1272"/>
                    <a:gd name="T23" fmla="*/ 2147483647 h 984"/>
                    <a:gd name="T24" fmla="*/ 2147483647 w 1272"/>
                    <a:gd name="T25" fmla="*/ 2147483647 h 984"/>
                    <a:gd name="T26" fmla="*/ 2147483647 w 1272"/>
                    <a:gd name="T27" fmla="*/ 2147483647 h 984"/>
                    <a:gd name="T28" fmla="*/ 2147483647 w 1272"/>
                    <a:gd name="T29" fmla="*/ 2147483647 h 984"/>
                    <a:gd name="T30" fmla="*/ 2147483647 w 1272"/>
                    <a:gd name="T31" fmla="*/ 2147483647 h 984"/>
                    <a:gd name="T32" fmla="*/ 2147483647 w 1272"/>
                    <a:gd name="T33" fmla="*/ 2147483647 h 984"/>
                    <a:gd name="T34" fmla="*/ 2147483647 w 1272"/>
                    <a:gd name="T35" fmla="*/ 2147483647 h 984"/>
                    <a:gd name="T36" fmla="*/ 2147483647 w 1272"/>
                    <a:gd name="T37" fmla="*/ 2147483647 h 984"/>
                    <a:gd name="T38" fmla="*/ 2147483647 w 1272"/>
                    <a:gd name="T39" fmla="*/ 2147483647 h 984"/>
                    <a:gd name="T40" fmla="*/ 2147483647 w 1272"/>
                    <a:gd name="T41" fmla="*/ 2147483647 h 984"/>
                    <a:gd name="T42" fmla="*/ 2147483647 w 1272"/>
                    <a:gd name="T43" fmla="*/ 2147483647 h 984"/>
                    <a:gd name="T44" fmla="*/ 2147483647 w 1272"/>
                    <a:gd name="T45" fmla="*/ 2147483647 h 984"/>
                    <a:gd name="T46" fmla="*/ 2147483647 w 1272"/>
                    <a:gd name="T47" fmla="*/ 2147483647 h 984"/>
                    <a:gd name="T48" fmla="*/ 2147483647 w 1272"/>
                    <a:gd name="T49" fmla="*/ 2147483647 h 984"/>
                    <a:gd name="T50" fmla="*/ 2147483647 w 1272"/>
                    <a:gd name="T51" fmla="*/ 2147483647 h 984"/>
                    <a:gd name="T52" fmla="*/ 2147483647 w 1272"/>
                    <a:gd name="T53" fmla="*/ 2147483647 h 984"/>
                    <a:gd name="T54" fmla="*/ 2147483647 w 1272"/>
                    <a:gd name="T55" fmla="*/ 2147483647 h 984"/>
                    <a:gd name="T56" fmla="*/ 2147483647 w 1272"/>
                    <a:gd name="T57" fmla="*/ 2147483647 h 984"/>
                    <a:gd name="T58" fmla="*/ 2147483647 w 1272"/>
                    <a:gd name="T59" fmla="*/ 2147483647 h 984"/>
                    <a:gd name="T60" fmla="*/ 2147483647 w 1272"/>
                    <a:gd name="T61" fmla="*/ 2147483647 h 984"/>
                    <a:gd name="T62" fmla="*/ 2147483647 w 1272"/>
                    <a:gd name="T63" fmla="*/ 2147483647 h 984"/>
                    <a:gd name="T64" fmla="*/ 2147483647 w 1272"/>
                    <a:gd name="T65" fmla="*/ 2147483647 h 984"/>
                    <a:gd name="T66" fmla="*/ 2147483647 w 1272"/>
                    <a:gd name="T67" fmla="*/ 2147483647 h 984"/>
                    <a:gd name="T68" fmla="*/ 2147483647 w 1272"/>
                    <a:gd name="T69" fmla="*/ 2147483647 h 984"/>
                    <a:gd name="T70" fmla="*/ 2147483647 w 1272"/>
                    <a:gd name="T71" fmla="*/ 2147483647 h 984"/>
                    <a:gd name="T72" fmla="*/ 2147483647 w 1272"/>
                    <a:gd name="T73" fmla="*/ 2147483647 h 984"/>
                    <a:gd name="T74" fmla="*/ 2147483647 w 1272"/>
                    <a:gd name="T75" fmla="*/ 2147483647 h 984"/>
                    <a:gd name="T76" fmla="*/ 2147483647 w 1272"/>
                    <a:gd name="T77" fmla="*/ 2147483647 h 984"/>
                    <a:gd name="T78" fmla="*/ 2147483647 w 1272"/>
                    <a:gd name="T79" fmla="*/ 2147483647 h 984"/>
                    <a:gd name="T80" fmla="*/ 2147483647 w 1272"/>
                    <a:gd name="T81" fmla="*/ 2147483647 h 984"/>
                    <a:gd name="T82" fmla="*/ 2147483647 w 1272"/>
                    <a:gd name="T83" fmla="*/ 2147483647 h 984"/>
                    <a:gd name="T84" fmla="*/ 2147483647 w 1272"/>
                    <a:gd name="T85" fmla="*/ 2147483647 h 984"/>
                    <a:gd name="T86" fmla="*/ 2147483647 w 1272"/>
                    <a:gd name="T87" fmla="*/ 2147483647 h 984"/>
                    <a:gd name="T88" fmla="*/ 2147483647 w 1272"/>
                    <a:gd name="T89" fmla="*/ 2147483647 h 984"/>
                    <a:gd name="T90" fmla="*/ 2147483647 w 1272"/>
                    <a:gd name="T91" fmla="*/ 2147483647 h 984"/>
                    <a:gd name="T92" fmla="*/ 2147483647 w 1272"/>
                    <a:gd name="T93" fmla="*/ 2147483647 h 984"/>
                    <a:gd name="T94" fmla="*/ 2147483647 w 1272"/>
                    <a:gd name="T95" fmla="*/ 2147483647 h 984"/>
                    <a:gd name="T96" fmla="*/ 2147483647 w 1272"/>
                    <a:gd name="T97" fmla="*/ 2147483647 h 984"/>
                    <a:gd name="T98" fmla="*/ 2147483647 w 1272"/>
                    <a:gd name="T99" fmla="*/ 2147483647 h 984"/>
                    <a:gd name="T100" fmla="*/ 2147483647 w 1272"/>
                    <a:gd name="T101" fmla="*/ 2147483647 h 984"/>
                    <a:gd name="T102" fmla="*/ 2147483647 w 1272"/>
                    <a:gd name="T103" fmla="*/ 2147483647 h 984"/>
                    <a:gd name="T104" fmla="*/ 2147483647 w 1272"/>
                    <a:gd name="T105" fmla="*/ 2147483647 h 984"/>
                    <a:gd name="T106" fmla="*/ 2147483647 w 1272"/>
                    <a:gd name="T107" fmla="*/ 2147483647 h 984"/>
                    <a:gd name="T108" fmla="*/ 2147483647 w 1272"/>
                    <a:gd name="T109" fmla="*/ 2147483647 h 984"/>
                    <a:gd name="T110" fmla="*/ 2147483647 w 1272"/>
                    <a:gd name="T111" fmla="*/ 2147483647 h 984"/>
                    <a:gd name="T112" fmla="*/ 2147483647 w 1272"/>
                    <a:gd name="T113" fmla="*/ 2147483647 h 984"/>
                    <a:gd name="T114" fmla="*/ 2147483647 w 1272"/>
                    <a:gd name="T115" fmla="*/ 2147483647 h 984"/>
                    <a:gd name="T116" fmla="*/ 2147483647 w 1272"/>
                    <a:gd name="T117" fmla="*/ 2147483647 h 984"/>
                    <a:gd name="T118" fmla="*/ 2147483647 w 1272"/>
                    <a:gd name="T119" fmla="*/ 2147483647 h 984"/>
                    <a:gd name="T120" fmla="*/ 2147483647 w 1272"/>
                    <a:gd name="T121" fmla="*/ 2147483647 h 98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272"/>
                    <a:gd name="T184" fmla="*/ 0 h 984"/>
                    <a:gd name="T185" fmla="*/ 1272 w 1272"/>
                    <a:gd name="T186" fmla="*/ 984 h 98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272" h="984">
                      <a:moveTo>
                        <a:pt x="750" y="564"/>
                      </a:moveTo>
                      <a:lnTo>
                        <a:pt x="738" y="564"/>
                      </a:lnTo>
                      <a:lnTo>
                        <a:pt x="744" y="528"/>
                      </a:lnTo>
                      <a:lnTo>
                        <a:pt x="720" y="546"/>
                      </a:lnTo>
                      <a:lnTo>
                        <a:pt x="726" y="540"/>
                      </a:lnTo>
                      <a:lnTo>
                        <a:pt x="726" y="504"/>
                      </a:lnTo>
                      <a:lnTo>
                        <a:pt x="708" y="504"/>
                      </a:lnTo>
                      <a:lnTo>
                        <a:pt x="702" y="510"/>
                      </a:lnTo>
                      <a:lnTo>
                        <a:pt x="696" y="522"/>
                      </a:lnTo>
                      <a:lnTo>
                        <a:pt x="690" y="528"/>
                      </a:lnTo>
                      <a:lnTo>
                        <a:pt x="672" y="540"/>
                      </a:lnTo>
                      <a:lnTo>
                        <a:pt x="660" y="546"/>
                      </a:lnTo>
                      <a:lnTo>
                        <a:pt x="654" y="558"/>
                      </a:lnTo>
                      <a:lnTo>
                        <a:pt x="642" y="570"/>
                      </a:lnTo>
                      <a:lnTo>
                        <a:pt x="630" y="576"/>
                      </a:lnTo>
                      <a:lnTo>
                        <a:pt x="618" y="588"/>
                      </a:lnTo>
                      <a:lnTo>
                        <a:pt x="606" y="588"/>
                      </a:lnTo>
                      <a:lnTo>
                        <a:pt x="588" y="600"/>
                      </a:lnTo>
                      <a:lnTo>
                        <a:pt x="576" y="606"/>
                      </a:lnTo>
                      <a:lnTo>
                        <a:pt x="546" y="636"/>
                      </a:lnTo>
                      <a:lnTo>
                        <a:pt x="540" y="648"/>
                      </a:lnTo>
                      <a:lnTo>
                        <a:pt x="534" y="648"/>
                      </a:lnTo>
                      <a:lnTo>
                        <a:pt x="528" y="654"/>
                      </a:lnTo>
                      <a:lnTo>
                        <a:pt x="510" y="660"/>
                      </a:lnTo>
                      <a:lnTo>
                        <a:pt x="498" y="666"/>
                      </a:lnTo>
                      <a:lnTo>
                        <a:pt x="462" y="678"/>
                      </a:lnTo>
                      <a:lnTo>
                        <a:pt x="438" y="690"/>
                      </a:lnTo>
                      <a:lnTo>
                        <a:pt x="426" y="702"/>
                      </a:lnTo>
                      <a:lnTo>
                        <a:pt x="414" y="708"/>
                      </a:lnTo>
                      <a:lnTo>
                        <a:pt x="408" y="720"/>
                      </a:lnTo>
                      <a:lnTo>
                        <a:pt x="396" y="726"/>
                      </a:lnTo>
                      <a:lnTo>
                        <a:pt x="378" y="726"/>
                      </a:lnTo>
                      <a:lnTo>
                        <a:pt x="366" y="732"/>
                      </a:lnTo>
                      <a:lnTo>
                        <a:pt x="312" y="750"/>
                      </a:lnTo>
                      <a:lnTo>
                        <a:pt x="288" y="762"/>
                      </a:lnTo>
                      <a:lnTo>
                        <a:pt x="270" y="774"/>
                      </a:lnTo>
                      <a:lnTo>
                        <a:pt x="246" y="786"/>
                      </a:lnTo>
                      <a:lnTo>
                        <a:pt x="222" y="792"/>
                      </a:lnTo>
                      <a:lnTo>
                        <a:pt x="198" y="804"/>
                      </a:lnTo>
                      <a:lnTo>
                        <a:pt x="180" y="810"/>
                      </a:lnTo>
                      <a:lnTo>
                        <a:pt x="174" y="816"/>
                      </a:lnTo>
                      <a:lnTo>
                        <a:pt x="168" y="828"/>
                      </a:lnTo>
                      <a:lnTo>
                        <a:pt x="168" y="846"/>
                      </a:lnTo>
                      <a:lnTo>
                        <a:pt x="156" y="834"/>
                      </a:lnTo>
                      <a:lnTo>
                        <a:pt x="150" y="834"/>
                      </a:lnTo>
                      <a:lnTo>
                        <a:pt x="144" y="840"/>
                      </a:lnTo>
                      <a:lnTo>
                        <a:pt x="120" y="852"/>
                      </a:lnTo>
                      <a:lnTo>
                        <a:pt x="108" y="864"/>
                      </a:lnTo>
                      <a:lnTo>
                        <a:pt x="72" y="882"/>
                      </a:lnTo>
                      <a:lnTo>
                        <a:pt x="66" y="882"/>
                      </a:lnTo>
                      <a:lnTo>
                        <a:pt x="54" y="888"/>
                      </a:lnTo>
                      <a:lnTo>
                        <a:pt x="36" y="888"/>
                      </a:lnTo>
                      <a:lnTo>
                        <a:pt x="18" y="894"/>
                      </a:lnTo>
                      <a:lnTo>
                        <a:pt x="12" y="906"/>
                      </a:lnTo>
                      <a:lnTo>
                        <a:pt x="0" y="912"/>
                      </a:lnTo>
                      <a:lnTo>
                        <a:pt x="18" y="912"/>
                      </a:lnTo>
                      <a:lnTo>
                        <a:pt x="24" y="918"/>
                      </a:lnTo>
                      <a:lnTo>
                        <a:pt x="30" y="918"/>
                      </a:lnTo>
                      <a:lnTo>
                        <a:pt x="24" y="924"/>
                      </a:lnTo>
                      <a:lnTo>
                        <a:pt x="24" y="942"/>
                      </a:lnTo>
                      <a:lnTo>
                        <a:pt x="30" y="948"/>
                      </a:lnTo>
                      <a:lnTo>
                        <a:pt x="42" y="948"/>
                      </a:lnTo>
                      <a:lnTo>
                        <a:pt x="54" y="942"/>
                      </a:lnTo>
                      <a:lnTo>
                        <a:pt x="60" y="936"/>
                      </a:lnTo>
                      <a:lnTo>
                        <a:pt x="72" y="948"/>
                      </a:lnTo>
                      <a:lnTo>
                        <a:pt x="96" y="948"/>
                      </a:lnTo>
                      <a:lnTo>
                        <a:pt x="102" y="954"/>
                      </a:lnTo>
                      <a:lnTo>
                        <a:pt x="132" y="954"/>
                      </a:lnTo>
                      <a:lnTo>
                        <a:pt x="150" y="972"/>
                      </a:lnTo>
                      <a:lnTo>
                        <a:pt x="180" y="966"/>
                      </a:lnTo>
                      <a:lnTo>
                        <a:pt x="192" y="972"/>
                      </a:lnTo>
                      <a:lnTo>
                        <a:pt x="198" y="978"/>
                      </a:lnTo>
                      <a:lnTo>
                        <a:pt x="216" y="984"/>
                      </a:lnTo>
                      <a:lnTo>
                        <a:pt x="228" y="984"/>
                      </a:lnTo>
                      <a:lnTo>
                        <a:pt x="252" y="972"/>
                      </a:lnTo>
                      <a:lnTo>
                        <a:pt x="264" y="948"/>
                      </a:lnTo>
                      <a:lnTo>
                        <a:pt x="288" y="936"/>
                      </a:lnTo>
                      <a:lnTo>
                        <a:pt x="312" y="936"/>
                      </a:lnTo>
                      <a:lnTo>
                        <a:pt x="336" y="924"/>
                      </a:lnTo>
                      <a:lnTo>
                        <a:pt x="342" y="912"/>
                      </a:lnTo>
                      <a:lnTo>
                        <a:pt x="342" y="894"/>
                      </a:lnTo>
                      <a:lnTo>
                        <a:pt x="348" y="882"/>
                      </a:lnTo>
                      <a:lnTo>
                        <a:pt x="372" y="870"/>
                      </a:lnTo>
                      <a:lnTo>
                        <a:pt x="396" y="870"/>
                      </a:lnTo>
                      <a:lnTo>
                        <a:pt x="408" y="858"/>
                      </a:lnTo>
                      <a:lnTo>
                        <a:pt x="408" y="846"/>
                      </a:lnTo>
                      <a:lnTo>
                        <a:pt x="402" y="840"/>
                      </a:lnTo>
                      <a:lnTo>
                        <a:pt x="420" y="840"/>
                      </a:lnTo>
                      <a:lnTo>
                        <a:pt x="480" y="792"/>
                      </a:lnTo>
                      <a:lnTo>
                        <a:pt x="462" y="774"/>
                      </a:lnTo>
                      <a:lnTo>
                        <a:pt x="504" y="792"/>
                      </a:lnTo>
                      <a:lnTo>
                        <a:pt x="504" y="774"/>
                      </a:lnTo>
                      <a:lnTo>
                        <a:pt x="510" y="768"/>
                      </a:lnTo>
                      <a:lnTo>
                        <a:pt x="540" y="768"/>
                      </a:lnTo>
                      <a:lnTo>
                        <a:pt x="546" y="774"/>
                      </a:lnTo>
                      <a:lnTo>
                        <a:pt x="558" y="780"/>
                      </a:lnTo>
                      <a:lnTo>
                        <a:pt x="570" y="780"/>
                      </a:lnTo>
                      <a:lnTo>
                        <a:pt x="576" y="774"/>
                      </a:lnTo>
                      <a:lnTo>
                        <a:pt x="576" y="768"/>
                      </a:lnTo>
                      <a:lnTo>
                        <a:pt x="582" y="762"/>
                      </a:lnTo>
                      <a:lnTo>
                        <a:pt x="582" y="756"/>
                      </a:lnTo>
                      <a:lnTo>
                        <a:pt x="570" y="744"/>
                      </a:lnTo>
                      <a:lnTo>
                        <a:pt x="612" y="702"/>
                      </a:lnTo>
                      <a:lnTo>
                        <a:pt x="618" y="702"/>
                      </a:lnTo>
                      <a:lnTo>
                        <a:pt x="624" y="696"/>
                      </a:lnTo>
                      <a:lnTo>
                        <a:pt x="660" y="678"/>
                      </a:lnTo>
                      <a:lnTo>
                        <a:pt x="666" y="666"/>
                      </a:lnTo>
                      <a:lnTo>
                        <a:pt x="672" y="660"/>
                      </a:lnTo>
                      <a:lnTo>
                        <a:pt x="672" y="654"/>
                      </a:lnTo>
                      <a:lnTo>
                        <a:pt x="696" y="654"/>
                      </a:lnTo>
                      <a:lnTo>
                        <a:pt x="708" y="648"/>
                      </a:lnTo>
                      <a:lnTo>
                        <a:pt x="738" y="618"/>
                      </a:lnTo>
                      <a:lnTo>
                        <a:pt x="738" y="612"/>
                      </a:lnTo>
                      <a:lnTo>
                        <a:pt x="744" y="612"/>
                      </a:lnTo>
                      <a:lnTo>
                        <a:pt x="750" y="606"/>
                      </a:lnTo>
                      <a:lnTo>
                        <a:pt x="768" y="594"/>
                      </a:lnTo>
                      <a:lnTo>
                        <a:pt x="780" y="582"/>
                      </a:lnTo>
                      <a:lnTo>
                        <a:pt x="786" y="570"/>
                      </a:lnTo>
                      <a:lnTo>
                        <a:pt x="786" y="546"/>
                      </a:lnTo>
                      <a:lnTo>
                        <a:pt x="780" y="540"/>
                      </a:lnTo>
                      <a:lnTo>
                        <a:pt x="780" y="534"/>
                      </a:lnTo>
                      <a:lnTo>
                        <a:pt x="750" y="564"/>
                      </a:lnTo>
                      <a:close/>
                      <a:moveTo>
                        <a:pt x="1224" y="324"/>
                      </a:moveTo>
                      <a:lnTo>
                        <a:pt x="1236" y="318"/>
                      </a:lnTo>
                      <a:lnTo>
                        <a:pt x="1242" y="318"/>
                      </a:lnTo>
                      <a:lnTo>
                        <a:pt x="1266" y="306"/>
                      </a:lnTo>
                      <a:lnTo>
                        <a:pt x="1272" y="300"/>
                      </a:lnTo>
                      <a:lnTo>
                        <a:pt x="1272" y="282"/>
                      </a:lnTo>
                      <a:lnTo>
                        <a:pt x="1266" y="270"/>
                      </a:lnTo>
                      <a:lnTo>
                        <a:pt x="1260" y="264"/>
                      </a:lnTo>
                      <a:lnTo>
                        <a:pt x="1248" y="264"/>
                      </a:lnTo>
                      <a:lnTo>
                        <a:pt x="1236" y="276"/>
                      </a:lnTo>
                      <a:lnTo>
                        <a:pt x="1236" y="282"/>
                      </a:lnTo>
                      <a:lnTo>
                        <a:pt x="1224" y="282"/>
                      </a:lnTo>
                      <a:lnTo>
                        <a:pt x="1212" y="276"/>
                      </a:lnTo>
                      <a:lnTo>
                        <a:pt x="1200" y="276"/>
                      </a:lnTo>
                      <a:lnTo>
                        <a:pt x="1194" y="282"/>
                      </a:lnTo>
                      <a:lnTo>
                        <a:pt x="1176" y="288"/>
                      </a:lnTo>
                      <a:lnTo>
                        <a:pt x="1158" y="288"/>
                      </a:lnTo>
                      <a:lnTo>
                        <a:pt x="1146" y="276"/>
                      </a:lnTo>
                      <a:lnTo>
                        <a:pt x="1146" y="222"/>
                      </a:lnTo>
                      <a:lnTo>
                        <a:pt x="1170" y="180"/>
                      </a:lnTo>
                      <a:lnTo>
                        <a:pt x="1170" y="174"/>
                      </a:lnTo>
                      <a:lnTo>
                        <a:pt x="1164" y="162"/>
                      </a:lnTo>
                      <a:lnTo>
                        <a:pt x="1158" y="156"/>
                      </a:lnTo>
                      <a:lnTo>
                        <a:pt x="1146" y="156"/>
                      </a:lnTo>
                      <a:lnTo>
                        <a:pt x="1140" y="168"/>
                      </a:lnTo>
                      <a:lnTo>
                        <a:pt x="1134" y="174"/>
                      </a:lnTo>
                      <a:lnTo>
                        <a:pt x="1134" y="204"/>
                      </a:lnTo>
                      <a:lnTo>
                        <a:pt x="1128" y="216"/>
                      </a:lnTo>
                      <a:lnTo>
                        <a:pt x="1116" y="222"/>
                      </a:lnTo>
                      <a:lnTo>
                        <a:pt x="1116" y="192"/>
                      </a:lnTo>
                      <a:lnTo>
                        <a:pt x="1092" y="174"/>
                      </a:lnTo>
                      <a:lnTo>
                        <a:pt x="1104" y="150"/>
                      </a:lnTo>
                      <a:lnTo>
                        <a:pt x="1116" y="138"/>
                      </a:lnTo>
                      <a:lnTo>
                        <a:pt x="1122" y="126"/>
                      </a:lnTo>
                      <a:lnTo>
                        <a:pt x="1128" y="108"/>
                      </a:lnTo>
                      <a:lnTo>
                        <a:pt x="1128" y="84"/>
                      </a:lnTo>
                      <a:lnTo>
                        <a:pt x="1116" y="78"/>
                      </a:lnTo>
                      <a:lnTo>
                        <a:pt x="1110" y="72"/>
                      </a:lnTo>
                      <a:lnTo>
                        <a:pt x="1098" y="66"/>
                      </a:lnTo>
                      <a:lnTo>
                        <a:pt x="1092" y="60"/>
                      </a:lnTo>
                      <a:lnTo>
                        <a:pt x="1080" y="60"/>
                      </a:lnTo>
                      <a:lnTo>
                        <a:pt x="1086" y="42"/>
                      </a:lnTo>
                      <a:lnTo>
                        <a:pt x="1062" y="42"/>
                      </a:lnTo>
                      <a:lnTo>
                        <a:pt x="1044" y="18"/>
                      </a:lnTo>
                      <a:lnTo>
                        <a:pt x="1050" y="0"/>
                      </a:lnTo>
                      <a:lnTo>
                        <a:pt x="1020" y="18"/>
                      </a:lnTo>
                      <a:lnTo>
                        <a:pt x="1044" y="54"/>
                      </a:lnTo>
                      <a:lnTo>
                        <a:pt x="1032" y="90"/>
                      </a:lnTo>
                      <a:lnTo>
                        <a:pt x="1056" y="102"/>
                      </a:lnTo>
                      <a:lnTo>
                        <a:pt x="1044" y="108"/>
                      </a:lnTo>
                      <a:lnTo>
                        <a:pt x="1044" y="126"/>
                      </a:lnTo>
                      <a:lnTo>
                        <a:pt x="1068" y="132"/>
                      </a:lnTo>
                      <a:lnTo>
                        <a:pt x="1044" y="150"/>
                      </a:lnTo>
                      <a:lnTo>
                        <a:pt x="1062" y="156"/>
                      </a:lnTo>
                      <a:lnTo>
                        <a:pt x="1062" y="168"/>
                      </a:lnTo>
                      <a:lnTo>
                        <a:pt x="1056" y="174"/>
                      </a:lnTo>
                      <a:lnTo>
                        <a:pt x="1056" y="192"/>
                      </a:lnTo>
                      <a:lnTo>
                        <a:pt x="1068" y="198"/>
                      </a:lnTo>
                      <a:lnTo>
                        <a:pt x="1074" y="204"/>
                      </a:lnTo>
                      <a:lnTo>
                        <a:pt x="1056" y="210"/>
                      </a:lnTo>
                      <a:lnTo>
                        <a:pt x="1044" y="222"/>
                      </a:lnTo>
                      <a:lnTo>
                        <a:pt x="1062" y="234"/>
                      </a:lnTo>
                      <a:lnTo>
                        <a:pt x="1038" y="258"/>
                      </a:lnTo>
                      <a:lnTo>
                        <a:pt x="1032" y="270"/>
                      </a:lnTo>
                      <a:lnTo>
                        <a:pt x="1026" y="276"/>
                      </a:lnTo>
                      <a:lnTo>
                        <a:pt x="1026" y="288"/>
                      </a:lnTo>
                      <a:lnTo>
                        <a:pt x="1038" y="300"/>
                      </a:lnTo>
                      <a:lnTo>
                        <a:pt x="1026" y="300"/>
                      </a:lnTo>
                      <a:lnTo>
                        <a:pt x="1014" y="306"/>
                      </a:lnTo>
                      <a:lnTo>
                        <a:pt x="1002" y="306"/>
                      </a:lnTo>
                      <a:lnTo>
                        <a:pt x="978" y="318"/>
                      </a:lnTo>
                      <a:lnTo>
                        <a:pt x="948" y="348"/>
                      </a:lnTo>
                      <a:lnTo>
                        <a:pt x="930" y="360"/>
                      </a:lnTo>
                      <a:lnTo>
                        <a:pt x="894" y="372"/>
                      </a:lnTo>
                      <a:lnTo>
                        <a:pt x="870" y="384"/>
                      </a:lnTo>
                      <a:lnTo>
                        <a:pt x="858" y="396"/>
                      </a:lnTo>
                      <a:lnTo>
                        <a:pt x="858" y="432"/>
                      </a:lnTo>
                      <a:lnTo>
                        <a:pt x="864" y="444"/>
                      </a:lnTo>
                      <a:lnTo>
                        <a:pt x="870" y="450"/>
                      </a:lnTo>
                      <a:lnTo>
                        <a:pt x="870" y="456"/>
                      </a:lnTo>
                      <a:lnTo>
                        <a:pt x="924" y="456"/>
                      </a:lnTo>
                      <a:lnTo>
                        <a:pt x="924" y="474"/>
                      </a:lnTo>
                      <a:lnTo>
                        <a:pt x="918" y="486"/>
                      </a:lnTo>
                      <a:lnTo>
                        <a:pt x="918" y="522"/>
                      </a:lnTo>
                      <a:lnTo>
                        <a:pt x="894" y="534"/>
                      </a:lnTo>
                      <a:lnTo>
                        <a:pt x="882" y="534"/>
                      </a:lnTo>
                      <a:lnTo>
                        <a:pt x="864" y="540"/>
                      </a:lnTo>
                      <a:lnTo>
                        <a:pt x="852" y="546"/>
                      </a:lnTo>
                      <a:lnTo>
                        <a:pt x="852" y="558"/>
                      </a:lnTo>
                      <a:lnTo>
                        <a:pt x="840" y="570"/>
                      </a:lnTo>
                      <a:lnTo>
                        <a:pt x="852" y="576"/>
                      </a:lnTo>
                      <a:lnTo>
                        <a:pt x="858" y="582"/>
                      </a:lnTo>
                      <a:lnTo>
                        <a:pt x="876" y="588"/>
                      </a:lnTo>
                      <a:lnTo>
                        <a:pt x="888" y="588"/>
                      </a:lnTo>
                      <a:lnTo>
                        <a:pt x="912" y="576"/>
                      </a:lnTo>
                      <a:lnTo>
                        <a:pt x="924" y="558"/>
                      </a:lnTo>
                      <a:lnTo>
                        <a:pt x="972" y="510"/>
                      </a:lnTo>
                      <a:lnTo>
                        <a:pt x="996" y="498"/>
                      </a:lnTo>
                      <a:lnTo>
                        <a:pt x="1014" y="492"/>
                      </a:lnTo>
                      <a:lnTo>
                        <a:pt x="1026" y="486"/>
                      </a:lnTo>
                      <a:lnTo>
                        <a:pt x="1032" y="480"/>
                      </a:lnTo>
                      <a:lnTo>
                        <a:pt x="1038" y="480"/>
                      </a:lnTo>
                      <a:lnTo>
                        <a:pt x="1044" y="474"/>
                      </a:lnTo>
                      <a:lnTo>
                        <a:pt x="1050" y="462"/>
                      </a:lnTo>
                      <a:lnTo>
                        <a:pt x="1056" y="462"/>
                      </a:lnTo>
                      <a:lnTo>
                        <a:pt x="1062" y="456"/>
                      </a:lnTo>
                      <a:lnTo>
                        <a:pt x="1074" y="450"/>
                      </a:lnTo>
                      <a:lnTo>
                        <a:pt x="1080" y="444"/>
                      </a:lnTo>
                      <a:lnTo>
                        <a:pt x="1080" y="420"/>
                      </a:lnTo>
                      <a:lnTo>
                        <a:pt x="1074" y="414"/>
                      </a:lnTo>
                      <a:lnTo>
                        <a:pt x="1080" y="414"/>
                      </a:lnTo>
                      <a:lnTo>
                        <a:pt x="1086" y="408"/>
                      </a:lnTo>
                      <a:lnTo>
                        <a:pt x="1110" y="396"/>
                      </a:lnTo>
                      <a:lnTo>
                        <a:pt x="1140" y="396"/>
                      </a:lnTo>
                      <a:lnTo>
                        <a:pt x="1152" y="402"/>
                      </a:lnTo>
                      <a:lnTo>
                        <a:pt x="1164" y="402"/>
                      </a:lnTo>
                      <a:lnTo>
                        <a:pt x="1176" y="390"/>
                      </a:lnTo>
                      <a:lnTo>
                        <a:pt x="1176" y="360"/>
                      </a:lnTo>
                      <a:lnTo>
                        <a:pt x="1200" y="360"/>
                      </a:lnTo>
                      <a:lnTo>
                        <a:pt x="1212" y="354"/>
                      </a:lnTo>
                      <a:lnTo>
                        <a:pt x="1218" y="354"/>
                      </a:lnTo>
                      <a:lnTo>
                        <a:pt x="1224" y="348"/>
                      </a:lnTo>
                      <a:lnTo>
                        <a:pt x="1224" y="324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2" name="Indonesia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4384" y="2193"/>
                  <a:ext cx="835" cy="333"/>
                </a:xfrm>
                <a:custGeom>
                  <a:avLst/>
                  <a:gdLst>
                    <a:gd name="T0" fmla="*/ 2147483647 w 3264"/>
                    <a:gd name="T1" fmla="*/ 2147483647 h 1302"/>
                    <a:gd name="T2" fmla="*/ 2147483647 w 3264"/>
                    <a:gd name="T3" fmla="*/ 2147483647 h 1302"/>
                    <a:gd name="T4" fmla="*/ 2147483647 w 3264"/>
                    <a:gd name="T5" fmla="*/ 2147483647 h 1302"/>
                    <a:gd name="T6" fmla="*/ 2147483647 w 3264"/>
                    <a:gd name="T7" fmla="*/ 2147483647 h 1302"/>
                    <a:gd name="T8" fmla="*/ 2147483647 w 3264"/>
                    <a:gd name="T9" fmla="*/ 2147483647 h 1302"/>
                    <a:gd name="T10" fmla="*/ 2147483647 w 3264"/>
                    <a:gd name="T11" fmla="*/ 2147483647 h 1302"/>
                    <a:gd name="T12" fmla="*/ 2147483647 w 3264"/>
                    <a:gd name="T13" fmla="*/ 2147483647 h 1302"/>
                    <a:gd name="T14" fmla="*/ 2147483647 w 3264"/>
                    <a:gd name="T15" fmla="*/ 2147483647 h 1302"/>
                    <a:gd name="T16" fmla="*/ 2147483647 w 3264"/>
                    <a:gd name="T17" fmla="*/ 2147483647 h 1302"/>
                    <a:gd name="T18" fmla="*/ 2147483647 w 3264"/>
                    <a:gd name="T19" fmla="*/ 2147483647 h 1302"/>
                    <a:gd name="T20" fmla="*/ 2147483647 w 3264"/>
                    <a:gd name="T21" fmla="*/ 2147483647 h 1302"/>
                    <a:gd name="T22" fmla="*/ 2147483647 w 3264"/>
                    <a:gd name="T23" fmla="*/ 2147483647 h 1302"/>
                    <a:gd name="T24" fmla="*/ 2147483647 w 3264"/>
                    <a:gd name="T25" fmla="*/ 2147483647 h 1302"/>
                    <a:gd name="T26" fmla="*/ 2147483647 w 3264"/>
                    <a:gd name="T27" fmla="*/ 2147483647 h 1302"/>
                    <a:gd name="T28" fmla="*/ 2147483647 w 3264"/>
                    <a:gd name="T29" fmla="*/ 2147483647 h 1302"/>
                    <a:gd name="T30" fmla="*/ 2147483647 w 3264"/>
                    <a:gd name="T31" fmla="*/ 2147483647 h 1302"/>
                    <a:gd name="T32" fmla="*/ 2147483647 w 3264"/>
                    <a:gd name="T33" fmla="*/ 2147483647 h 1302"/>
                    <a:gd name="T34" fmla="*/ 2147483647 w 3264"/>
                    <a:gd name="T35" fmla="*/ 2147483647 h 1302"/>
                    <a:gd name="T36" fmla="*/ 2147483647 w 3264"/>
                    <a:gd name="T37" fmla="*/ 2147483647 h 1302"/>
                    <a:gd name="T38" fmla="*/ 2147483647 w 3264"/>
                    <a:gd name="T39" fmla="*/ 2147483647 h 1302"/>
                    <a:gd name="T40" fmla="*/ 2147483647 w 3264"/>
                    <a:gd name="T41" fmla="*/ 2147483647 h 1302"/>
                    <a:gd name="T42" fmla="*/ 2147483647 w 3264"/>
                    <a:gd name="T43" fmla="*/ 2147483647 h 1302"/>
                    <a:gd name="T44" fmla="*/ 2147483647 w 3264"/>
                    <a:gd name="T45" fmla="*/ 2147483647 h 1302"/>
                    <a:gd name="T46" fmla="*/ 2147483647 w 3264"/>
                    <a:gd name="T47" fmla="*/ 2147483647 h 1302"/>
                    <a:gd name="T48" fmla="*/ 2147483647 w 3264"/>
                    <a:gd name="T49" fmla="*/ 2147483647 h 1302"/>
                    <a:gd name="T50" fmla="*/ 2147483647 w 3264"/>
                    <a:gd name="T51" fmla="*/ 2147483647 h 1302"/>
                    <a:gd name="T52" fmla="*/ 2147483647 w 3264"/>
                    <a:gd name="T53" fmla="*/ 2147483647 h 1302"/>
                    <a:gd name="T54" fmla="*/ 2147483647 w 3264"/>
                    <a:gd name="T55" fmla="*/ 2147483647 h 1302"/>
                    <a:gd name="T56" fmla="*/ 2147483647 w 3264"/>
                    <a:gd name="T57" fmla="*/ 2147483647 h 1302"/>
                    <a:gd name="T58" fmla="*/ 2147483647 w 3264"/>
                    <a:gd name="T59" fmla="*/ 2147483647 h 1302"/>
                    <a:gd name="T60" fmla="*/ 2147483647 w 3264"/>
                    <a:gd name="T61" fmla="*/ 2147483647 h 1302"/>
                    <a:gd name="T62" fmla="*/ 2147483647 w 3264"/>
                    <a:gd name="T63" fmla="*/ 2147483647 h 1302"/>
                    <a:gd name="T64" fmla="*/ 2147483647 w 3264"/>
                    <a:gd name="T65" fmla="*/ 2147483647 h 1302"/>
                    <a:gd name="T66" fmla="*/ 2147483647 w 3264"/>
                    <a:gd name="T67" fmla="*/ 2147483647 h 1302"/>
                    <a:gd name="T68" fmla="*/ 2147483647 w 3264"/>
                    <a:gd name="T69" fmla="*/ 2147483647 h 1302"/>
                    <a:gd name="T70" fmla="*/ 2147483647 w 3264"/>
                    <a:gd name="T71" fmla="*/ 2147483647 h 1302"/>
                    <a:gd name="T72" fmla="*/ 2147483647 w 3264"/>
                    <a:gd name="T73" fmla="*/ 2147483647 h 1302"/>
                    <a:gd name="T74" fmla="*/ 2147483647 w 3264"/>
                    <a:gd name="T75" fmla="*/ 2147483647 h 1302"/>
                    <a:gd name="T76" fmla="*/ 2147483647 w 3264"/>
                    <a:gd name="T77" fmla="*/ 2147483647 h 1302"/>
                    <a:gd name="T78" fmla="*/ 2147483647 w 3264"/>
                    <a:gd name="T79" fmla="*/ 2147483647 h 1302"/>
                    <a:gd name="T80" fmla="*/ 2147483647 w 3264"/>
                    <a:gd name="T81" fmla="*/ 2147483647 h 1302"/>
                    <a:gd name="T82" fmla="*/ 2147483647 w 3264"/>
                    <a:gd name="T83" fmla="*/ 2147483647 h 1302"/>
                    <a:gd name="T84" fmla="*/ 2147483647 w 3264"/>
                    <a:gd name="T85" fmla="*/ 2147483647 h 1302"/>
                    <a:gd name="T86" fmla="*/ 2147483647 w 3264"/>
                    <a:gd name="T87" fmla="*/ 2147483647 h 1302"/>
                    <a:gd name="T88" fmla="*/ 2147483647 w 3264"/>
                    <a:gd name="T89" fmla="*/ 2147483647 h 1302"/>
                    <a:gd name="T90" fmla="*/ 2147483647 w 3264"/>
                    <a:gd name="T91" fmla="*/ 2147483647 h 1302"/>
                    <a:gd name="T92" fmla="*/ 2147483647 w 3264"/>
                    <a:gd name="T93" fmla="*/ 2147483647 h 1302"/>
                    <a:gd name="T94" fmla="*/ 2147483647 w 3264"/>
                    <a:gd name="T95" fmla="*/ 2147483647 h 1302"/>
                    <a:gd name="T96" fmla="*/ 2147483647 w 3264"/>
                    <a:gd name="T97" fmla="*/ 2147483647 h 1302"/>
                    <a:gd name="T98" fmla="*/ 2147483647 w 3264"/>
                    <a:gd name="T99" fmla="*/ 2147483647 h 1302"/>
                    <a:gd name="T100" fmla="*/ 2147483647 w 3264"/>
                    <a:gd name="T101" fmla="*/ 2147483647 h 1302"/>
                    <a:gd name="T102" fmla="*/ 2147483647 w 3264"/>
                    <a:gd name="T103" fmla="*/ 2147483647 h 1302"/>
                    <a:gd name="T104" fmla="*/ 2147483647 w 3264"/>
                    <a:gd name="T105" fmla="*/ 2147483647 h 1302"/>
                    <a:gd name="T106" fmla="*/ 2147483647 w 3264"/>
                    <a:gd name="T107" fmla="*/ 2147483647 h 1302"/>
                    <a:gd name="T108" fmla="*/ 2147483647 w 3264"/>
                    <a:gd name="T109" fmla="*/ 2147483647 h 1302"/>
                    <a:gd name="T110" fmla="*/ 2147483647 w 3264"/>
                    <a:gd name="T111" fmla="*/ 2147483647 h 1302"/>
                    <a:gd name="T112" fmla="*/ 2147483647 w 3264"/>
                    <a:gd name="T113" fmla="*/ 2147483647 h 1302"/>
                    <a:gd name="T114" fmla="*/ 2147483647 w 3264"/>
                    <a:gd name="T115" fmla="*/ 2147483647 h 1302"/>
                    <a:gd name="T116" fmla="*/ 2147483647 w 3264"/>
                    <a:gd name="T117" fmla="*/ 2147483647 h 1302"/>
                    <a:gd name="T118" fmla="*/ 2147483647 w 3264"/>
                    <a:gd name="T119" fmla="*/ 2147483647 h 1302"/>
                    <a:gd name="T120" fmla="*/ 2147483647 w 3264"/>
                    <a:gd name="T121" fmla="*/ 2147483647 h 1302"/>
                    <a:gd name="T122" fmla="*/ 2147483647 w 3264"/>
                    <a:gd name="T123" fmla="*/ 2147483647 h 1302"/>
                    <a:gd name="T124" fmla="*/ 2147483647 w 3264"/>
                    <a:gd name="T125" fmla="*/ 2147483647 h 130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264"/>
                    <a:gd name="T190" fmla="*/ 0 h 1302"/>
                    <a:gd name="T191" fmla="*/ 3264 w 3264"/>
                    <a:gd name="T192" fmla="*/ 1302 h 130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264" h="1302">
                      <a:moveTo>
                        <a:pt x="1788" y="984"/>
                      </a:moveTo>
                      <a:lnTo>
                        <a:pt x="1806" y="978"/>
                      </a:lnTo>
                      <a:lnTo>
                        <a:pt x="1818" y="954"/>
                      </a:lnTo>
                      <a:lnTo>
                        <a:pt x="1812" y="930"/>
                      </a:lnTo>
                      <a:lnTo>
                        <a:pt x="1788" y="984"/>
                      </a:lnTo>
                      <a:close/>
                      <a:moveTo>
                        <a:pt x="672" y="462"/>
                      </a:moveTo>
                      <a:lnTo>
                        <a:pt x="702" y="480"/>
                      </a:lnTo>
                      <a:lnTo>
                        <a:pt x="702" y="450"/>
                      </a:lnTo>
                      <a:lnTo>
                        <a:pt x="672" y="426"/>
                      </a:lnTo>
                      <a:lnTo>
                        <a:pt x="672" y="462"/>
                      </a:lnTo>
                      <a:close/>
                      <a:moveTo>
                        <a:pt x="678" y="492"/>
                      </a:moveTo>
                      <a:lnTo>
                        <a:pt x="654" y="516"/>
                      </a:lnTo>
                      <a:lnTo>
                        <a:pt x="678" y="546"/>
                      </a:lnTo>
                      <a:lnTo>
                        <a:pt x="678" y="492"/>
                      </a:lnTo>
                      <a:close/>
                      <a:moveTo>
                        <a:pt x="906" y="714"/>
                      </a:moveTo>
                      <a:lnTo>
                        <a:pt x="930" y="732"/>
                      </a:lnTo>
                      <a:lnTo>
                        <a:pt x="936" y="708"/>
                      </a:lnTo>
                      <a:lnTo>
                        <a:pt x="936" y="702"/>
                      </a:lnTo>
                      <a:lnTo>
                        <a:pt x="930" y="696"/>
                      </a:lnTo>
                      <a:lnTo>
                        <a:pt x="930" y="690"/>
                      </a:lnTo>
                      <a:lnTo>
                        <a:pt x="912" y="672"/>
                      </a:lnTo>
                      <a:lnTo>
                        <a:pt x="900" y="666"/>
                      </a:lnTo>
                      <a:lnTo>
                        <a:pt x="888" y="666"/>
                      </a:lnTo>
                      <a:lnTo>
                        <a:pt x="882" y="672"/>
                      </a:lnTo>
                      <a:lnTo>
                        <a:pt x="876" y="684"/>
                      </a:lnTo>
                      <a:lnTo>
                        <a:pt x="882" y="696"/>
                      </a:lnTo>
                      <a:lnTo>
                        <a:pt x="882" y="708"/>
                      </a:lnTo>
                      <a:lnTo>
                        <a:pt x="888" y="720"/>
                      </a:lnTo>
                      <a:lnTo>
                        <a:pt x="906" y="714"/>
                      </a:lnTo>
                      <a:close/>
                      <a:moveTo>
                        <a:pt x="684" y="372"/>
                      </a:moveTo>
                      <a:lnTo>
                        <a:pt x="672" y="360"/>
                      </a:lnTo>
                      <a:lnTo>
                        <a:pt x="660" y="372"/>
                      </a:lnTo>
                      <a:lnTo>
                        <a:pt x="672" y="396"/>
                      </a:lnTo>
                      <a:lnTo>
                        <a:pt x="684" y="396"/>
                      </a:lnTo>
                      <a:lnTo>
                        <a:pt x="684" y="372"/>
                      </a:lnTo>
                      <a:close/>
                      <a:moveTo>
                        <a:pt x="750" y="624"/>
                      </a:moveTo>
                      <a:lnTo>
                        <a:pt x="750" y="630"/>
                      </a:lnTo>
                      <a:lnTo>
                        <a:pt x="756" y="636"/>
                      </a:lnTo>
                      <a:lnTo>
                        <a:pt x="756" y="648"/>
                      </a:lnTo>
                      <a:lnTo>
                        <a:pt x="774" y="684"/>
                      </a:lnTo>
                      <a:lnTo>
                        <a:pt x="786" y="690"/>
                      </a:lnTo>
                      <a:lnTo>
                        <a:pt x="804" y="696"/>
                      </a:lnTo>
                      <a:lnTo>
                        <a:pt x="816" y="702"/>
                      </a:lnTo>
                      <a:lnTo>
                        <a:pt x="834" y="702"/>
                      </a:lnTo>
                      <a:lnTo>
                        <a:pt x="828" y="660"/>
                      </a:lnTo>
                      <a:lnTo>
                        <a:pt x="810" y="648"/>
                      </a:lnTo>
                      <a:lnTo>
                        <a:pt x="810" y="618"/>
                      </a:lnTo>
                      <a:lnTo>
                        <a:pt x="804" y="606"/>
                      </a:lnTo>
                      <a:lnTo>
                        <a:pt x="792" y="600"/>
                      </a:lnTo>
                      <a:lnTo>
                        <a:pt x="786" y="588"/>
                      </a:lnTo>
                      <a:lnTo>
                        <a:pt x="768" y="582"/>
                      </a:lnTo>
                      <a:lnTo>
                        <a:pt x="756" y="576"/>
                      </a:lnTo>
                      <a:lnTo>
                        <a:pt x="732" y="576"/>
                      </a:lnTo>
                      <a:lnTo>
                        <a:pt x="732" y="582"/>
                      </a:lnTo>
                      <a:lnTo>
                        <a:pt x="726" y="588"/>
                      </a:lnTo>
                      <a:lnTo>
                        <a:pt x="726" y="600"/>
                      </a:lnTo>
                      <a:lnTo>
                        <a:pt x="714" y="600"/>
                      </a:lnTo>
                      <a:lnTo>
                        <a:pt x="714" y="606"/>
                      </a:lnTo>
                      <a:lnTo>
                        <a:pt x="708" y="612"/>
                      </a:lnTo>
                      <a:lnTo>
                        <a:pt x="714" y="624"/>
                      </a:lnTo>
                      <a:lnTo>
                        <a:pt x="750" y="624"/>
                      </a:lnTo>
                      <a:close/>
                      <a:moveTo>
                        <a:pt x="246" y="438"/>
                      </a:moveTo>
                      <a:lnTo>
                        <a:pt x="222" y="462"/>
                      </a:lnTo>
                      <a:lnTo>
                        <a:pt x="234" y="492"/>
                      </a:lnTo>
                      <a:lnTo>
                        <a:pt x="234" y="498"/>
                      </a:lnTo>
                      <a:lnTo>
                        <a:pt x="228" y="504"/>
                      </a:lnTo>
                      <a:lnTo>
                        <a:pt x="228" y="510"/>
                      </a:lnTo>
                      <a:lnTo>
                        <a:pt x="240" y="510"/>
                      </a:lnTo>
                      <a:lnTo>
                        <a:pt x="246" y="504"/>
                      </a:lnTo>
                      <a:lnTo>
                        <a:pt x="246" y="468"/>
                      </a:lnTo>
                      <a:lnTo>
                        <a:pt x="252" y="456"/>
                      </a:lnTo>
                      <a:lnTo>
                        <a:pt x="246" y="438"/>
                      </a:lnTo>
                      <a:close/>
                      <a:moveTo>
                        <a:pt x="264" y="534"/>
                      </a:moveTo>
                      <a:lnTo>
                        <a:pt x="258" y="546"/>
                      </a:lnTo>
                      <a:lnTo>
                        <a:pt x="258" y="588"/>
                      </a:lnTo>
                      <a:lnTo>
                        <a:pt x="264" y="600"/>
                      </a:lnTo>
                      <a:lnTo>
                        <a:pt x="276" y="612"/>
                      </a:lnTo>
                      <a:lnTo>
                        <a:pt x="288" y="612"/>
                      </a:lnTo>
                      <a:lnTo>
                        <a:pt x="294" y="606"/>
                      </a:lnTo>
                      <a:lnTo>
                        <a:pt x="294" y="588"/>
                      </a:lnTo>
                      <a:lnTo>
                        <a:pt x="288" y="576"/>
                      </a:lnTo>
                      <a:lnTo>
                        <a:pt x="282" y="558"/>
                      </a:lnTo>
                      <a:lnTo>
                        <a:pt x="282" y="546"/>
                      </a:lnTo>
                      <a:lnTo>
                        <a:pt x="276" y="534"/>
                      </a:lnTo>
                      <a:lnTo>
                        <a:pt x="264" y="534"/>
                      </a:lnTo>
                      <a:close/>
                      <a:moveTo>
                        <a:pt x="48" y="222"/>
                      </a:moveTo>
                      <a:lnTo>
                        <a:pt x="42" y="228"/>
                      </a:lnTo>
                      <a:lnTo>
                        <a:pt x="42" y="246"/>
                      </a:lnTo>
                      <a:lnTo>
                        <a:pt x="48" y="258"/>
                      </a:lnTo>
                      <a:lnTo>
                        <a:pt x="66" y="258"/>
                      </a:lnTo>
                      <a:lnTo>
                        <a:pt x="84" y="276"/>
                      </a:lnTo>
                      <a:lnTo>
                        <a:pt x="90" y="270"/>
                      </a:lnTo>
                      <a:lnTo>
                        <a:pt x="90" y="252"/>
                      </a:lnTo>
                      <a:lnTo>
                        <a:pt x="78" y="246"/>
                      </a:lnTo>
                      <a:lnTo>
                        <a:pt x="72" y="234"/>
                      </a:lnTo>
                      <a:lnTo>
                        <a:pt x="60" y="228"/>
                      </a:lnTo>
                      <a:lnTo>
                        <a:pt x="54" y="222"/>
                      </a:lnTo>
                      <a:lnTo>
                        <a:pt x="48" y="222"/>
                      </a:lnTo>
                      <a:close/>
                      <a:moveTo>
                        <a:pt x="162" y="330"/>
                      </a:moveTo>
                      <a:lnTo>
                        <a:pt x="156" y="330"/>
                      </a:lnTo>
                      <a:lnTo>
                        <a:pt x="144" y="342"/>
                      </a:lnTo>
                      <a:lnTo>
                        <a:pt x="144" y="354"/>
                      </a:lnTo>
                      <a:lnTo>
                        <a:pt x="156" y="366"/>
                      </a:lnTo>
                      <a:lnTo>
                        <a:pt x="162" y="378"/>
                      </a:lnTo>
                      <a:lnTo>
                        <a:pt x="174" y="390"/>
                      </a:lnTo>
                      <a:lnTo>
                        <a:pt x="180" y="402"/>
                      </a:lnTo>
                      <a:lnTo>
                        <a:pt x="192" y="414"/>
                      </a:lnTo>
                      <a:lnTo>
                        <a:pt x="198" y="408"/>
                      </a:lnTo>
                      <a:lnTo>
                        <a:pt x="198" y="402"/>
                      </a:lnTo>
                      <a:lnTo>
                        <a:pt x="204" y="390"/>
                      </a:lnTo>
                      <a:lnTo>
                        <a:pt x="204" y="384"/>
                      </a:lnTo>
                      <a:lnTo>
                        <a:pt x="198" y="372"/>
                      </a:lnTo>
                      <a:lnTo>
                        <a:pt x="198" y="366"/>
                      </a:lnTo>
                      <a:lnTo>
                        <a:pt x="192" y="360"/>
                      </a:lnTo>
                      <a:lnTo>
                        <a:pt x="186" y="348"/>
                      </a:lnTo>
                      <a:lnTo>
                        <a:pt x="180" y="342"/>
                      </a:lnTo>
                      <a:lnTo>
                        <a:pt x="168" y="336"/>
                      </a:lnTo>
                      <a:lnTo>
                        <a:pt x="162" y="330"/>
                      </a:lnTo>
                      <a:close/>
                      <a:moveTo>
                        <a:pt x="2574" y="486"/>
                      </a:moveTo>
                      <a:lnTo>
                        <a:pt x="2574" y="474"/>
                      </a:lnTo>
                      <a:lnTo>
                        <a:pt x="2568" y="474"/>
                      </a:lnTo>
                      <a:lnTo>
                        <a:pt x="2556" y="468"/>
                      </a:lnTo>
                      <a:lnTo>
                        <a:pt x="2520" y="468"/>
                      </a:lnTo>
                      <a:lnTo>
                        <a:pt x="2514" y="474"/>
                      </a:lnTo>
                      <a:lnTo>
                        <a:pt x="2520" y="498"/>
                      </a:lnTo>
                      <a:lnTo>
                        <a:pt x="2526" y="498"/>
                      </a:lnTo>
                      <a:lnTo>
                        <a:pt x="2538" y="492"/>
                      </a:lnTo>
                      <a:lnTo>
                        <a:pt x="2562" y="492"/>
                      </a:lnTo>
                      <a:lnTo>
                        <a:pt x="2568" y="486"/>
                      </a:lnTo>
                      <a:lnTo>
                        <a:pt x="2574" y="486"/>
                      </a:lnTo>
                      <a:close/>
                      <a:moveTo>
                        <a:pt x="336" y="648"/>
                      </a:moveTo>
                      <a:lnTo>
                        <a:pt x="342" y="648"/>
                      </a:lnTo>
                      <a:lnTo>
                        <a:pt x="342" y="636"/>
                      </a:lnTo>
                      <a:lnTo>
                        <a:pt x="330" y="624"/>
                      </a:lnTo>
                      <a:lnTo>
                        <a:pt x="318" y="624"/>
                      </a:lnTo>
                      <a:lnTo>
                        <a:pt x="318" y="636"/>
                      </a:lnTo>
                      <a:lnTo>
                        <a:pt x="330" y="648"/>
                      </a:lnTo>
                      <a:lnTo>
                        <a:pt x="336" y="648"/>
                      </a:lnTo>
                      <a:close/>
                      <a:moveTo>
                        <a:pt x="2472" y="654"/>
                      </a:moveTo>
                      <a:lnTo>
                        <a:pt x="2484" y="648"/>
                      </a:lnTo>
                      <a:lnTo>
                        <a:pt x="2502" y="630"/>
                      </a:lnTo>
                      <a:lnTo>
                        <a:pt x="2502" y="618"/>
                      </a:lnTo>
                      <a:lnTo>
                        <a:pt x="2430" y="612"/>
                      </a:lnTo>
                      <a:lnTo>
                        <a:pt x="2430" y="624"/>
                      </a:lnTo>
                      <a:lnTo>
                        <a:pt x="2436" y="630"/>
                      </a:lnTo>
                      <a:lnTo>
                        <a:pt x="2442" y="642"/>
                      </a:lnTo>
                      <a:lnTo>
                        <a:pt x="2448" y="648"/>
                      </a:lnTo>
                      <a:lnTo>
                        <a:pt x="2460" y="654"/>
                      </a:lnTo>
                      <a:lnTo>
                        <a:pt x="2472" y="654"/>
                      </a:lnTo>
                      <a:close/>
                      <a:moveTo>
                        <a:pt x="2406" y="288"/>
                      </a:moveTo>
                      <a:lnTo>
                        <a:pt x="2418" y="276"/>
                      </a:lnTo>
                      <a:lnTo>
                        <a:pt x="2418" y="264"/>
                      </a:lnTo>
                      <a:lnTo>
                        <a:pt x="2412" y="258"/>
                      </a:lnTo>
                      <a:lnTo>
                        <a:pt x="2400" y="252"/>
                      </a:lnTo>
                      <a:lnTo>
                        <a:pt x="2376" y="252"/>
                      </a:lnTo>
                      <a:lnTo>
                        <a:pt x="2370" y="258"/>
                      </a:lnTo>
                      <a:lnTo>
                        <a:pt x="2370" y="264"/>
                      </a:lnTo>
                      <a:lnTo>
                        <a:pt x="2394" y="288"/>
                      </a:lnTo>
                      <a:lnTo>
                        <a:pt x="2406" y="288"/>
                      </a:lnTo>
                      <a:close/>
                      <a:moveTo>
                        <a:pt x="2868" y="528"/>
                      </a:moveTo>
                      <a:lnTo>
                        <a:pt x="2886" y="534"/>
                      </a:lnTo>
                      <a:lnTo>
                        <a:pt x="2892" y="534"/>
                      </a:lnTo>
                      <a:lnTo>
                        <a:pt x="2898" y="528"/>
                      </a:lnTo>
                      <a:lnTo>
                        <a:pt x="2898" y="522"/>
                      </a:lnTo>
                      <a:lnTo>
                        <a:pt x="2874" y="510"/>
                      </a:lnTo>
                      <a:lnTo>
                        <a:pt x="2868" y="516"/>
                      </a:lnTo>
                      <a:lnTo>
                        <a:pt x="2862" y="516"/>
                      </a:lnTo>
                      <a:lnTo>
                        <a:pt x="2862" y="522"/>
                      </a:lnTo>
                      <a:lnTo>
                        <a:pt x="2868" y="528"/>
                      </a:lnTo>
                      <a:close/>
                      <a:moveTo>
                        <a:pt x="2916" y="618"/>
                      </a:moveTo>
                      <a:lnTo>
                        <a:pt x="2928" y="618"/>
                      </a:lnTo>
                      <a:lnTo>
                        <a:pt x="2940" y="612"/>
                      </a:lnTo>
                      <a:lnTo>
                        <a:pt x="2958" y="612"/>
                      </a:lnTo>
                      <a:lnTo>
                        <a:pt x="2964" y="606"/>
                      </a:lnTo>
                      <a:lnTo>
                        <a:pt x="2970" y="606"/>
                      </a:lnTo>
                      <a:lnTo>
                        <a:pt x="2964" y="606"/>
                      </a:lnTo>
                      <a:lnTo>
                        <a:pt x="2958" y="600"/>
                      </a:lnTo>
                      <a:lnTo>
                        <a:pt x="2946" y="594"/>
                      </a:lnTo>
                      <a:lnTo>
                        <a:pt x="2934" y="594"/>
                      </a:lnTo>
                      <a:lnTo>
                        <a:pt x="2928" y="588"/>
                      </a:lnTo>
                      <a:lnTo>
                        <a:pt x="2922" y="588"/>
                      </a:lnTo>
                      <a:lnTo>
                        <a:pt x="2910" y="594"/>
                      </a:lnTo>
                      <a:lnTo>
                        <a:pt x="2892" y="594"/>
                      </a:lnTo>
                      <a:lnTo>
                        <a:pt x="2886" y="600"/>
                      </a:lnTo>
                      <a:lnTo>
                        <a:pt x="2880" y="600"/>
                      </a:lnTo>
                      <a:lnTo>
                        <a:pt x="2892" y="606"/>
                      </a:lnTo>
                      <a:lnTo>
                        <a:pt x="2898" y="612"/>
                      </a:lnTo>
                      <a:lnTo>
                        <a:pt x="2910" y="618"/>
                      </a:lnTo>
                      <a:lnTo>
                        <a:pt x="2916" y="618"/>
                      </a:lnTo>
                      <a:close/>
                      <a:moveTo>
                        <a:pt x="1710" y="552"/>
                      </a:moveTo>
                      <a:lnTo>
                        <a:pt x="1710" y="564"/>
                      </a:lnTo>
                      <a:lnTo>
                        <a:pt x="1716" y="570"/>
                      </a:lnTo>
                      <a:lnTo>
                        <a:pt x="1716" y="582"/>
                      </a:lnTo>
                      <a:lnTo>
                        <a:pt x="1722" y="594"/>
                      </a:lnTo>
                      <a:lnTo>
                        <a:pt x="1722" y="612"/>
                      </a:lnTo>
                      <a:lnTo>
                        <a:pt x="1716" y="618"/>
                      </a:lnTo>
                      <a:lnTo>
                        <a:pt x="1692" y="630"/>
                      </a:lnTo>
                      <a:lnTo>
                        <a:pt x="1686" y="636"/>
                      </a:lnTo>
                      <a:lnTo>
                        <a:pt x="1674" y="642"/>
                      </a:lnTo>
                      <a:lnTo>
                        <a:pt x="1674" y="678"/>
                      </a:lnTo>
                      <a:lnTo>
                        <a:pt x="1680" y="684"/>
                      </a:lnTo>
                      <a:lnTo>
                        <a:pt x="1686" y="696"/>
                      </a:lnTo>
                      <a:lnTo>
                        <a:pt x="1674" y="708"/>
                      </a:lnTo>
                      <a:lnTo>
                        <a:pt x="1674" y="720"/>
                      </a:lnTo>
                      <a:lnTo>
                        <a:pt x="1680" y="726"/>
                      </a:lnTo>
                      <a:lnTo>
                        <a:pt x="1692" y="732"/>
                      </a:lnTo>
                      <a:lnTo>
                        <a:pt x="1698" y="726"/>
                      </a:lnTo>
                      <a:lnTo>
                        <a:pt x="1722" y="726"/>
                      </a:lnTo>
                      <a:lnTo>
                        <a:pt x="1728" y="732"/>
                      </a:lnTo>
                      <a:lnTo>
                        <a:pt x="1728" y="756"/>
                      </a:lnTo>
                      <a:lnTo>
                        <a:pt x="1722" y="762"/>
                      </a:lnTo>
                      <a:lnTo>
                        <a:pt x="1740" y="780"/>
                      </a:lnTo>
                      <a:lnTo>
                        <a:pt x="1728" y="846"/>
                      </a:lnTo>
                      <a:lnTo>
                        <a:pt x="1710" y="864"/>
                      </a:lnTo>
                      <a:lnTo>
                        <a:pt x="1704" y="876"/>
                      </a:lnTo>
                      <a:lnTo>
                        <a:pt x="1704" y="888"/>
                      </a:lnTo>
                      <a:lnTo>
                        <a:pt x="1710" y="906"/>
                      </a:lnTo>
                      <a:lnTo>
                        <a:pt x="1722" y="924"/>
                      </a:lnTo>
                      <a:lnTo>
                        <a:pt x="1746" y="936"/>
                      </a:lnTo>
                      <a:lnTo>
                        <a:pt x="1764" y="930"/>
                      </a:lnTo>
                      <a:lnTo>
                        <a:pt x="1788" y="906"/>
                      </a:lnTo>
                      <a:lnTo>
                        <a:pt x="1788" y="864"/>
                      </a:lnTo>
                      <a:lnTo>
                        <a:pt x="1782" y="858"/>
                      </a:lnTo>
                      <a:lnTo>
                        <a:pt x="1776" y="846"/>
                      </a:lnTo>
                      <a:lnTo>
                        <a:pt x="1800" y="822"/>
                      </a:lnTo>
                      <a:lnTo>
                        <a:pt x="1806" y="804"/>
                      </a:lnTo>
                      <a:lnTo>
                        <a:pt x="1806" y="774"/>
                      </a:lnTo>
                      <a:lnTo>
                        <a:pt x="1812" y="756"/>
                      </a:lnTo>
                      <a:lnTo>
                        <a:pt x="1812" y="726"/>
                      </a:lnTo>
                      <a:lnTo>
                        <a:pt x="1806" y="714"/>
                      </a:lnTo>
                      <a:lnTo>
                        <a:pt x="1800" y="696"/>
                      </a:lnTo>
                      <a:lnTo>
                        <a:pt x="1794" y="684"/>
                      </a:lnTo>
                      <a:lnTo>
                        <a:pt x="1794" y="636"/>
                      </a:lnTo>
                      <a:lnTo>
                        <a:pt x="1800" y="630"/>
                      </a:lnTo>
                      <a:lnTo>
                        <a:pt x="1800" y="624"/>
                      </a:lnTo>
                      <a:lnTo>
                        <a:pt x="1806" y="618"/>
                      </a:lnTo>
                      <a:lnTo>
                        <a:pt x="1812" y="618"/>
                      </a:lnTo>
                      <a:lnTo>
                        <a:pt x="1818" y="624"/>
                      </a:lnTo>
                      <a:lnTo>
                        <a:pt x="1824" y="642"/>
                      </a:lnTo>
                      <a:lnTo>
                        <a:pt x="1830" y="666"/>
                      </a:lnTo>
                      <a:lnTo>
                        <a:pt x="1836" y="684"/>
                      </a:lnTo>
                      <a:lnTo>
                        <a:pt x="1836" y="702"/>
                      </a:lnTo>
                      <a:lnTo>
                        <a:pt x="1866" y="738"/>
                      </a:lnTo>
                      <a:lnTo>
                        <a:pt x="1866" y="792"/>
                      </a:lnTo>
                      <a:lnTo>
                        <a:pt x="1890" y="822"/>
                      </a:lnTo>
                      <a:lnTo>
                        <a:pt x="1890" y="858"/>
                      </a:lnTo>
                      <a:lnTo>
                        <a:pt x="1902" y="930"/>
                      </a:lnTo>
                      <a:lnTo>
                        <a:pt x="1920" y="918"/>
                      </a:lnTo>
                      <a:lnTo>
                        <a:pt x="1962" y="930"/>
                      </a:lnTo>
                      <a:lnTo>
                        <a:pt x="1962" y="870"/>
                      </a:lnTo>
                      <a:lnTo>
                        <a:pt x="1968" y="864"/>
                      </a:lnTo>
                      <a:lnTo>
                        <a:pt x="1974" y="852"/>
                      </a:lnTo>
                      <a:lnTo>
                        <a:pt x="1980" y="876"/>
                      </a:lnTo>
                      <a:lnTo>
                        <a:pt x="1998" y="876"/>
                      </a:lnTo>
                      <a:lnTo>
                        <a:pt x="2004" y="870"/>
                      </a:lnTo>
                      <a:lnTo>
                        <a:pt x="2010" y="858"/>
                      </a:lnTo>
                      <a:lnTo>
                        <a:pt x="2010" y="828"/>
                      </a:lnTo>
                      <a:lnTo>
                        <a:pt x="2004" y="822"/>
                      </a:lnTo>
                      <a:lnTo>
                        <a:pt x="2004" y="816"/>
                      </a:lnTo>
                      <a:lnTo>
                        <a:pt x="1992" y="810"/>
                      </a:lnTo>
                      <a:lnTo>
                        <a:pt x="1986" y="798"/>
                      </a:lnTo>
                      <a:lnTo>
                        <a:pt x="1974" y="792"/>
                      </a:lnTo>
                      <a:lnTo>
                        <a:pt x="1962" y="780"/>
                      </a:lnTo>
                      <a:lnTo>
                        <a:pt x="1956" y="768"/>
                      </a:lnTo>
                      <a:lnTo>
                        <a:pt x="1944" y="756"/>
                      </a:lnTo>
                      <a:lnTo>
                        <a:pt x="1944" y="750"/>
                      </a:lnTo>
                      <a:lnTo>
                        <a:pt x="1956" y="726"/>
                      </a:lnTo>
                      <a:lnTo>
                        <a:pt x="1968" y="720"/>
                      </a:lnTo>
                      <a:lnTo>
                        <a:pt x="1968" y="708"/>
                      </a:lnTo>
                      <a:lnTo>
                        <a:pt x="1962" y="696"/>
                      </a:lnTo>
                      <a:lnTo>
                        <a:pt x="1938" y="684"/>
                      </a:lnTo>
                      <a:lnTo>
                        <a:pt x="1932" y="672"/>
                      </a:lnTo>
                      <a:lnTo>
                        <a:pt x="1932" y="642"/>
                      </a:lnTo>
                      <a:lnTo>
                        <a:pt x="1938" y="636"/>
                      </a:lnTo>
                      <a:lnTo>
                        <a:pt x="1938" y="630"/>
                      </a:lnTo>
                      <a:lnTo>
                        <a:pt x="1926" y="618"/>
                      </a:lnTo>
                      <a:lnTo>
                        <a:pt x="1914" y="612"/>
                      </a:lnTo>
                      <a:lnTo>
                        <a:pt x="1896" y="594"/>
                      </a:lnTo>
                      <a:lnTo>
                        <a:pt x="1884" y="588"/>
                      </a:lnTo>
                      <a:lnTo>
                        <a:pt x="1878" y="582"/>
                      </a:lnTo>
                      <a:lnTo>
                        <a:pt x="1914" y="582"/>
                      </a:lnTo>
                      <a:lnTo>
                        <a:pt x="1926" y="576"/>
                      </a:lnTo>
                      <a:lnTo>
                        <a:pt x="1932" y="570"/>
                      </a:lnTo>
                      <a:lnTo>
                        <a:pt x="1944" y="546"/>
                      </a:lnTo>
                      <a:lnTo>
                        <a:pt x="1950" y="540"/>
                      </a:lnTo>
                      <a:lnTo>
                        <a:pt x="1956" y="528"/>
                      </a:lnTo>
                      <a:lnTo>
                        <a:pt x="1992" y="528"/>
                      </a:lnTo>
                      <a:lnTo>
                        <a:pt x="2004" y="522"/>
                      </a:lnTo>
                      <a:lnTo>
                        <a:pt x="2010" y="522"/>
                      </a:lnTo>
                      <a:lnTo>
                        <a:pt x="2016" y="516"/>
                      </a:lnTo>
                      <a:lnTo>
                        <a:pt x="2016" y="504"/>
                      </a:lnTo>
                      <a:lnTo>
                        <a:pt x="1998" y="486"/>
                      </a:lnTo>
                      <a:lnTo>
                        <a:pt x="1986" y="480"/>
                      </a:lnTo>
                      <a:lnTo>
                        <a:pt x="1974" y="486"/>
                      </a:lnTo>
                      <a:lnTo>
                        <a:pt x="1956" y="504"/>
                      </a:lnTo>
                      <a:lnTo>
                        <a:pt x="1956" y="510"/>
                      </a:lnTo>
                      <a:lnTo>
                        <a:pt x="1944" y="510"/>
                      </a:lnTo>
                      <a:lnTo>
                        <a:pt x="1932" y="504"/>
                      </a:lnTo>
                      <a:lnTo>
                        <a:pt x="1896" y="504"/>
                      </a:lnTo>
                      <a:lnTo>
                        <a:pt x="1890" y="510"/>
                      </a:lnTo>
                      <a:lnTo>
                        <a:pt x="1884" y="522"/>
                      </a:lnTo>
                      <a:lnTo>
                        <a:pt x="1854" y="552"/>
                      </a:lnTo>
                      <a:lnTo>
                        <a:pt x="1848" y="546"/>
                      </a:lnTo>
                      <a:lnTo>
                        <a:pt x="1836" y="540"/>
                      </a:lnTo>
                      <a:lnTo>
                        <a:pt x="1824" y="516"/>
                      </a:lnTo>
                      <a:lnTo>
                        <a:pt x="1788" y="498"/>
                      </a:lnTo>
                      <a:lnTo>
                        <a:pt x="1776" y="498"/>
                      </a:lnTo>
                      <a:lnTo>
                        <a:pt x="1776" y="486"/>
                      </a:lnTo>
                      <a:lnTo>
                        <a:pt x="1782" y="468"/>
                      </a:lnTo>
                      <a:lnTo>
                        <a:pt x="1782" y="456"/>
                      </a:lnTo>
                      <a:lnTo>
                        <a:pt x="1794" y="420"/>
                      </a:lnTo>
                      <a:lnTo>
                        <a:pt x="1806" y="408"/>
                      </a:lnTo>
                      <a:lnTo>
                        <a:pt x="1824" y="408"/>
                      </a:lnTo>
                      <a:lnTo>
                        <a:pt x="1842" y="414"/>
                      </a:lnTo>
                      <a:lnTo>
                        <a:pt x="1896" y="414"/>
                      </a:lnTo>
                      <a:lnTo>
                        <a:pt x="1902" y="408"/>
                      </a:lnTo>
                      <a:lnTo>
                        <a:pt x="1908" y="408"/>
                      </a:lnTo>
                      <a:lnTo>
                        <a:pt x="1908" y="402"/>
                      </a:lnTo>
                      <a:lnTo>
                        <a:pt x="1914" y="396"/>
                      </a:lnTo>
                      <a:lnTo>
                        <a:pt x="1920" y="396"/>
                      </a:lnTo>
                      <a:lnTo>
                        <a:pt x="1944" y="402"/>
                      </a:lnTo>
                      <a:lnTo>
                        <a:pt x="1980" y="420"/>
                      </a:lnTo>
                      <a:lnTo>
                        <a:pt x="2010" y="432"/>
                      </a:lnTo>
                      <a:lnTo>
                        <a:pt x="2034" y="438"/>
                      </a:lnTo>
                      <a:lnTo>
                        <a:pt x="2040" y="438"/>
                      </a:lnTo>
                      <a:lnTo>
                        <a:pt x="2052" y="432"/>
                      </a:lnTo>
                      <a:lnTo>
                        <a:pt x="2064" y="420"/>
                      </a:lnTo>
                      <a:lnTo>
                        <a:pt x="2082" y="420"/>
                      </a:lnTo>
                      <a:lnTo>
                        <a:pt x="2094" y="414"/>
                      </a:lnTo>
                      <a:lnTo>
                        <a:pt x="2106" y="414"/>
                      </a:lnTo>
                      <a:lnTo>
                        <a:pt x="2112" y="408"/>
                      </a:lnTo>
                      <a:lnTo>
                        <a:pt x="2112" y="402"/>
                      </a:lnTo>
                      <a:lnTo>
                        <a:pt x="2106" y="396"/>
                      </a:lnTo>
                      <a:lnTo>
                        <a:pt x="2106" y="390"/>
                      </a:lnTo>
                      <a:lnTo>
                        <a:pt x="2118" y="378"/>
                      </a:lnTo>
                      <a:lnTo>
                        <a:pt x="2142" y="366"/>
                      </a:lnTo>
                      <a:lnTo>
                        <a:pt x="2148" y="360"/>
                      </a:lnTo>
                      <a:lnTo>
                        <a:pt x="2160" y="354"/>
                      </a:lnTo>
                      <a:lnTo>
                        <a:pt x="2148" y="324"/>
                      </a:lnTo>
                      <a:lnTo>
                        <a:pt x="2070" y="360"/>
                      </a:lnTo>
                      <a:lnTo>
                        <a:pt x="2076" y="366"/>
                      </a:lnTo>
                      <a:lnTo>
                        <a:pt x="2076" y="372"/>
                      </a:lnTo>
                      <a:lnTo>
                        <a:pt x="2070" y="378"/>
                      </a:lnTo>
                      <a:lnTo>
                        <a:pt x="2046" y="378"/>
                      </a:lnTo>
                      <a:lnTo>
                        <a:pt x="2022" y="366"/>
                      </a:lnTo>
                      <a:lnTo>
                        <a:pt x="2004" y="366"/>
                      </a:lnTo>
                      <a:lnTo>
                        <a:pt x="1968" y="384"/>
                      </a:lnTo>
                      <a:lnTo>
                        <a:pt x="1950" y="384"/>
                      </a:lnTo>
                      <a:lnTo>
                        <a:pt x="1938" y="378"/>
                      </a:lnTo>
                      <a:lnTo>
                        <a:pt x="1926" y="378"/>
                      </a:lnTo>
                      <a:lnTo>
                        <a:pt x="1902" y="366"/>
                      </a:lnTo>
                      <a:lnTo>
                        <a:pt x="1860" y="366"/>
                      </a:lnTo>
                      <a:lnTo>
                        <a:pt x="1872" y="348"/>
                      </a:lnTo>
                      <a:lnTo>
                        <a:pt x="1860" y="348"/>
                      </a:lnTo>
                      <a:lnTo>
                        <a:pt x="1848" y="342"/>
                      </a:lnTo>
                      <a:lnTo>
                        <a:pt x="1824" y="342"/>
                      </a:lnTo>
                      <a:lnTo>
                        <a:pt x="1824" y="366"/>
                      </a:lnTo>
                      <a:lnTo>
                        <a:pt x="1812" y="378"/>
                      </a:lnTo>
                      <a:lnTo>
                        <a:pt x="1788" y="390"/>
                      </a:lnTo>
                      <a:lnTo>
                        <a:pt x="1764" y="390"/>
                      </a:lnTo>
                      <a:lnTo>
                        <a:pt x="1758" y="396"/>
                      </a:lnTo>
                      <a:lnTo>
                        <a:pt x="1758" y="426"/>
                      </a:lnTo>
                      <a:lnTo>
                        <a:pt x="1740" y="432"/>
                      </a:lnTo>
                      <a:lnTo>
                        <a:pt x="1752" y="498"/>
                      </a:lnTo>
                      <a:lnTo>
                        <a:pt x="1740" y="498"/>
                      </a:lnTo>
                      <a:lnTo>
                        <a:pt x="1734" y="510"/>
                      </a:lnTo>
                      <a:lnTo>
                        <a:pt x="1728" y="516"/>
                      </a:lnTo>
                      <a:lnTo>
                        <a:pt x="1710" y="552"/>
                      </a:lnTo>
                      <a:close/>
                      <a:moveTo>
                        <a:pt x="1986" y="576"/>
                      </a:moveTo>
                      <a:lnTo>
                        <a:pt x="1986" y="594"/>
                      </a:lnTo>
                      <a:lnTo>
                        <a:pt x="1992" y="600"/>
                      </a:lnTo>
                      <a:lnTo>
                        <a:pt x="2004" y="600"/>
                      </a:lnTo>
                      <a:lnTo>
                        <a:pt x="2016" y="588"/>
                      </a:lnTo>
                      <a:lnTo>
                        <a:pt x="2016" y="576"/>
                      </a:lnTo>
                      <a:lnTo>
                        <a:pt x="1986" y="576"/>
                      </a:lnTo>
                      <a:close/>
                      <a:moveTo>
                        <a:pt x="1686" y="1110"/>
                      </a:moveTo>
                      <a:lnTo>
                        <a:pt x="1674" y="1110"/>
                      </a:lnTo>
                      <a:lnTo>
                        <a:pt x="1668" y="1116"/>
                      </a:lnTo>
                      <a:lnTo>
                        <a:pt x="1662" y="1116"/>
                      </a:lnTo>
                      <a:lnTo>
                        <a:pt x="1614" y="1104"/>
                      </a:lnTo>
                      <a:lnTo>
                        <a:pt x="1644" y="1146"/>
                      </a:lnTo>
                      <a:lnTo>
                        <a:pt x="1650" y="1152"/>
                      </a:lnTo>
                      <a:lnTo>
                        <a:pt x="1662" y="1158"/>
                      </a:lnTo>
                      <a:lnTo>
                        <a:pt x="1668" y="1164"/>
                      </a:lnTo>
                      <a:lnTo>
                        <a:pt x="1680" y="1170"/>
                      </a:lnTo>
                      <a:lnTo>
                        <a:pt x="1692" y="1158"/>
                      </a:lnTo>
                      <a:lnTo>
                        <a:pt x="1698" y="1140"/>
                      </a:lnTo>
                      <a:lnTo>
                        <a:pt x="1698" y="1128"/>
                      </a:lnTo>
                      <a:lnTo>
                        <a:pt x="1692" y="1116"/>
                      </a:lnTo>
                      <a:lnTo>
                        <a:pt x="1686" y="1110"/>
                      </a:lnTo>
                      <a:close/>
                      <a:moveTo>
                        <a:pt x="2094" y="1104"/>
                      </a:moveTo>
                      <a:lnTo>
                        <a:pt x="2064" y="1128"/>
                      </a:lnTo>
                      <a:lnTo>
                        <a:pt x="2094" y="1134"/>
                      </a:lnTo>
                      <a:lnTo>
                        <a:pt x="2094" y="1104"/>
                      </a:lnTo>
                      <a:close/>
                      <a:moveTo>
                        <a:pt x="486" y="294"/>
                      </a:moveTo>
                      <a:lnTo>
                        <a:pt x="474" y="288"/>
                      </a:lnTo>
                      <a:lnTo>
                        <a:pt x="468" y="288"/>
                      </a:lnTo>
                      <a:lnTo>
                        <a:pt x="456" y="294"/>
                      </a:lnTo>
                      <a:lnTo>
                        <a:pt x="456" y="312"/>
                      </a:lnTo>
                      <a:lnTo>
                        <a:pt x="468" y="324"/>
                      </a:lnTo>
                      <a:lnTo>
                        <a:pt x="474" y="318"/>
                      </a:lnTo>
                      <a:lnTo>
                        <a:pt x="486" y="318"/>
                      </a:lnTo>
                      <a:lnTo>
                        <a:pt x="486" y="312"/>
                      </a:lnTo>
                      <a:lnTo>
                        <a:pt x="492" y="300"/>
                      </a:lnTo>
                      <a:lnTo>
                        <a:pt x="486" y="294"/>
                      </a:lnTo>
                      <a:close/>
                      <a:moveTo>
                        <a:pt x="2346" y="588"/>
                      </a:moveTo>
                      <a:lnTo>
                        <a:pt x="2340" y="576"/>
                      </a:lnTo>
                      <a:lnTo>
                        <a:pt x="2328" y="570"/>
                      </a:lnTo>
                      <a:lnTo>
                        <a:pt x="2310" y="552"/>
                      </a:lnTo>
                      <a:lnTo>
                        <a:pt x="2304" y="552"/>
                      </a:lnTo>
                      <a:lnTo>
                        <a:pt x="2304" y="600"/>
                      </a:lnTo>
                      <a:lnTo>
                        <a:pt x="2316" y="600"/>
                      </a:lnTo>
                      <a:lnTo>
                        <a:pt x="2328" y="606"/>
                      </a:lnTo>
                      <a:lnTo>
                        <a:pt x="2334" y="606"/>
                      </a:lnTo>
                      <a:lnTo>
                        <a:pt x="2346" y="600"/>
                      </a:lnTo>
                      <a:lnTo>
                        <a:pt x="2346" y="588"/>
                      </a:lnTo>
                      <a:close/>
                      <a:moveTo>
                        <a:pt x="2310" y="474"/>
                      </a:moveTo>
                      <a:lnTo>
                        <a:pt x="2340" y="504"/>
                      </a:lnTo>
                      <a:lnTo>
                        <a:pt x="2358" y="516"/>
                      </a:lnTo>
                      <a:lnTo>
                        <a:pt x="2382" y="528"/>
                      </a:lnTo>
                      <a:lnTo>
                        <a:pt x="2400" y="528"/>
                      </a:lnTo>
                      <a:lnTo>
                        <a:pt x="2400" y="522"/>
                      </a:lnTo>
                      <a:lnTo>
                        <a:pt x="2358" y="480"/>
                      </a:lnTo>
                      <a:lnTo>
                        <a:pt x="2358" y="468"/>
                      </a:lnTo>
                      <a:lnTo>
                        <a:pt x="2364" y="456"/>
                      </a:lnTo>
                      <a:lnTo>
                        <a:pt x="2376" y="450"/>
                      </a:lnTo>
                      <a:lnTo>
                        <a:pt x="2394" y="450"/>
                      </a:lnTo>
                      <a:lnTo>
                        <a:pt x="2406" y="456"/>
                      </a:lnTo>
                      <a:lnTo>
                        <a:pt x="2424" y="444"/>
                      </a:lnTo>
                      <a:lnTo>
                        <a:pt x="2400" y="432"/>
                      </a:lnTo>
                      <a:lnTo>
                        <a:pt x="2412" y="426"/>
                      </a:lnTo>
                      <a:lnTo>
                        <a:pt x="2424" y="402"/>
                      </a:lnTo>
                      <a:lnTo>
                        <a:pt x="2412" y="378"/>
                      </a:lnTo>
                      <a:lnTo>
                        <a:pt x="2400" y="372"/>
                      </a:lnTo>
                      <a:lnTo>
                        <a:pt x="2382" y="372"/>
                      </a:lnTo>
                      <a:lnTo>
                        <a:pt x="2358" y="396"/>
                      </a:lnTo>
                      <a:lnTo>
                        <a:pt x="2346" y="402"/>
                      </a:lnTo>
                      <a:lnTo>
                        <a:pt x="2340" y="408"/>
                      </a:lnTo>
                      <a:lnTo>
                        <a:pt x="2334" y="408"/>
                      </a:lnTo>
                      <a:lnTo>
                        <a:pt x="2328" y="402"/>
                      </a:lnTo>
                      <a:lnTo>
                        <a:pt x="2328" y="366"/>
                      </a:lnTo>
                      <a:lnTo>
                        <a:pt x="2334" y="360"/>
                      </a:lnTo>
                      <a:lnTo>
                        <a:pt x="2346" y="336"/>
                      </a:lnTo>
                      <a:lnTo>
                        <a:pt x="2346" y="318"/>
                      </a:lnTo>
                      <a:lnTo>
                        <a:pt x="2340" y="312"/>
                      </a:lnTo>
                      <a:lnTo>
                        <a:pt x="2358" y="276"/>
                      </a:lnTo>
                      <a:lnTo>
                        <a:pt x="2316" y="312"/>
                      </a:lnTo>
                      <a:lnTo>
                        <a:pt x="2316" y="342"/>
                      </a:lnTo>
                      <a:lnTo>
                        <a:pt x="2304" y="348"/>
                      </a:lnTo>
                      <a:lnTo>
                        <a:pt x="2298" y="354"/>
                      </a:lnTo>
                      <a:lnTo>
                        <a:pt x="2286" y="378"/>
                      </a:lnTo>
                      <a:lnTo>
                        <a:pt x="2286" y="408"/>
                      </a:lnTo>
                      <a:lnTo>
                        <a:pt x="2298" y="420"/>
                      </a:lnTo>
                      <a:lnTo>
                        <a:pt x="2304" y="432"/>
                      </a:lnTo>
                      <a:lnTo>
                        <a:pt x="2310" y="438"/>
                      </a:lnTo>
                      <a:lnTo>
                        <a:pt x="2310" y="444"/>
                      </a:lnTo>
                      <a:lnTo>
                        <a:pt x="2304" y="450"/>
                      </a:lnTo>
                      <a:lnTo>
                        <a:pt x="2304" y="468"/>
                      </a:lnTo>
                      <a:lnTo>
                        <a:pt x="2310" y="474"/>
                      </a:lnTo>
                      <a:close/>
                      <a:moveTo>
                        <a:pt x="2250" y="708"/>
                      </a:moveTo>
                      <a:lnTo>
                        <a:pt x="2238" y="696"/>
                      </a:lnTo>
                      <a:lnTo>
                        <a:pt x="2214" y="708"/>
                      </a:lnTo>
                      <a:lnTo>
                        <a:pt x="2214" y="732"/>
                      </a:lnTo>
                      <a:lnTo>
                        <a:pt x="2220" y="744"/>
                      </a:lnTo>
                      <a:lnTo>
                        <a:pt x="2226" y="750"/>
                      </a:lnTo>
                      <a:lnTo>
                        <a:pt x="2250" y="762"/>
                      </a:lnTo>
                      <a:lnTo>
                        <a:pt x="2274" y="762"/>
                      </a:lnTo>
                      <a:lnTo>
                        <a:pt x="2280" y="750"/>
                      </a:lnTo>
                      <a:lnTo>
                        <a:pt x="2280" y="738"/>
                      </a:lnTo>
                      <a:lnTo>
                        <a:pt x="2274" y="726"/>
                      </a:lnTo>
                      <a:lnTo>
                        <a:pt x="2274" y="714"/>
                      </a:lnTo>
                      <a:lnTo>
                        <a:pt x="2268" y="708"/>
                      </a:lnTo>
                      <a:lnTo>
                        <a:pt x="2268" y="702"/>
                      </a:lnTo>
                      <a:lnTo>
                        <a:pt x="2250" y="708"/>
                      </a:lnTo>
                      <a:close/>
                      <a:moveTo>
                        <a:pt x="2148" y="1104"/>
                      </a:moveTo>
                      <a:lnTo>
                        <a:pt x="2226" y="1092"/>
                      </a:lnTo>
                      <a:lnTo>
                        <a:pt x="2166" y="1074"/>
                      </a:lnTo>
                      <a:lnTo>
                        <a:pt x="2148" y="1104"/>
                      </a:lnTo>
                      <a:close/>
                      <a:moveTo>
                        <a:pt x="2544" y="750"/>
                      </a:moveTo>
                      <a:lnTo>
                        <a:pt x="2520" y="732"/>
                      </a:lnTo>
                      <a:lnTo>
                        <a:pt x="2526" y="714"/>
                      </a:lnTo>
                      <a:lnTo>
                        <a:pt x="2514" y="702"/>
                      </a:lnTo>
                      <a:lnTo>
                        <a:pt x="2508" y="690"/>
                      </a:lnTo>
                      <a:lnTo>
                        <a:pt x="2490" y="684"/>
                      </a:lnTo>
                      <a:lnTo>
                        <a:pt x="2472" y="672"/>
                      </a:lnTo>
                      <a:lnTo>
                        <a:pt x="2442" y="666"/>
                      </a:lnTo>
                      <a:lnTo>
                        <a:pt x="2424" y="666"/>
                      </a:lnTo>
                      <a:lnTo>
                        <a:pt x="2388" y="684"/>
                      </a:lnTo>
                      <a:lnTo>
                        <a:pt x="2358" y="684"/>
                      </a:lnTo>
                      <a:lnTo>
                        <a:pt x="2346" y="696"/>
                      </a:lnTo>
                      <a:lnTo>
                        <a:pt x="2340" y="708"/>
                      </a:lnTo>
                      <a:lnTo>
                        <a:pt x="2340" y="726"/>
                      </a:lnTo>
                      <a:lnTo>
                        <a:pt x="2346" y="732"/>
                      </a:lnTo>
                      <a:lnTo>
                        <a:pt x="2364" y="714"/>
                      </a:lnTo>
                      <a:lnTo>
                        <a:pt x="2364" y="726"/>
                      </a:lnTo>
                      <a:lnTo>
                        <a:pt x="2370" y="738"/>
                      </a:lnTo>
                      <a:lnTo>
                        <a:pt x="2376" y="744"/>
                      </a:lnTo>
                      <a:lnTo>
                        <a:pt x="2388" y="738"/>
                      </a:lnTo>
                      <a:lnTo>
                        <a:pt x="2394" y="732"/>
                      </a:lnTo>
                      <a:lnTo>
                        <a:pt x="2394" y="726"/>
                      </a:lnTo>
                      <a:lnTo>
                        <a:pt x="2400" y="720"/>
                      </a:lnTo>
                      <a:lnTo>
                        <a:pt x="2400" y="714"/>
                      </a:lnTo>
                      <a:lnTo>
                        <a:pt x="2406" y="726"/>
                      </a:lnTo>
                      <a:lnTo>
                        <a:pt x="2418" y="732"/>
                      </a:lnTo>
                      <a:lnTo>
                        <a:pt x="2430" y="732"/>
                      </a:lnTo>
                      <a:lnTo>
                        <a:pt x="2442" y="720"/>
                      </a:lnTo>
                      <a:lnTo>
                        <a:pt x="2454" y="714"/>
                      </a:lnTo>
                      <a:lnTo>
                        <a:pt x="2460" y="708"/>
                      </a:lnTo>
                      <a:lnTo>
                        <a:pt x="2472" y="762"/>
                      </a:lnTo>
                      <a:lnTo>
                        <a:pt x="2502" y="738"/>
                      </a:lnTo>
                      <a:lnTo>
                        <a:pt x="2538" y="774"/>
                      </a:lnTo>
                      <a:lnTo>
                        <a:pt x="2544" y="750"/>
                      </a:lnTo>
                      <a:close/>
                      <a:moveTo>
                        <a:pt x="3264" y="678"/>
                      </a:moveTo>
                      <a:lnTo>
                        <a:pt x="3222" y="648"/>
                      </a:lnTo>
                      <a:lnTo>
                        <a:pt x="3210" y="648"/>
                      </a:lnTo>
                      <a:lnTo>
                        <a:pt x="3198" y="654"/>
                      </a:lnTo>
                      <a:lnTo>
                        <a:pt x="3180" y="654"/>
                      </a:lnTo>
                      <a:lnTo>
                        <a:pt x="3162" y="648"/>
                      </a:lnTo>
                      <a:lnTo>
                        <a:pt x="3126" y="630"/>
                      </a:lnTo>
                      <a:lnTo>
                        <a:pt x="3096" y="612"/>
                      </a:lnTo>
                      <a:lnTo>
                        <a:pt x="3060" y="594"/>
                      </a:lnTo>
                      <a:lnTo>
                        <a:pt x="3042" y="582"/>
                      </a:lnTo>
                      <a:lnTo>
                        <a:pt x="3030" y="582"/>
                      </a:lnTo>
                      <a:lnTo>
                        <a:pt x="3006" y="594"/>
                      </a:lnTo>
                      <a:lnTo>
                        <a:pt x="3000" y="600"/>
                      </a:lnTo>
                      <a:lnTo>
                        <a:pt x="2988" y="606"/>
                      </a:lnTo>
                      <a:lnTo>
                        <a:pt x="3006" y="630"/>
                      </a:lnTo>
                      <a:lnTo>
                        <a:pt x="2928" y="642"/>
                      </a:lnTo>
                      <a:lnTo>
                        <a:pt x="2934" y="666"/>
                      </a:lnTo>
                      <a:lnTo>
                        <a:pt x="2928" y="678"/>
                      </a:lnTo>
                      <a:lnTo>
                        <a:pt x="2922" y="684"/>
                      </a:lnTo>
                      <a:lnTo>
                        <a:pt x="2916" y="696"/>
                      </a:lnTo>
                      <a:lnTo>
                        <a:pt x="2880" y="720"/>
                      </a:lnTo>
                      <a:lnTo>
                        <a:pt x="2862" y="726"/>
                      </a:lnTo>
                      <a:lnTo>
                        <a:pt x="2844" y="726"/>
                      </a:lnTo>
                      <a:lnTo>
                        <a:pt x="2832" y="720"/>
                      </a:lnTo>
                      <a:lnTo>
                        <a:pt x="2826" y="714"/>
                      </a:lnTo>
                      <a:lnTo>
                        <a:pt x="2820" y="702"/>
                      </a:lnTo>
                      <a:lnTo>
                        <a:pt x="2820" y="678"/>
                      </a:lnTo>
                      <a:lnTo>
                        <a:pt x="2814" y="672"/>
                      </a:lnTo>
                      <a:lnTo>
                        <a:pt x="2814" y="660"/>
                      </a:lnTo>
                      <a:lnTo>
                        <a:pt x="2808" y="666"/>
                      </a:lnTo>
                      <a:lnTo>
                        <a:pt x="2808" y="672"/>
                      </a:lnTo>
                      <a:lnTo>
                        <a:pt x="2802" y="684"/>
                      </a:lnTo>
                      <a:lnTo>
                        <a:pt x="2796" y="690"/>
                      </a:lnTo>
                      <a:lnTo>
                        <a:pt x="2796" y="696"/>
                      </a:lnTo>
                      <a:lnTo>
                        <a:pt x="2796" y="690"/>
                      </a:lnTo>
                      <a:lnTo>
                        <a:pt x="2790" y="684"/>
                      </a:lnTo>
                      <a:lnTo>
                        <a:pt x="2790" y="672"/>
                      </a:lnTo>
                      <a:lnTo>
                        <a:pt x="2784" y="660"/>
                      </a:lnTo>
                      <a:lnTo>
                        <a:pt x="2784" y="576"/>
                      </a:lnTo>
                      <a:lnTo>
                        <a:pt x="2778" y="558"/>
                      </a:lnTo>
                      <a:lnTo>
                        <a:pt x="2760" y="522"/>
                      </a:lnTo>
                      <a:lnTo>
                        <a:pt x="2724" y="522"/>
                      </a:lnTo>
                      <a:lnTo>
                        <a:pt x="2718" y="510"/>
                      </a:lnTo>
                      <a:lnTo>
                        <a:pt x="2694" y="498"/>
                      </a:lnTo>
                      <a:lnTo>
                        <a:pt x="2676" y="486"/>
                      </a:lnTo>
                      <a:lnTo>
                        <a:pt x="2652" y="486"/>
                      </a:lnTo>
                      <a:lnTo>
                        <a:pt x="2634" y="498"/>
                      </a:lnTo>
                      <a:lnTo>
                        <a:pt x="2628" y="504"/>
                      </a:lnTo>
                      <a:lnTo>
                        <a:pt x="2616" y="510"/>
                      </a:lnTo>
                      <a:lnTo>
                        <a:pt x="2610" y="522"/>
                      </a:lnTo>
                      <a:lnTo>
                        <a:pt x="2586" y="528"/>
                      </a:lnTo>
                      <a:lnTo>
                        <a:pt x="2580" y="546"/>
                      </a:lnTo>
                      <a:lnTo>
                        <a:pt x="2562" y="558"/>
                      </a:lnTo>
                      <a:lnTo>
                        <a:pt x="2562" y="540"/>
                      </a:lnTo>
                      <a:lnTo>
                        <a:pt x="2556" y="534"/>
                      </a:lnTo>
                      <a:lnTo>
                        <a:pt x="2532" y="534"/>
                      </a:lnTo>
                      <a:lnTo>
                        <a:pt x="2532" y="546"/>
                      </a:lnTo>
                      <a:lnTo>
                        <a:pt x="2544" y="570"/>
                      </a:lnTo>
                      <a:lnTo>
                        <a:pt x="2568" y="582"/>
                      </a:lnTo>
                      <a:lnTo>
                        <a:pt x="2604" y="582"/>
                      </a:lnTo>
                      <a:lnTo>
                        <a:pt x="2616" y="588"/>
                      </a:lnTo>
                      <a:lnTo>
                        <a:pt x="2622" y="594"/>
                      </a:lnTo>
                      <a:lnTo>
                        <a:pt x="2628" y="594"/>
                      </a:lnTo>
                      <a:lnTo>
                        <a:pt x="2628" y="618"/>
                      </a:lnTo>
                      <a:lnTo>
                        <a:pt x="2634" y="630"/>
                      </a:lnTo>
                      <a:lnTo>
                        <a:pt x="2640" y="636"/>
                      </a:lnTo>
                      <a:lnTo>
                        <a:pt x="2652" y="642"/>
                      </a:lnTo>
                      <a:lnTo>
                        <a:pt x="2694" y="642"/>
                      </a:lnTo>
                      <a:lnTo>
                        <a:pt x="2712" y="636"/>
                      </a:lnTo>
                      <a:lnTo>
                        <a:pt x="2754" y="636"/>
                      </a:lnTo>
                      <a:lnTo>
                        <a:pt x="2760" y="642"/>
                      </a:lnTo>
                      <a:lnTo>
                        <a:pt x="2760" y="660"/>
                      </a:lnTo>
                      <a:lnTo>
                        <a:pt x="2700" y="660"/>
                      </a:lnTo>
                      <a:lnTo>
                        <a:pt x="2688" y="666"/>
                      </a:lnTo>
                      <a:lnTo>
                        <a:pt x="2676" y="678"/>
                      </a:lnTo>
                      <a:lnTo>
                        <a:pt x="2640" y="678"/>
                      </a:lnTo>
                      <a:lnTo>
                        <a:pt x="2616" y="690"/>
                      </a:lnTo>
                      <a:lnTo>
                        <a:pt x="2616" y="696"/>
                      </a:lnTo>
                      <a:lnTo>
                        <a:pt x="2622" y="696"/>
                      </a:lnTo>
                      <a:lnTo>
                        <a:pt x="2646" y="708"/>
                      </a:lnTo>
                      <a:lnTo>
                        <a:pt x="2658" y="708"/>
                      </a:lnTo>
                      <a:lnTo>
                        <a:pt x="2676" y="726"/>
                      </a:lnTo>
                      <a:lnTo>
                        <a:pt x="2682" y="738"/>
                      </a:lnTo>
                      <a:lnTo>
                        <a:pt x="2688" y="744"/>
                      </a:lnTo>
                      <a:lnTo>
                        <a:pt x="2682" y="750"/>
                      </a:lnTo>
                      <a:lnTo>
                        <a:pt x="2676" y="762"/>
                      </a:lnTo>
                      <a:lnTo>
                        <a:pt x="2676" y="774"/>
                      </a:lnTo>
                      <a:lnTo>
                        <a:pt x="2670" y="780"/>
                      </a:lnTo>
                      <a:lnTo>
                        <a:pt x="2676" y="792"/>
                      </a:lnTo>
                      <a:lnTo>
                        <a:pt x="2682" y="798"/>
                      </a:lnTo>
                      <a:lnTo>
                        <a:pt x="2694" y="792"/>
                      </a:lnTo>
                      <a:lnTo>
                        <a:pt x="2706" y="780"/>
                      </a:lnTo>
                      <a:lnTo>
                        <a:pt x="2712" y="768"/>
                      </a:lnTo>
                      <a:lnTo>
                        <a:pt x="2718" y="762"/>
                      </a:lnTo>
                      <a:lnTo>
                        <a:pt x="2718" y="750"/>
                      </a:lnTo>
                      <a:lnTo>
                        <a:pt x="2724" y="744"/>
                      </a:lnTo>
                      <a:lnTo>
                        <a:pt x="2736" y="720"/>
                      </a:lnTo>
                      <a:lnTo>
                        <a:pt x="2742" y="714"/>
                      </a:lnTo>
                      <a:lnTo>
                        <a:pt x="2748" y="702"/>
                      </a:lnTo>
                      <a:lnTo>
                        <a:pt x="2748" y="744"/>
                      </a:lnTo>
                      <a:lnTo>
                        <a:pt x="2754" y="750"/>
                      </a:lnTo>
                      <a:lnTo>
                        <a:pt x="2766" y="756"/>
                      </a:lnTo>
                      <a:lnTo>
                        <a:pt x="2772" y="768"/>
                      </a:lnTo>
                      <a:lnTo>
                        <a:pt x="2784" y="774"/>
                      </a:lnTo>
                      <a:lnTo>
                        <a:pt x="2790" y="780"/>
                      </a:lnTo>
                      <a:lnTo>
                        <a:pt x="2814" y="780"/>
                      </a:lnTo>
                      <a:lnTo>
                        <a:pt x="2820" y="774"/>
                      </a:lnTo>
                      <a:lnTo>
                        <a:pt x="2826" y="774"/>
                      </a:lnTo>
                      <a:lnTo>
                        <a:pt x="2814" y="792"/>
                      </a:lnTo>
                      <a:lnTo>
                        <a:pt x="2844" y="822"/>
                      </a:lnTo>
                      <a:lnTo>
                        <a:pt x="2904" y="822"/>
                      </a:lnTo>
                      <a:lnTo>
                        <a:pt x="2940" y="846"/>
                      </a:lnTo>
                      <a:lnTo>
                        <a:pt x="2976" y="864"/>
                      </a:lnTo>
                      <a:lnTo>
                        <a:pt x="3006" y="876"/>
                      </a:lnTo>
                      <a:lnTo>
                        <a:pt x="3036" y="894"/>
                      </a:lnTo>
                      <a:lnTo>
                        <a:pt x="3066" y="924"/>
                      </a:lnTo>
                      <a:lnTo>
                        <a:pt x="3066" y="972"/>
                      </a:lnTo>
                      <a:lnTo>
                        <a:pt x="3090" y="996"/>
                      </a:lnTo>
                      <a:lnTo>
                        <a:pt x="3102" y="1002"/>
                      </a:lnTo>
                      <a:lnTo>
                        <a:pt x="3096" y="1002"/>
                      </a:lnTo>
                      <a:lnTo>
                        <a:pt x="3084" y="1008"/>
                      </a:lnTo>
                      <a:lnTo>
                        <a:pt x="3078" y="1014"/>
                      </a:lnTo>
                      <a:lnTo>
                        <a:pt x="3078" y="1020"/>
                      </a:lnTo>
                      <a:lnTo>
                        <a:pt x="3090" y="1032"/>
                      </a:lnTo>
                      <a:lnTo>
                        <a:pt x="3114" y="1032"/>
                      </a:lnTo>
                      <a:lnTo>
                        <a:pt x="3090" y="1044"/>
                      </a:lnTo>
                      <a:lnTo>
                        <a:pt x="3090" y="1056"/>
                      </a:lnTo>
                      <a:lnTo>
                        <a:pt x="3102" y="1062"/>
                      </a:lnTo>
                      <a:lnTo>
                        <a:pt x="3108" y="1092"/>
                      </a:lnTo>
                      <a:lnTo>
                        <a:pt x="3096" y="1122"/>
                      </a:lnTo>
                      <a:lnTo>
                        <a:pt x="3120" y="1122"/>
                      </a:lnTo>
                      <a:lnTo>
                        <a:pt x="3126" y="1116"/>
                      </a:lnTo>
                      <a:lnTo>
                        <a:pt x="3138" y="1116"/>
                      </a:lnTo>
                      <a:lnTo>
                        <a:pt x="3150" y="1110"/>
                      </a:lnTo>
                      <a:lnTo>
                        <a:pt x="3162" y="1110"/>
                      </a:lnTo>
                      <a:lnTo>
                        <a:pt x="3168" y="1104"/>
                      </a:lnTo>
                      <a:lnTo>
                        <a:pt x="3174" y="1104"/>
                      </a:lnTo>
                      <a:lnTo>
                        <a:pt x="3174" y="1134"/>
                      </a:lnTo>
                      <a:lnTo>
                        <a:pt x="3234" y="1194"/>
                      </a:lnTo>
                      <a:lnTo>
                        <a:pt x="3240" y="1194"/>
                      </a:lnTo>
                      <a:lnTo>
                        <a:pt x="3240" y="1146"/>
                      </a:lnTo>
                      <a:lnTo>
                        <a:pt x="3234" y="1122"/>
                      </a:lnTo>
                      <a:lnTo>
                        <a:pt x="3234" y="1116"/>
                      </a:lnTo>
                      <a:lnTo>
                        <a:pt x="3240" y="1110"/>
                      </a:lnTo>
                      <a:lnTo>
                        <a:pt x="3240" y="1098"/>
                      </a:lnTo>
                      <a:lnTo>
                        <a:pt x="3246" y="1086"/>
                      </a:lnTo>
                      <a:lnTo>
                        <a:pt x="3246" y="1062"/>
                      </a:lnTo>
                      <a:lnTo>
                        <a:pt x="3252" y="1050"/>
                      </a:lnTo>
                      <a:lnTo>
                        <a:pt x="3252" y="1020"/>
                      </a:lnTo>
                      <a:lnTo>
                        <a:pt x="3240" y="1020"/>
                      </a:lnTo>
                      <a:lnTo>
                        <a:pt x="3228" y="1014"/>
                      </a:lnTo>
                      <a:lnTo>
                        <a:pt x="3222" y="1008"/>
                      </a:lnTo>
                      <a:lnTo>
                        <a:pt x="3222" y="1002"/>
                      </a:lnTo>
                      <a:lnTo>
                        <a:pt x="3234" y="990"/>
                      </a:lnTo>
                      <a:lnTo>
                        <a:pt x="3246" y="984"/>
                      </a:lnTo>
                      <a:lnTo>
                        <a:pt x="3252" y="978"/>
                      </a:lnTo>
                      <a:lnTo>
                        <a:pt x="3252" y="864"/>
                      </a:lnTo>
                      <a:lnTo>
                        <a:pt x="3258" y="846"/>
                      </a:lnTo>
                      <a:lnTo>
                        <a:pt x="3258" y="708"/>
                      </a:lnTo>
                      <a:lnTo>
                        <a:pt x="3264" y="678"/>
                      </a:lnTo>
                      <a:close/>
                      <a:moveTo>
                        <a:pt x="336" y="666"/>
                      </a:moveTo>
                      <a:lnTo>
                        <a:pt x="330" y="672"/>
                      </a:lnTo>
                      <a:lnTo>
                        <a:pt x="354" y="696"/>
                      </a:lnTo>
                      <a:lnTo>
                        <a:pt x="360" y="708"/>
                      </a:lnTo>
                      <a:lnTo>
                        <a:pt x="366" y="714"/>
                      </a:lnTo>
                      <a:lnTo>
                        <a:pt x="378" y="714"/>
                      </a:lnTo>
                      <a:lnTo>
                        <a:pt x="378" y="696"/>
                      </a:lnTo>
                      <a:lnTo>
                        <a:pt x="366" y="690"/>
                      </a:lnTo>
                      <a:lnTo>
                        <a:pt x="360" y="678"/>
                      </a:lnTo>
                      <a:lnTo>
                        <a:pt x="348" y="672"/>
                      </a:lnTo>
                      <a:lnTo>
                        <a:pt x="342" y="666"/>
                      </a:lnTo>
                      <a:lnTo>
                        <a:pt x="336" y="666"/>
                      </a:lnTo>
                      <a:close/>
                      <a:moveTo>
                        <a:pt x="2526" y="1104"/>
                      </a:moveTo>
                      <a:lnTo>
                        <a:pt x="2544" y="1116"/>
                      </a:lnTo>
                      <a:lnTo>
                        <a:pt x="2574" y="1092"/>
                      </a:lnTo>
                      <a:lnTo>
                        <a:pt x="2592" y="1092"/>
                      </a:lnTo>
                      <a:lnTo>
                        <a:pt x="2604" y="1080"/>
                      </a:lnTo>
                      <a:lnTo>
                        <a:pt x="2604" y="1062"/>
                      </a:lnTo>
                      <a:lnTo>
                        <a:pt x="2592" y="1056"/>
                      </a:lnTo>
                      <a:lnTo>
                        <a:pt x="2586" y="1056"/>
                      </a:lnTo>
                      <a:lnTo>
                        <a:pt x="2574" y="1062"/>
                      </a:lnTo>
                      <a:lnTo>
                        <a:pt x="2556" y="1068"/>
                      </a:lnTo>
                      <a:lnTo>
                        <a:pt x="2526" y="1098"/>
                      </a:lnTo>
                      <a:lnTo>
                        <a:pt x="2526" y="1104"/>
                      </a:lnTo>
                      <a:close/>
                      <a:moveTo>
                        <a:pt x="3096" y="1068"/>
                      </a:moveTo>
                      <a:lnTo>
                        <a:pt x="3090" y="1068"/>
                      </a:lnTo>
                      <a:lnTo>
                        <a:pt x="3090" y="1062"/>
                      </a:lnTo>
                      <a:lnTo>
                        <a:pt x="3084" y="1062"/>
                      </a:lnTo>
                      <a:lnTo>
                        <a:pt x="3078" y="1056"/>
                      </a:lnTo>
                      <a:lnTo>
                        <a:pt x="3066" y="1056"/>
                      </a:lnTo>
                      <a:lnTo>
                        <a:pt x="3048" y="1062"/>
                      </a:lnTo>
                      <a:lnTo>
                        <a:pt x="3024" y="1086"/>
                      </a:lnTo>
                      <a:lnTo>
                        <a:pt x="3012" y="1122"/>
                      </a:lnTo>
                      <a:lnTo>
                        <a:pt x="3012" y="1134"/>
                      </a:lnTo>
                      <a:lnTo>
                        <a:pt x="3072" y="1128"/>
                      </a:lnTo>
                      <a:lnTo>
                        <a:pt x="3084" y="1128"/>
                      </a:lnTo>
                      <a:lnTo>
                        <a:pt x="3090" y="1122"/>
                      </a:lnTo>
                      <a:lnTo>
                        <a:pt x="3102" y="1092"/>
                      </a:lnTo>
                      <a:lnTo>
                        <a:pt x="3096" y="1068"/>
                      </a:lnTo>
                      <a:close/>
                      <a:moveTo>
                        <a:pt x="2778" y="942"/>
                      </a:moveTo>
                      <a:lnTo>
                        <a:pt x="2766" y="960"/>
                      </a:lnTo>
                      <a:lnTo>
                        <a:pt x="2766" y="1014"/>
                      </a:lnTo>
                      <a:lnTo>
                        <a:pt x="2784" y="1014"/>
                      </a:lnTo>
                      <a:lnTo>
                        <a:pt x="2778" y="996"/>
                      </a:lnTo>
                      <a:lnTo>
                        <a:pt x="2790" y="990"/>
                      </a:lnTo>
                      <a:lnTo>
                        <a:pt x="2790" y="972"/>
                      </a:lnTo>
                      <a:lnTo>
                        <a:pt x="2778" y="972"/>
                      </a:lnTo>
                      <a:lnTo>
                        <a:pt x="2796" y="936"/>
                      </a:lnTo>
                      <a:lnTo>
                        <a:pt x="2814" y="906"/>
                      </a:lnTo>
                      <a:lnTo>
                        <a:pt x="2784" y="912"/>
                      </a:lnTo>
                      <a:lnTo>
                        <a:pt x="2778" y="942"/>
                      </a:lnTo>
                      <a:close/>
                      <a:moveTo>
                        <a:pt x="2136" y="600"/>
                      </a:moveTo>
                      <a:lnTo>
                        <a:pt x="2124" y="594"/>
                      </a:lnTo>
                      <a:lnTo>
                        <a:pt x="2118" y="594"/>
                      </a:lnTo>
                      <a:lnTo>
                        <a:pt x="2106" y="588"/>
                      </a:lnTo>
                      <a:lnTo>
                        <a:pt x="2088" y="588"/>
                      </a:lnTo>
                      <a:lnTo>
                        <a:pt x="2082" y="594"/>
                      </a:lnTo>
                      <a:lnTo>
                        <a:pt x="2082" y="600"/>
                      </a:lnTo>
                      <a:lnTo>
                        <a:pt x="2076" y="606"/>
                      </a:lnTo>
                      <a:lnTo>
                        <a:pt x="2082" y="612"/>
                      </a:lnTo>
                      <a:lnTo>
                        <a:pt x="2094" y="618"/>
                      </a:lnTo>
                      <a:lnTo>
                        <a:pt x="2136" y="618"/>
                      </a:lnTo>
                      <a:lnTo>
                        <a:pt x="2214" y="606"/>
                      </a:lnTo>
                      <a:lnTo>
                        <a:pt x="2136" y="600"/>
                      </a:lnTo>
                      <a:close/>
                      <a:moveTo>
                        <a:pt x="1308" y="1038"/>
                      </a:moveTo>
                      <a:lnTo>
                        <a:pt x="1368" y="1002"/>
                      </a:lnTo>
                      <a:lnTo>
                        <a:pt x="1362" y="990"/>
                      </a:lnTo>
                      <a:lnTo>
                        <a:pt x="1350" y="990"/>
                      </a:lnTo>
                      <a:lnTo>
                        <a:pt x="1332" y="996"/>
                      </a:lnTo>
                      <a:lnTo>
                        <a:pt x="1320" y="996"/>
                      </a:lnTo>
                      <a:lnTo>
                        <a:pt x="1302" y="1002"/>
                      </a:lnTo>
                      <a:lnTo>
                        <a:pt x="1290" y="1008"/>
                      </a:lnTo>
                      <a:lnTo>
                        <a:pt x="1284" y="1014"/>
                      </a:lnTo>
                      <a:lnTo>
                        <a:pt x="1284" y="1032"/>
                      </a:lnTo>
                      <a:lnTo>
                        <a:pt x="1290" y="1038"/>
                      </a:lnTo>
                      <a:lnTo>
                        <a:pt x="1308" y="1038"/>
                      </a:lnTo>
                      <a:close/>
                      <a:moveTo>
                        <a:pt x="1428" y="1116"/>
                      </a:moveTo>
                      <a:lnTo>
                        <a:pt x="1392" y="1116"/>
                      </a:lnTo>
                      <a:lnTo>
                        <a:pt x="1386" y="1146"/>
                      </a:lnTo>
                      <a:lnTo>
                        <a:pt x="1386" y="1152"/>
                      </a:lnTo>
                      <a:lnTo>
                        <a:pt x="1404" y="1170"/>
                      </a:lnTo>
                      <a:lnTo>
                        <a:pt x="1416" y="1176"/>
                      </a:lnTo>
                      <a:lnTo>
                        <a:pt x="1428" y="1164"/>
                      </a:lnTo>
                      <a:lnTo>
                        <a:pt x="1440" y="1140"/>
                      </a:lnTo>
                      <a:lnTo>
                        <a:pt x="1440" y="1128"/>
                      </a:lnTo>
                      <a:lnTo>
                        <a:pt x="1428" y="1116"/>
                      </a:lnTo>
                      <a:close/>
                      <a:moveTo>
                        <a:pt x="708" y="930"/>
                      </a:moveTo>
                      <a:lnTo>
                        <a:pt x="714" y="924"/>
                      </a:lnTo>
                      <a:lnTo>
                        <a:pt x="714" y="900"/>
                      </a:lnTo>
                      <a:lnTo>
                        <a:pt x="744" y="924"/>
                      </a:lnTo>
                      <a:lnTo>
                        <a:pt x="744" y="918"/>
                      </a:lnTo>
                      <a:lnTo>
                        <a:pt x="750" y="912"/>
                      </a:lnTo>
                      <a:lnTo>
                        <a:pt x="750" y="900"/>
                      </a:lnTo>
                      <a:lnTo>
                        <a:pt x="756" y="882"/>
                      </a:lnTo>
                      <a:lnTo>
                        <a:pt x="756" y="840"/>
                      </a:lnTo>
                      <a:lnTo>
                        <a:pt x="762" y="822"/>
                      </a:lnTo>
                      <a:lnTo>
                        <a:pt x="762" y="810"/>
                      </a:lnTo>
                      <a:lnTo>
                        <a:pt x="768" y="792"/>
                      </a:lnTo>
                      <a:lnTo>
                        <a:pt x="768" y="780"/>
                      </a:lnTo>
                      <a:lnTo>
                        <a:pt x="762" y="774"/>
                      </a:lnTo>
                      <a:lnTo>
                        <a:pt x="756" y="762"/>
                      </a:lnTo>
                      <a:lnTo>
                        <a:pt x="756" y="750"/>
                      </a:lnTo>
                      <a:lnTo>
                        <a:pt x="768" y="726"/>
                      </a:lnTo>
                      <a:lnTo>
                        <a:pt x="774" y="720"/>
                      </a:lnTo>
                      <a:lnTo>
                        <a:pt x="774" y="714"/>
                      </a:lnTo>
                      <a:lnTo>
                        <a:pt x="756" y="696"/>
                      </a:lnTo>
                      <a:lnTo>
                        <a:pt x="744" y="654"/>
                      </a:lnTo>
                      <a:lnTo>
                        <a:pt x="702" y="654"/>
                      </a:lnTo>
                      <a:lnTo>
                        <a:pt x="702" y="618"/>
                      </a:lnTo>
                      <a:lnTo>
                        <a:pt x="666" y="618"/>
                      </a:lnTo>
                      <a:lnTo>
                        <a:pt x="660" y="546"/>
                      </a:lnTo>
                      <a:lnTo>
                        <a:pt x="606" y="546"/>
                      </a:lnTo>
                      <a:lnTo>
                        <a:pt x="594" y="534"/>
                      </a:lnTo>
                      <a:lnTo>
                        <a:pt x="594" y="504"/>
                      </a:lnTo>
                      <a:lnTo>
                        <a:pt x="600" y="498"/>
                      </a:lnTo>
                      <a:lnTo>
                        <a:pt x="606" y="486"/>
                      </a:lnTo>
                      <a:lnTo>
                        <a:pt x="582" y="486"/>
                      </a:lnTo>
                      <a:lnTo>
                        <a:pt x="600" y="468"/>
                      </a:lnTo>
                      <a:lnTo>
                        <a:pt x="606" y="456"/>
                      </a:lnTo>
                      <a:lnTo>
                        <a:pt x="612" y="450"/>
                      </a:lnTo>
                      <a:lnTo>
                        <a:pt x="612" y="438"/>
                      </a:lnTo>
                      <a:lnTo>
                        <a:pt x="600" y="426"/>
                      </a:lnTo>
                      <a:lnTo>
                        <a:pt x="588" y="432"/>
                      </a:lnTo>
                      <a:lnTo>
                        <a:pt x="570" y="432"/>
                      </a:lnTo>
                      <a:lnTo>
                        <a:pt x="552" y="438"/>
                      </a:lnTo>
                      <a:lnTo>
                        <a:pt x="540" y="438"/>
                      </a:lnTo>
                      <a:lnTo>
                        <a:pt x="534" y="444"/>
                      </a:lnTo>
                      <a:lnTo>
                        <a:pt x="528" y="444"/>
                      </a:lnTo>
                      <a:lnTo>
                        <a:pt x="534" y="438"/>
                      </a:lnTo>
                      <a:lnTo>
                        <a:pt x="546" y="432"/>
                      </a:lnTo>
                      <a:lnTo>
                        <a:pt x="552" y="420"/>
                      </a:lnTo>
                      <a:lnTo>
                        <a:pt x="558" y="414"/>
                      </a:lnTo>
                      <a:lnTo>
                        <a:pt x="558" y="402"/>
                      </a:lnTo>
                      <a:lnTo>
                        <a:pt x="546" y="396"/>
                      </a:lnTo>
                      <a:lnTo>
                        <a:pt x="534" y="396"/>
                      </a:lnTo>
                      <a:lnTo>
                        <a:pt x="522" y="390"/>
                      </a:lnTo>
                      <a:lnTo>
                        <a:pt x="510" y="390"/>
                      </a:lnTo>
                      <a:lnTo>
                        <a:pt x="516" y="384"/>
                      </a:lnTo>
                      <a:lnTo>
                        <a:pt x="516" y="378"/>
                      </a:lnTo>
                      <a:lnTo>
                        <a:pt x="504" y="354"/>
                      </a:lnTo>
                      <a:lnTo>
                        <a:pt x="492" y="342"/>
                      </a:lnTo>
                      <a:lnTo>
                        <a:pt x="480" y="336"/>
                      </a:lnTo>
                      <a:lnTo>
                        <a:pt x="462" y="330"/>
                      </a:lnTo>
                      <a:lnTo>
                        <a:pt x="456" y="324"/>
                      </a:lnTo>
                      <a:lnTo>
                        <a:pt x="450" y="324"/>
                      </a:lnTo>
                      <a:lnTo>
                        <a:pt x="450" y="318"/>
                      </a:lnTo>
                      <a:lnTo>
                        <a:pt x="444" y="312"/>
                      </a:lnTo>
                      <a:lnTo>
                        <a:pt x="438" y="300"/>
                      </a:lnTo>
                      <a:lnTo>
                        <a:pt x="438" y="288"/>
                      </a:lnTo>
                      <a:lnTo>
                        <a:pt x="426" y="276"/>
                      </a:lnTo>
                      <a:lnTo>
                        <a:pt x="414" y="276"/>
                      </a:lnTo>
                      <a:lnTo>
                        <a:pt x="408" y="282"/>
                      </a:lnTo>
                      <a:lnTo>
                        <a:pt x="414" y="306"/>
                      </a:lnTo>
                      <a:lnTo>
                        <a:pt x="408" y="300"/>
                      </a:lnTo>
                      <a:lnTo>
                        <a:pt x="396" y="294"/>
                      </a:lnTo>
                      <a:lnTo>
                        <a:pt x="360" y="258"/>
                      </a:lnTo>
                      <a:lnTo>
                        <a:pt x="360" y="246"/>
                      </a:lnTo>
                      <a:lnTo>
                        <a:pt x="354" y="240"/>
                      </a:lnTo>
                      <a:lnTo>
                        <a:pt x="348" y="228"/>
                      </a:lnTo>
                      <a:lnTo>
                        <a:pt x="342" y="222"/>
                      </a:lnTo>
                      <a:lnTo>
                        <a:pt x="342" y="216"/>
                      </a:lnTo>
                      <a:lnTo>
                        <a:pt x="330" y="210"/>
                      </a:lnTo>
                      <a:lnTo>
                        <a:pt x="312" y="192"/>
                      </a:lnTo>
                      <a:lnTo>
                        <a:pt x="294" y="186"/>
                      </a:lnTo>
                      <a:lnTo>
                        <a:pt x="288" y="174"/>
                      </a:lnTo>
                      <a:lnTo>
                        <a:pt x="276" y="168"/>
                      </a:lnTo>
                      <a:lnTo>
                        <a:pt x="264" y="156"/>
                      </a:lnTo>
                      <a:lnTo>
                        <a:pt x="252" y="150"/>
                      </a:lnTo>
                      <a:lnTo>
                        <a:pt x="240" y="138"/>
                      </a:lnTo>
                      <a:lnTo>
                        <a:pt x="234" y="126"/>
                      </a:lnTo>
                      <a:lnTo>
                        <a:pt x="222" y="120"/>
                      </a:lnTo>
                      <a:lnTo>
                        <a:pt x="222" y="102"/>
                      </a:lnTo>
                      <a:lnTo>
                        <a:pt x="204" y="84"/>
                      </a:lnTo>
                      <a:lnTo>
                        <a:pt x="198" y="72"/>
                      </a:lnTo>
                      <a:lnTo>
                        <a:pt x="168" y="42"/>
                      </a:lnTo>
                      <a:lnTo>
                        <a:pt x="150" y="42"/>
                      </a:lnTo>
                      <a:lnTo>
                        <a:pt x="66" y="36"/>
                      </a:lnTo>
                      <a:lnTo>
                        <a:pt x="42" y="12"/>
                      </a:lnTo>
                      <a:lnTo>
                        <a:pt x="30" y="6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6" y="6"/>
                      </a:lnTo>
                      <a:lnTo>
                        <a:pt x="0" y="18"/>
                      </a:lnTo>
                      <a:lnTo>
                        <a:pt x="0" y="48"/>
                      </a:lnTo>
                      <a:lnTo>
                        <a:pt x="6" y="60"/>
                      </a:lnTo>
                      <a:lnTo>
                        <a:pt x="18" y="78"/>
                      </a:lnTo>
                      <a:lnTo>
                        <a:pt x="66" y="126"/>
                      </a:lnTo>
                      <a:lnTo>
                        <a:pt x="96" y="150"/>
                      </a:lnTo>
                      <a:lnTo>
                        <a:pt x="126" y="180"/>
                      </a:lnTo>
                      <a:lnTo>
                        <a:pt x="162" y="234"/>
                      </a:lnTo>
                      <a:lnTo>
                        <a:pt x="174" y="228"/>
                      </a:lnTo>
                      <a:lnTo>
                        <a:pt x="174" y="252"/>
                      </a:lnTo>
                      <a:lnTo>
                        <a:pt x="180" y="264"/>
                      </a:lnTo>
                      <a:lnTo>
                        <a:pt x="186" y="270"/>
                      </a:lnTo>
                      <a:lnTo>
                        <a:pt x="198" y="276"/>
                      </a:lnTo>
                      <a:lnTo>
                        <a:pt x="216" y="288"/>
                      </a:lnTo>
                      <a:lnTo>
                        <a:pt x="228" y="300"/>
                      </a:lnTo>
                      <a:lnTo>
                        <a:pt x="246" y="312"/>
                      </a:lnTo>
                      <a:lnTo>
                        <a:pt x="258" y="324"/>
                      </a:lnTo>
                      <a:lnTo>
                        <a:pt x="264" y="336"/>
                      </a:lnTo>
                      <a:lnTo>
                        <a:pt x="276" y="372"/>
                      </a:lnTo>
                      <a:lnTo>
                        <a:pt x="276" y="384"/>
                      </a:lnTo>
                      <a:lnTo>
                        <a:pt x="282" y="390"/>
                      </a:lnTo>
                      <a:lnTo>
                        <a:pt x="282" y="426"/>
                      </a:lnTo>
                      <a:lnTo>
                        <a:pt x="288" y="438"/>
                      </a:lnTo>
                      <a:lnTo>
                        <a:pt x="288" y="444"/>
                      </a:lnTo>
                      <a:lnTo>
                        <a:pt x="294" y="450"/>
                      </a:lnTo>
                      <a:lnTo>
                        <a:pt x="300" y="450"/>
                      </a:lnTo>
                      <a:lnTo>
                        <a:pt x="312" y="444"/>
                      </a:lnTo>
                      <a:lnTo>
                        <a:pt x="324" y="444"/>
                      </a:lnTo>
                      <a:lnTo>
                        <a:pt x="324" y="450"/>
                      </a:lnTo>
                      <a:lnTo>
                        <a:pt x="330" y="462"/>
                      </a:lnTo>
                      <a:lnTo>
                        <a:pt x="330" y="474"/>
                      </a:lnTo>
                      <a:lnTo>
                        <a:pt x="336" y="480"/>
                      </a:lnTo>
                      <a:lnTo>
                        <a:pt x="336" y="486"/>
                      </a:lnTo>
                      <a:lnTo>
                        <a:pt x="378" y="522"/>
                      </a:lnTo>
                      <a:lnTo>
                        <a:pt x="372" y="546"/>
                      </a:lnTo>
                      <a:lnTo>
                        <a:pt x="408" y="606"/>
                      </a:lnTo>
                      <a:lnTo>
                        <a:pt x="402" y="618"/>
                      </a:lnTo>
                      <a:lnTo>
                        <a:pt x="402" y="636"/>
                      </a:lnTo>
                      <a:lnTo>
                        <a:pt x="408" y="648"/>
                      </a:lnTo>
                      <a:lnTo>
                        <a:pt x="438" y="678"/>
                      </a:lnTo>
                      <a:lnTo>
                        <a:pt x="438" y="684"/>
                      </a:lnTo>
                      <a:lnTo>
                        <a:pt x="444" y="690"/>
                      </a:lnTo>
                      <a:lnTo>
                        <a:pt x="462" y="726"/>
                      </a:lnTo>
                      <a:lnTo>
                        <a:pt x="498" y="744"/>
                      </a:lnTo>
                      <a:lnTo>
                        <a:pt x="504" y="750"/>
                      </a:lnTo>
                      <a:lnTo>
                        <a:pt x="510" y="750"/>
                      </a:lnTo>
                      <a:lnTo>
                        <a:pt x="510" y="786"/>
                      </a:lnTo>
                      <a:lnTo>
                        <a:pt x="522" y="792"/>
                      </a:lnTo>
                      <a:lnTo>
                        <a:pt x="528" y="804"/>
                      </a:lnTo>
                      <a:lnTo>
                        <a:pt x="540" y="810"/>
                      </a:lnTo>
                      <a:lnTo>
                        <a:pt x="564" y="834"/>
                      </a:lnTo>
                      <a:lnTo>
                        <a:pt x="576" y="840"/>
                      </a:lnTo>
                      <a:lnTo>
                        <a:pt x="594" y="858"/>
                      </a:lnTo>
                      <a:lnTo>
                        <a:pt x="600" y="858"/>
                      </a:lnTo>
                      <a:lnTo>
                        <a:pt x="606" y="864"/>
                      </a:lnTo>
                      <a:lnTo>
                        <a:pt x="612" y="864"/>
                      </a:lnTo>
                      <a:lnTo>
                        <a:pt x="612" y="870"/>
                      </a:lnTo>
                      <a:lnTo>
                        <a:pt x="618" y="876"/>
                      </a:lnTo>
                      <a:lnTo>
                        <a:pt x="630" y="900"/>
                      </a:lnTo>
                      <a:lnTo>
                        <a:pt x="642" y="912"/>
                      </a:lnTo>
                      <a:lnTo>
                        <a:pt x="654" y="936"/>
                      </a:lnTo>
                      <a:lnTo>
                        <a:pt x="660" y="942"/>
                      </a:lnTo>
                      <a:lnTo>
                        <a:pt x="660" y="906"/>
                      </a:lnTo>
                      <a:lnTo>
                        <a:pt x="672" y="906"/>
                      </a:lnTo>
                      <a:lnTo>
                        <a:pt x="684" y="918"/>
                      </a:lnTo>
                      <a:lnTo>
                        <a:pt x="696" y="924"/>
                      </a:lnTo>
                      <a:lnTo>
                        <a:pt x="702" y="930"/>
                      </a:lnTo>
                      <a:lnTo>
                        <a:pt x="708" y="930"/>
                      </a:lnTo>
                      <a:close/>
                      <a:moveTo>
                        <a:pt x="2118" y="1194"/>
                      </a:moveTo>
                      <a:lnTo>
                        <a:pt x="2106" y="1176"/>
                      </a:lnTo>
                      <a:lnTo>
                        <a:pt x="2088" y="1176"/>
                      </a:lnTo>
                      <a:lnTo>
                        <a:pt x="2064" y="1200"/>
                      </a:lnTo>
                      <a:lnTo>
                        <a:pt x="2064" y="1212"/>
                      </a:lnTo>
                      <a:lnTo>
                        <a:pt x="2052" y="1212"/>
                      </a:lnTo>
                      <a:lnTo>
                        <a:pt x="2040" y="1218"/>
                      </a:lnTo>
                      <a:lnTo>
                        <a:pt x="2010" y="1248"/>
                      </a:lnTo>
                      <a:lnTo>
                        <a:pt x="1998" y="1272"/>
                      </a:lnTo>
                      <a:lnTo>
                        <a:pt x="1992" y="1278"/>
                      </a:lnTo>
                      <a:lnTo>
                        <a:pt x="1992" y="1290"/>
                      </a:lnTo>
                      <a:lnTo>
                        <a:pt x="2004" y="1302"/>
                      </a:lnTo>
                      <a:lnTo>
                        <a:pt x="2022" y="1302"/>
                      </a:lnTo>
                      <a:lnTo>
                        <a:pt x="2052" y="1284"/>
                      </a:lnTo>
                      <a:lnTo>
                        <a:pt x="2082" y="1260"/>
                      </a:lnTo>
                      <a:lnTo>
                        <a:pt x="2106" y="1242"/>
                      </a:lnTo>
                      <a:lnTo>
                        <a:pt x="2100" y="1236"/>
                      </a:lnTo>
                      <a:lnTo>
                        <a:pt x="2100" y="1224"/>
                      </a:lnTo>
                      <a:lnTo>
                        <a:pt x="2112" y="1200"/>
                      </a:lnTo>
                      <a:lnTo>
                        <a:pt x="2118" y="1194"/>
                      </a:lnTo>
                      <a:close/>
                      <a:moveTo>
                        <a:pt x="1374" y="1128"/>
                      </a:moveTo>
                      <a:lnTo>
                        <a:pt x="1374" y="1116"/>
                      </a:lnTo>
                      <a:lnTo>
                        <a:pt x="1368" y="1110"/>
                      </a:lnTo>
                      <a:lnTo>
                        <a:pt x="1344" y="1098"/>
                      </a:lnTo>
                      <a:lnTo>
                        <a:pt x="1332" y="1098"/>
                      </a:lnTo>
                      <a:lnTo>
                        <a:pt x="1320" y="1092"/>
                      </a:lnTo>
                      <a:lnTo>
                        <a:pt x="1314" y="1092"/>
                      </a:lnTo>
                      <a:lnTo>
                        <a:pt x="1302" y="1098"/>
                      </a:lnTo>
                      <a:lnTo>
                        <a:pt x="1296" y="1104"/>
                      </a:lnTo>
                      <a:lnTo>
                        <a:pt x="1296" y="1116"/>
                      </a:lnTo>
                      <a:lnTo>
                        <a:pt x="1290" y="1122"/>
                      </a:lnTo>
                      <a:lnTo>
                        <a:pt x="1290" y="1134"/>
                      </a:lnTo>
                      <a:lnTo>
                        <a:pt x="1254" y="1104"/>
                      </a:lnTo>
                      <a:lnTo>
                        <a:pt x="1260" y="1092"/>
                      </a:lnTo>
                      <a:lnTo>
                        <a:pt x="1260" y="1080"/>
                      </a:lnTo>
                      <a:lnTo>
                        <a:pt x="1266" y="1068"/>
                      </a:lnTo>
                      <a:lnTo>
                        <a:pt x="1266" y="1050"/>
                      </a:lnTo>
                      <a:lnTo>
                        <a:pt x="1260" y="1038"/>
                      </a:lnTo>
                      <a:lnTo>
                        <a:pt x="1254" y="1032"/>
                      </a:lnTo>
                      <a:lnTo>
                        <a:pt x="1242" y="1026"/>
                      </a:lnTo>
                      <a:lnTo>
                        <a:pt x="1188" y="1026"/>
                      </a:lnTo>
                      <a:lnTo>
                        <a:pt x="1158" y="1008"/>
                      </a:lnTo>
                      <a:lnTo>
                        <a:pt x="1158" y="984"/>
                      </a:lnTo>
                      <a:lnTo>
                        <a:pt x="1116" y="984"/>
                      </a:lnTo>
                      <a:lnTo>
                        <a:pt x="1116" y="996"/>
                      </a:lnTo>
                      <a:lnTo>
                        <a:pt x="1110" y="1008"/>
                      </a:lnTo>
                      <a:lnTo>
                        <a:pt x="1110" y="1026"/>
                      </a:lnTo>
                      <a:lnTo>
                        <a:pt x="1086" y="1026"/>
                      </a:lnTo>
                      <a:lnTo>
                        <a:pt x="1074" y="1020"/>
                      </a:lnTo>
                      <a:lnTo>
                        <a:pt x="1056" y="1014"/>
                      </a:lnTo>
                      <a:lnTo>
                        <a:pt x="1044" y="1014"/>
                      </a:lnTo>
                      <a:lnTo>
                        <a:pt x="1032" y="1008"/>
                      </a:lnTo>
                      <a:lnTo>
                        <a:pt x="966" y="1008"/>
                      </a:lnTo>
                      <a:lnTo>
                        <a:pt x="960" y="996"/>
                      </a:lnTo>
                      <a:lnTo>
                        <a:pt x="948" y="990"/>
                      </a:lnTo>
                      <a:lnTo>
                        <a:pt x="942" y="978"/>
                      </a:lnTo>
                      <a:lnTo>
                        <a:pt x="918" y="954"/>
                      </a:lnTo>
                      <a:lnTo>
                        <a:pt x="900" y="954"/>
                      </a:lnTo>
                      <a:lnTo>
                        <a:pt x="888" y="960"/>
                      </a:lnTo>
                      <a:lnTo>
                        <a:pt x="876" y="954"/>
                      </a:lnTo>
                      <a:lnTo>
                        <a:pt x="870" y="948"/>
                      </a:lnTo>
                      <a:lnTo>
                        <a:pt x="858" y="942"/>
                      </a:lnTo>
                      <a:lnTo>
                        <a:pt x="846" y="942"/>
                      </a:lnTo>
                      <a:lnTo>
                        <a:pt x="840" y="936"/>
                      </a:lnTo>
                      <a:lnTo>
                        <a:pt x="822" y="936"/>
                      </a:lnTo>
                      <a:lnTo>
                        <a:pt x="810" y="930"/>
                      </a:lnTo>
                      <a:lnTo>
                        <a:pt x="792" y="930"/>
                      </a:lnTo>
                      <a:lnTo>
                        <a:pt x="786" y="924"/>
                      </a:lnTo>
                      <a:lnTo>
                        <a:pt x="762" y="924"/>
                      </a:lnTo>
                      <a:lnTo>
                        <a:pt x="750" y="930"/>
                      </a:lnTo>
                      <a:lnTo>
                        <a:pt x="738" y="954"/>
                      </a:lnTo>
                      <a:lnTo>
                        <a:pt x="738" y="966"/>
                      </a:lnTo>
                      <a:lnTo>
                        <a:pt x="732" y="978"/>
                      </a:lnTo>
                      <a:lnTo>
                        <a:pt x="720" y="990"/>
                      </a:lnTo>
                      <a:lnTo>
                        <a:pt x="714" y="990"/>
                      </a:lnTo>
                      <a:lnTo>
                        <a:pt x="702" y="1002"/>
                      </a:lnTo>
                      <a:lnTo>
                        <a:pt x="702" y="1014"/>
                      </a:lnTo>
                      <a:lnTo>
                        <a:pt x="738" y="1008"/>
                      </a:lnTo>
                      <a:lnTo>
                        <a:pt x="786" y="1008"/>
                      </a:lnTo>
                      <a:lnTo>
                        <a:pt x="780" y="1014"/>
                      </a:lnTo>
                      <a:lnTo>
                        <a:pt x="768" y="1020"/>
                      </a:lnTo>
                      <a:lnTo>
                        <a:pt x="762" y="1032"/>
                      </a:lnTo>
                      <a:lnTo>
                        <a:pt x="762" y="1044"/>
                      </a:lnTo>
                      <a:lnTo>
                        <a:pt x="774" y="1050"/>
                      </a:lnTo>
                      <a:lnTo>
                        <a:pt x="780" y="1050"/>
                      </a:lnTo>
                      <a:lnTo>
                        <a:pt x="798" y="1044"/>
                      </a:lnTo>
                      <a:lnTo>
                        <a:pt x="810" y="1044"/>
                      </a:lnTo>
                      <a:lnTo>
                        <a:pt x="816" y="1038"/>
                      </a:lnTo>
                      <a:lnTo>
                        <a:pt x="828" y="1032"/>
                      </a:lnTo>
                      <a:lnTo>
                        <a:pt x="840" y="1038"/>
                      </a:lnTo>
                      <a:lnTo>
                        <a:pt x="870" y="1056"/>
                      </a:lnTo>
                      <a:lnTo>
                        <a:pt x="900" y="1068"/>
                      </a:lnTo>
                      <a:lnTo>
                        <a:pt x="924" y="1080"/>
                      </a:lnTo>
                      <a:lnTo>
                        <a:pt x="960" y="1086"/>
                      </a:lnTo>
                      <a:lnTo>
                        <a:pt x="1014" y="1092"/>
                      </a:lnTo>
                      <a:lnTo>
                        <a:pt x="1062" y="1092"/>
                      </a:lnTo>
                      <a:lnTo>
                        <a:pt x="1080" y="1110"/>
                      </a:lnTo>
                      <a:lnTo>
                        <a:pt x="1086" y="1122"/>
                      </a:lnTo>
                      <a:lnTo>
                        <a:pt x="1098" y="1128"/>
                      </a:lnTo>
                      <a:lnTo>
                        <a:pt x="1110" y="1140"/>
                      </a:lnTo>
                      <a:lnTo>
                        <a:pt x="1128" y="1146"/>
                      </a:lnTo>
                      <a:lnTo>
                        <a:pt x="1152" y="1152"/>
                      </a:lnTo>
                      <a:lnTo>
                        <a:pt x="1170" y="1152"/>
                      </a:lnTo>
                      <a:lnTo>
                        <a:pt x="1182" y="1158"/>
                      </a:lnTo>
                      <a:lnTo>
                        <a:pt x="1248" y="1158"/>
                      </a:lnTo>
                      <a:lnTo>
                        <a:pt x="1260" y="1164"/>
                      </a:lnTo>
                      <a:lnTo>
                        <a:pt x="1278" y="1170"/>
                      </a:lnTo>
                      <a:lnTo>
                        <a:pt x="1290" y="1182"/>
                      </a:lnTo>
                      <a:lnTo>
                        <a:pt x="1302" y="1188"/>
                      </a:lnTo>
                      <a:lnTo>
                        <a:pt x="1320" y="1206"/>
                      </a:lnTo>
                      <a:lnTo>
                        <a:pt x="1338" y="1206"/>
                      </a:lnTo>
                      <a:lnTo>
                        <a:pt x="1350" y="1200"/>
                      </a:lnTo>
                      <a:lnTo>
                        <a:pt x="1356" y="1206"/>
                      </a:lnTo>
                      <a:lnTo>
                        <a:pt x="1374" y="1206"/>
                      </a:lnTo>
                      <a:lnTo>
                        <a:pt x="1374" y="1194"/>
                      </a:lnTo>
                      <a:lnTo>
                        <a:pt x="1368" y="1182"/>
                      </a:lnTo>
                      <a:lnTo>
                        <a:pt x="1362" y="1176"/>
                      </a:lnTo>
                      <a:lnTo>
                        <a:pt x="1356" y="1164"/>
                      </a:lnTo>
                      <a:lnTo>
                        <a:pt x="1374" y="1146"/>
                      </a:lnTo>
                      <a:lnTo>
                        <a:pt x="1374" y="1128"/>
                      </a:lnTo>
                      <a:close/>
                      <a:moveTo>
                        <a:pt x="1500" y="726"/>
                      </a:moveTo>
                      <a:lnTo>
                        <a:pt x="1542" y="684"/>
                      </a:lnTo>
                      <a:lnTo>
                        <a:pt x="1548" y="672"/>
                      </a:lnTo>
                      <a:lnTo>
                        <a:pt x="1554" y="654"/>
                      </a:lnTo>
                      <a:lnTo>
                        <a:pt x="1560" y="642"/>
                      </a:lnTo>
                      <a:lnTo>
                        <a:pt x="1566" y="624"/>
                      </a:lnTo>
                      <a:lnTo>
                        <a:pt x="1566" y="612"/>
                      </a:lnTo>
                      <a:lnTo>
                        <a:pt x="1572" y="606"/>
                      </a:lnTo>
                      <a:lnTo>
                        <a:pt x="1572" y="600"/>
                      </a:lnTo>
                      <a:lnTo>
                        <a:pt x="1566" y="600"/>
                      </a:lnTo>
                      <a:lnTo>
                        <a:pt x="1554" y="594"/>
                      </a:lnTo>
                      <a:lnTo>
                        <a:pt x="1542" y="582"/>
                      </a:lnTo>
                      <a:lnTo>
                        <a:pt x="1542" y="564"/>
                      </a:lnTo>
                      <a:lnTo>
                        <a:pt x="1554" y="516"/>
                      </a:lnTo>
                      <a:lnTo>
                        <a:pt x="1590" y="498"/>
                      </a:lnTo>
                      <a:lnTo>
                        <a:pt x="1626" y="498"/>
                      </a:lnTo>
                      <a:lnTo>
                        <a:pt x="1632" y="486"/>
                      </a:lnTo>
                      <a:lnTo>
                        <a:pt x="1638" y="480"/>
                      </a:lnTo>
                      <a:lnTo>
                        <a:pt x="1644" y="468"/>
                      </a:lnTo>
                      <a:lnTo>
                        <a:pt x="1644" y="444"/>
                      </a:lnTo>
                      <a:lnTo>
                        <a:pt x="1626" y="444"/>
                      </a:lnTo>
                      <a:lnTo>
                        <a:pt x="1620" y="450"/>
                      </a:lnTo>
                      <a:lnTo>
                        <a:pt x="1608" y="450"/>
                      </a:lnTo>
                      <a:lnTo>
                        <a:pt x="1608" y="438"/>
                      </a:lnTo>
                      <a:lnTo>
                        <a:pt x="1614" y="420"/>
                      </a:lnTo>
                      <a:lnTo>
                        <a:pt x="1626" y="408"/>
                      </a:lnTo>
                      <a:lnTo>
                        <a:pt x="1650" y="396"/>
                      </a:lnTo>
                      <a:lnTo>
                        <a:pt x="1662" y="396"/>
                      </a:lnTo>
                      <a:lnTo>
                        <a:pt x="1680" y="402"/>
                      </a:lnTo>
                      <a:lnTo>
                        <a:pt x="1704" y="402"/>
                      </a:lnTo>
                      <a:lnTo>
                        <a:pt x="1716" y="390"/>
                      </a:lnTo>
                      <a:lnTo>
                        <a:pt x="1716" y="384"/>
                      </a:lnTo>
                      <a:lnTo>
                        <a:pt x="1680" y="348"/>
                      </a:lnTo>
                      <a:lnTo>
                        <a:pt x="1680" y="312"/>
                      </a:lnTo>
                      <a:lnTo>
                        <a:pt x="1668" y="312"/>
                      </a:lnTo>
                      <a:lnTo>
                        <a:pt x="1650" y="294"/>
                      </a:lnTo>
                      <a:lnTo>
                        <a:pt x="1650" y="282"/>
                      </a:lnTo>
                      <a:lnTo>
                        <a:pt x="1662" y="270"/>
                      </a:lnTo>
                      <a:lnTo>
                        <a:pt x="1668" y="258"/>
                      </a:lnTo>
                      <a:lnTo>
                        <a:pt x="1668" y="246"/>
                      </a:lnTo>
                      <a:lnTo>
                        <a:pt x="1662" y="240"/>
                      </a:lnTo>
                      <a:lnTo>
                        <a:pt x="1638" y="228"/>
                      </a:lnTo>
                      <a:lnTo>
                        <a:pt x="1614" y="228"/>
                      </a:lnTo>
                      <a:lnTo>
                        <a:pt x="1632" y="198"/>
                      </a:lnTo>
                      <a:lnTo>
                        <a:pt x="1614" y="192"/>
                      </a:lnTo>
                      <a:lnTo>
                        <a:pt x="1620" y="162"/>
                      </a:lnTo>
                      <a:lnTo>
                        <a:pt x="1608" y="144"/>
                      </a:lnTo>
                      <a:lnTo>
                        <a:pt x="1602" y="138"/>
                      </a:lnTo>
                      <a:lnTo>
                        <a:pt x="1590" y="132"/>
                      </a:lnTo>
                      <a:lnTo>
                        <a:pt x="1566" y="108"/>
                      </a:lnTo>
                      <a:lnTo>
                        <a:pt x="1470" y="108"/>
                      </a:lnTo>
                      <a:lnTo>
                        <a:pt x="1464" y="114"/>
                      </a:lnTo>
                      <a:lnTo>
                        <a:pt x="1458" y="126"/>
                      </a:lnTo>
                      <a:lnTo>
                        <a:pt x="1458" y="180"/>
                      </a:lnTo>
                      <a:lnTo>
                        <a:pt x="1452" y="198"/>
                      </a:lnTo>
                      <a:lnTo>
                        <a:pt x="1452" y="204"/>
                      </a:lnTo>
                      <a:lnTo>
                        <a:pt x="1446" y="216"/>
                      </a:lnTo>
                      <a:lnTo>
                        <a:pt x="1428" y="216"/>
                      </a:lnTo>
                      <a:lnTo>
                        <a:pt x="1422" y="222"/>
                      </a:lnTo>
                      <a:lnTo>
                        <a:pt x="1422" y="246"/>
                      </a:lnTo>
                      <a:lnTo>
                        <a:pt x="1428" y="252"/>
                      </a:lnTo>
                      <a:lnTo>
                        <a:pt x="1434" y="264"/>
                      </a:lnTo>
                      <a:lnTo>
                        <a:pt x="1398" y="294"/>
                      </a:lnTo>
                      <a:lnTo>
                        <a:pt x="1404" y="306"/>
                      </a:lnTo>
                      <a:lnTo>
                        <a:pt x="1374" y="342"/>
                      </a:lnTo>
                      <a:lnTo>
                        <a:pt x="1350" y="342"/>
                      </a:lnTo>
                      <a:lnTo>
                        <a:pt x="1344" y="348"/>
                      </a:lnTo>
                      <a:lnTo>
                        <a:pt x="1332" y="354"/>
                      </a:lnTo>
                      <a:lnTo>
                        <a:pt x="1320" y="366"/>
                      </a:lnTo>
                      <a:lnTo>
                        <a:pt x="1314" y="366"/>
                      </a:lnTo>
                      <a:lnTo>
                        <a:pt x="1308" y="360"/>
                      </a:lnTo>
                      <a:lnTo>
                        <a:pt x="1284" y="348"/>
                      </a:lnTo>
                      <a:lnTo>
                        <a:pt x="1272" y="336"/>
                      </a:lnTo>
                      <a:lnTo>
                        <a:pt x="1230" y="336"/>
                      </a:lnTo>
                      <a:lnTo>
                        <a:pt x="1224" y="348"/>
                      </a:lnTo>
                      <a:lnTo>
                        <a:pt x="1194" y="378"/>
                      </a:lnTo>
                      <a:lnTo>
                        <a:pt x="1170" y="378"/>
                      </a:lnTo>
                      <a:lnTo>
                        <a:pt x="1152" y="372"/>
                      </a:lnTo>
                      <a:lnTo>
                        <a:pt x="1128" y="372"/>
                      </a:lnTo>
                      <a:lnTo>
                        <a:pt x="1110" y="390"/>
                      </a:lnTo>
                      <a:lnTo>
                        <a:pt x="1104" y="390"/>
                      </a:lnTo>
                      <a:lnTo>
                        <a:pt x="1080" y="378"/>
                      </a:lnTo>
                      <a:lnTo>
                        <a:pt x="1074" y="372"/>
                      </a:lnTo>
                      <a:lnTo>
                        <a:pt x="1062" y="366"/>
                      </a:lnTo>
                      <a:lnTo>
                        <a:pt x="1050" y="354"/>
                      </a:lnTo>
                      <a:lnTo>
                        <a:pt x="1050" y="342"/>
                      </a:lnTo>
                      <a:lnTo>
                        <a:pt x="1044" y="336"/>
                      </a:lnTo>
                      <a:lnTo>
                        <a:pt x="1032" y="330"/>
                      </a:lnTo>
                      <a:lnTo>
                        <a:pt x="1008" y="330"/>
                      </a:lnTo>
                      <a:lnTo>
                        <a:pt x="996" y="336"/>
                      </a:lnTo>
                      <a:lnTo>
                        <a:pt x="990" y="348"/>
                      </a:lnTo>
                      <a:lnTo>
                        <a:pt x="978" y="366"/>
                      </a:lnTo>
                      <a:lnTo>
                        <a:pt x="972" y="384"/>
                      </a:lnTo>
                      <a:lnTo>
                        <a:pt x="972" y="402"/>
                      </a:lnTo>
                      <a:lnTo>
                        <a:pt x="966" y="408"/>
                      </a:lnTo>
                      <a:lnTo>
                        <a:pt x="966" y="414"/>
                      </a:lnTo>
                      <a:lnTo>
                        <a:pt x="990" y="444"/>
                      </a:lnTo>
                      <a:lnTo>
                        <a:pt x="1002" y="498"/>
                      </a:lnTo>
                      <a:lnTo>
                        <a:pt x="1050" y="528"/>
                      </a:lnTo>
                      <a:lnTo>
                        <a:pt x="1038" y="564"/>
                      </a:lnTo>
                      <a:lnTo>
                        <a:pt x="1068" y="582"/>
                      </a:lnTo>
                      <a:lnTo>
                        <a:pt x="1050" y="606"/>
                      </a:lnTo>
                      <a:lnTo>
                        <a:pt x="1068" y="636"/>
                      </a:lnTo>
                      <a:lnTo>
                        <a:pt x="1056" y="648"/>
                      </a:lnTo>
                      <a:lnTo>
                        <a:pt x="1068" y="702"/>
                      </a:lnTo>
                      <a:lnTo>
                        <a:pt x="1110" y="696"/>
                      </a:lnTo>
                      <a:lnTo>
                        <a:pt x="1140" y="708"/>
                      </a:lnTo>
                      <a:lnTo>
                        <a:pt x="1146" y="696"/>
                      </a:lnTo>
                      <a:lnTo>
                        <a:pt x="1170" y="672"/>
                      </a:lnTo>
                      <a:lnTo>
                        <a:pt x="1182" y="672"/>
                      </a:lnTo>
                      <a:lnTo>
                        <a:pt x="1182" y="690"/>
                      </a:lnTo>
                      <a:lnTo>
                        <a:pt x="1188" y="702"/>
                      </a:lnTo>
                      <a:lnTo>
                        <a:pt x="1188" y="726"/>
                      </a:lnTo>
                      <a:lnTo>
                        <a:pt x="1194" y="738"/>
                      </a:lnTo>
                      <a:lnTo>
                        <a:pt x="1212" y="738"/>
                      </a:lnTo>
                      <a:lnTo>
                        <a:pt x="1218" y="726"/>
                      </a:lnTo>
                      <a:lnTo>
                        <a:pt x="1218" y="720"/>
                      </a:lnTo>
                      <a:lnTo>
                        <a:pt x="1224" y="714"/>
                      </a:lnTo>
                      <a:lnTo>
                        <a:pt x="1224" y="708"/>
                      </a:lnTo>
                      <a:lnTo>
                        <a:pt x="1254" y="726"/>
                      </a:lnTo>
                      <a:lnTo>
                        <a:pt x="1266" y="720"/>
                      </a:lnTo>
                      <a:lnTo>
                        <a:pt x="1272" y="708"/>
                      </a:lnTo>
                      <a:lnTo>
                        <a:pt x="1284" y="702"/>
                      </a:lnTo>
                      <a:lnTo>
                        <a:pt x="1296" y="702"/>
                      </a:lnTo>
                      <a:lnTo>
                        <a:pt x="1296" y="714"/>
                      </a:lnTo>
                      <a:lnTo>
                        <a:pt x="1302" y="720"/>
                      </a:lnTo>
                      <a:lnTo>
                        <a:pt x="1302" y="738"/>
                      </a:lnTo>
                      <a:lnTo>
                        <a:pt x="1308" y="744"/>
                      </a:lnTo>
                      <a:lnTo>
                        <a:pt x="1332" y="744"/>
                      </a:lnTo>
                      <a:lnTo>
                        <a:pt x="1350" y="738"/>
                      </a:lnTo>
                      <a:lnTo>
                        <a:pt x="1362" y="732"/>
                      </a:lnTo>
                      <a:lnTo>
                        <a:pt x="1392" y="732"/>
                      </a:lnTo>
                      <a:lnTo>
                        <a:pt x="1404" y="744"/>
                      </a:lnTo>
                      <a:lnTo>
                        <a:pt x="1404" y="786"/>
                      </a:lnTo>
                      <a:lnTo>
                        <a:pt x="1398" y="798"/>
                      </a:lnTo>
                      <a:lnTo>
                        <a:pt x="1398" y="810"/>
                      </a:lnTo>
                      <a:lnTo>
                        <a:pt x="1404" y="810"/>
                      </a:lnTo>
                      <a:lnTo>
                        <a:pt x="1410" y="804"/>
                      </a:lnTo>
                      <a:lnTo>
                        <a:pt x="1422" y="798"/>
                      </a:lnTo>
                      <a:lnTo>
                        <a:pt x="1440" y="792"/>
                      </a:lnTo>
                      <a:lnTo>
                        <a:pt x="1452" y="786"/>
                      </a:lnTo>
                      <a:lnTo>
                        <a:pt x="1476" y="762"/>
                      </a:lnTo>
                      <a:lnTo>
                        <a:pt x="1482" y="750"/>
                      </a:lnTo>
                      <a:lnTo>
                        <a:pt x="1500" y="732"/>
                      </a:lnTo>
                      <a:lnTo>
                        <a:pt x="1500" y="726"/>
                      </a:lnTo>
                      <a:close/>
                      <a:moveTo>
                        <a:pt x="1476" y="1116"/>
                      </a:moveTo>
                      <a:lnTo>
                        <a:pt x="1470" y="1116"/>
                      </a:lnTo>
                      <a:lnTo>
                        <a:pt x="1458" y="1122"/>
                      </a:lnTo>
                      <a:lnTo>
                        <a:pt x="1452" y="1128"/>
                      </a:lnTo>
                      <a:lnTo>
                        <a:pt x="1458" y="1134"/>
                      </a:lnTo>
                      <a:lnTo>
                        <a:pt x="1470" y="1140"/>
                      </a:lnTo>
                      <a:lnTo>
                        <a:pt x="1476" y="1140"/>
                      </a:lnTo>
                      <a:lnTo>
                        <a:pt x="1488" y="1146"/>
                      </a:lnTo>
                      <a:lnTo>
                        <a:pt x="1500" y="1134"/>
                      </a:lnTo>
                      <a:lnTo>
                        <a:pt x="1500" y="1128"/>
                      </a:lnTo>
                      <a:lnTo>
                        <a:pt x="1488" y="1116"/>
                      </a:lnTo>
                      <a:lnTo>
                        <a:pt x="1476" y="1116"/>
                      </a:lnTo>
                      <a:close/>
                      <a:moveTo>
                        <a:pt x="1716" y="1230"/>
                      </a:moveTo>
                      <a:lnTo>
                        <a:pt x="1680" y="1218"/>
                      </a:lnTo>
                      <a:lnTo>
                        <a:pt x="1674" y="1224"/>
                      </a:lnTo>
                      <a:lnTo>
                        <a:pt x="1674" y="1230"/>
                      </a:lnTo>
                      <a:lnTo>
                        <a:pt x="1686" y="1254"/>
                      </a:lnTo>
                      <a:lnTo>
                        <a:pt x="1692" y="1260"/>
                      </a:lnTo>
                      <a:lnTo>
                        <a:pt x="1704" y="1266"/>
                      </a:lnTo>
                      <a:lnTo>
                        <a:pt x="1716" y="1266"/>
                      </a:lnTo>
                      <a:lnTo>
                        <a:pt x="1722" y="1260"/>
                      </a:lnTo>
                      <a:lnTo>
                        <a:pt x="1740" y="1260"/>
                      </a:lnTo>
                      <a:lnTo>
                        <a:pt x="1746" y="1266"/>
                      </a:lnTo>
                      <a:lnTo>
                        <a:pt x="1746" y="1278"/>
                      </a:lnTo>
                      <a:lnTo>
                        <a:pt x="1752" y="1290"/>
                      </a:lnTo>
                      <a:lnTo>
                        <a:pt x="1764" y="1296"/>
                      </a:lnTo>
                      <a:lnTo>
                        <a:pt x="1788" y="1296"/>
                      </a:lnTo>
                      <a:lnTo>
                        <a:pt x="1794" y="1290"/>
                      </a:lnTo>
                      <a:lnTo>
                        <a:pt x="1800" y="1290"/>
                      </a:lnTo>
                      <a:lnTo>
                        <a:pt x="1800" y="1284"/>
                      </a:lnTo>
                      <a:lnTo>
                        <a:pt x="1794" y="1272"/>
                      </a:lnTo>
                      <a:lnTo>
                        <a:pt x="1782" y="1260"/>
                      </a:lnTo>
                      <a:lnTo>
                        <a:pt x="1770" y="1236"/>
                      </a:lnTo>
                      <a:lnTo>
                        <a:pt x="1746" y="1224"/>
                      </a:lnTo>
                      <a:lnTo>
                        <a:pt x="1728" y="1224"/>
                      </a:lnTo>
                      <a:lnTo>
                        <a:pt x="1716" y="1230"/>
                      </a:lnTo>
                      <a:close/>
                      <a:moveTo>
                        <a:pt x="1962" y="1122"/>
                      </a:moveTo>
                      <a:lnTo>
                        <a:pt x="1932" y="1146"/>
                      </a:lnTo>
                      <a:lnTo>
                        <a:pt x="1920" y="1134"/>
                      </a:lnTo>
                      <a:lnTo>
                        <a:pt x="1890" y="1134"/>
                      </a:lnTo>
                      <a:lnTo>
                        <a:pt x="1884" y="1140"/>
                      </a:lnTo>
                      <a:lnTo>
                        <a:pt x="1872" y="1146"/>
                      </a:lnTo>
                      <a:lnTo>
                        <a:pt x="1866" y="1152"/>
                      </a:lnTo>
                      <a:lnTo>
                        <a:pt x="1860" y="1140"/>
                      </a:lnTo>
                      <a:lnTo>
                        <a:pt x="1836" y="1116"/>
                      </a:lnTo>
                      <a:lnTo>
                        <a:pt x="1824" y="1116"/>
                      </a:lnTo>
                      <a:lnTo>
                        <a:pt x="1800" y="1128"/>
                      </a:lnTo>
                      <a:lnTo>
                        <a:pt x="1764" y="1164"/>
                      </a:lnTo>
                      <a:lnTo>
                        <a:pt x="1728" y="1158"/>
                      </a:lnTo>
                      <a:lnTo>
                        <a:pt x="1716" y="1176"/>
                      </a:lnTo>
                      <a:lnTo>
                        <a:pt x="1746" y="1176"/>
                      </a:lnTo>
                      <a:lnTo>
                        <a:pt x="1752" y="1182"/>
                      </a:lnTo>
                      <a:lnTo>
                        <a:pt x="1764" y="1182"/>
                      </a:lnTo>
                      <a:lnTo>
                        <a:pt x="1776" y="1188"/>
                      </a:lnTo>
                      <a:lnTo>
                        <a:pt x="1788" y="1188"/>
                      </a:lnTo>
                      <a:lnTo>
                        <a:pt x="1794" y="1182"/>
                      </a:lnTo>
                      <a:lnTo>
                        <a:pt x="1806" y="1176"/>
                      </a:lnTo>
                      <a:lnTo>
                        <a:pt x="1812" y="1170"/>
                      </a:lnTo>
                      <a:lnTo>
                        <a:pt x="1908" y="1164"/>
                      </a:lnTo>
                      <a:lnTo>
                        <a:pt x="1956" y="1158"/>
                      </a:lnTo>
                      <a:lnTo>
                        <a:pt x="1992" y="1128"/>
                      </a:lnTo>
                      <a:lnTo>
                        <a:pt x="1992" y="1110"/>
                      </a:lnTo>
                      <a:lnTo>
                        <a:pt x="1962" y="1122"/>
                      </a:lnTo>
                      <a:close/>
                      <a:moveTo>
                        <a:pt x="1578" y="1158"/>
                      </a:moveTo>
                      <a:lnTo>
                        <a:pt x="1566" y="1152"/>
                      </a:lnTo>
                      <a:lnTo>
                        <a:pt x="1560" y="1146"/>
                      </a:lnTo>
                      <a:lnTo>
                        <a:pt x="1548" y="1140"/>
                      </a:lnTo>
                      <a:lnTo>
                        <a:pt x="1536" y="1140"/>
                      </a:lnTo>
                      <a:lnTo>
                        <a:pt x="1512" y="1164"/>
                      </a:lnTo>
                      <a:lnTo>
                        <a:pt x="1506" y="1176"/>
                      </a:lnTo>
                      <a:lnTo>
                        <a:pt x="1500" y="1182"/>
                      </a:lnTo>
                      <a:lnTo>
                        <a:pt x="1554" y="1188"/>
                      </a:lnTo>
                      <a:lnTo>
                        <a:pt x="1554" y="1212"/>
                      </a:lnTo>
                      <a:lnTo>
                        <a:pt x="1578" y="1206"/>
                      </a:lnTo>
                      <a:lnTo>
                        <a:pt x="1590" y="1188"/>
                      </a:lnTo>
                      <a:lnTo>
                        <a:pt x="1614" y="1206"/>
                      </a:lnTo>
                      <a:lnTo>
                        <a:pt x="1644" y="1170"/>
                      </a:lnTo>
                      <a:lnTo>
                        <a:pt x="1596" y="1152"/>
                      </a:lnTo>
                      <a:lnTo>
                        <a:pt x="1578" y="115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3" name="East Timor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4903" y="2480"/>
                  <a:ext cx="64" cy="30"/>
                </a:xfrm>
                <a:custGeom>
                  <a:avLst/>
                  <a:gdLst>
                    <a:gd name="T0" fmla="*/ 2147483647 w 252"/>
                    <a:gd name="T1" fmla="*/ 0 h 120"/>
                    <a:gd name="T2" fmla="*/ 2147483647 w 252"/>
                    <a:gd name="T3" fmla="*/ 2147483647 h 120"/>
                    <a:gd name="T4" fmla="*/ 2147483647 w 252"/>
                    <a:gd name="T5" fmla="*/ 2147483647 h 120"/>
                    <a:gd name="T6" fmla="*/ 2147483647 w 252"/>
                    <a:gd name="T7" fmla="*/ 2147483647 h 120"/>
                    <a:gd name="T8" fmla="*/ 2147483647 w 252"/>
                    <a:gd name="T9" fmla="*/ 2147483647 h 120"/>
                    <a:gd name="T10" fmla="*/ 2147483647 w 252"/>
                    <a:gd name="T11" fmla="*/ 2147483647 h 120"/>
                    <a:gd name="T12" fmla="*/ 2147483647 w 252"/>
                    <a:gd name="T13" fmla="*/ 2147483647 h 120"/>
                    <a:gd name="T14" fmla="*/ 2147483647 w 252"/>
                    <a:gd name="T15" fmla="*/ 2147483647 h 120"/>
                    <a:gd name="T16" fmla="*/ 2147483647 w 252"/>
                    <a:gd name="T17" fmla="*/ 2147483647 h 120"/>
                    <a:gd name="T18" fmla="*/ 2147483647 w 252"/>
                    <a:gd name="T19" fmla="*/ 2147483647 h 120"/>
                    <a:gd name="T20" fmla="*/ 2147483647 w 252"/>
                    <a:gd name="T21" fmla="*/ 2147483647 h 120"/>
                    <a:gd name="T22" fmla="*/ 2147483647 w 252"/>
                    <a:gd name="T23" fmla="*/ 2147483647 h 120"/>
                    <a:gd name="T24" fmla="*/ 2147483647 w 252"/>
                    <a:gd name="T25" fmla="*/ 2147483647 h 120"/>
                    <a:gd name="T26" fmla="*/ 2147483647 w 252"/>
                    <a:gd name="T27" fmla="*/ 2147483647 h 120"/>
                    <a:gd name="T28" fmla="*/ 2147483647 w 252"/>
                    <a:gd name="T29" fmla="*/ 2147483647 h 120"/>
                    <a:gd name="T30" fmla="*/ 2147483647 w 252"/>
                    <a:gd name="T31" fmla="*/ 2147483647 h 120"/>
                    <a:gd name="T32" fmla="*/ 2147483647 w 252"/>
                    <a:gd name="T33" fmla="*/ 2147483647 h 120"/>
                    <a:gd name="T34" fmla="*/ 2147483647 w 252"/>
                    <a:gd name="T35" fmla="*/ 2147483647 h 120"/>
                    <a:gd name="T36" fmla="*/ 2147483647 w 252"/>
                    <a:gd name="T37" fmla="*/ 2147483647 h 120"/>
                    <a:gd name="T38" fmla="*/ 2147483647 w 252"/>
                    <a:gd name="T39" fmla="*/ 2147483647 h 120"/>
                    <a:gd name="T40" fmla="*/ 2147483647 w 252"/>
                    <a:gd name="T41" fmla="*/ 2147483647 h 120"/>
                    <a:gd name="T42" fmla="*/ 2147483647 w 252"/>
                    <a:gd name="T43" fmla="*/ 2147483647 h 120"/>
                    <a:gd name="T44" fmla="*/ 2147483647 w 252"/>
                    <a:gd name="T45" fmla="*/ 2147483647 h 120"/>
                    <a:gd name="T46" fmla="*/ 2147483647 w 252"/>
                    <a:gd name="T47" fmla="*/ 0 h 120"/>
                    <a:gd name="T48" fmla="*/ 0 w 252"/>
                    <a:gd name="T49" fmla="*/ 2147483647 h 120"/>
                    <a:gd name="T50" fmla="*/ 2147483647 w 252"/>
                    <a:gd name="T51" fmla="*/ 2147483647 h 120"/>
                    <a:gd name="T52" fmla="*/ 2147483647 w 252"/>
                    <a:gd name="T53" fmla="*/ 2147483647 h 120"/>
                    <a:gd name="T54" fmla="*/ 2147483647 w 252"/>
                    <a:gd name="T55" fmla="*/ 2147483647 h 120"/>
                    <a:gd name="T56" fmla="*/ 2147483647 w 252"/>
                    <a:gd name="T57" fmla="*/ 2147483647 h 120"/>
                    <a:gd name="T58" fmla="*/ 2147483647 w 252"/>
                    <a:gd name="T59" fmla="*/ 2147483647 h 120"/>
                    <a:gd name="T60" fmla="*/ 2147483647 w 252"/>
                    <a:gd name="T61" fmla="*/ 2147483647 h 120"/>
                    <a:gd name="T62" fmla="*/ 2147483647 w 252"/>
                    <a:gd name="T63" fmla="*/ 2147483647 h 120"/>
                    <a:gd name="T64" fmla="*/ 0 w 252"/>
                    <a:gd name="T65" fmla="*/ 2147483647 h 1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2"/>
                    <a:gd name="T100" fmla="*/ 0 h 120"/>
                    <a:gd name="T101" fmla="*/ 252 w 252"/>
                    <a:gd name="T102" fmla="*/ 120 h 1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2" h="120">
                      <a:moveTo>
                        <a:pt x="228" y="0"/>
                      </a:moveTo>
                      <a:lnTo>
                        <a:pt x="204" y="24"/>
                      </a:lnTo>
                      <a:lnTo>
                        <a:pt x="114" y="24"/>
                      </a:lnTo>
                      <a:lnTo>
                        <a:pt x="108" y="30"/>
                      </a:lnTo>
                      <a:lnTo>
                        <a:pt x="102" y="42"/>
                      </a:lnTo>
                      <a:lnTo>
                        <a:pt x="96" y="48"/>
                      </a:lnTo>
                      <a:lnTo>
                        <a:pt x="90" y="48"/>
                      </a:lnTo>
                      <a:lnTo>
                        <a:pt x="78" y="54"/>
                      </a:lnTo>
                      <a:lnTo>
                        <a:pt x="90" y="72"/>
                      </a:lnTo>
                      <a:lnTo>
                        <a:pt x="84" y="78"/>
                      </a:lnTo>
                      <a:lnTo>
                        <a:pt x="72" y="102"/>
                      </a:lnTo>
                      <a:lnTo>
                        <a:pt x="72" y="114"/>
                      </a:lnTo>
                      <a:lnTo>
                        <a:pt x="78" y="120"/>
                      </a:lnTo>
                      <a:lnTo>
                        <a:pt x="78" y="114"/>
                      </a:lnTo>
                      <a:lnTo>
                        <a:pt x="84" y="108"/>
                      </a:lnTo>
                      <a:lnTo>
                        <a:pt x="96" y="108"/>
                      </a:lnTo>
                      <a:lnTo>
                        <a:pt x="132" y="84"/>
                      </a:lnTo>
                      <a:lnTo>
                        <a:pt x="138" y="90"/>
                      </a:lnTo>
                      <a:lnTo>
                        <a:pt x="162" y="90"/>
                      </a:lnTo>
                      <a:lnTo>
                        <a:pt x="186" y="78"/>
                      </a:lnTo>
                      <a:lnTo>
                        <a:pt x="198" y="66"/>
                      </a:lnTo>
                      <a:lnTo>
                        <a:pt x="210" y="60"/>
                      </a:lnTo>
                      <a:lnTo>
                        <a:pt x="252" y="18"/>
                      </a:lnTo>
                      <a:lnTo>
                        <a:pt x="228" y="0"/>
                      </a:lnTo>
                      <a:close/>
                      <a:moveTo>
                        <a:pt x="0" y="90"/>
                      </a:moveTo>
                      <a:lnTo>
                        <a:pt x="6" y="102"/>
                      </a:lnTo>
                      <a:lnTo>
                        <a:pt x="18" y="96"/>
                      </a:lnTo>
                      <a:lnTo>
                        <a:pt x="24" y="90"/>
                      </a:lnTo>
                      <a:lnTo>
                        <a:pt x="36" y="90"/>
                      </a:lnTo>
                      <a:lnTo>
                        <a:pt x="36" y="84"/>
                      </a:lnTo>
                      <a:lnTo>
                        <a:pt x="42" y="72"/>
                      </a:lnTo>
                      <a:lnTo>
                        <a:pt x="18" y="72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D9D9D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4" name="Australia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4633" y="2529"/>
                  <a:ext cx="726" cy="681"/>
                </a:xfrm>
                <a:custGeom>
                  <a:avLst/>
                  <a:gdLst>
                    <a:gd name="T0" fmla="*/ 2147483647 w 2838"/>
                    <a:gd name="T1" fmla="*/ 2147483647 h 2664"/>
                    <a:gd name="T2" fmla="*/ 2147483647 w 2838"/>
                    <a:gd name="T3" fmla="*/ 2147483647 h 2664"/>
                    <a:gd name="T4" fmla="*/ 2147483647 w 2838"/>
                    <a:gd name="T5" fmla="*/ 2147483647 h 2664"/>
                    <a:gd name="T6" fmla="*/ 2147483647 w 2838"/>
                    <a:gd name="T7" fmla="*/ 2147483647 h 2664"/>
                    <a:gd name="T8" fmla="*/ 2147483647 w 2838"/>
                    <a:gd name="T9" fmla="*/ 2147483647 h 2664"/>
                    <a:gd name="T10" fmla="*/ 2147483647 w 2838"/>
                    <a:gd name="T11" fmla="*/ 2147483647 h 2664"/>
                    <a:gd name="T12" fmla="*/ 2147483647 w 2838"/>
                    <a:gd name="T13" fmla="*/ 2147483647 h 2664"/>
                    <a:gd name="T14" fmla="*/ 2147483647 w 2838"/>
                    <a:gd name="T15" fmla="*/ 2147483647 h 2664"/>
                    <a:gd name="T16" fmla="*/ 2147483647 w 2838"/>
                    <a:gd name="T17" fmla="*/ 2147483647 h 2664"/>
                    <a:gd name="T18" fmla="*/ 2147483647 w 2838"/>
                    <a:gd name="T19" fmla="*/ 2147483647 h 2664"/>
                    <a:gd name="T20" fmla="*/ 2147483647 w 2838"/>
                    <a:gd name="T21" fmla="*/ 2147483647 h 2664"/>
                    <a:gd name="T22" fmla="*/ 2147483647 w 2838"/>
                    <a:gd name="T23" fmla="*/ 2147483647 h 2664"/>
                    <a:gd name="T24" fmla="*/ 2147483647 w 2838"/>
                    <a:gd name="T25" fmla="*/ 2147483647 h 2664"/>
                    <a:gd name="T26" fmla="*/ 2147483647 w 2838"/>
                    <a:gd name="T27" fmla="*/ 2147483647 h 2664"/>
                    <a:gd name="T28" fmla="*/ 2147483647 w 2838"/>
                    <a:gd name="T29" fmla="*/ 2147483647 h 2664"/>
                    <a:gd name="T30" fmla="*/ 2147483647 w 2838"/>
                    <a:gd name="T31" fmla="*/ 2147483647 h 2664"/>
                    <a:gd name="T32" fmla="*/ 2147483647 w 2838"/>
                    <a:gd name="T33" fmla="*/ 2147483647 h 2664"/>
                    <a:gd name="T34" fmla="*/ 2147483647 w 2838"/>
                    <a:gd name="T35" fmla="*/ 2147483647 h 2664"/>
                    <a:gd name="T36" fmla="*/ 2147483647 w 2838"/>
                    <a:gd name="T37" fmla="*/ 2147483647 h 2664"/>
                    <a:gd name="T38" fmla="*/ 2147483647 w 2838"/>
                    <a:gd name="T39" fmla="*/ 2147483647 h 2664"/>
                    <a:gd name="T40" fmla="*/ 2147483647 w 2838"/>
                    <a:gd name="T41" fmla="*/ 2147483647 h 2664"/>
                    <a:gd name="T42" fmla="*/ 2147483647 w 2838"/>
                    <a:gd name="T43" fmla="*/ 2147483647 h 2664"/>
                    <a:gd name="T44" fmla="*/ 2147483647 w 2838"/>
                    <a:gd name="T45" fmla="*/ 2147483647 h 2664"/>
                    <a:gd name="T46" fmla="*/ 2147483647 w 2838"/>
                    <a:gd name="T47" fmla="*/ 2147483647 h 2664"/>
                    <a:gd name="T48" fmla="*/ 2147483647 w 2838"/>
                    <a:gd name="T49" fmla="*/ 2147483647 h 2664"/>
                    <a:gd name="T50" fmla="*/ 2147483647 w 2838"/>
                    <a:gd name="T51" fmla="*/ 2147483647 h 2664"/>
                    <a:gd name="T52" fmla="*/ 2147483647 w 2838"/>
                    <a:gd name="T53" fmla="*/ 2147483647 h 2664"/>
                    <a:gd name="T54" fmla="*/ 2147483647 w 2838"/>
                    <a:gd name="T55" fmla="*/ 2147483647 h 2664"/>
                    <a:gd name="T56" fmla="*/ 2147483647 w 2838"/>
                    <a:gd name="T57" fmla="*/ 2147483647 h 2664"/>
                    <a:gd name="T58" fmla="*/ 2147483647 w 2838"/>
                    <a:gd name="T59" fmla="*/ 2147483647 h 2664"/>
                    <a:gd name="T60" fmla="*/ 2147483647 w 2838"/>
                    <a:gd name="T61" fmla="*/ 2147483647 h 2664"/>
                    <a:gd name="T62" fmla="*/ 2147483647 w 2838"/>
                    <a:gd name="T63" fmla="*/ 2147483647 h 2664"/>
                    <a:gd name="T64" fmla="*/ 2147483647 w 2838"/>
                    <a:gd name="T65" fmla="*/ 2147483647 h 2664"/>
                    <a:gd name="T66" fmla="*/ 2147483647 w 2838"/>
                    <a:gd name="T67" fmla="*/ 2147483647 h 2664"/>
                    <a:gd name="T68" fmla="*/ 2147483647 w 2838"/>
                    <a:gd name="T69" fmla="*/ 2147483647 h 2664"/>
                    <a:gd name="T70" fmla="*/ 2147483647 w 2838"/>
                    <a:gd name="T71" fmla="*/ 2147483647 h 2664"/>
                    <a:gd name="T72" fmla="*/ 2147483647 w 2838"/>
                    <a:gd name="T73" fmla="*/ 2147483647 h 2664"/>
                    <a:gd name="T74" fmla="*/ 2147483647 w 2838"/>
                    <a:gd name="T75" fmla="*/ 2147483647 h 2664"/>
                    <a:gd name="T76" fmla="*/ 2147483647 w 2838"/>
                    <a:gd name="T77" fmla="*/ 2147483647 h 2664"/>
                    <a:gd name="T78" fmla="*/ 2147483647 w 2838"/>
                    <a:gd name="T79" fmla="*/ 2147483647 h 2664"/>
                    <a:gd name="T80" fmla="*/ 2147483647 w 2838"/>
                    <a:gd name="T81" fmla="*/ 2147483647 h 2664"/>
                    <a:gd name="T82" fmla="*/ 2147483647 w 2838"/>
                    <a:gd name="T83" fmla="*/ 2147483647 h 2664"/>
                    <a:gd name="T84" fmla="*/ 2147483647 w 2838"/>
                    <a:gd name="T85" fmla="*/ 2147483647 h 2664"/>
                    <a:gd name="T86" fmla="*/ 2147483647 w 2838"/>
                    <a:gd name="T87" fmla="*/ 2147483647 h 2664"/>
                    <a:gd name="T88" fmla="*/ 2147483647 w 2838"/>
                    <a:gd name="T89" fmla="*/ 2147483647 h 2664"/>
                    <a:gd name="T90" fmla="*/ 2147483647 w 2838"/>
                    <a:gd name="T91" fmla="*/ 2147483647 h 2664"/>
                    <a:gd name="T92" fmla="*/ 2147483647 w 2838"/>
                    <a:gd name="T93" fmla="*/ 2147483647 h 2664"/>
                    <a:gd name="T94" fmla="*/ 2147483647 w 2838"/>
                    <a:gd name="T95" fmla="*/ 2147483647 h 2664"/>
                    <a:gd name="T96" fmla="*/ 2147483647 w 2838"/>
                    <a:gd name="T97" fmla="*/ 2147483647 h 2664"/>
                    <a:gd name="T98" fmla="*/ 2147483647 w 2838"/>
                    <a:gd name="T99" fmla="*/ 2147483647 h 2664"/>
                    <a:gd name="T100" fmla="*/ 2147483647 w 2838"/>
                    <a:gd name="T101" fmla="*/ 2147483647 h 2664"/>
                    <a:gd name="T102" fmla="*/ 2147483647 w 2838"/>
                    <a:gd name="T103" fmla="*/ 2147483647 h 2664"/>
                    <a:gd name="T104" fmla="*/ 2147483647 w 2838"/>
                    <a:gd name="T105" fmla="*/ 2147483647 h 2664"/>
                    <a:gd name="T106" fmla="*/ 2147483647 w 2838"/>
                    <a:gd name="T107" fmla="*/ 2147483647 h 2664"/>
                    <a:gd name="T108" fmla="*/ 2147483647 w 2838"/>
                    <a:gd name="T109" fmla="*/ 2147483647 h 2664"/>
                    <a:gd name="T110" fmla="*/ 2147483647 w 2838"/>
                    <a:gd name="T111" fmla="*/ 2147483647 h 2664"/>
                    <a:gd name="T112" fmla="*/ 2147483647 w 2838"/>
                    <a:gd name="T113" fmla="*/ 2147483647 h 2664"/>
                    <a:gd name="T114" fmla="*/ 2147483647 w 2838"/>
                    <a:gd name="T115" fmla="*/ 2147483647 h 2664"/>
                    <a:gd name="T116" fmla="*/ 2147483647 w 2838"/>
                    <a:gd name="T117" fmla="*/ 2147483647 h 266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838"/>
                    <a:gd name="T178" fmla="*/ 0 h 2664"/>
                    <a:gd name="T179" fmla="*/ 2838 w 2838"/>
                    <a:gd name="T180" fmla="*/ 2664 h 266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838" h="2664">
                      <a:moveTo>
                        <a:pt x="1530" y="66"/>
                      </a:moveTo>
                      <a:lnTo>
                        <a:pt x="1524" y="60"/>
                      </a:lnTo>
                      <a:lnTo>
                        <a:pt x="1518" y="60"/>
                      </a:lnTo>
                      <a:lnTo>
                        <a:pt x="1506" y="66"/>
                      </a:lnTo>
                      <a:lnTo>
                        <a:pt x="1500" y="72"/>
                      </a:lnTo>
                      <a:lnTo>
                        <a:pt x="1494" y="84"/>
                      </a:lnTo>
                      <a:lnTo>
                        <a:pt x="1494" y="102"/>
                      </a:lnTo>
                      <a:lnTo>
                        <a:pt x="1506" y="102"/>
                      </a:lnTo>
                      <a:lnTo>
                        <a:pt x="1512" y="90"/>
                      </a:lnTo>
                      <a:lnTo>
                        <a:pt x="1524" y="78"/>
                      </a:lnTo>
                      <a:lnTo>
                        <a:pt x="1530" y="66"/>
                      </a:lnTo>
                      <a:close/>
                      <a:moveTo>
                        <a:pt x="1476" y="2016"/>
                      </a:moveTo>
                      <a:lnTo>
                        <a:pt x="1464" y="2016"/>
                      </a:lnTo>
                      <a:lnTo>
                        <a:pt x="1440" y="2028"/>
                      </a:lnTo>
                      <a:lnTo>
                        <a:pt x="1440" y="2034"/>
                      </a:lnTo>
                      <a:lnTo>
                        <a:pt x="1452" y="2046"/>
                      </a:lnTo>
                      <a:lnTo>
                        <a:pt x="1452" y="2052"/>
                      </a:lnTo>
                      <a:lnTo>
                        <a:pt x="1470" y="2052"/>
                      </a:lnTo>
                      <a:lnTo>
                        <a:pt x="1482" y="2046"/>
                      </a:lnTo>
                      <a:lnTo>
                        <a:pt x="1488" y="2040"/>
                      </a:lnTo>
                      <a:lnTo>
                        <a:pt x="1506" y="2040"/>
                      </a:lnTo>
                      <a:lnTo>
                        <a:pt x="1512" y="2034"/>
                      </a:lnTo>
                      <a:lnTo>
                        <a:pt x="1530" y="2034"/>
                      </a:lnTo>
                      <a:lnTo>
                        <a:pt x="1536" y="2028"/>
                      </a:lnTo>
                      <a:lnTo>
                        <a:pt x="1512" y="2028"/>
                      </a:lnTo>
                      <a:lnTo>
                        <a:pt x="1500" y="2016"/>
                      </a:lnTo>
                      <a:lnTo>
                        <a:pt x="1476" y="2016"/>
                      </a:lnTo>
                      <a:close/>
                      <a:moveTo>
                        <a:pt x="2802" y="1164"/>
                      </a:moveTo>
                      <a:lnTo>
                        <a:pt x="2802" y="1134"/>
                      </a:lnTo>
                      <a:lnTo>
                        <a:pt x="2796" y="1116"/>
                      </a:lnTo>
                      <a:lnTo>
                        <a:pt x="2796" y="1092"/>
                      </a:lnTo>
                      <a:lnTo>
                        <a:pt x="2790" y="1086"/>
                      </a:lnTo>
                      <a:lnTo>
                        <a:pt x="2778" y="1086"/>
                      </a:lnTo>
                      <a:lnTo>
                        <a:pt x="2772" y="1080"/>
                      </a:lnTo>
                      <a:lnTo>
                        <a:pt x="2760" y="1080"/>
                      </a:lnTo>
                      <a:lnTo>
                        <a:pt x="2760" y="1062"/>
                      </a:lnTo>
                      <a:lnTo>
                        <a:pt x="2742" y="1050"/>
                      </a:lnTo>
                      <a:lnTo>
                        <a:pt x="2742" y="1014"/>
                      </a:lnTo>
                      <a:lnTo>
                        <a:pt x="2736" y="1008"/>
                      </a:lnTo>
                      <a:lnTo>
                        <a:pt x="2724" y="1002"/>
                      </a:lnTo>
                      <a:lnTo>
                        <a:pt x="2718" y="996"/>
                      </a:lnTo>
                      <a:lnTo>
                        <a:pt x="2706" y="996"/>
                      </a:lnTo>
                      <a:lnTo>
                        <a:pt x="2712" y="996"/>
                      </a:lnTo>
                      <a:lnTo>
                        <a:pt x="2718" y="990"/>
                      </a:lnTo>
                      <a:lnTo>
                        <a:pt x="2730" y="990"/>
                      </a:lnTo>
                      <a:lnTo>
                        <a:pt x="2742" y="984"/>
                      </a:lnTo>
                      <a:lnTo>
                        <a:pt x="2760" y="966"/>
                      </a:lnTo>
                      <a:lnTo>
                        <a:pt x="2754" y="954"/>
                      </a:lnTo>
                      <a:lnTo>
                        <a:pt x="2736" y="936"/>
                      </a:lnTo>
                      <a:lnTo>
                        <a:pt x="2730" y="936"/>
                      </a:lnTo>
                      <a:lnTo>
                        <a:pt x="2730" y="930"/>
                      </a:lnTo>
                      <a:lnTo>
                        <a:pt x="2712" y="912"/>
                      </a:lnTo>
                      <a:lnTo>
                        <a:pt x="2700" y="906"/>
                      </a:lnTo>
                      <a:lnTo>
                        <a:pt x="2694" y="912"/>
                      </a:lnTo>
                      <a:lnTo>
                        <a:pt x="2694" y="936"/>
                      </a:lnTo>
                      <a:lnTo>
                        <a:pt x="2670" y="930"/>
                      </a:lnTo>
                      <a:lnTo>
                        <a:pt x="2670" y="924"/>
                      </a:lnTo>
                      <a:lnTo>
                        <a:pt x="2676" y="918"/>
                      </a:lnTo>
                      <a:lnTo>
                        <a:pt x="2676" y="906"/>
                      </a:lnTo>
                      <a:lnTo>
                        <a:pt x="2682" y="894"/>
                      </a:lnTo>
                      <a:lnTo>
                        <a:pt x="2688" y="876"/>
                      </a:lnTo>
                      <a:lnTo>
                        <a:pt x="2688" y="858"/>
                      </a:lnTo>
                      <a:lnTo>
                        <a:pt x="2682" y="852"/>
                      </a:lnTo>
                      <a:lnTo>
                        <a:pt x="2676" y="840"/>
                      </a:lnTo>
                      <a:lnTo>
                        <a:pt x="2670" y="840"/>
                      </a:lnTo>
                      <a:lnTo>
                        <a:pt x="2652" y="822"/>
                      </a:lnTo>
                      <a:lnTo>
                        <a:pt x="2652" y="816"/>
                      </a:lnTo>
                      <a:lnTo>
                        <a:pt x="2658" y="804"/>
                      </a:lnTo>
                      <a:lnTo>
                        <a:pt x="2658" y="792"/>
                      </a:lnTo>
                      <a:lnTo>
                        <a:pt x="2664" y="774"/>
                      </a:lnTo>
                      <a:lnTo>
                        <a:pt x="2664" y="762"/>
                      </a:lnTo>
                      <a:lnTo>
                        <a:pt x="2652" y="750"/>
                      </a:lnTo>
                      <a:lnTo>
                        <a:pt x="2628" y="732"/>
                      </a:lnTo>
                      <a:lnTo>
                        <a:pt x="2598" y="720"/>
                      </a:lnTo>
                      <a:lnTo>
                        <a:pt x="2580" y="708"/>
                      </a:lnTo>
                      <a:lnTo>
                        <a:pt x="2568" y="702"/>
                      </a:lnTo>
                      <a:lnTo>
                        <a:pt x="2556" y="708"/>
                      </a:lnTo>
                      <a:lnTo>
                        <a:pt x="2550" y="696"/>
                      </a:lnTo>
                      <a:lnTo>
                        <a:pt x="2538" y="684"/>
                      </a:lnTo>
                      <a:lnTo>
                        <a:pt x="2532" y="672"/>
                      </a:lnTo>
                      <a:lnTo>
                        <a:pt x="2520" y="660"/>
                      </a:lnTo>
                      <a:lnTo>
                        <a:pt x="2514" y="642"/>
                      </a:lnTo>
                      <a:lnTo>
                        <a:pt x="2514" y="594"/>
                      </a:lnTo>
                      <a:lnTo>
                        <a:pt x="2520" y="576"/>
                      </a:lnTo>
                      <a:lnTo>
                        <a:pt x="2526" y="564"/>
                      </a:lnTo>
                      <a:lnTo>
                        <a:pt x="2526" y="546"/>
                      </a:lnTo>
                      <a:lnTo>
                        <a:pt x="2520" y="504"/>
                      </a:lnTo>
                      <a:lnTo>
                        <a:pt x="2502" y="462"/>
                      </a:lnTo>
                      <a:lnTo>
                        <a:pt x="2490" y="426"/>
                      </a:lnTo>
                      <a:lnTo>
                        <a:pt x="2490" y="402"/>
                      </a:lnTo>
                      <a:lnTo>
                        <a:pt x="2496" y="390"/>
                      </a:lnTo>
                      <a:lnTo>
                        <a:pt x="2502" y="384"/>
                      </a:lnTo>
                      <a:lnTo>
                        <a:pt x="2502" y="324"/>
                      </a:lnTo>
                      <a:lnTo>
                        <a:pt x="2496" y="312"/>
                      </a:lnTo>
                      <a:lnTo>
                        <a:pt x="2496" y="300"/>
                      </a:lnTo>
                      <a:lnTo>
                        <a:pt x="2472" y="294"/>
                      </a:lnTo>
                      <a:lnTo>
                        <a:pt x="2460" y="288"/>
                      </a:lnTo>
                      <a:lnTo>
                        <a:pt x="2454" y="276"/>
                      </a:lnTo>
                      <a:lnTo>
                        <a:pt x="2442" y="270"/>
                      </a:lnTo>
                      <a:lnTo>
                        <a:pt x="2424" y="270"/>
                      </a:lnTo>
                      <a:lnTo>
                        <a:pt x="2418" y="282"/>
                      </a:lnTo>
                      <a:lnTo>
                        <a:pt x="2412" y="288"/>
                      </a:lnTo>
                      <a:lnTo>
                        <a:pt x="2412" y="282"/>
                      </a:lnTo>
                      <a:lnTo>
                        <a:pt x="2406" y="276"/>
                      </a:lnTo>
                      <a:lnTo>
                        <a:pt x="2400" y="264"/>
                      </a:lnTo>
                      <a:lnTo>
                        <a:pt x="2400" y="228"/>
                      </a:lnTo>
                      <a:lnTo>
                        <a:pt x="2406" y="216"/>
                      </a:lnTo>
                      <a:lnTo>
                        <a:pt x="2406" y="204"/>
                      </a:lnTo>
                      <a:lnTo>
                        <a:pt x="2388" y="180"/>
                      </a:lnTo>
                      <a:lnTo>
                        <a:pt x="2394" y="96"/>
                      </a:lnTo>
                      <a:lnTo>
                        <a:pt x="2382" y="90"/>
                      </a:lnTo>
                      <a:lnTo>
                        <a:pt x="2364" y="72"/>
                      </a:lnTo>
                      <a:lnTo>
                        <a:pt x="2364" y="66"/>
                      </a:lnTo>
                      <a:lnTo>
                        <a:pt x="2370" y="48"/>
                      </a:lnTo>
                      <a:lnTo>
                        <a:pt x="2370" y="24"/>
                      </a:lnTo>
                      <a:lnTo>
                        <a:pt x="2364" y="18"/>
                      </a:lnTo>
                      <a:lnTo>
                        <a:pt x="2346" y="18"/>
                      </a:lnTo>
                      <a:lnTo>
                        <a:pt x="2346" y="0"/>
                      </a:lnTo>
                      <a:lnTo>
                        <a:pt x="2316" y="12"/>
                      </a:lnTo>
                      <a:lnTo>
                        <a:pt x="2310" y="30"/>
                      </a:lnTo>
                      <a:lnTo>
                        <a:pt x="2298" y="36"/>
                      </a:lnTo>
                      <a:lnTo>
                        <a:pt x="2292" y="42"/>
                      </a:lnTo>
                      <a:lnTo>
                        <a:pt x="2280" y="48"/>
                      </a:lnTo>
                      <a:lnTo>
                        <a:pt x="2280" y="66"/>
                      </a:lnTo>
                      <a:lnTo>
                        <a:pt x="2286" y="78"/>
                      </a:lnTo>
                      <a:lnTo>
                        <a:pt x="2286" y="90"/>
                      </a:lnTo>
                      <a:lnTo>
                        <a:pt x="2292" y="102"/>
                      </a:lnTo>
                      <a:lnTo>
                        <a:pt x="2292" y="114"/>
                      </a:lnTo>
                      <a:lnTo>
                        <a:pt x="2286" y="126"/>
                      </a:lnTo>
                      <a:lnTo>
                        <a:pt x="2274" y="138"/>
                      </a:lnTo>
                      <a:lnTo>
                        <a:pt x="2268" y="150"/>
                      </a:lnTo>
                      <a:lnTo>
                        <a:pt x="2238" y="180"/>
                      </a:lnTo>
                      <a:lnTo>
                        <a:pt x="2256" y="192"/>
                      </a:lnTo>
                      <a:lnTo>
                        <a:pt x="2256" y="198"/>
                      </a:lnTo>
                      <a:lnTo>
                        <a:pt x="2250" y="204"/>
                      </a:lnTo>
                      <a:lnTo>
                        <a:pt x="2238" y="228"/>
                      </a:lnTo>
                      <a:lnTo>
                        <a:pt x="2232" y="234"/>
                      </a:lnTo>
                      <a:lnTo>
                        <a:pt x="2232" y="264"/>
                      </a:lnTo>
                      <a:lnTo>
                        <a:pt x="2238" y="276"/>
                      </a:lnTo>
                      <a:lnTo>
                        <a:pt x="2238" y="288"/>
                      </a:lnTo>
                      <a:lnTo>
                        <a:pt x="2232" y="300"/>
                      </a:lnTo>
                      <a:lnTo>
                        <a:pt x="2214" y="408"/>
                      </a:lnTo>
                      <a:lnTo>
                        <a:pt x="2208" y="432"/>
                      </a:lnTo>
                      <a:lnTo>
                        <a:pt x="2202" y="438"/>
                      </a:lnTo>
                      <a:lnTo>
                        <a:pt x="2190" y="462"/>
                      </a:lnTo>
                      <a:lnTo>
                        <a:pt x="2178" y="474"/>
                      </a:lnTo>
                      <a:lnTo>
                        <a:pt x="2172" y="486"/>
                      </a:lnTo>
                      <a:lnTo>
                        <a:pt x="2166" y="492"/>
                      </a:lnTo>
                      <a:lnTo>
                        <a:pt x="2166" y="516"/>
                      </a:lnTo>
                      <a:lnTo>
                        <a:pt x="2160" y="534"/>
                      </a:lnTo>
                      <a:lnTo>
                        <a:pt x="2154" y="546"/>
                      </a:lnTo>
                      <a:lnTo>
                        <a:pt x="2142" y="552"/>
                      </a:lnTo>
                      <a:lnTo>
                        <a:pt x="2088" y="570"/>
                      </a:lnTo>
                      <a:lnTo>
                        <a:pt x="2076" y="570"/>
                      </a:lnTo>
                      <a:lnTo>
                        <a:pt x="2064" y="576"/>
                      </a:lnTo>
                      <a:lnTo>
                        <a:pt x="2058" y="576"/>
                      </a:lnTo>
                      <a:lnTo>
                        <a:pt x="2058" y="570"/>
                      </a:lnTo>
                      <a:lnTo>
                        <a:pt x="2052" y="564"/>
                      </a:lnTo>
                      <a:lnTo>
                        <a:pt x="2028" y="516"/>
                      </a:lnTo>
                      <a:lnTo>
                        <a:pt x="2022" y="510"/>
                      </a:lnTo>
                      <a:lnTo>
                        <a:pt x="1998" y="492"/>
                      </a:lnTo>
                      <a:lnTo>
                        <a:pt x="1956" y="474"/>
                      </a:lnTo>
                      <a:lnTo>
                        <a:pt x="1920" y="462"/>
                      </a:lnTo>
                      <a:lnTo>
                        <a:pt x="1908" y="456"/>
                      </a:lnTo>
                      <a:lnTo>
                        <a:pt x="1896" y="438"/>
                      </a:lnTo>
                      <a:lnTo>
                        <a:pt x="1884" y="426"/>
                      </a:lnTo>
                      <a:lnTo>
                        <a:pt x="1872" y="402"/>
                      </a:lnTo>
                      <a:lnTo>
                        <a:pt x="1866" y="396"/>
                      </a:lnTo>
                      <a:lnTo>
                        <a:pt x="1830" y="396"/>
                      </a:lnTo>
                      <a:lnTo>
                        <a:pt x="1806" y="348"/>
                      </a:lnTo>
                      <a:lnTo>
                        <a:pt x="1824" y="330"/>
                      </a:lnTo>
                      <a:lnTo>
                        <a:pt x="1824" y="306"/>
                      </a:lnTo>
                      <a:lnTo>
                        <a:pt x="1830" y="294"/>
                      </a:lnTo>
                      <a:lnTo>
                        <a:pt x="1836" y="288"/>
                      </a:lnTo>
                      <a:lnTo>
                        <a:pt x="1848" y="282"/>
                      </a:lnTo>
                      <a:lnTo>
                        <a:pt x="1854" y="276"/>
                      </a:lnTo>
                      <a:lnTo>
                        <a:pt x="1848" y="228"/>
                      </a:lnTo>
                      <a:lnTo>
                        <a:pt x="1866" y="210"/>
                      </a:lnTo>
                      <a:lnTo>
                        <a:pt x="1872" y="216"/>
                      </a:lnTo>
                      <a:lnTo>
                        <a:pt x="1884" y="216"/>
                      </a:lnTo>
                      <a:lnTo>
                        <a:pt x="1890" y="222"/>
                      </a:lnTo>
                      <a:lnTo>
                        <a:pt x="1896" y="222"/>
                      </a:lnTo>
                      <a:lnTo>
                        <a:pt x="1902" y="216"/>
                      </a:lnTo>
                      <a:lnTo>
                        <a:pt x="1908" y="204"/>
                      </a:lnTo>
                      <a:lnTo>
                        <a:pt x="1908" y="180"/>
                      </a:lnTo>
                      <a:lnTo>
                        <a:pt x="1944" y="144"/>
                      </a:lnTo>
                      <a:lnTo>
                        <a:pt x="1938" y="132"/>
                      </a:lnTo>
                      <a:lnTo>
                        <a:pt x="1914" y="108"/>
                      </a:lnTo>
                      <a:lnTo>
                        <a:pt x="1890" y="108"/>
                      </a:lnTo>
                      <a:lnTo>
                        <a:pt x="1872" y="114"/>
                      </a:lnTo>
                      <a:lnTo>
                        <a:pt x="1848" y="126"/>
                      </a:lnTo>
                      <a:lnTo>
                        <a:pt x="1842" y="138"/>
                      </a:lnTo>
                      <a:lnTo>
                        <a:pt x="1842" y="120"/>
                      </a:lnTo>
                      <a:lnTo>
                        <a:pt x="1812" y="126"/>
                      </a:lnTo>
                      <a:lnTo>
                        <a:pt x="1794" y="138"/>
                      </a:lnTo>
                      <a:lnTo>
                        <a:pt x="1788" y="120"/>
                      </a:lnTo>
                      <a:lnTo>
                        <a:pt x="1752" y="114"/>
                      </a:lnTo>
                      <a:lnTo>
                        <a:pt x="1746" y="108"/>
                      </a:lnTo>
                      <a:lnTo>
                        <a:pt x="1734" y="102"/>
                      </a:lnTo>
                      <a:lnTo>
                        <a:pt x="1728" y="96"/>
                      </a:lnTo>
                      <a:lnTo>
                        <a:pt x="1716" y="90"/>
                      </a:lnTo>
                      <a:lnTo>
                        <a:pt x="1674" y="90"/>
                      </a:lnTo>
                      <a:lnTo>
                        <a:pt x="1662" y="84"/>
                      </a:lnTo>
                      <a:lnTo>
                        <a:pt x="1650" y="84"/>
                      </a:lnTo>
                      <a:lnTo>
                        <a:pt x="1650" y="78"/>
                      </a:lnTo>
                      <a:lnTo>
                        <a:pt x="1644" y="72"/>
                      </a:lnTo>
                      <a:lnTo>
                        <a:pt x="1632" y="48"/>
                      </a:lnTo>
                      <a:lnTo>
                        <a:pt x="1626" y="42"/>
                      </a:lnTo>
                      <a:lnTo>
                        <a:pt x="1620" y="42"/>
                      </a:lnTo>
                      <a:lnTo>
                        <a:pt x="1620" y="54"/>
                      </a:lnTo>
                      <a:lnTo>
                        <a:pt x="1614" y="60"/>
                      </a:lnTo>
                      <a:lnTo>
                        <a:pt x="1602" y="54"/>
                      </a:lnTo>
                      <a:lnTo>
                        <a:pt x="1596" y="54"/>
                      </a:lnTo>
                      <a:lnTo>
                        <a:pt x="1584" y="48"/>
                      </a:lnTo>
                      <a:lnTo>
                        <a:pt x="1566" y="48"/>
                      </a:lnTo>
                      <a:lnTo>
                        <a:pt x="1566" y="60"/>
                      </a:lnTo>
                      <a:lnTo>
                        <a:pt x="1572" y="66"/>
                      </a:lnTo>
                      <a:lnTo>
                        <a:pt x="1554" y="66"/>
                      </a:lnTo>
                      <a:lnTo>
                        <a:pt x="1548" y="72"/>
                      </a:lnTo>
                      <a:lnTo>
                        <a:pt x="1548" y="78"/>
                      </a:lnTo>
                      <a:lnTo>
                        <a:pt x="1554" y="84"/>
                      </a:lnTo>
                      <a:lnTo>
                        <a:pt x="1566" y="84"/>
                      </a:lnTo>
                      <a:lnTo>
                        <a:pt x="1590" y="96"/>
                      </a:lnTo>
                      <a:lnTo>
                        <a:pt x="1596" y="96"/>
                      </a:lnTo>
                      <a:lnTo>
                        <a:pt x="1608" y="90"/>
                      </a:lnTo>
                      <a:lnTo>
                        <a:pt x="1614" y="84"/>
                      </a:lnTo>
                      <a:lnTo>
                        <a:pt x="1644" y="102"/>
                      </a:lnTo>
                      <a:lnTo>
                        <a:pt x="1638" y="102"/>
                      </a:lnTo>
                      <a:lnTo>
                        <a:pt x="1632" y="108"/>
                      </a:lnTo>
                      <a:lnTo>
                        <a:pt x="1596" y="126"/>
                      </a:lnTo>
                      <a:lnTo>
                        <a:pt x="1572" y="126"/>
                      </a:lnTo>
                      <a:lnTo>
                        <a:pt x="1554" y="132"/>
                      </a:lnTo>
                      <a:lnTo>
                        <a:pt x="1512" y="132"/>
                      </a:lnTo>
                      <a:lnTo>
                        <a:pt x="1500" y="138"/>
                      </a:lnTo>
                      <a:lnTo>
                        <a:pt x="1482" y="144"/>
                      </a:lnTo>
                      <a:lnTo>
                        <a:pt x="1470" y="156"/>
                      </a:lnTo>
                      <a:lnTo>
                        <a:pt x="1452" y="162"/>
                      </a:lnTo>
                      <a:lnTo>
                        <a:pt x="1440" y="168"/>
                      </a:lnTo>
                      <a:lnTo>
                        <a:pt x="1434" y="174"/>
                      </a:lnTo>
                      <a:lnTo>
                        <a:pt x="1428" y="174"/>
                      </a:lnTo>
                      <a:lnTo>
                        <a:pt x="1428" y="186"/>
                      </a:lnTo>
                      <a:lnTo>
                        <a:pt x="1422" y="204"/>
                      </a:lnTo>
                      <a:lnTo>
                        <a:pt x="1422" y="228"/>
                      </a:lnTo>
                      <a:lnTo>
                        <a:pt x="1428" y="234"/>
                      </a:lnTo>
                      <a:lnTo>
                        <a:pt x="1440" y="240"/>
                      </a:lnTo>
                      <a:lnTo>
                        <a:pt x="1446" y="246"/>
                      </a:lnTo>
                      <a:lnTo>
                        <a:pt x="1452" y="246"/>
                      </a:lnTo>
                      <a:lnTo>
                        <a:pt x="1398" y="246"/>
                      </a:lnTo>
                      <a:lnTo>
                        <a:pt x="1368" y="282"/>
                      </a:lnTo>
                      <a:lnTo>
                        <a:pt x="1368" y="312"/>
                      </a:lnTo>
                      <a:lnTo>
                        <a:pt x="1362" y="324"/>
                      </a:lnTo>
                      <a:lnTo>
                        <a:pt x="1362" y="330"/>
                      </a:lnTo>
                      <a:lnTo>
                        <a:pt x="1368" y="336"/>
                      </a:lnTo>
                      <a:lnTo>
                        <a:pt x="1380" y="336"/>
                      </a:lnTo>
                      <a:lnTo>
                        <a:pt x="1404" y="348"/>
                      </a:lnTo>
                      <a:lnTo>
                        <a:pt x="1410" y="354"/>
                      </a:lnTo>
                      <a:lnTo>
                        <a:pt x="1410" y="390"/>
                      </a:lnTo>
                      <a:lnTo>
                        <a:pt x="1386" y="366"/>
                      </a:lnTo>
                      <a:lnTo>
                        <a:pt x="1356" y="366"/>
                      </a:lnTo>
                      <a:lnTo>
                        <a:pt x="1344" y="390"/>
                      </a:lnTo>
                      <a:lnTo>
                        <a:pt x="1308" y="354"/>
                      </a:lnTo>
                      <a:lnTo>
                        <a:pt x="1302" y="384"/>
                      </a:lnTo>
                      <a:lnTo>
                        <a:pt x="1278" y="396"/>
                      </a:lnTo>
                      <a:lnTo>
                        <a:pt x="1284" y="420"/>
                      </a:lnTo>
                      <a:lnTo>
                        <a:pt x="1254" y="414"/>
                      </a:lnTo>
                      <a:lnTo>
                        <a:pt x="1284" y="354"/>
                      </a:lnTo>
                      <a:lnTo>
                        <a:pt x="1278" y="348"/>
                      </a:lnTo>
                      <a:lnTo>
                        <a:pt x="1272" y="336"/>
                      </a:lnTo>
                      <a:lnTo>
                        <a:pt x="1272" y="324"/>
                      </a:lnTo>
                      <a:lnTo>
                        <a:pt x="1266" y="318"/>
                      </a:lnTo>
                      <a:lnTo>
                        <a:pt x="1254" y="312"/>
                      </a:lnTo>
                      <a:lnTo>
                        <a:pt x="1236" y="312"/>
                      </a:lnTo>
                      <a:lnTo>
                        <a:pt x="1224" y="282"/>
                      </a:lnTo>
                      <a:lnTo>
                        <a:pt x="1224" y="276"/>
                      </a:lnTo>
                      <a:lnTo>
                        <a:pt x="1230" y="270"/>
                      </a:lnTo>
                      <a:lnTo>
                        <a:pt x="1230" y="258"/>
                      </a:lnTo>
                      <a:lnTo>
                        <a:pt x="1224" y="246"/>
                      </a:lnTo>
                      <a:lnTo>
                        <a:pt x="1218" y="240"/>
                      </a:lnTo>
                      <a:lnTo>
                        <a:pt x="1206" y="234"/>
                      </a:lnTo>
                      <a:lnTo>
                        <a:pt x="1194" y="240"/>
                      </a:lnTo>
                      <a:lnTo>
                        <a:pt x="1188" y="246"/>
                      </a:lnTo>
                      <a:lnTo>
                        <a:pt x="1176" y="252"/>
                      </a:lnTo>
                      <a:lnTo>
                        <a:pt x="1176" y="264"/>
                      </a:lnTo>
                      <a:lnTo>
                        <a:pt x="1182" y="270"/>
                      </a:lnTo>
                      <a:lnTo>
                        <a:pt x="1182" y="282"/>
                      </a:lnTo>
                      <a:lnTo>
                        <a:pt x="1146" y="276"/>
                      </a:lnTo>
                      <a:lnTo>
                        <a:pt x="1152" y="306"/>
                      </a:lnTo>
                      <a:lnTo>
                        <a:pt x="1134" y="300"/>
                      </a:lnTo>
                      <a:lnTo>
                        <a:pt x="1116" y="306"/>
                      </a:lnTo>
                      <a:lnTo>
                        <a:pt x="1122" y="312"/>
                      </a:lnTo>
                      <a:lnTo>
                        <a:pt x="1122" y="330"/>
                      </a:lnTo>
                      <a:lnTo>
                        <a:pt x="1116" y="342"/>
                      </a:lnTo>
                      <a:lnTo>
                        <a:pt x="1110" y="348"/>
                      </a:lnTo>
                      <a:lnTo>
                        <a:pt x="1098" y="354"/>
                      </a:lnTo>
                      <a:lnTo>
                        <a:pt x="1092" y="360"/>
                      </a:lnTo>
                      <a:lnTo>
                        <a:pt x="1104" y="324"/>
                      </a:lnTo>
                      <a:lnTo>
                        <a:pt x="1080" y="348"/>
                      </a:lnTo>
                      <a:lnTo>
                        <a:pt x="1062" y="348"/>
                      </a:lnTo>
                      <a:lnTo>
                        <a:pt x="1056" y="360"/>
                      </a:lnTo>
                      <a:lnTo>
                        <a:pt x="1050" y="366"/>
                      </a:lnTo>
                      <a:lnTo>
                        <a:pt x="1050" y="378"/>
                      </a:lnTo>
                      <a:lnTo>
                        <a:pt x="1056" y="390"/>
                      </a:lnTo>
                      <a:lnTo>
                        <a:pt x="1056" y="396"/>
                      </a:lnTo>
                      <a:lnTo>
                        <a:pt x="1062" y="408"/>
                      </a:lnTo>
                      <a:lnTo>
                        <a:pt x="1014" y="384"/>
                      </a:lnTo>
                      <a:lnTo>
                        <a:pt x="1008" y="420"/>
                      </a:lnTo>
                      <a:lnTo>
                        <a:pt x="996" y="426"/>
                      </a:lnTo>
                      <a:lnTo>
                        <a:pt x="1008" y="450"/>
                      </a:lnTo>
                      <a:lnTo>
                        <a:pt x="1032" y="450"/>
                      </a:lnTo>
                      <a:lnTo>
                        <a:pt x="1026" y="468"/>
                      </a:lnTo>
                      <a:lnTo>
                        <a:pt x="954" y="474"/>
                      </a:lnTo>
                      <a:lnTo>
                        <a:pt x="948" y="468"/>
                      </a:lnTo>
                      <a:lnTo>
                        <a:pt x="936" y="462"/>
                      </a:lnTo>
                      <a:lnTo>
                        <a:pt x="930" y="462"/>
                      </a:lnTo>
                      <a:lnTo>
                        <a:pt x="918" y="468"/>
                      </a:lnTo>
                      <a:lnTo>
                        <a:pt x="912" y="474"/>
                      </a:lnTo>
                      <a:lnTo>
                        <a:pt x="918" y="486"/>
                      </a:lnTo>
                      <a:lnTo>
                        <a:pt x="918" y="492"/>
                      </a:lnTo>
                      <a:lnTo>
                        <a:pt x="924" y="504"/>
                      </a:lnTo>
                      <a:lnTo>
                        <a:pt x="930" y="510"/>
                      </a:lnTo>
                      <a:lnTo>
                        <a:pt x="930" y="540"/>
                      </a:lnTo>
                      <a:lnTo>
                        <a:pt x="924" y="564"/>
                      </a:lnTo>
                      <a:lnTo>
                        <a:pt x="930" y="600"/>
                      </a:lnTo>
                      <a:lnTo>
                        <a:pt x="912" y="600"/>
                      </a:lnTo>
                      <a:lnTo>
                        <a:pt x="906" y="522"/>
                      </a:lnTo>
                      <a:lnTo>
                        <a:pt x="888" y="510"/>
                      </a:lnTo>
                      <a:lnTo>
                        <a:pt x="888" y="480"/>
                      </a:lnTo>
                      <a:lnTo>
                        <a:pt x="870" y="480"/>
                      </a:lnTo>
                      <a:lnTo>
                        <a:pt x="852" y="504"/>
                      </a:lnTo>
                      <a:lnTo>
                        <a:pt x="822" y="534"/>
                      </a:lnTo>
                      <a:lnTo>
                        <a:pt x="804" y="546"/>
                      </a:lnTo>
                      <a:lnTo>
                        <a:pt x="792" y="558"/>
                      </a:lnTo>
                      <a:lnTo>
                        <a:pt x="786" y="570"/>
                      </a:lnTo>
                      <a:lnTo>
                        <a:pt x="786" y="600"/>
                      </a:lnTo>
                      <a:lnTo>
                        <a:pt x="792" y="606"/>
                      </a:lnTo>
                      <a:lnTo>
                        <a:pt x="792" y="618"/>
                      </a:lnTo>
                      <a:lnTo>
                        <a:pt x="798" y="618"/>
                      </a:lnTo>
                      <a:lnTo>
                        <a:pt x="816" y="636"/>
                      </a:lnTo>
                      <a:lnTo>
                        <a:pt x="810" y="648"/>
                      </a:lnTo>
                      <a:lnTo>
                        <a:pt x="792" y="654"/>
                      </a:lnTo>
                      <a:lnTo>
                        <a:pt x="774" y="666"/>
                      </a:lnTo>
                      <a:lnTo>
                        <a:pt x="750" y="678"/>
                      </a:lnTo>
                      <a:lnTo>
                        <a:pt x="750" y="696"/>
                      </a:lnTo>
                      <a:lnTo>
                        <a:pt x="720" y="726"/>
                      </a:lnTo>
                      <a:lnTo>
                        <a:pt x="702" y="732"/>
                      </a:lnTo>
                      <a:lnTo>
                        <a:pt x="690" y="744"/>
                      </a:lnTo>
                      <a:lnTo>
                        <a:pt x="666" y="756"/>
                      </a:lnTo>
                      <a:lnTo>
                        <a:pt x="630" y="762"/>
                      </a:lnTo>
                      <a:lnTo>
                        <a:pt x="600" y="768"/>
                      </a:lnTo>
                      <a:lnTo>
                        <a:pt x="588" y="768"/>
                      </a:lnTo>
                      <a:lnTo>
                        <a:pt x="534" y="762"/>
                      </a:lnTo>
                      <a:lnTo>
                        <a:pt x="492" y="780"/>
                      </a:lnTo>
                      <a:lnTo>
                        <a:pt x="438" y="786"/>
                      </a:lnTo>
                      <a:lnTo>
                        <a:pt x="432" y="798"/>
                      </a:lnTo>
                      <a:lnTo>
                        <a:pt x="414" y="798"/>
                      </a:lnTo>
                      <a:lnTo>
                        <a:pt x="402" y="804"/>
                      </a:lnTo>
                      <a:lnTo>
                        <a:pt x="396" y="810"/>
                      </a:lnTo>
                      <a:lnTo>
                        <a:pt x="384" y="816"/>
                      </a:lnTo>
                      <a:lnTo>
                        <a:pt x="372" y="828"/>
                      </a:lnTo>
                      <a:lnTo>
                        <a:pt x="342" y="828"/>
                      </a:lnTo>
                      <a:lnTo>
                        <a:pt x="324" y="834"/>
                      </a:lnTo>
                      <a:lnTo>
                        <a:pt x="312" y="840"/>
                      </a:lnTo>
                      <a:lnTo>
                        <a:pt x="306" y="852"/>
                      </a:lnTo>
                      <a:lnTo>
                        <a:pt x="294" y="858"/>
                      </a:lnTo>
                      <a:lnTo>
                        <a:pt x="288" y="870"/>
                      </a:lnTo>
                      <a:lnTo>
                        <a:pt x="282" y="876"/>
                      </a:lnTo>
                      <a:lnTo>
                        <a:pt x="282" y="882"/>
                      </a:lnTo>
                      <a:lnTo>
                        <a:pt x="276" y="882"/>
                      </a:lnTo>
                      <a:lnTo>
                        <a:pt x="270" y="888"/>
                      </a:lnTo>
                      <a:lnTo>
                        <a:pt x="252" y="888"/>
                      </a:lnTo>
                      <a:lnTo>
                        <a:pt x="240" y="894"/>
                      </a:lnTo>
                      <a:lnTo>
                        <a:pt x="228" y="894"/>
                      </a:lnTo>
                      <a:lnTo>
                        <a:pt x="216" y="900"/>
                      </a:lnTo>
                      <a:lnTo>
                        <a:pt x="210" y="906"/>
                      </a:lnTo>
                      <a:lnTo>
                        <a:pt x="198" y="912"/>
                      </a:lnTo>
                      <a:lnTo>
                        <a:pt x="192" y="930"/>
                      </a:lnTo>
                      <a:lnTo>
                        <a:pt x="150" y="972"/>
                      </a:lnTo>
                      <a:lnTo>
                        <a:pt x="150" y="978"/>
                      </a:lnTo>
                      <a:lnTo>
                        <a:pt x="162" y="912"/>
                      </a:lnTo>
                      <a:lnTo>
                        <a:pt x="144" y="918"/>
                      </a:lnTo>
                      <a:lnTo>
                        <a:pt x="120" y="978"/>
                      </a:lnTo>
                      <a:lnTo>
                        <a:pt x="90" y="1038"/>
                      </a:lnTo>
                      <a:lnTo>
                        <a:pt x="90" y="1056"/>
                      </a:lnTo>
                      <a:lnTo>
                        <a:pt x="96" y="1062"/>
                      </a:lnTo>
                      <a:lnTo>
                        <a:pt x="108" y="1068"/>
                      </a:lnTo>
                      <a:lnTo>
                        <a:pt x="114" y="1068"/>
                      </a:lnTo>
                      <a:lnTo>
                        <a:pt x="108" y="1080"/>
                      </a:lnTo>
                      <a:lnTo>
                        <a:pt x="96" y="1086"/>
                      </a:lnTo>
                      <a:lnTo>
                        <a:pt x="90" y="1098"/>
                      </a:lnTo>
                      <a:lnTo>
                        <a:pt x="66" y="1122"/>
                      </a:lnTo>
                      <a:lnTo>
                        <a:pt x="66" y="1134"/>
                      </a:lnTo>
                      <a:lnTo>
                        <a:pt x="72" y="1152"/>
                      </a:lnTo>
                      <a:lnTo>
                        <a:pt x="72" y="1164"/>
                      </a:lnTo>
                      <a:lnTo>
                        <a:pt x="84" y="1188"/>
                      </a:lnTo>
                      <a:lnTo>
                        <a:pt x="84" y="1200"/>
                      </a:lnTo>
                      <a:lnTo>
                        <a:pt x="102" y="1236"/>
                      </a:lnTo>
                      <a:lnTo>
                        <a:pt x="108" y="1254"/>
                      </a:lnTo>
                      <a:lnTo>
                        <a:pt x="114" y="1266"/>
                      </a:lnTo>
                      <a:lnTo>
                        <a:pt x="114" y="1278"/>
                      </a:lnTo>
                      <a:lnTo>
                        <a:pt x="108" y="1278"/>
                      </a:lnTo>
                      <a:lnTo>
                        <a:pt x="96" y="1266"/>
                      </a:lnTo>
                      <a:lnTo>
                        <a:pt x="90" y="1254"/>
                      </a:lnTo>
                      <a:lnTo>
                        <a:pt x="72" y="1236"/>
                      </a:lnTo>
                      <a:lnTo>
                        <a:pt x="66" y="1224"/>
                      </a:lnTo>
                      <a:lnTo>
                        <a:pt x="48" y="1218"/>
                      </a:lnTo>
                      <a:lnTo>
                        <a:pt x="66" y="1266"/>
                      </a:lnTo>
                      <a:lnTo>
                        <a:pt x="30" y="1236"/>
                      </a:lnTo>
                      <a:lnTo>
                        <a:pt x="30" y="1290"/>
                      </a:lnTo>
                      <a:lnTo>
                        <a:pt x="60" y="1350"/>
                      </a:lnTo>
                      <a:lnTo>
                        <a:pt x="66" y="1356"/>
                      </a:lnTo>
                      <a:lnTo>
                        <a:pt x="66" y="1368"/>
                      </a:lnTo>
                      <a:lnTo>
                        <a:pt x="60" y="1374"/>
                      </a:lnTo>
                      <a:lnTo>
                        <a:pt x="54" y="1386"/>
                      </a:lnTo>
                      <a:lnTo>
                        <a:pt x="54" y="1398"/>
                      </a:lnTo>
                      <a:lnTo>
                        <a:pt x="48" y="1410"/>
                      </a:lnTo>
                      <a:lnTo>
                        <a:pt x="54" y="1416"/>
                      </a:lnTo>
                      <a:lnTo>
                        <a:pt x="60" y="1428"/>
                      </a:lnTo>
                      <a:lnTo>
                        <a:pt x="78" y="1446"/>
                      </a:lnTo>
                      <a:lnTo>
                        <a:pt x="84" y="1458"/>
                      </a:lnTo>
                      <a:lnTo>
                        <a:pt x="90" y="1464"/>
                      </a:lnTo>
                      <a:lnTo>
                        <a:pt x="96" y="1476"/>
                      </a:lnTo>
                      <a:lnTo>
                        <a:pt x="96" y="1506"/>
                      </a:lnTo>
                      <a:lnTo>
                        <a:pt x="90" y="1518"/>
                      </a:lnTo>
                      <a:lnTo>
                        <a:pt x="84" y="1524"/>
                      </a:lnTo>
                      <a:lnTo>
                        <a:pt x="90" y="1542"/>
                      </a:lnTo>
                      <a:lnTo>
                        <a:pt x="90" y="1554"/>
                      </a:lnTo>
                      <a:lnTo>
                        <a:pt x="96" y="1572"/>
                      </a:lnTo>
                      <a:lnTo>
                        <a:pt x="96" y="1590"/>
                      </a:lnTo>
                      <a:lnTo>
                        <a:pt x="102" y="1596"/>
                      </a:lnTo>
                      <a:lnTo>
                        <a:pt x="102" y="1602"/>
                      </a:lnTo>
                      <a:lnTo>
                        <a:pt x="96" y="1602"/>
                      </a:lnTo>
                      <a:lnTo>
                        <a:pt x="78" y="1620"/>
                      </a:lnTo>
                      <a:lnTo>
                        <a:pt x="84" y="1626"/>
                      </a:lnTo>
                      <a:lnTo>
                        <a:pt x="84" y="1638"/>
                      </a:lnTo>
                      <a:lnTo>
                        <a:pt x="90" y="1650"/>
                      </a:lnTo>
                      <a:lnTo>
                        <a:pt x="90" y="1662"/>
                      </a:lnTo>
                      <a:lnTo>
                        <a:pt x="96" y="1668"/>
                      </a:lnTo>
                      <a:lnTo>
                        <a:pt x="96" y="1674"/>
                      </a:lnTo>
                      <a:lnTo>
                        <a:pt x="102" y="1674"/>
                      </a:lnTo>
                      <a:lnTo>
                        <a:pt x="108" y="1680"/>
                      </a:lnTo>
                      <a:lnTo>
                        <a:pt x="126" y="1716"/>
                      </a:lnTo>
                      <a:lnTo>
                        <a:pt x="126" y="1728"/>
                      </a:lnTo>
                      <a:lnTo>
                        <a:pt x="108" y="1764"/>
                      </a:lnTo>
                      <a:lnTo>
                        <a:pt x="90" y="1782"/>
                      </a:lnTo>
                      <a:lnTo>
                        <a:pt x="90" y="1824"/>
                      </a:lnTo>
                      <a:lnTo>
                        <a:pt x="84" y="1842"/>
                      </a:lnTo>
                      <a:lnTo>
                        <a:pt x="60" y="1866"/>
                      </a:lnTo>
                      <a:lnTo>
                        <a:pt x="42" y="1866"/>
                      </a:lnTo>
                      <a:lnTo>
                        <a:pt x="30" y="1872"/>
                      </a:lnTo>
                      <a:lnTo>
                        <a:pt x="18" y="1866"/>
                      </a:lnTo>
                      <a:lnTo>
                        <a:pt x="6" y="1866"/>
                      </a:lnTo>
                      <a:lnTo>
                        <a:pt x="0" y="1920"/>
                      </a:lnTo>
                      <a:lnTo>
                        <a:pt x="12" y="1920"/>
                      </a:lnTo>
                      <a:lnTo>
                        <a:pt x="24" y="1926"/>
                      </a:lnTo>
                      <a:lnTo>
                        <a:pt x="42" y="1926"/>
                      </a:lnTo>
                      <a:lnTo>
                        <a:pt x="54" y="1932"/>
                      </a:lnTo>
                      <a:lnTo>
                        <a:pt x="72" y="1950"/>
                      </a:lnTo>
                      <a:lnTo>
                        <a:pt x="78" y="1962"/>
                      </a:lnTo>
                      <a:lnTo>
                        <a:pt x="108" y="1956"/>
                      </a:lnTo>
                      <a:lnTo>
                        <a:pt x="114" y="1968"/>
                      </a:lnTo>
                      <a:lnTo>
                        <a:pt x="138" y="1980"/>
                      </a:lnTo>
                      <a:lnTo>
                        <a:pt x="174" y="1980"/>
                      </a:lnTo>
                      <a:lnTo>
                        <a:pt x="210" y="1968"/>
                      </a:lnTo>
                      <a:lnTo>
                        <a:pt x="234" y="1968"/>
                      </a:lnTo>
                      <a:lnTo>
                        <a:pt x="234" y="1950"/>
                      </a:lnTo>
                      <a:lnTo>
                        <a:pt x="228" y="1944"/>
                      </a:lnTo>
                      <a:lnTo>
                        <a:pt x="264" y="1950"/>
                      </a:lnTo>
                      <a:lnTo>
                        <a:pt x="276" y="1932"/>
                      </a:lnTo>
                      <a:lnTo>
                        <a:pt x="318" y="1926"/>
                      </a:lnTo>
                      <a:lnTo>
                        <a:pt x="354" y="1890"/>
                      </a:lnTo>
                      <a:lnTo>
                        <a:pt x="366" y="1884"/>
                      </a:lnTo>
                      <a:lnTo>
                        <a:pt x="372" y="1884"/>
                      </a:lnTo>
                      <a:lnTo>
                        <a:pt x="420" y="1908"/>
                      </a:lnTo>
                      <a:lnTo>
                        <a:pt x="426" y="1902"/>
                      </a:lnTo>
                      <a:lnTo>
                        <a:pt x="474" y="1878"/>
                      </a:lnTo>
                      <a:lnTo>
                        <a:pt x="480" y="1872"/>
                      </a:lnTo>
                      <a:lnTo>
                        <a:pt x="486" y="1872"/>
                      </a:lnTo>
                      <a:lnTo>
                        <a:pt x="498" y="1878"/>
                      </a:lnTo>
                      <a:lnTo>
                        <a:pt x="504" y="1884"/>
                      </a:lnTo>
                      <a:lnTo>
                        <a:pt x="516" y="1884"/>
                      </a:lnTo>
                      <a:lnTo>
                        <a:pt x="528" y="1890"/>
                      </a:lnTo>
                      <a:lnTo>
                        <a:pt x="534" y="1890"/>
                      </a:lnTo>
                      <a:lnTo>
                        <a:pt x="552" y="1884"/>
                      </a:lnTo>
                      <a:lnTo>
                        <a:pt x="576" y="1872"/>
                      </a:lnTo>
                      <a:lnTo>
                        <a:pt x="582" y="1872"/>
                      </a:lnTo>
                      <a:lnTo>
                        <a:pt x="594" y="1878"/>
                      </a:lnTo>
                      <a:lnTo>
                        <a:pt x="606" y="1878"/>
                      </a:lnTo>
                      <a:lnTo>
                        <a:pt x="624" y="1884"/>
                      </a:lnTo>
                      <a:lnTo>
                        <a:pt x="636" y="1884"/>
                      </a:lnTo>
                      <a:lnTo>
                        <a:pt x="648" y="1878"/>
                      </a:lnTo>
                      <a:lnTo>
                        <a:pt x="654" y="1872"/>
                      </a:lnTo>
                      <a:lnTo>
                        <a:pt x="654" y="1848"/>
                      </a:lnTo>
                      <a:lnTo>
                        <a:pt x="666" y="1848"/>
                      </a:lnTo>
                      <a:lnTo>
                        <a:pt x="672" y="1842"/>
                      </a:lnTo>
                      <a:lnTo>
                        <a:pt x="678" y="1842"/>
                      </a:lnTo>
                      <a:lnTo>
                        <a:pt x="684" y="1836"/>
                      </a:lnTo>
                      <a:lnTo>
                        <a:pt x="690" y="1824"/>
                      </a:lnTo>
                      <a:lnTo>
                        <a:pt x="702" y="1788"/>
                      </a:lnTo>
                      <a:lnTo>
                        <a:pt x="714" y="1776"/>
                      </a:lnTo>
                      <a:lnTo>
                        <a:pt x="726" y="1770"/>
                      </a:lnTo>
                      <a:lnTo>
                        <a:pt x="744" y="1764"/>
                      </a:lnTo>
                      <a:lnTo>
                        <a:pt x="756" y="1764"/>
                      </a:lnTo>
                      <a:lnTo>
                        <a:pt x="774" y="1770"/>
                      </a:lnTo>
                      <a:lnTo>
                        <a:pt x="798" y="1770"/>
                      </a:lnTo>
                      <a:lnTo>
                        <a:pt x="822" y="1758"/>
                      </a:lnTo>
                      <a:lnTo>
                        <a:pt x="840" y="1752"/>
                      </a:lnTo>
                      <a:lnTo>
                        <a:pt x="858" y="1740"/>
                      </a:lnTo>
                      <a:lnTo>
                        <a:pt x="876" y="1734"/>
                      </a:lnTo>
                      <a:lnTo>
                        <a:pt x="912" y="1734"/>
                      </a:lnTo>
                      <a:lnTo>
                        <a:pt x="918" y="1740"/>
                      </a:lnTo>
                      <a:lnTo>
                        <a:pt x="930" y="1740"/>
                      </a:lnTo>
                      <a:lnTo>
                        <a:pt x="942" y="1746"/>
                      </a:lnTo>
                      <a:lnTo>
                        <a:pt x="972" y="1740"/>
                      </a:lnTo>
                      <a:lnTo>
                        <a:pt x="1044" y="1704"/>
                      </a:lnTo>
                      <a:lnTo>
                        <a:pt x="1074" y="1692"/>
                      </a:lnTo>
                      <a:lnTo>
                        <a:pt x="1098" y="1686"/>
                      </a:lnTo>
                      <a:lnTo>
                        <a:pt x="1140" y="1680"/>
                      </a:lnTo>
                      <a:lnTo>
                        <a:pt x="1176" y="1674"/>
                      </a:lnTo>
                      <a:lnTo>
                        <a:pt x="1224" y="1674"/>
                      </a:lnTo>
                      <a:lnTo>
                        <a:pt x="1236" y="1662"/>
                      </a:lnTo>
                      <a:lnTo>
                        <a:pt x="1254" y="1680"/>
                      </a:lnTo>
                      <a:lnTo>
                        <a:pt x="1266" y="1686"/>
                      </a:lnTo>
                      <a:lnTo>
                        <a:pt x="1278" y="1698"/>
                      </a:lnTo>
                      <a:lnTo>
                        <a:pt x="1302" y="1710"/>
                      </a:lnTo>
                      <a:lnTo>
                        <a:pt x="1320" y="1716"/>
                      </a:lnTo>
                      <a:lnTo>
                        <a:pt x="1332" y="1716"/>
                      </a:lnTo>
                      <a:lnTo>
                        <a:pt x="1338" y="1710"/>
                      </a:lnTo>
                      <a:lnTo>
                        <a:pt x="1338" y="1716"/>
                      </a:lnTo>
                      <a:lnTo>
                        <a:pt x="1344" y="1722"/>
                      </a:lnTo>
                      <a:lnTo>
                        <a:pt x="1350" y="1734"/>
                      </a:lnTo>
                      <a:lnTo>
                        <a:pt x="1356" y="1740"/>
                      </a:lnTo>
                      <a:lnTo>
                        <a:pt x="1374" y="1740"/>
                      </a:lnTo>
                      <a:lnTo>
                        <a:pt x="1380" y="1734"/>
                      </a:lnTo>
                      <a:lnTo>
                        <a:pt x="1380" y="1752"/>
                      </a:lnTo>
                      <a:lnTo>
                        <a:pt x="1392" y="1752"/>
                      </a:lnTo>
                      <a:lnTo>
                        <a:pt x="1398" y="1758"/>
                      </a:lnTo>
                      <a:lnTo>
                        <a:pt x="1398" y="1770"/>
                      </a:lnTo>
                      <a:lnTo>
                        <a:pt x="1386" y="1794"/>
                      </a:lnTo>
                      <a:lnTo>
                        <a:pt x="1380" y="1800"/>
                      </a:lnTo>
                      <a:lnTo>
                        <a:pt x="1374" y="1812"/>
                      </a:lnTo>
                      <a:lnTo>
                        <a:pt x="1392" y="1842"/>
                      </a:lnTo>
                      <a:lnTo>
                        <a:pt x="1410" y="1830"/>
                      </a:lnTo>
                      <a:lnTo>
                        <a:pt x="1428" y="1866"/>
                      </a:lnTo>
                      <a:lnTo>
                        <a:pt x="1428" y="1872"/>
                      </a:lnTo>
                      <a:lnTo>
                        <a:pt x="1434" y="1878"/>
                      </a:lnTo>
                      <a:lnTo>
                        <a:pt x="1434" y="1902"/>
                      </a:lnTo>
                      <a:lnTo>
                        <a:pt x="1440" y="1914"/>
                      </a:lnTo>
                      <a:lnTo>
                        <a:pt x="1440" y="1926"/>
                      </a:lnTo>
                      <a:lnTo>
                        <a:pt x="1422" y="1926"/>
                      </a:lnTo>
                      <a:lnTo>
                        <a:pt x="1410" y="1920"/>
                      </a:lnTo>
                      <a:lnTo>
                        <a:pt x="1404" y="1920"/>
                      </a:lnTo>
                      <a:lnTo>
                        <a:pt x="1410" y="1956"/>
                      </a:lnTo>
                      <a:lnTo>
                        <a:pt x="1446" y="1956"/>
                      </a:lnTo>
                      <a:lnTo>
                        <a:pt x="1452" y="1962"/>
                      </a:lnTo>
                      <a:lnTo>
                        <a:pt x="1452" y="1968"/>
                      </a:lnTo>
                      <a:lnTo>
                        <a:pt x="1470" y="1968"/>
                      </a:lnTo>
                      <a:lnTo>
                        <a:pt x="1470" y="1956"/>
                      </a:lnTo>
                      <a:lnTo>
                        <a:pt x="1464" y="1938"/>
                      </a:lnTo>
                      <a:lnTo>
                        <a:pt x="1464" y="1926"/>
                      </a:lnTo>
                      <a:lnTo>
                        <a:pt x="1470" y="1914"/>
                      </a:lnTo>
                      <a:lnTo>
                        <a:pt x="1476" y="1908"/>
                      </a:lnTo>
                      <a:lnTo>
                        <a:pt x="1500" y="1896"/>
                      </a:lnTo>
                      <a:lnTo>
                        <a:pt x="1512" y="1896"/>
                      </a:lnTo>
                      <a:lnTo>
                        <a:pt x="1518" y="1890"/>
                      </a:lnTo>
                      <a:lnTo>
                        <a:pt x="1530" y="1884"/>
                      </a:lnTo>
                      <a:lnTo>
                        <a:pt x="1542" y="1872"/>
                      </a:lnTo>
                      <a:lnTo>
                        <a:pt x="1548" y="1860"/>
                      </a:lnTo>
                      <a:lnTo>
                        <a:pt x="1566" y="1842"/>
                      </a:lnTo>
                      <a:lnTo>
                        <a:pt x="1566" y="1836"/>
                      </a:lnTo>
                      <a:lnTo>
                        <a:pt x="1590" y="1842"/>
                      </a:lnTo>
                      <a:lnTo>
                        <a:pt x="1608" y="1788"/>
                      </a:lnTo>
                      <a:lnTo>
                        <a:pt x="1638" y="1788"/>
                      </a:lnTo>
                      <a:lnTo>
                        <a:pt x="1650" y="1782"/>
                      </a:lnTo>
                      <a:lnTo>
                        <a:pt x="1662" y="1770"/>
                      </a:lnTo>
                      <a:lnTo>
                        <a:pt x="1668" y="1752"/>
                      </a:lnTo>
                      <a:lnTo>
                        <a:pt x="1668" y="1740"/>
                      </a:lnTo>
                      <a:lnTo>
                        <a:pt x="1668" y="1746"/>
                      </a:lnTo>
                      <a:lnTo>
                        <a:pt x="1674" y="1752"/>
                      </a:lnTo>
                      <a:lnTo>
                        <a:pt x="1674" y="1764"/>
                      </a:lnTo>
                      <a:lnTo>
                        <a:pt x="1680" y="1776"/>
                      </a:lnTo>
                      <a:lnTo>
                        <a:pt x="1680" y="1782"/>
                      </a:lnTo>
                      <a:lnTo>
                        <a:pt x="1668" y="1794"/>
                      </a:lnTo>
                      <a:lnTo>
                        <a:pt x="1662" y="1806"/>
                      </a:lnTo>
                      <a:lnTo>
                        <a:pt x="1650" y="1812"/>
                      </a:lnTo>
                      <a:lnTo>
                        <a:pt x="1644" y="1818"/>
                      </a:lnTo>
                      <a:lnTo>
                        <a:pt x="1620" y="1818"/>
                      </a:lnTo>
                      <a:lnTo>
                        <a:pt x="1614" y="1830"/>
                      </a:lnTo>
                      <a:lnTo>
                        <a:pt x="1632" y="1866"/>
                      </a:lnTo>
                      <a:lnTo>
                        <a:pt x="1620" y="1866"/>
                      </a:lnTo>
                      <a:lnTo>
                        <a:pt x="1614" y="1872"/>
                      </a:lnTo>
                      <a:lnTo>
                        <a:pt x="1602" y="1878"/>
                      </a:lnTo>
                      <a:lnTo>
                        <a:pt x="1566" y="1914"/>
                      </a:lnTo>
                      <a:lnTo>
                        <a:pt x="1566" y="1926"/>
                      </a:lnTo>
                      <a:lnTo>
                        <a:pt x="1560" y="1932"/>
                      </a:lnTo>
                      <a:lnTo>
                        <a:pt x="1554" y="1944"/>
                      </a:lnTo>
                      <a:lnTo>
                        <a:pt x="1542" y="1956"/>
                      </a:lnTo>
                      <a:lnTo>
                        <a:pt x="1518" y="1968"/>
                      </a:lnTo>
                      <a:lnTo>
                        <a:pt x="1512" y="1974"/>
                      </a:lnTo>
                      <a:lnTo>
                        <a:pt x="1512" y="1980"/>
                      </a:lnTo>
                      <a:lnTo>
                        <a:pt x="1518" y="1986"/>
                      </a:lnTo>
                      <a:lnTo>
                        <a:pt x="1548" y="1986"/>
                      </a:lnTo>
                      <a:lnTo>
                        <a:pt x="1560" y="1980"/>
                      </a:lnTo>
                      <a:lnTo>
                        <a:pt x="1572" y="1980"/>
                      </a:lnTo>
                      <a:lnTo>
                        <a:pt x="1584" y="1968"/>
                      </a:lnTo>
                      <a:lnTo>
                        <a:pt x="1602" y="1932"/>
                      </a:lnTo>
                      <a:lnTo>
                        <a:pt x="1608" y="1926"/>
                      </a:lnTo>
                      <a:lnTo>
                        <a:pt x="1614" y="1914"/>
                      </a:lnTo>
                      <a:lnTo>
                        <a:pt x="1626" y="1908"/>
                      </a:lnTo>
                      <a:lnTo>
                        <a:pt x="1632" y="1902"/>
                      </a:lnTo>
                      <a:lnTo>
                        <a:pt x="1632" y="1920"/>
                      </a:lnTo>
                      <a:lnTo>
                        <a:pt x="1638" y="1932"/>
                      </a:lnTo>
                      <a:lnTo>
                        <a:pt x="1638" y="1956"/>
                      </a:lnTo>
                      <a:lnTo>
                        <a:pt x="1626" y="1968"/>
                      </a:lnTo>
                      <a:lnTo>
                        <a:pt x="1614" y="1974"/>
                      </a:lnTo>
                      <a:lnTo>
                        <a:pt x="1602" y="1986"/>
                      </a:lnTo>
                      <a:lnTo>
                        <a:pt x="1602" y="2004"/>
                      </a:lnTo>
                      <a:lnTo>
                        <a:pt x="1608" y="2010"/>
                      </a:lnTo>
                      <a:lnTo>
                        <a:pt x="1614" y="2010"/>
                      </a:lnTo>
                      <a:lnTo>
                        <a:pt x="1632" y="2016"/>
                      </a:lnTo>
                      <a:lnTo>
                        <a:pt x="1662" y="2016"/>
                      </a:lnTo>
                      <a:lnTo>
                        <a:pt x="1668" y="2028"/>
                      </a:lnTo>
                      <a:lnTo>
                        <a:pt x="1644" y="2052"/>
                      </a:lnTo>
                      <a:lnTo>
                        <a:pt x="1644" y="2058"/>
                      </a:lnTo>
                      <a:lnTo>
                        <a:pt x="1650" y="2064"/>
                      </a:lnTo>
                      <a:lnTo>
                        <a:pt x="1668" y="2100"/>
                      </a:lnTo>
                      <a:lnTo>
                        <a:pt x="1674" y="2106"/>
                      </a:lnTo>
                      <a:lnTo>
                        <a:pt x="1674" y="2118"/>
                      </a:lnTo>
                      <a:lnTo>
                        <a:pt x="1626" y="2166"/>
                      </a:lnTo>
                      <a:lnTo>
                        <a:pt x="1626" y="2178"/>
                      </a:lnTo>
                      <a:lnTo>
                        <a:pt x="1638" y="2190"/>
                      </a:lnTo>
                      <a:lnTo>
                        <a:pt x="1644" y="2202"/>
                      </a:lnTo>
                      <a:lnTo>
                        <a:pt x="1668" y="2214"/>
                      </a:lnTo>
                      <a:lnTo>
                        <a:pt x="1680" y="2226"/>
                      </a:lnTo>
                      <a:lnTo>
                        <a:pt x="1692" y="2232"/>
                      </a:lnTo>
                      <a:lnTo>
                        <a:pt x="1716" y="2256"/>
                      </a:lnTo>
                      <a:lnTo>
                        <a:pt x="1728" y="2262"/>
                      </a:lnTo>
                      <a:lnTo>
                        <a:pt x="1800" y="2262"/>
                      </a:lnTo>
                      <a:lnTo>
                        <a:pt x="1824" y="2286"/>
                      </a:lnTo>
                      <a:lnTo>
                        <a:pt x="1842" y="2292"/>
                      </a:lnTo>
                      <a:lnTo>
                        <a:pt x="1872" y="2286"/>
                      </a:lnTo>
                      <a:lnTo>
                        <a:pt x="1902" y="2274"/>
                      </a:lnTo>
                      <a:lnTo>
                        <a:pt x="1932" y="2256"/>
                      </a:lnTo>
                      <a:lnTo>
                        <a:pt x="1944" y="2250"/>
                      </a:lnTo>
                      <a:lnTo>
                        <a:pt x="1944" y="2226"/>
                      </a:lnTo>
                      <a:lnTo>
                        <a:pt x="1956" y="2214"/>
                      </a:lnTo>
                      <a:lnTo>
                        <a:pt x="1962" y="2214"/>
                      </a:lnTo>
                      <a:lnTo>
                        <a:pt x="1974" y="2226"/>
                      </a:lnTo>
                      <a:lnTo>
                        <a:pt x="1974" y="2256"/>
                      </a:lnTo>
                      <a:lnTo>
                        <a:pt x="1992" y="2256"/>
                      </a:lnTo>
                      <a:lnTo>
                        <a:pt x="1980" y="2280"/>
                      </a:lnTo>
                      <a:lnTo>
                        <a:pt x="1998" y="2280"/>
                      </a:lnTo>
                      <a:lnTo>
                        <a:pt x="1998" y="2292"/>
                      </a:lnTo>
                      <a:lnTo>
                        <a:pt x="2004" y="2298"/>
                      </a:lnTo>
                      <a:lnTo>
                        <a:pt x="2010" y="2310"/>
                      </a:lnTo>
                      <a:lnTo>
                        <a:pt x="2016" y="2316"/>
                      </a:lnTo>
                      <a:lnTo>
                        <a:pt x="2028" y="2316"/>
                      </a:lnTo>
                      <a:lnTo>
                        <a:pt x="2040" y="2304"/>
                      </a:lnTo>
                      <a:lnTo>
                        <a:pt x="2046" y="2304"/>
                      </a:lnTo>
                      <a:lnTo>
                        <a:pt x="2052" y="2298"/>
                      </a:lnTo>
                      <a:lnTo>
                        <a:pt x="2070" y="2292"/>
                      </a:lnTo>
                      <a:lnTo>
                        <a:pt x="2082" y="2286"/>
                      </a:lnTo>
                      <a:lnTo>
                        <a:pt x="2088" y="2280"/>
                      </a:lnTo>
                      <a:lnTo>
                        <a:pt x="2100" y="2274"/>
                      </a:lnTo>
                      <a:lnTo>
                        <a:pt x="2124" y="2250"/>
                      </a:lnTo>
                      <a:lnTo>
                        <a:pt x="2136" y="2244"/>
                      </a:lnTo>
                      <a:lnTo>
                        <a:pt x="2148" y="2232"/>
                      </a:lnTo>
                      <a:lnTo>
                        <a:pt x="2160" y="2226"/>
                      </a:lnTo>
                      <a:lnTo>
                        <a:pt x="2154" y="2214"/>
                      </a:lnTo>
                      <a:lnTo>
                        <a:pt x="2190" y="2202"/>
                      </a:lnTo>
                      <a:lnTo>
                        <a:pt x="2202" y="2214"/>
                      </a:lnTo>
                      <a:lnTo>
                        <a:pt x="2220" y="2214"/>
                      </a:lnTo>
                      <a:lnTo>
                        <a:pt x="2256" y="2208"/>
                      </a:lnTo>
                      <a:lnTo>
                        <a:pt x="2298" y="2196"/>
                      </a:lnTo>
                      <a:lnTo>
                        <a:pt x="2316" y="2178"/>
                      </a:lnTo>
                      <a:lnTo>
                        <a:pt x="2328" y="2148"/>
                      </a:lnTo>
                      <a:lnTo>
                        <a:pt x="2334" y="2118"/>
                      </a:lnTo>
                      <a:lnTo>
                        <a:pt x="2340" y="2100"/>
                      </a:lnTo>
                      <a:lnTo>
                        <a:pt x="2346" y="2088"/>
                      </a:lnTo>
                      <a:lnTo>
                        <a:pt x="2376" y="2058"/>
                      </a:lnTo>
                      <a:lnTo>
                        <a:pt x="2382" y="2058"/>
                      </a:lnTo>
                      <a:lnTo>
                        <a:pt x="2382" y="2034"/>
                      </a:lnTo>
                      <a:lnTo>
                        <a:pt x="2388" y="2034"/>
                      </a:lnTo>
                      <a:lnTo>
                        <a:pt x="2394" y="2028"/>
                      </a:lnTo>
                      <a:lnTo>
                        <a:pt x="2406" y="2022"/>
                      </a:lnTo>
                      <a:lnTo>
                        <a:pt x="2418" y="2010"/>
                      </a:lnTo>
                      <a:lnTo>
                        <a:pt x="2424" y="1998"/>
                      </a:lnTo>
                      <a:lnTo>
                        <a:pt x="2442" y="1980"/>
                      </a:lnTo>
                      <a:lnTo>
                        <a:pt x="2442" y="1956"/>
                      </a:lnTo>
                      <a:lnTo>
                        <a:pt x="2448" y="1944"/>
                      </a:lnTo>
                      <a:lnTo>
                        <a:pt x="2454" y="1926"/>
                      </a:lnTo>
                      <a:lnTo>
                        <a:pt x="2460" y="1914"/>
                      </a:lnTo>
                      <a:lnTo>
                        <a:pt x="2490" y="1884"/>
                      </a:lnTo>
                      <a:lnTo>
                        <a:pt x="2502" y="1866"/>
                      </a:lnTo>
                      <a:lnTo>
                        <a:pt x="2526" y="1842"/>
                      </a:lnTo>
                      <a:lnTo>
                        <a:pt x="2538" y="1836"/>
                      </a:lnTo>
                      <a:lnTo>
                        <a:pt x="2550" y="1824"/>
                      </a:lnTo>
                      <a:lnTo>
                        <a:pt x="2556" y="1812"/>
                      </a:lnTo>
                      <a:lnTo>
                        <a:pt x="2556" y="1800"/>
                      </a:lnTo>
                      <a:lnTo>
                        <a:pt x="2562" y="1788"/>
                      </a:lnTo>
                      <a:lnTo>
                        <a:pt x="2562" y="1782"/>
                      </a:lnTo>
                      <a:lnTo>
                        <a:pt x="2586" y="1782"/>
                      </a:lnTo>
                      <a:lnTo>
                        <a:pt x="2610" y="1770"/>
                      </a:lnTo>
                      <a:lnTo>
                        <a:pt x="2622" y="1752"/>
                      </a:lnTo>
                      <a:lnTo>
                        <a:pt x="2646" y="1728"/>
                      </a:lnTo>
                      <a:lnTo>
                        <a:pt x="2670" y="1698"/>
                      </a:lnTo>
                      <a:lnTo>
                        <a:pt x="2688" y="1674"/>
                      </a:lnTo>
                      <a:lnTo>
                        <a:pt x="2700" y="1662"/>
                      </a:lnTo>
                      <a:lnTo>
                        <a:pt x="2700" y="1656"/>
                      </a:lnTo>
                      <a:lnTo>
                        <a:pt x="2706" y="1638"/>
                      </a:lnTo>
                      <a:lnTo>
                        <a:pt x="2706" y="1614"/>
                      </a:lnTo>
                      <a:lnTo>
                        <a:pt x="2712" y="1596"/>
                      </a:lnTo>
                      <a:lnTo>
                        <a:pt x="2718" y="1590"/>
                      </a:lnTo>
                      <a:lnTo>
                        <a:pt x="2730" y="1572"/>
                      </a:lnTo>
                      <a:lnTo>
                        <a:pt x="2754" y="1542"/>
                      </a:lnTo>
                      <a:lnTo>
                        <a:pt x="2772" y="1494"/>
                      </a:lnTo>
                      <a:lnTo>
                        <a:pt x="2796" y="1458"/>
                      </a:lnTo>
                      <a:lnTo>
                        <a:pt x="2808" y="1428"/>
                      </a:lnTo>
                      <a:lnTo>
                        <a:pt x="2814" y="1416"/>
                      </a:lnTo>
                      <a:lnTo>
                        <a:pt x="2814" y="1386"/>
                      </a:lnTo>
                      <a:lnTo>
                        <a:pt x="2802" y="1362"/>
                      </a:lnTo>
                      <a:lnTo>
                        <a:pt x="2820" y="1308"/>
                      </a:lnTo>
                      <a:lnTo>
                        <a:pt x="2832" y="1290"/>
                      </a:lnTo>
                      <a:lnTo>
                        <a:pt x="2838" y="1266"/>
                      </a:lnTo>
                      <a:lnTo>
                        <a:pt x="2838" y="1224"/>
                      </a:lnTo>
                      <a:lnTo>
                        <a:pt x="2832" y="1194"/>
                      </a:lnTo>
                      <a:lnTo>
                        <a:pt x="2832" y="1176"/>
                      </a:lnTo>
                      <a:lnTo>
                        <a:pt x="2802" y="1164"/>
                      </a:lnTo>
                      <a:close/>
                      <a:moveTo>
                        <a:pt x="2016" y="2436"/>
                      </a:moveTo>
                      <a:lnTo>
                        <a:pt x="2022" y="2442"/>
                      </a:lnTo>
                      <a:lnTo>
                        <a:pt x="2028" y="2442"/>
                      </a:lnTo>
                      <a:lnTo>
                        <a:pt x="2040" y="2436"/>
                      </a:lnTo>
                      <a:lnTo>
                        <a:pt x="2046" y="2430"/>
                      </a:lnTo>
                      <a:lnTo>
                        <a:pt x="2034" y="2418"/>
                      </a:lnTo>
                      <a:lnTo>
                        <a:pt x="2016" y="2436"/>
                      </a:lnTo>
                      <a:close/>
                      <a:moveTo>
                        <a:pt x="1992" y="2454"/>
                      </a:moveTo>
                      <a:lnTo>
                        <a:pt x="1974" y="2454"/>
                      </a:lnTo>
                      <a:lnTo>
                        <a:pt x="1962" y="2466"/>
                      </a:lnTo>
                      <a:lnTo>
                        <a:pt x="1962" y="2472"/>
                      </a:lnTo>
                      <a:lnTo>
                        <a:pt x="1962" y="2460"/>
                      </a:lnTo>
                      <a:lnTo>
                        <a:pt x="1938" y="2460"/>
                      </a:lnTo>
                      <a:lnTo>
                        <a:pt x="1926" y="2466"/>
                      </a:lnTo>
                      <a:lnTo>
                        <a:pt x="1914" y="2466"/>
                      </a:lnTo>
                      <a:lnTo>
                        <a:pt x="1908" y="2478"/>
                      </a:lnTo>
                      <a:lnTo>
                        <a:pt x="1890" y="2460"/>
                      </a:lnTo>
                      <a:lnTo>
                        <a:pt x="1854" y="2460"/>
                      </a:lnTo>
                      <a:lnTo>
                        <a:pt x="1830" y="2430"/>
                      </a:lnTo>
                      <a:lnTo>
                        <a:pt x="1824" y="2436"/>
                      </a:lnTo>
                      <a:lnTo>
                        <a:pt x="1818" y="2436"/>
                      </a:lnTo>
                      <a:lnTo>
                        <a:pt x="1812" y="2442"/>
                      </a:lnTo>
                      <a:lnTo>
                        <a:pt x="1806" y="2442"/>
                      </a:lnTo>
                      <a:lnTo>
                        <a:pt x="1776" y="2412"/>
                      </a:lnTo>
                      <a:lnTo>
                        <a:pt x="1776" y="2424"/>
                      </a:lnTo>
                      <a:lnTo>
                        <a:pt x="1782" y="2448"/>
                      </a:lnTo>
                      <a:lnTo>
                        <a:pt x="1782" y="2472"/>
                      </a:lnTo>
                      <a:lnTo>
                        <a:pt x="1776" y="2478"/>
                      </a:lnTo>
                      <a:lnTo>
                        <a:pt x="1776" y="2484"/>
                      </a:lnTo>
                      <a:lnTo>
                        <a:pt x="1770" y="2490"/>
                      </a:lnTo>
                      <a:lnTo>
                        <a:pt x="1770" y="2502"/>
                      </a:lnTo>
                      <a:lnTo>
                        <a:pt x="1776" y="2514"/>
                      </a:lnTo>
                      <a:lnTo>
                        <a:pt x="1776" y="2532"/>
                      </a:lnTo>
                      <a:lnTo>
                        <a:pt x="1764" y="2538"/>
                      </a:lnTo>
                      <a:lnTo>
                        <a:pt x="1758" y="2544"/>
                      </a:lnTo>
                      <a:lnTo>
                        <a:pt x="1752" y="2544"/>
                      </a:lnTo>
                      <a:lnTo>
                        <a:pt x="1740" y="2532"/>
                      </a:lnTo>
                      <a:lnTo>
                        <a:pt x="1740" y="2538"/>
                      </a:lnTo>
                      <a:lnTo>
                        <a:pt x="1734" y="2544"/>
                      </a:lnTo>
                      <a:lnTo>
                        <a:pt x="1734" y="2556"/>
                      </a:lnTo>
                      <a:lnTo>
                        <a:pt x="1728" y="2574"/>
                      </a:lnTo>
                      <a:lnTo>
                        <a:pt x="1728" y="2586"/>
                      </a:lnTo>
                      <a:lnTo>
                        <a:pt x="1740" y="2610"/>
                      </a:lnTo>
                      <a:lnTo>
                        <a:pt x="1740" y="2616"/>
                      </a:lnTo>
                      <a:lnTo>
                        <a:pt x="1746" y="2628"/>
                      </a:lnTo>
                      <a:lnTo>
                        <a:pt x="1770" y="2628"/>
                      </a:lnTo>
                      <a:lnTo>
                        <a:pt x="1752" y="2640"/>
                      </a:lnTo>
                      <a:lnTo>
                        <a:pt x="1758" y="2664"/>
                      </a:lnTo>
                      <a:lnTo>
                        <a:pt x="1770" y="2658"/>
                      </a:lnTo>
                      <a:lnTo>
                        <a:pt x="1776" y="2658"/>
                      </a:lnTo>
                      <a:lnTo>
                        <a:pt x="1782" y="2652"/>
                      </a:lnTo>
                      <a:lnTo>
                        <a:pt x="1794" y="2652"/>
                      </a:lnTo>
                      <a:lnTo>
                        <a:pt x="1800" y="2658"/>
                      </a:lnTo>
                      <a:lnTo>
                        <a:pt x="1818" y="2658"/>
                      </a:lnTo>
                      <a:lnTo>
                        <a:pt x="1830" y="2652"/>
                      </a:lnTo>
                      <a:lnTo>
                        <a:pt x="1836" y="2646"/>
                      </a:lnTo>
                      <a:lnTo>
                        <a:pt x="1842" y="2634"/>
                      </a:lnTo>
                      <a:lnTo>
                        <a:pt x="1854" y="2634"/>
                      </a:lnTo>
                      <a:lnTo>
                        <a:pt x="1860" y="2640"/>
                      </a:lnTo>
                      <a:lnTo>
                        <a:pt x="1860" y="2646"/>
                      </a:lnTo>
                      <a:lnTo>
                        <a:pt x="1848" y="2658"/>
                      </a:lnTo>
                      <a:lnTo>
                        <a:pt x="1866" y="2664"/>
                      </a:lnTo>
                      <a:lnTo>
                        <a:pt x="1884" y="2646"/>
                      </a:lnTo>
                      <a:lnTo>
                        <a:pt x="1890" y="2634"/>
                      </a:lnTo>
                      <a:lnTo>
                        <a:pt x="1902" y="2628"/>
                      </a:lnTo>
                      <a:lnTo>
                        <a:pt x="1908" y="2616"/>
                      </a:lnTo>
                      <a:lnTo>
                        <a:pt x="1920" y="2604"/>
                      </a:lnTo>
                      <a:lnTo>
                        <a:pt x="1914" y="2604"/>
                      </a:lnTo>
                      <a:lnTo>
                        <a:pt x="1902" y="2592"/>
                      </a:lnTo>
                      <a:lnTo>
                        <a:pt x="1920" y="2562"/>
                      </a:lnTo>
                      <a:lnTo>
                        <a:pt x="1950" y="2562"/>
                      </a:lnTo>
                      <a:lnTo>
                        <a:pt x="1962" y="2538"/>
                      </a:lnTo>
                      <a:lnTo>
                        <a:pt x="1962" y="2514"/>
                      </a:lnTo>
                      <a:lnTo>
                        <a:pt x="1968" y="2502"/>
                      </a:lnTo>
                      <a:lnTo>
                        <a:pt x="1980" y="2496"/>
                      </a:lnTo>
                      <a:lnTo>
                        <a:pt x="1986" y="2484"/>
                      </a:lnTo>
                      <a:lnTo>
                        <a:pt x="1992" y="2478"/>
                      </a:lnTo>
                      <a:lnTo>
                        <a:pt x="1998" y="2466"/>
                      </a:lnTo>
                      <a:lnTo>
                        <a:pt x="1998" y="2460"/>
                      </a:lnTo>
                      <a:lnTo>
                        <a:pt x="1992" y="2454"/>
                      </a:lnTo>
                      <a:close/>
                      <a:moveTo>
                        <a:pt x="1902" y="246"/>
                      </a:moveTo>
                      <a:lnTo>
                        <a:pt x="1890" y="258"/>
                      </a:lnTo>
                      <a:lnTo>
                        <a:pt x="1890" y="270"/>
                      </a:lnTo>
                      <a:lnTo>
                        <a:pt x="1884" y="282"/>
                      </a:lnTo>
                      <a:lnTo>
                        <a:pt x="1884" y="294"/>
                      </a:lnTo>
                      <a:lnTo>
                        <a:pt x="1896" y="300"/>
                      </a:lnTo>
                      <a:lnTo>
                        <a:pt x="1920" y="300"/>
                      </a:lnTo>
                      <a:lnTo>
                        <a:pt x="1926" y="294"/>
                      </a:lnTo>
                      <a:lnTo>
                        <a:pt x="1932" y="294"/>
                      </a:lnTo>
                      <a:lnTo>
                        <a:pt x="1926" y="282"/>
                      </a:lnTo>
                      <a:lnTo>
                        <a:pt x="1932" y="252"/>
                      </a:lnTo>
                      <a:lnTo>
                        <a:pt x="1920" y="252"/>
                      </a:lnTo>
                      <a:lnTo>
                        <a:pt x="1908" y="246"/>
                      </a:lnTo>
                      <a:lnTo>
                        <a:pt x="1902" y="246"/>
                      </a:lnTo>
                      <a:close/>
                      <a:moveTo>
                        <a:pt x="1770" y="2334"/>
                      </a:moveTo>
                      <a:lnTo>
                        <a:pt x="1758" y="2376"/>
                      </a:lnTo>
                      <a:lnTo>
                        <a:pt x="1812" y="2328"/>
                      </a:lnTo>
                      <a:lnTo>
                        <a:pt x="1770" y="2334"/>
                      </a:lnTo>
                      <a:close/>
                      <a:moveTo>
                        <a:pt x="2034" y="2400"/>
                      </a:moveTo>
                      <a:lnTo>
                        <a:pt x="2016" y="2358"/>
                      </a:lnTo>
                      <a:lnTo>
                        <a:pt x="1998" y="2376"/>
                      </a:lnTo>
                      <a:lnTo>
                        <a:pt x="1998" y="2394"/>
                      </a:lnTo>
                      <a:lnTo>
                        <a:pt x="2010" y="2406"/>
                      </a:lnTo>
                      <a:lnTo>
                        <a:pt x="2028" y="2406"/>
                      </a:lnTo>
                      <a:lnTo>
                        <a:pt x="2034" y="2400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6" name="Group 1324"/>
              <p:cNvGrpSpPr>
                <a:grpSpLocks/>
              </p:cNvGrpSpPr>
              <p:nvPr/>
            </p:nvGrpSpPr>
            <p:grpSpPr bwMode="auto">
              <a:xfrm>
                <a:off x="1862137" y="3259138"/>
                <a:ext cx="1346200" cy="2214563"/>
                <a:chOff x="1173" y="2053"/>
                <a:chExt cx="848" cy="1395"/>
              </a:xfrm>
            </p:grpSpPr>
            <p:sp>
              <p:nvSpPr>
                <p:cNvPr id="346" name="Venezuela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1323" y="2059"/>
                  <a:ext cx="244" cy="238"/>
                </a:xfrm>
                <a:custGeom>
                  <a:avLst/>
                  <a:gdLst>
                    <a:gd name="T0" fmla="*/ 2147483647 w 954"/>
                    <a:gd name="T1" fmla="*/ 2147483647 h 930"/>
                    <a:gd name="T2" fmla="*/ 2147483647 w 954"/>
                    <a:gd name="T3" fmla="*/ 2147483647 h 930"/>
                    <a:gd name="T4" fmla="*/ 2147483647 w 954"/>
                    <a:gd name="T5" fmla="*/ 2147483647 h 930"/>
                    <a:gd name="T6" fmla="*/ 2147483647 w 954"/>
                    <a:gd name="T7" fmla="*/ 2147483647 h 930"/>
                    <a:gd name="T8" fmla="*/ 2147483647 w 954"/>
                    <a:gd name="T9" fmla="*/ 2147483647 h 930"/>
                    <a:gd name="T10" fmla="*/ 2147483647 w 954"/>
                    <a:gd name="T11" fmla="*/ 2147483647 h 930"/>
                    <a:gd name="T12" fmla="*/ 2147483647 w 954"/>
                    <a:gd name="T13" fmla="*/ 2147483647 h 930"/>
                    <a:gd name="T14" fmla="*/ 2147483647 w 954"/>
                    <a:gd name="T15" fmla="*/ 2147483647 h 930"/>
                    <a:gd name="T16" fmla="*/ 2147483647 w 954"/>
                    <a:gd name="T17" fmla="*/ 2147483647 h 930"/>
                    <a:gd name="T18" fmla="*/ 2147483647 w 954"/>
                    <a:gd name="T19" fmla="*/ 2147483647 h 930"/>
                    <a:gd name="T20" fmla="*/ 2147483647 w 954"/>
                    <a:gd name="T21" fmla="*/ 2147483647 h 930"/>
                    <a:gd name="T22" fmla="*/ 2147483647 w 954"/>
                    <a:gd name="T23" fmla="*/ 2147483647 h 930"/>
                    <a:gd name="T24" fmla="*/ 2147483647 w 954"/>
                    <a:gd name="T25" fmla="*/ 2147483647 h 930"/>
                    <a:gd name="T26" fmla="*/ 2147483647 w 954"/>
                    <a:gd name="T27" fmla="*/ 2147483647 h 930"/>
                    <a:gd name="T28" fmla="*/ 2147483647 w 954"/>
                    <a:gd name="T29" fmla="*/ 2147483647 h 930"/>
                    <a:gd name="T30" fmla="*/ 2147483647 w 954"/>
                    <a:gd name="T31" fmla="*/ 2147483647 h 930"/>
                    <a:gd name="T32" fmla="*/ 2147483647 w 954"/>
                    <a:gd name="T33" fmla="*/ 2147483647 h 930"/>
                    <a:gd name="T34" fmla="*/ 2147483647 w 954"/>
                    <a:gd name="T35" fmla="*/ 2147483647 h 930"/>
                    <a:gd name="T36" fmla="*/ 2147483647 w 954"/>
                    <a:gd name="T37" fmla="*/ 2147483647 h 930"/>
                    <a:gd name="T38" fmla="*/ 2147483647 w 954"/>
                    <a:gd name="T39" fmla="*/ 2147483647 h 930"/>
                    <a:gd name="T40" fmla="*/ 2147483647 w 954"/>
                    <a:gd name="T41" fmla="*/ 2147483647 h 930"/>
                    <a:gd name="T42" fmla="*/ 2147483647 w 954"/>
                    <a:gd name="T43" fmla="*/ 2147483647 h 930"/>
                    <a:gd name="T44" fmla="*/ 2147483647 w 954"/>
                    <a:gd name="T45" fmla="*/ 2147483647 h 930"/>
                    <a:gd name="T46" fmla="*/ 2147483647 w 954"/>
                    <a:gd name="T47" fmla="*/ 2147483647 h 930"/>
                    <a:gd name="T48" fmla="*/ 2147483647 w 954"/>
                    <a:gd name="T49" fmla="*/ 2147483647 h 930"/>
                    <a:gd name="T50" fmla="*/ 0 w 954"/>
                    <a:gd name="T51" fmla="*/ 2147483647 h 930"/>
                    <a:gd name="T52" fmla="*/ 2147483647 w 954"/>
                    <a:gd name="T53" fmla="*/ 2147483647 h 930"/>
                    <a:gd name="T54" fmla="*/ 2147483647 w 954"/>
                    <a:gd name="T55" fmla="*/ 2147483647 h 930"/>
                    <a:gd name="T56" fmla="*/ 2147483647 w 954"/>
                    <a:gd name="T57" fmla="*/ 2147483647 h 930"/>
                    <a:gd name="T58" fmla="*/ 2147483647 w 954"/>
                    <a:gd name="T59" fmla="*/ 2147483647 h 930"/>
                    <a:gd name="T60" fmla="*/ 2147483647 w 954"/>
                    <a:gd name="T61" fmla="*/ 2147483647 h 930"/>
                    <a:gd name="T62" fmla="*/ 2147483647 w 954"/>
                    <a:gd name="T63" fmla="*/ 2147483647 h 930"/>
                    <a:gd name="T64" fmla="*/ 2147483647 w 954"/>
                    <a:gd name="T65" fmla="*/ 2147483647 h 930"/>
                    <a:gd name="T66" fmla="*/ 2147483647 w 954"/>
                    <a:gd name="T67" fmla="*/ 2147483647 h 930"/>
                    <a:gd name="T68" fmla="*/ 2147483647 w 954"/>
                    <a:gd name="T69" fmla="*/ 2147483647 h 930"/>
                    <a:gd name="T70" fmla="*/ 2147483647 w 954"/>
                    <a:gd name="T71" fmla="*/ 2147483647 h 930"/>
                    <a:gd name="T72" fmla="*/ 2147483647 w 954"/>
                    <a:gd name="T73" fmla="*/ 2147483647 h 930"/>
                    <a:gd name="T74" fmla="*/ 2147483647 w 954"/>
                    <a:gd name="T75" fmla="*/ 2147483647 h 930"/>
                    <a:gd name="T76" fmla="*/ 2147483647 w 954"/>
                    <a:gd name="T77" fmla="*/ 2147483647 h 930"/>
                    <a:gd name="T78" fmla="*/ 2147483647 w 954"/>
                    <a:gd name="T79" fmla="*/ 2147483647 h 930"/>
                    <a:gd name="T80" fmla="*/ 2147483647 w 954"/>
                    <a:gd name="T81" fmla="*/ 2147483647 h 930"/>
                    <a:gd name="T82" fmla="*/ 2147483647 w 954"/>
                    <a:gd name="T83" fmla="*/ 2147483647 h 930"/>
                    <a:gd name="T84" fmla="*/ 2147483647 w 954"/>
                    <a:gd name="T85" fmla="*/ 2147483647 h 930"/>
                    <a:gd name="T86" fmla="*/ 2147483647 w 954"/>
                    <a:gd name="T87" fmla="*/ 2147483647 h 930"/>
                    <a:gd name="T88" fmla="*/ 2147483647 w 954"/>
                    <a:gd name="T89" fmla="*/ 2147483647 h 930"/>
                    <a:gd name="T90" fmla="*/ 2147483647 w 954"/>
                    <a:gd name="T91" fmla="*/ 2147483647 h 930"/>
                    <a:gd name="T92" fmla="*/ 2147483647 w 954"/>
                    <a:gd name="T93" fmla="*/ 2147483647 h 930"/>
                    <a:gd name="T94" fmla="*/ 2147483647 w 954"/>
                    <a:gd name="T95" fmla="*/ 2147483647 h 930"/>
                    <a:gd name="T96" fmla="*/ 2147483647 w 954"/>
                    <a:gd name="T97" fmla="*/ 2147483647 h 930"/>
                    <a:gd name="T98" fmla="*/ 2147483647 w 954"/>
                    <a:gd name="T99" fmla="*/ 2147483647 h 930"/>
                    <a:gd name="T100" fmla="*/ 2147483647 w 954"/>
                    <a:gd name="T101" fmla="*/ 2147483647 h 930"/>
                    <a:gd name="T102" fmla="*/ 2147483647 w 954"/>
                    <a:gd name="T103" fmla="*/ 2147483647 h 930"/>
                    <a:gd name="T104" fmla="*/ 2147483647 w 954"/>
                    <a:gd name="T105" fmla="*/ 2147483647 h 930"/>
                    <a:gd name="T106" fmla="*/ 2147483647 w 954"/>
                    <a:gd name="T107" fmla="*/ 2147483647 h 930"/>
                    <a:gd name="T108" fmla="*/ 2147483647 w 954"/>
                    <a:gd name="T109" fmla="*/ 2147483647 h 930"/>
                    <a:gd name="T110" fmla="*/ 2147483647 w 954"/>
                    <a:gd name="T111" fmla="*/ 2147483647 h 930"/>
                    <a:gd name="T112" fmla="*/ 2147483647 w 954"/>
                    <a:gd name="T113" fmla="*/ 2147483647 h 930"/>
                    <a:gd name="T114" fmla="*/ 2147483647 w 954"/>
                    <a:gd name="T115" fmla="*/ 2147483647 h 930"/>
                    <a:gd name="T116" fmla="*/ 2147483647 w 954"/>
                    <a:gd name="T117" fmla="*/ 2147483647 h 930"/>
                    <a:gd name="T118" fmla="*/ 2147483647 w 954"/>
                    <a:gd name="T119" fmla="*/ 2147483647 h 93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54"/>
                    <a:gd name="T181" fmla="*/ 0 h 930"/>
                    <a:gd name="T182" fmla="*/ 954 w 954"/>
                    <a:gd name="T183" fmla="*/ 930 h 93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54" h="930">
                      <a:moveTo>
                        <a:pt x="264" y="42"/>
                      </a:moveTo>
                      <a:lnTo>
                        <a:pt x="264" y="12"/>
                      </a:lnTo>
                      <a:lnTo>
                        <a:pt x="252" y="0"/>
                      </a:lnTo>
                      <a:lnTo>
                        <a:pt x="234" y="0"/>
                      </a:lnTo>
                      <a:lnTo>
                        <a:pt x="228" y="6"/>
                      </a:lnTo>
                      <a:lnTo>
                        <a:pt x="228" y="18"/>
                      </a:lnTo>
                      <a:lnTo>
                        <a:pt x="234" y="24"/>
                      </a:lnTo>
                      <a:lnTo>
                        <a:pt x="234" y="36"/>
                      </a:lnTo>
                      <a:lnTo>
                        <a:pt x="240" y="42"/>
                      </a:lnTo>
                      <a:lnTo>
                        <a:pt x="264" y="42"/>
                      </a:lnTo>
                      <a:close/>
                      <a:moveTo>
                        <a:pt x="936" y="276"/>
                      </a:moveTo>
                      <a:lnTo>
                        <a:pt x="930" y="276"/>
                      </a:lnTo>
                      <a:lnTo>
                        <a:pt x="924" y="282"/>
                      </a:lnTo>
                      <a:lnTo>
                        <a:pt x="912" y="288"/>
                      </a:lnTo>
                      <a:lnTo>
                        <a:pt x="906" y="294"/>
                      </a:lnTo>
                      <a:lnTo>
                        <a:pt x="900" y="288"/>
                      </a:lnTo>
                      <a:lnTo>
                        <a:pt x="888" y="288"/>
                      </a:lnTo>
                      <a:lnTo>
                        <a:pt x="882" y="282"/>
                      </a:lnTo>
                      <a:lnTo>
                        <a:pt x="876" y="282"/>
                      </a:lnTo>
                      <a:lnTo>
                        <a:pt x="852" y="306"/>
                      </a:lnTo>
                      <a:lnTo>
                        <a:pt x="822" y="282"/>
                      </a:lnTo>
                      <a:lnTo>
                        <a:pt x="846" y="282"/>
                      </a:lnTo>
                      <a:lnTo>
                        <a:pt x="858" y="276"/>
                      </a:lnTo>
                      <a:lnTo>
                        <a:pt x="864" y="276"/>
                      </a:lnTo>
                      <a:lnTo>
                        <a:pt x="870" y="264"/>
                      </a:lnTo>
                      <a:lnTo>
                        <a:pt x="870" y="246"/>
                      </a:lnTo>
                      <a:lnTo>
                        <a:pt x="882" y="234"/>
                      </a:lnTo>
                      <a:lnTo>
                        <a:pt x="888" y="222"/>
                      </a:lnTo>
                      <a:lnTo>
                        <a:pt x="876" y="210"/>
                      </a:lnTo>
                      <a:lnTo>
                        <a:pt x="846" y="210"/>
                      </a:lnTo>
                      <a:lnTo>
                        <a:pt x="846" y="204"/>
                      </a:lnTo>
                      <a:lnTo>
                        <a:pt x="840" y="198"/>
                      </a:lnTo>
                      <a:lnTo>
                        <a:pt x="840" y="192"/>
                      </a:lnTo>
                      <a:lnTo>
                        <a:pt x="834" y="186"/>
                      </a:lnTo>
                      <a:lnTo>
                        <a:pt x="828" y="186"/>
                      </a:lnTo>
                      <a:lnTo>
                        <a:pt x="822" y="192"/>
                      </a:lnTo>
                      <a:lnTo>
                        <a:pt x="822" y="210"/>
                      </a:lnTo>
                      <a:lnTo>
                        <a:pt x="816" y="198"/>
                      </a:lnTo>
                      <a:lnTo>
                        <a:pt x="816" y="180"/>
                      </a:lnTo>
                      <a:lnTo>
                        <a:pt x="792" y="180"/>
                      </a:lnTo>
                      <a:lnTo>
                        <a:pt x="786" y="210"/>
                      </a:lnTo>
                      <a:lnTo>
                        <a:pt x="780" y="204"/>
                      </a:lnTo>
                      <a:lnTo>
                        <a:pt x="774" y="192"/>
                      </a:lnTo>
                      <a:lnTo>
                        <a:pt x="774" y="186"/>
                      </a:lnTo>
                      <a:lnTo>
                        <a:pt x="768" y="180"/>
                      </a:lnTo>
                      <a:lnTo>
                        <a:pt x="768" y="156"/>
                      </a:lnTo>
                      <a:lnTo>
                        <a:pt x="738" y="168"/>
                      </a:lnTo>
                      <a:lnTo>
                        <a:pt x="744" y="162"/>
                      </a:lnTo>
                      <a:lnTo>
                        <a:pt x="756" y="156"/>
                      </a:lnTo>
                      <a:lnTo>
                        <a:pt x="762" y="156"/>
                      </a:lnTo>
                      <a:lnTo>
                        <a:pt x="762" y="144"/>
                      </a:lnTo>
                      <a:lnTo>
                        <a:pt x="750" y="138"/>
                      </a:lnTo>
                      <a:lnTo>
                        <a:pt x="744" y="138"/>
                      </a:lnTo>
                      <a:lnTo>
                        <a:pt x="744" y="132"/>
                      </a:lnTo>
                      <a:lnTo>
                        <a:pt x="750" y="132"/>
                      </a:lnTo>
                      <a:lnTo>
                        <a:pt x="762" y="126"/>
                      </a:lnTo>
                      <a:lnTo>
                        <a:pt x="774" y="126"/>
                      </a:lnTo>
                      <a:lnTo>
                        <a:pt x="792" y="120"/>
                      </a:lnTo>
                      <a:lnTo>
                        <a:pt x="804" y="120"/>
                      </a:lnTo>
                      <a:lnTo>
                        <a:pt x="810" y="114"/>
                      </a:lnTo>
                      <a:lnTo>
                        <a:pt x="726" y="114"/>
                      </a:lnTo>
                      <a:lnTo>
                        <a:pt x="690" y="120"/>
                      </a:lnTo>
                      <a:lnTo>
                        <a:pt x="678" y="120"/>
                      </a:lnTo>
                      <a:lnTo>
                        <a:pt x="690" y="132"/>
                      </a:lnTo>
                      <a:lnTo>
                        <a:pt x="678" y="132"/>
                      </a:lnTo>
                      <a:lnTo>
                        <a:pt x="666" y="138"/>
                      </a:lnTo>
                      <a:lnTo>
                        <a:pt x="654" y="138"/>
                      </a:lnTo>
                      <a:lnTo>
                        <a:pt x="642" y="144"/>
                      </a:lnTo>
                      <a:lnTo>
                        <a:pt x="636" y="144"/>
                      </a:lnTo>
                      <a:lnTo>
                        <a:pt x="624" y="150"/>
                      </a:lnTo>
                      <a:lnTo>
                        <a:pt x="606" y="168"/>
                      </a:lnTo>
                      <a:lnTo>
                        <a:pt x="594" y="174"/>
                      </a:lnTo>
                      <a:lnTo>
                        <a:pt x="576" y="174"/>
                      </a:lnTo>
                      <a:lnTo>
                        <a:pt x="564" y="162"/>
                      </a:lnTo>
                      <a:lnTo>
                        <a:pt x="546" y="156"/>
                      </a:lnTo>
                      <a:lnTo>
                        <a:pt x="534" y="144"/>
                      </a:lnTo>
                      <a:lnTo>
                        <a:pt x="522" y="138"/>
                      </a:lnTo>
                      <a:lnTo>
                        <a:pt x="510" y="126"/>
                      </a:lnTo>
                      <a:lnTo>
                        <a:pt x="492" y="126"/>
                      </a:lnTo>
                      <a:lnTo>
                        <a:pt x="450" y="132"/>
                      </a:lnTo>
                      <a:lnTo>
                        <a:pt x="372" y="132"/>
                      </a:lnTo>
                      <a:lnTo>
                        <a:pt x="360" y="120"/>
                      </a:lnTo>
                      <a:lnTo>
                        <a:pt x="354" y="108"/>
                      </a:lnTo>
                      <a:lnTo>
                        <a:pt x="354" y="84"/>
                      </a:lnTo>
                      <a:lnTo>
                        <a:pt x="348" y="72"/>
                      </a:lnTo>
                      <a:lnTo>
                        <a:pt x="336" y="60"/>
                      </a:lnTo>
                      <a:lnTo>
                        <a:pt x="324" y="54"/>
                      </a:lnTo>
                      <a:lnTo>
                        <a:pt x="276" y="54"/>
                      </a:lnTo>
                      <a:lnTo>
                        <a:pt x="240" y="60"/>
                      </a:lnTo>
                      <a:lnTo>
                        <a:pt x="222" y="72"/>
                      </a:lnTo>
                      <a:lnTo>
                        <a:pt x="210" y="78"/>
                      </a:lnTo>
                      <a:lnTo>
                        <a:pt x="204" y="78"/>
                      </a:lnTo>
                      <a:lnTo>
                        <a:pt x="180" y="90"/>
                      </a:lnTo>
                      <a:lnTo>
                        <a:pt x="162" y="96"/>
                      </a:lnTo>
                      <a:lnTo>
                        <a:pt x="144" y="108"/>
                      </a:lnTo>
                      <a:lnTo>
                        <a:pt x="138" y="120"/>
                      </a:lnTo>
                      <a:lnTo>
                        <a:pt x="138" y="144"/>
                      </a:lnTo>
                      <a:lnTo>
                        <a:pt x="150" y="168"/>
                      </a:lnTo>
                      <a:lnTo>
                        <a:pt x="156" y="186"/>
                      </a:lnTo>
                      <a:lnTo>
                        <a:pt x="162" y="198"/>
                      </a:lnTo>
                      <a:lnTo>
                        <a:pt x="156" y="210"/>
                      </a:lnTo>
                      <a:lnTo>
                        <a:pt x="150" y="228"/>
                      </a:lnTo>
                      <a:lnTo>
                        <a:pt x="138" y="234"/>
                      </a:lnTo>
                      <a:lnTo>
                        <a:pt x="132" y="246"/>
                      </a:lnTo>
                      <a:lnTo>
                        <a:pt x="126" y="252"/>
                      </a:lnTo>
                      <a:lnTo>
                        <a:pt x="120" y="252"/>
                      </a:lnTo>
                      <a:lnTo>
                        <a:pt x="126" y="222"/>
                      </a:lnTo>
                      <a:lnTo>
                        <a:pt x="114" y="222"/>
                      </a:lnTo>
                      <a:lnTo>
                        <a:pt x="108" y="216"/>
                      </a:lnTo>
                      <a:lnTo>
                        <a:pt x="96" y="210"/>
                      </a:lnTo>
                      <a:lnTo>
                        <a:pt x="90" y="204"/>
                      </a:lnTo>
                      <a:lnTo>
                        <a:pt x="84" y="192"/>
                      </a:lnTo>
                      <a:lnTo>
                        <a:pt x="96" y="168"/>
                      </a:lnTo>
                      <a:lnTo>
                        <a:pt x="108" y="156"/>
                      </a:lnTo>
                      <a:lnTo>
                        <a:pt x="120" y="132"/>
                      </a:lnTo>
                      <a:lnTo>
                        <a:pt x="120" y="78"/>
                      </a:lnTo>
                      <a:lnTo>
                        <a:pt x="114" y="66"/>
                      </a:lnTo>
                      <a:lnTo>
                        <a:pt x="114" y="54"/>
                      </a:lnTo>
                      <a:lnTo>
                        <a:pt x="108" y="48"/>
                      </a:lnTo>
                      <a:lnTo>
                        <a:pt x="108" y="54"/>
                      </a:lnTo>
                      <a:lnTo>
                        <a:pt x="102" y="66"/>
                      </a:lnTo>
                      <a:lnTo>
                        <a:pt x="90" y="78"/>
                      </a:lnTo>
                      <a:lnTo>
                        <a:pt x="72" y="84"/>
                      </a:lnTo>
                      <a:lnTo>
                        <a:pt x="48" y="108"/>
                      </a:lnTo>
                      <a:lnTo>
                        <a:pt x="36" y="144"/>
                      </a:lnTo>
                      <a:lnTo>
                        <a:pt x="36" y="162"/>
                      </a:lnTo>
                      <a:lnTo>
                        <a:pt x="30" y="168"/>
                      </a:lnTo>
                      <a:lnTo>
                        <a:pt x="30" y="192"/>
                      </a:lnTo>
                      <a:lnTo>
                        <a:pt x="6" y="216"/>
                      </a:lnTo>
                      <a:lnTo>
                        <a:pt x="0" y="228"/>
                      </a:lnTo>
                      <a:lnTo>
                        <a:pt x="0" y="240"/>
                      </a:lnTo>
                      <a:lnTo>
                        <a:pt x="6" y="246"/>
                      </a:lnTo>
                      <a:lnTo>
                        <a:pt x="6" y="240"/>
                      </a:lnTo>
                      <a:lnTo>
                        <a:pt x="18" y="228"/>
                      </a:lnTo>
                      <a:lnTo>
                        <a:pt x="24" y="228"/>
                      </a:lnTo>
                      <a:lnTo>
                        <a:pt x="36" y="240"/>
                      </a:lnTo>
                      <a:lnTo>
                        <a:pt x="42" y="252"/>
                      </a:lnTo>
                      <a:lnTo>
                        <a:pt x="42" y="288"/>
                      </a:lnTo>
                      <a:lnTo>
                        <a:pt x="48" y="294"/>
                      </a:lnTo>
                      <a:lnTo>
                        <a:pt x="60" y="300"/>
                      </a:lnTo>
                      <a:lnTo>
                        <a:pt x="66" y="306"/>
                      </a:lnTo>
                      <a:lnTo>
                        <a:pt x="66" y="318"/>
                      </a:lnTo>
                      <a:lnTo>
                        <a:pt x="54" y="342"/>
                      </a:lnTo>
                      <a:lnTo>
                        <a:pt x="54" y="384"/>
                      </a:lnTo>
                      <a:lnTo>
                        <a:pt x="66" y="384"/>
                      </a:lnTo>
                      <a:lnTo>
                        <a:pt x="66" y="396"/>
                      </a:lnTo>
                      <a:lnTo>
                        <a:pt x="72" y="408"/>
                      </a:lnTo>
                      <a:lnTo>
                        <a:pt x="78" y="414"/>
                      </a:lnTo>
                      <a:lnTo>
                        <a:pt x="102" y="414"/>
                      </a:lnTo>
                      <a:lnTo>
                        <a:pt x="108" y="408"/>
                      </a:lnTo>
                      <a:lnTo>
                        <a:pt x="120" y="408"/>
                      </a:lnTo>
                      <a:lnTo>
                        <a:pt x="132" y="414"/>
                      </a:lnTo>
                      <a:lnTo>
                        <a:pt x="138" y="414"/>
                      </a:lnTo>
                      <a:lnTo>
                        <a:pt x="150" y="420"/>
                      </a:lnTo>
                      <a:lnTo>
                        <a:pt x="162" y="420"/>
                      </a:lnTo>
                      <a:lnTo>
                        <a:pt x="168" y="414"/>
                      </a:lnTo>
                      <a:lnTo>
                        <a:pt x="168" y="408"/>
                      </a:lnTo>
                      <a:lnTo>
                        <a:pt x="180" y="408"/>
                      </a:lnTo>
                      <a:lnTo>
                        <a:pt x="186" y="414"/>
                      </a:lnTo>
                      <a:lnTo>
                        <a:pt x="198" y="420"/>
                      </a:lnTo>
                      <a:lnTo>
                        <a:pt x="222" y="420"/>
                      </a:lnTo>
                      <a:lnTo>
                        <a:pt x="222" y="426"/>
                      </a:lnTo>
                      <a:lnTo>
                        <a:pt x="228" y="432"/>
                      </a:lnTo>
                      <a:lnTo>
                        <a:pt x="234" y="444"/>
                      </a:lnTo>
                      <a:lnTo>
                        <a:pt x="240" y="462"/>
                      </a:lnTo>
                      <a:lnTo>
                        <a:pt x="264" y="486"/>
                      </a:lnTo>
                      <a:lnTo>
                        <a:pt x="288" y="486"/>
                      </a:lnTo>
                      <a:lnTo>
                        <a:pt x="288" y="480"/>
                      </a:lnTo>
                      <a:lnTo>
                        <a:pt x="306" y="480"/>
                      </a:lnTo>
                      <a:lnTo>
                        <a:pt x="312" y="486"/>
                      </a:lnTo>
                      <a:lnTo>
                        <a:pt x="336" y="486"/>
                      </a:lnTo>
                      <a:lnTo>
                        <a:pt x="342" y="480"/>
                      </a:lnTo>
                      <a:lnTo>
                        <a:pt x="366" y="486"/>
                      </a:lnTo>
                      <a:lnTo>
                        <a:pt x="372" y="480"/>
                      </a:lnTo>
                      <a:lnTo>
                        <a:pt x="384" y="474"/>
                      </a:lnTo>
                      <a:lnTo>
                        <a:pt x="402" y="474"/>
                      </a:lnTo>
                      <a:lnTo>
                        <a:pt x="408" y="480"/>
                      </a:lnTo>
                      <a:lnTo>
                        <a:pt x="408" y="492"/>
                      </a:lnTo>
                      <a:lnTo>
                        <a:pt x="390" y="510"/>
                      </a:lnTo>
                      <a:lnTo>
                        <a:pt x="390" y="534"/>
                      </a:lnTo>
                      <a:lnTo>
                        <a:pt x="384" y="540"/>
                      </a:lnTo>
                      <a:lnTo>
                        <a:pt x="378" y="540"/>
                      </a:lnTo>
                      <a:lnTo>
                        <a:pt x="366" y="552"/>
                      </a:lnTo>
                      <a:lnTo>
                        <a:pt x="366" y="576"/>
                      </a:lnTo>
                      <a:lnTo>
                        <a:pt x="372" y="588"/>
                      </a:lnTo>
                      <a:lnTo>
                        <a:pt x="372" y="618"/>
                      </a:lnTo>
                      <a:lnTo>
                        <a:pt x="366" y="630"/>
                      </a:lnTo>
                      <a:lnTo>
                        <a:pt x="366" y="642"/>
                      </a:lnTo>
                      <a:lnTo>
                        <a:pt x="372" y="648"/>
                      </a:lnTo>
                      <a:lnTo>
                        <a:pt x="384" y="648"/>
                      </a:lnTo>
                      <a:lnTo>
                        <a:pt x="384" y="672"/>
                      </a:lnTo>
                      <a:lnTo>
                        <a:pt x="390" y="684"/>
                      </a:lnTo>
                      <a:lnTo>
                        <a:pt x="402" y="690"/>
                      </a:lnTo>
                      <a:lnTo>
                        <a:pt x="408" y="702"/>
                      </a:lnTo>
                      <a:lnTo>
                        <a:pt x="408" y="708"/>
                      </a:lnTo>
                      <a:lnTo>
                        <a:pt x="402" y="720"/>
                      </a:lnTo>
                      <a:lnTo>
                        <a:pt x="372" y="750"/>
                      </a:lnTo>
                      <a:lnTo>
                        <a:pt x="366" y="750"/>
                      </a:lnTo>
                      <a:lnTo>
                        <a:pt x="390" y="762"/>
                      </a:lnTo>
                      <a:lnTo>
                        <a:pt x="402" y="774"/>
                      </a:lnTo>
                      <a:lnTo>
                        <a:pt x="414" y="774"/>
                      </a:lnTo>
                      <a:lnTo>
                        <a:pt x="414" y="798"/>
                      </a:lnTo>
                      <a:lnTo>
                        <a:pt x="420" y="804"/>
                      </a:lnTo>
                      <a:lnTo>
                        <a:pt x="420" y="822"/>
                      </a:lnTo>
                      <a:lnTo>
                        <a:pt x="426" y="828"/>
                      </a:lnTo>
                      <a:lnTo>
                        <a:pt x="426" y="846"/>
                      </a:lnTo>
                      <a:lnTo>
                        <a:pt x="432" y="858"/>
                      </a:lnTo>
                      <a:lnTo>
                        <a:pt x="432" y="876"/>
                      </a:lnTo>
                      <a:lnTo>
                        <a:pt x="444" y="888"/>
                      </a:lnTo>
                      <a:lnTo>
                        <a:pt x="450" y="900"/>
                      </a:lnTo>
                      <a:lnTo>
                        <a:pt x="450" y="906"/>
                      </a:lnTo>
                      <a:lnTo>
                        <a:pt x="462" y="918"/>
                      </a:lnTo>
                      <a:lnTo>
                        <a:pt x="468" y="918"/>
                      </a:lnTo>
                      <a:lnTo>
                        <a:pt x="480" y="924"/>
                      </a:lnTo>
                      <a:lnTo>
                        <a:pt x="486" y="924"/>
                      </a:lnTo>
                      <a:lnTo>
                        <a:pt x="498" y="918"/>
                      </a:lnTo>
                      <a:lnTo>
                        <a:pt x="504" y="912"/>
                      </a:lnTo>
                      <a:lnTo>
                        <a:pt x="516" y="906"/>
                      </a:lnTo>
                      <a:lnTo>
                        <a:pt x="522" y="900"/>
                      </a:lnTo>
                      <a:lnTo>
                        <a:pt x="528" y="906"/>
                      </a:lnTo>
                      <a:lnTo>
                        <a:pt x="528" y="930"/>
                      </a:lnTo>
                      <a:lnTo>
                        <a:pt x="534" y="930"/>
                      </a:lnTo>
                      <a:lnTo>
                        <a:pt x="546" y="918"/>
                      </a:lnTo>
                      <a:lnTo>
                        <a:pt x="558" y="894"/>
                      </a:lnTo>
                      <a:lnTo>
                        <a:pt x="570" y="882"/>
                      </a:lnTo>
                      <a:lnTo>
                        <a:pt x="588" y="882"/>
                      </a:lnTo>
                      <a:lnTo>
                        <a:pt x="594" y="876"/>
                      </a:lnTo>
                      <a:lnTo>
                        <a:pt x="630" y="858"/>
                      </a:lnTo>
                      <a:lnTo>
                        <a:pt x="636" y="846"/>
                      </a:lnTo>
                      <a:lnTo>
                        <a:pt x="636" y="816"/>
                      </a:lnTo>
                      <a:lnTo>
                        <a:pt x="678" y="816"/>
                      </a:lnTo>
                      <a:lnTo>
                        <a:pt x="684" y="810"/>
                      </a:lnTo>
                      <a:lnTo>
                        <a:pt x="690" y="798"/>
                      </a:lnTo>
                      <a:lnTo>
                        <a:pt x="690" y="792"/>
                      </a:lnTo>
                      <a:lnTo>
                        <a:pt x="684" y="786"/>
                      </a:lnTo>
                      <a:lnTo>
                        <a:pt x="636" y="780"/>
                      </a:lnTo>
                      <a:lnTo>
                        <a:pt x="636" y="750"/>
                      </a:lnTo>
                      <a:lnTo>
                        <a:pt x="630" y="738"/>
                      </a:lnTo>
                      <a:lnTo>
                        <a:pt x="618" y="726"/>
                      </a:lnTo>
                      <a:lnTo>
                        <a:pt x="624" y="720"/>
                      </a:lnTo>
                      <a:lnTo>
                        <a:pt x="624" y="690"/>
                      </a:lnTo>
                      <a:lnTo>
                        <a:pt x="618" y="684"/>
                      </a:lnTo>
                      <a:lnTo>
                        <a:pt x="606" y="678"/>
                      </a:lnTo>
                      <a:lnTo>
                        <a:pt x="588" y="660"/>
                      </a:lnTo>
                      <a:lnTo>
                        <a:pt x="588" y="630"/>
                      </a:lnTo>
                      <a:lnTo>
                        <a:pt x="594" y="636"/>
                      </a:lnTo>
                      <a:lnTo>
                        <a:pt x="594" y="642"/>
                      </a:lnTo>
                      <a:lnTo>
                        <a:pt x="636" y="642"/>
                      </a:lnTo>
                      <a:lnTo>
                        <a:pt x="642" y="648"/>
                      </a:lnTo>
                      <a:lnTo>
                        <a:pt x="642" y="666"/>
                      </a:lnTo>
                      <a:lnTo>
                        <a:pt x="654" y="666"/>
                      </a:lnTo>
                      <a:lnTo>
                        <a:pt x="666" y="660"/>
                      </a:lnTo>
                      <a:lnTo>
                        <a:pt x="678" y="666"/>
                      </a:lnTo>
                      <a:lnTo>
                        <a:pt x="684" y="660"/>
                      </a:lnTo>
                      <a:lnTo>
                        <a:pt x="696" y="660"/>
                      </a:lnTo>
                      <a:lnTo>
                        <a:pt x="702" y="666"/>
                      </a:lnTo>
                      <a:lnTo>
                        <a:pt x="708" y="678"/>
                      </a:lnTo>
                      <a:lnTo>
                        <a:pt x="720" y="690"/>
                      </a:lnTo>
                      <a:lnTo>
                        <a:pt x="732" y="696"/>
                      </a:lnTo>
                      <a:lnTo>
                        <a:pt x="738" y="690"/>
                      </a:lnTo>
                      <a:lnTo>
                        <a:pt x="738" y="672"/>
                      </a:lnTo>
                      <a:lnTo>
                        <a:pt x="744" y="660"/>
                      </a:lnTo>
                      <a:lnTo>
                        <a:pt x="744" y="648"/>
                      </a:lnTo>
                      <a:lnTo>
                        <a:pt x="750" y="642"/>
                      </a:lnTo>
                      <a:lnTo>
                        <a:pt x="768" y="642"/>
                      </a:lnTo>
                      <a:lnTo>
                        <a:pt x="774" y="648"/>
                      </a:lnTo>
                      <a:lnTo>
                        <a:pt x="792" y="648"/>
                      </a:lnTo>
                      <a:lnTo>
                        <a:pt x="804" y="642"/>
                      </a:lnTo>
                      <a:lnTo>
                        <a:pt x="828" y="618"/>
                      </a:lnTo>
                      <a:lnTo>
                        <a:pt x="840" y="612"/>
                      </a:lnTo>
                      <a:lnTo>
                        <a:pt x="864" y="612"/>
                      </a:lnTo>
                      <a:lnTo>
                        <a:pt x="864" y="600"/>
                      </a:lnTo>
                      <a:lnTo>
                        <a:pt x="876" y="600"/>
                      </a:lnTo>
                      <a:lnTo>
                        <a:pt x="882" y="594"/>
                      </a:lnTo>
                      <a:lnTo>
                        <a:pt x="882" y="558"/>
                      </a:lnTo>
                      <a:lnTo>
                        <a:pt x="846" y="522"/>
                      </a:lnTo>
                      <a:lnTo>
                        <a:pt x="840" y="510"/>
                      </a:lnTo>
                      <a:lnTo>
                        <a:pt x="834" y="504"/>
                      </a:lnTo>
                      <a:lnTo>
                        <a:pt x="834" y="492"/>
                      </a:lnTo>
                      <a:lnTo>
                        <a:pt x="846" y="486"/>
                      </a:lnTo>
                      <a:lnTo>
                        <a:pt x="852" y="486"/>
                      </a:lnTo>
                      <a:lnTo>
                        <a:pt x="864" y="480"/>
                      </a:lnTo>
                      <a:lnTo>
                        <a:pt x="864" y="462"/>
                      </a:lnTo>
                      <a:lnTo>
                        <a:pt x="846" y="444"/>
                      </a:lnTo>
                      <a:lnTo>
                        <a:pt x="846" y="438"/>
                      </a:lnTo>
                      <a:lnTo>
                        <a:pt x="876" y="438"/>
                      </a:lnTo>
                      <a:lnTo>
                        <a:pt x="888" y="432"/>
                      </a:lnTo>
                      <a:lnTo>
                        <a:pt x="900" y="432"/>
                      </a:lnTo>
                      <a:lnTo>
                        <a:pt x="912" y="426"/>
                      </a:lnTo>
                      <a:lnTo>
                        <a:pt x="918" y="420"/>
                      </a:lnTo>
                      <a:lnTo>
                        <a:pt x="918" y="402"/>
                      </a:lnTo>
                      <a:lnTo>
                        <a:pt x="894" y="402"/>
                      </a:lnTo>
                      <a:lnTo>
                        <a:pt x="894" y="360"/>
                      </a:lnTo>
                      <a:lnTo>
                        <a:pt x="906" y="348"/>
                      </a:lnTo>
                      <a:lnTo>
                        <a:pt x="918" y="348"/>
                      </a:lnTo>
                      <a:lnTo>
                        <a:pt x="924" y="342"/>
                      </a:lnTo>
                      <a:lnTo>
                        <a:pt x="930" y="342"/>
                      </a:lnTo>
                      <a:lnTo>
                        <a:pt x="936" y="336"/>
                      </a:lnTo>
                      <a:lnTo>
                        <a:pt x="954" y="300"/>
                      </a:lnTo>
                      <a:lnTo>
                        <a:pt x="948" y="294"/>
                      </a:lnTo>
                      <a:lnTo>
                        <a:pt x="942" y="282"/>
                      </a:lnTo>
                      <a:lnTo>
                        <a:pt x="936" y="27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7" name="Uruguay" descr="© INSCALE GmbH, 15.06.2010"/>
                <p:cNvSpPr>
                  <a:spLocks/>
                </p:cNvSpPr>
                <p:nvPr/>
              </p:nvSpPr>
              <p:spPr bwMode="auto">
                <a:xfrm>
                  <a:off x="1648" y="2931"/>
                  <a:ext cx="94" cy="98"/>
                </a:xfrm>
                <a:custGeom>
                  <a:avLst/>
                  <a:gdLst>
                    <a:gd name="T0" fmla="*/ 2147483647 w 366"/>
                    <a:gd name="T1" fmla="*/ 2147483647 h 384"/>
                    <a:gd name="T2" fmla="*/ 2147483647 w 366"/>
                    <a:gd name="T3" fmla="*/ 2147483647 h 384"/>
                    <a:gd name="T4" fmla="*/ 2147483647 w 366"/>
                    <a:gd name="T5" fmla="*/ 2147483647 h 384"/>
                    <a:gd name="T6" fmla="*/ 2147483647 w 366"/>
                    <a:gd name="T7" fmla="*/ 2147483647 h 384"/>
                    <a:gd name="T8" fmla="*/ 2147483647 w 366"/>
                    <a:gd name="T9" fmla="*/ 2147483647 h 384"/>
                    <a:gd name="T10" fmla="*/ 2147483647 w 366"/>
                    <a:gd name="T11" fmla="*/ 2147483647 h 384"/>
                    <a:gd name="T12" fmla="*/ 2147483647 w 366"/>
                    <a:gd name="T13" fmla="*/ 2147483647 h 384"/>
                    <a:gd name="T14" fmla="*/ 2147483647 w 366"/>
                    <a:gd name="T15" fmla="*/ 2147483647 h 384"/>
                    <a:gd name="T16" fmla="*/ 2147483647 w 366"/>
                    <a:gd name="T17" fmla="*/ 2147483647 h 384"/>
                    <a:gd name="T18" fmla="*/ 2147483647 w 366"/>
                    <a:gd name="T19" fmla="*/ 2147483647 h 384"/>
                    <a:gd name="T20" fmla="*/ 2147483647 w 366"/>
                    <a:gd name="T21" fmla="*/ 2147483647 h 384"/>
                    <a:gd name="T22" fmla="*/ 2147483647 w 366"/>
                    <a:gd name="T23" fmla="*/ 2147483647 h 384"/>
                    <a:gd name="T24" fmla="*/ 2147483647 w 366"/>
                    <a:gd name="T25" fmla="*/ 2147483647 h 384"/>
                    <a:gd name="T26" fmla="*/ 2147483647 w 366"/>
                    <a:gd name="T27" fmla="*/ 2147483647 h 384"/>
                    <a:gd name="T28" fmla="*/ 2147483647 w 366"/>
                    <a:gd name="T29" fmla="*/ 2147483647 h 384"/>
                    <a:gd name="T30" fmla="*/ 2147483647 w 366"/>
                    <a:gd name="T31" fmla="*/ 2147483647 h 384"/>
                    <a:gd name="T32" fmla="*/ 2147483647 w 366"/>
                    <a:gd name="T33" fmla="*/ 2147483647 h 384"/>
                    <a:gd name="T34" fmla="*/ 2147483647 w 366"/>
                    <a:gd name="T35" fmla="*/ 2147483647 h 384"/>
                    <a:gd name="T36" fmla="*/ 2147483647 w 366"/>
                    <a:gd name="T37" fmla="*/ 2147483647 h 384"/>
                    <a:gd name="T38" fmla="*/ 2147483647 w 366"/>
                    <a:gd name="T39" fmla="*/ 2147483647 h 384"/>
                    <a:gd name="T40" fmla="*/ 2147483647 w 366"/>
                    <a:gd name="T41" fmla="*/ 2147483647 h 384"/>
                    <a:gd name="T42" fmla="*/ 2147483647 w 366"/>
                    <a:gd name="T43" fmla="*/ 2147483647 h 384"/>
                    <a:gd name="T44" fmla="*/ 2147483647 w 366"/>
                    <a:gd name="T45" fmla="*/ 0 h 384"/>
                    <a:gd name="T46" fmla="*/ 2147483647 w 366"/>
                    <a:gd name="T47" fmla="*/ 2147483647 h 384"/>
                    <a:gd name="T48" fmla="*/ 2147483647 w 366"/>
                    <a:gd name="T49" fmla="*/ 2147483647 h 384"/>
                    <a:gd name="T50" fmla="*/ 0 w 366"/>
                    <a:gd name="T51" fmla="*/ 2147483647 h 384"/>
                    <a:gd name="T52" fmla="*/ 2147483647 w 366"/>
                    <a:gd name="T53" fmla="*/ 2147483647 h 384"/>
                    <a:gd name="T54" fmla="*/ 2147483647 w 366"/>
                    <a:gd name="T55" fmla="*/ 2147483647 h 384"/>
                    <a:gd name="T56" fmla="*/ 2147483647 w 366"/>
                    <a:gd name="T57" fmla="*/ 2147483647 h 384"/>
                    <a:gd name="T58" fmla="*/ 2147483647 w 366"/>
                    <a:gd name="T59" fmla="*/ 2147483647 h 384"/>
                    <a:gd name="T60" fmla="*/ 2147483647 w 366"/>
                    <a:gd name="T61" fmla="*/ 2147483647 h 384"/>
                    <a:gd name="T62" fmla="*/ 2147483647 w 366"/>
                    <a:gd name="T63" fmla="*/ 2147483647 h 384"/>
                    <a:gd name="T64" fmla="*/ 2147483647 w 366"/>
                    <a:gd name="T65" fmla="*/ 2147483647 h 384"/>
                    <a:gd name="T66" fmla="*/ 2147483647 w 366"/>
                    <a:gd name="T67" fmla="*/ 2147483647 h 384"/>
                    <a:gd name="T68" fmla="*/ 2147483647 w 366"/>
                    <a:gd name="T69" fmla="*/ 2147483647 h 384"/>
                    <a:gd name="T70" fmla="*/ 2147483647 w 366"/>
                    <a:gd name="T71" fmla="*/ 2147483647 h 384"/>
                    <a:gd name="T72" fmla="*/ 2147483647 w 366"/>
                    <a:gd name="T73" fmla="*/ 2147483647 h 384"/>
                    <a:gd name="T74" fmla="*/ 2147483647 w 366"/>
                    <a:gd name="T75" fmla="*/ 2147483647 h 384"/>
                    <a:gd name="T76" fmla="*/ 2147483647 w 366"/>
                    <a:gd name="T77" fmla="*/ 2147483647 h 38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66"/>
                    <a:gd name="T118" fmla="*/ 0 h 384"/>
                    <a:gd name="T119" fmla="*/ 366 w 366"/>
                    <a:gd name="T120" fmla="*/ 384 h 38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66" h="384">
                      <a:moveTo>
                        <a:pt x="138" y="372"/>
                      </a:moveTo>
                      <a:lnTo>
                        <a:pt x="174" y="372"/>
                      </a:lnTo>
                      <a:lnTo>
                        <a:pt x="198" y="378"/>
                      </a:lnTo>
                      <a:lnTo>
                        <a:pt x="228" y="378"/>
                      </a:lnTo>
                      <a:lnTo>
                        <a:pt x="288" y="384"/>
                      </a:lnTo>
                      <a:lnTo>
                        <a:pt x="330" y="366"/>
                      </a:lnTo>
                      <a:lnTo>
                        <a:pt x="342" y="354"/>
                      </a:lnTo>
                      <a:lnTo>
                        <a:pt x="360" y="300"/>
                      </a:lnTo>
                      <a:lnTo>
                        <a:pt x="366" y="294"/>
                      </a:lnTo>
                      <a:lnTo>
                        <a:pt x="348" y="294"/>
                      </a:lnTo>
                      <a:lnTo>
                        <a:pt x="348" y="264"/>
                      </a:lnTo>
                      <a:lnTo>
                        <a:pt x="342" y="264"/>
                      </a:lnTo>
                      <a:lnTo>
                        <a:pt x="342" y="240"/>
                      </a:lnTo>
                      <a:lnTo>
                        <a:pt x="348" y="234"/>
                      </a:lnTo>
                      <a:lnTo>
                        <a:pt x="360" y="210"/>
                      </a:lnTo>
                      <a:lnTo>
                        <a:pt x="360" y="198"/>
                      </a:lnTo>
                      <a:lnTo>
                        <a:pt x="354" y="198"/>
                      </a:lnTo>
                      <a:lnTo>
                        <a:pt x="342" y="192"/>
                      </a:lnTo>
                      <a:lnTo>
                        <a:pt x="336" y="192"/>
                      </a:lnTo>
                      <a:lnTo>
                        <a:pt x="318" y="174"/>
                      </a:lnTo>
                      <a:lnTo>
                        <a:pt x="312" y="162"/>
                      </a:lnTo>
                      <a:lnTo>
                        <a:pt x="306" y="156"/>
                      </a:lnTo>
                      <a:lnTo>
                        <a:pt x="300" y="144"/>
                      </a:lnTo>
                      <a:lnTo>
                        <a:pt x="288" y="144"/>
                      </a:lnTo>
                      <a:lnTo>
                        <a:pt x="270" y="138"/>
                      </a:lnTo>
                      <a:lnTo>
                        <a:pt x="258" y="132"/>
                      </a:lnTo>
                      <a:lnTo>
                        <a:pt x="252" y="126"/>
                      </a:lnTo>
                      <a:lnTo>
                        <a:pt x="252" y="114"/>
                      </a:lnTo>
                      <a:lnTo>
                        <a:pt x="246" y="114"/>
                      </a:lnTo>
                      <a:lnTo>
                        <a:pt x="228" y="96"/>
                      </a:lnTo>
                      <a:lnTo>
                        <a:pt x="210" y="96"/>
                      </a:lnTo>
                      <a:lnTo>
                        <a:pt x="192" y="78"/>
                      </a:lnTo>
                      <a:lnTo>
                        <a:pt x="186" y="66"/>
                      </a:lnTo>
                      <a:lnTo>
                        <a:pt x="174" y="60"/>
                      </a:lnTo>
                      <a:lnTo>
                        <a:pt x="168" y="60"/>
                      </a:lnTo>
                      <a:lnTo>
                        <a:pt x="156" y="72"/>
                      </a:lnTo>
                      <a:lnTo>
                        <a:pt x="156" y="78"/>
                      </a:lnTo>
                      <a:lnTo>
                        <a:pt x="144" y="78"/>
                      </a:lnTo>
                      <a:lnTo>
                        <a:pt x="144" y="66"/>
                      </a:lnTo>
                      <a:lnTo>
                        <a:pt x="132" y="54"/>
                      </a:lnTo>
                      <a:lnTo>
                        <a:pt x="126" y="42"/>
                      </a:lnTo>
                      <a:lnTo>
                        <a:pt x="120" y="36"/>
                      </a:lnTo>
                      <a:lnTo>
                        <a:pt x="108" y="30"/>
                      </a:lnTo>
                      <a:lnTo>
                        <a:pt x="102" y="18"/>
                      </a:lnTo>
                      <a:lnTo>
                        <a:pt x="78" y="6"/>
                      </a:lnTo>
                      <a:lnTo>
                        <a:pt x="72" y="0"/>
                      </a:lnTo>
                      <a:lnTo>
                        <a:pt x="60" y="0"/>
                      </a:lnTo>
                      <a:lnTo>
                        <a:pt x="48" y="6"/>
                      </a:lnTo>
                      <a:lnTo>
                        <a:pt x="42" y="12"/>
                      </a:lnTo>
                      <a:lnTo>
                        <a:pt x="18" y="12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24" y="60"/>
                      </a:lnTo>
                      <a:lnTo>
                        <a:pt x="30" y="60"/>
                      </a:lnTo>
                      <a:lnTo>
                        <a:pt x="6" y="72"/>
                      </a:lnTo>
                      <a:lnTo>
                        <a:pt x="6" y="108"/>
                      </a:lnTo>
                      <a:lnTo>
                        <a:pt x="30" y="126"/>
                      </a:lnTo>
                      <a:lnTo>
                        <a:pt x="12" y="126"/>
                      </a:lnTo>
                      <a:lnTo>
                        <a:pt x="0" y="138"/>
                      </a:lnTo>
                      <a:lnTo>
                        <a:pt x="6" y="144"/>
                      </a:lnTo>
                      <a:lnTo>
                        <a:pt x="12" y="156"/>
                      </a:lnTo>
                      <a:lnTo>
                        <a:pt x="24" y="168"/>
                      </a:lnTo>
                      <a:lnTo>
                        <a:pt x="12" y="186"/>
                      </a:lnTo>
                      <a:lnTo>
                        <a:pt x="18" y="192"/>
                      </a:lnTo>
                      <a:lnTo>
                        <a:pt x="24" y="204"/>
                      </a:lnTo>
                      <a:lnTo>
                        <a:pt x="36" y="210"/>
                      </a:lnTo>
                      <a:lnTo>
                        <a:pt x="42" y="222"/>
                      </a:lnTo>
                      <a:lnTo>
                        <a:pt x="42" y="228"/>
                      </a:lnTo>
                      <a:lnTo>
                        <a:pt x="36" y="228"/>
                      </a:lnTo>
                      <a:lnTo>
                        <a:pt x="30" y="234"/>
                      </a:lnTo>
                      <a:lnTo>
                        <a:pt x="6" y="234"/>
                      </a:lnTo>
                      <a:lnTo>
                        <a:pt x="6" y="282"/>
                      </a:lnTo>
                      <a:lnTo>
                        <a:pt x="36" y="318"/>
                      </a:lnTo>
                      <a:lnTo>
                        <a:pt x="42" y="318"/>
                      </a:lnTo>
                      <a:lnTo>
                        <a:pt x="54" y="324"/>
                      </a:lnTo>
                      <a:lnTo>
                        <a:pt x="78" y="348"/>
                      </a:lnTo>
                      <a:lnTo>
                        <a:pt x="90" y="354"/>
                      </a:lnTo>
                      <a:lnTo>
                        <a:pt x="126" y="354"/>
                      </a:lnTo>
                      <a:lnTo>
                        <a:pt x="138" y="372"/>
                      </a:lnTo>
                      <a:close/>
                    </a:path>
                  </a:pathLst>
                </a:custGeom>
                <a:solidFill>
                  <a:srgbClr val="FFFFFF">
                    <a:lumMod val="95000"/>
                  </a:srgbClr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8" name="Suriname" descr="© INSCALE GmbH, 15.06.2010"/>
                <p:cNvSpPr>
                  <a:spLocks/>
                </p:cNvSpPr>
                <p:nvPr/>
              </p:nvSpPr>
              <p:spPr bwMode="auto">
                <a:xfrm>
                  <a:off x="1596" y="2187"/>
                  <a:ext cx="75" cy="86"/>
                </a:xfrm>
                <a:custGeom>
                  <a:avLst/>
                  <a:gdLst>
                    <a:gd name="T0" fmla="*/ 2147483647 w 294"/>
                    <a:gd name="T1" fmla="*/ 2147483647 h 336"/>
                    <a:gd name="T2" fmla="*/ 2147483647 w 294"/>
                    <a:gd name="T3" fmla="*/ 2147483647 h 336"/>
                    <a:gd name="T4" fmla="*/ 2147483647 w 294"/>
                    <a:gd name="T5" fmla="*/ 2147483647 h 336"/>
                    <a:gd name="T6" fmla="*/ 0 w 294"/>
                    <a:gd name="T7" fmla="*/ 2147483647 h 336"/>
                    <a:gd name="T8" fmla="*/ 2147483647 w 294"/>
                    <a:gd name="T9" fmla="*/ 2147483647 h 336"/>
                    <a:gd name="T10" fmla="*/ 2147483647 w 294"/>
                    <a:gd name="T11" fmla="*/ 2147483647 h 336"/>
                    <a:gd name="T12" fmla="*/ 2147483647 w 294"/>
                    <a:gd name="T13" fmla="*/ 2147483647 h 336"/>
                    <a:gd name="T14" fmla="*/ 2147483647 w 294"/>
                    <a:gd name="T15" fmla="*/ 2147483647 h 336"/>
                    <a:gd name="T16" fmla="*/ 2147483647 w 294"/>
                    <a:gd name="T17" fmla="*/ 2147483647 h 336"/>
                    <a:gd name="T18" fmla="*/ 2147483647 w 294"/>
                    <a:gd name="T19" fmla="*/ 2147483647 h 336"/>
                    <a:gd name="T20" fmla="*/ 2147483647 w 294"/>
                    <a:gd name="T21" fmla="*/ 2147483647 h 336"/>
                    <a:gd name="T22" fmla="*/ 2147483647 w 294"/>
                    <a:gd name="T23" fmla="*/ 2147483647 h 336"/>
                    <a:gd name="T24" fmla="*/ 2147483647 w 294"/>
                    <a:gd name="T25" fmla="*/ 2147483647 h 336"/>
                    <a:gd name="T26" fmla="*/ 2147483647 w 294"/>
                    <a:gd name="T27" fmla="*/ 2147483647 h 336"/>
                    <a:gd name="T28" fmla="*/ 2147483647 w 294"/>
                    <a:gd name="T29" fmla="*/ 2147483647 h 336"/>
                    <a:gd name="T30" fmla="*/ 2147483647 w 294"/>
                    <a:gd name="T31" fmla="*/ 2147483647 h 336"/>
                    <a:gd name="T32" fmla="*/ 2147483647 w 294"/>
                    <a:gd name="T33" fmla="*/ 2147483647 h 336"/>
                    <a:gd name="T34" fmla="*/ 2147483647 w 294"/>
                    <a:gd name="T35" fmla="*/ 2147483647 h 336"/>
                    <a:gd name="T36" fmla="*/ 2147483647 w 294"/>
                    <a:gd name="T37" fmla="*/ 2147483647 h 336"/>
                    <a:gd name="T38" fmla="*/ 2147483647 w 294"/>
                    <a:gd name="T39" fmla="*/ 2147483647 h 336"/>
                    <a:gd name="T40" fmla="*/ 2147483647 w 294"/>
                    <a:gd name="T41" fmla="*/ 2147483647 h 336"/>
                    <a:gd name="T42" fmla="*/ 2147483647 w 294"/>
                    <a:gd name="T43" fmla="*/ 2147483647 h 336"/>
                    <a:gd name="T44" fmla="*/ 2147483647 w 294"/>
                    <a:gd name="T45" fmla="*/ 2147483647 h 336"/>
                    <a:gd name="T46" fmla="*/ 2147483647 w 294"/>
                    <a:gd name="T47" fmla="*/ 2147483647 h 336"/>
                    <a:gd name="T48" fmla="*/ 2147483647 w 294"/>
                    <a:gd name="T49" fmla="*/ 2147483647 h 336"/>
                    <a:gd name="T50" fmla="*/ 2147483647 w 294"/>
                    <a:gd name="T51" fmla="*/ 2147483647 h 336"/>
                    <a:gd name="T52" fmla="*/ 2147483647 w 294"/>
                    <a:gd name="T53" fmla="*/ 2147483647 h 336"/>
                    <a:gd name="T54" fmla="*/ 2147483647 w 294"/>
                    <a:gd name="T55" fmla="*/ 2147483647 h 336"/>
                    <a:gd name="T56" fmla="*/ 2147483647 w 294"/>
                    <a:gd name="T57" fmla="*/ 2147483647 h 336"/>
                    <a:gd name="T58" fmla="*/ 2147483647 w 294"/>
                    <a:gd name="T59" fmla="*/ 2147483647 h 336"/>
                    <a:gd name="T60" fmla="*/ 2147483647 w 294"/>
                    <a:gd name="T61" fmla="*/ 2147483647 h 336"/>
                    <a:gd name="T62" fmla="*/ 2147483647 w 294"/>
                    <a:gd name="T63" fmla="*/ 2147483647 h 336"/>
                    <a:gd name="T64" fmla="*/ 2147483647 w 294"/>
                    <a:gd name="T65" fmla="*/ 2147483647 h 336"/>
                    <a:gd name="T66" fmla="*/ 2147483647 w 294"/>
                    <a:gd name="T67" fmla="*/ 2147483647 h 336"/>
                    <a:gd name="T68" fmla="*/ 2147483647 w 294"/>
                    <a:gd name="T69" fmla="*/ 2147483647 h 336"/>
                    <a:gd name="T70" fmla="*/ 2147483647 w 294"/>
                    <a:gd name="T71" fmla="*/ 0 h 336"/>
                    <a:gd name="T72" fmla="*/ 2147483647 w 294"/>
                    <a:gd name="T73" fmla="*/ 2147483647 h 336"/>
                    <a:gd name="T74" fmla="*/ 2147483647 w 294"/>
                    <a:gd name="T75" fmla="*/ 2147483647 h 336"/>
                    <a:gd name="T76" fmla="*/ 2147483647 w 294"/>
                    <a:gd name="T77" fmla="*/ 2147483647 h 336"/>
                    <a:gd name="T78" fmla="*/ 2147483647 w 294"/>
                    <a:gd name="T79" fmla="*/ 2147483647 h 336"/>
                    <a:gd name="T80" fmla="*/ 2147483647 w 294"/>
                    <a:gd name="T81" fmla="*/ 2147483647 h 336"/>
                    <a:gd name="T82" fmla="*/ 2147483647 w 294"/>
                    <a:gd name="T83" fmla="*/ 2147483647 h 3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94"/>
                    <a:gd name="T127" fmla="*/ 0 h 336"/>
                    <a:gd name="T128" fmla="*/ 294 w 294"/>
                    <a:gd name="T129" fmla="*/ 336 h 3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94" h="336">
                      <a:moveTo>
                        <a:pt x="60" y="78"/>
                      </a:moveTo>
                      <a:lnTo>
                        <a:pt x="30" y="78"/>
                      </a:lnTo>
                      <a:lnTo>
                        <a:pt x="18" y="84"/>
                      </a:lnTo>
                      <a:lnTo>
                        <a:pt x="12" y="90"/>
                      </a:lnTo>
                      <a:lnTo>
                        <a:pt x="12" y="132"/>
                      </a:lnTo>
                      <a:lnTo>
                        <a:pt x="6" y="138"/>
                      </a:lnTo>
                      <a:lnTo>
                        <a:pt x="0" y="150"/>
                      </a:lnTo>
                      <a:lnTo>
                        <a:pt x="0" y="162"/>
                      </a:lnTo>
                      <a:lnTo>
                        <a:pt x="6" y="168"/>
                      </a:lnTo>
                      <a:lnTo>
                        <a:pt x="6" y="174"/>
                      </a:lnTo>
                      <a:lnTo>
                        <a:pt x="12" y="174"/>
                      </a:lnTo>
                      <a:lnTo>
                        <a:pt x="12" y="186"/>
                      </a:lnTo>
                      <a:lnTo>
                        <a:pt x="18" y="198"/>
                      </a:lnTo>
                      <a:lnTo>
                        <a:pt x="24" y="204"/>
                      </a:lnTo>
                      <a:lnTo>
                        <a:pt x="30" y="216"/>
                      </a:lnTo>
                      <a:lnTo>
                        <a:pt x="42" y="216"/>
                      </a:lnTo>
                      <a:lnTo>
                        <a:pt x="42" y="210"/>
                      </a:lnTo>
                      <a:lnTo>
                        <a:pt x="54" y="198"/>
                      </a:lnTo>
                      <a:lnTo>
                        <a:pt x="54" y="216"/>
                      </a:lnTo>
                      <a:lnTo>
                        <a:pt x="48" y="222"/>
                      </a:lnTo>
                      <a:lnTo>
                        <a:pt x="48" y="246"/>
                      </a:lnTo>
                      <a:lnTo>
                        <a:pt x="54" y="258"/>
                      </a:lnTo>
                      <a:lnTo>
                        <a:pt x="72" y="276"/>
                      </a:lnTo>
                      <a:lnTo>
                        <a:pt x="78" y="294"/>
                      </a:lnTo>
                      <a:lnTo>
                        <a:pt x="84" y="306"/>
                      </a:lnTo>
                      <a:lnTo>
                        <a:pt x="90" y="312"/>
                      </a:lnTo>
                      <a:lnTo>
                        <a:pt x="90" y="318"/>
                      </a:lnTo>
                      <a:lnTo>
                        <a:pt x="102" y="324"/>
                      </a:lnTo>
                      <a:lnTo>
                        <a:pt x="108" y="324"/>
                      </a:lnTo>
                      <a:lnTo>
                        <a:pt x="132" y="336"/>
                      </a:lnTo>
                      <a:lnTo>
                        <a:pt x="150" y="336"/>
                      </a:lnTo>
                      <a:lnTo>
                        <a:pt x="156" y="330"/>
                      </a:lnTo>
                      <a:lnTo>
                        <a:pt x="150" y="324"/>
                      </a:lnTo>
                      <a:lnTo>
                        <a:pt x="150" y="318"/>
                      </a:lnTo>
                      <a:lnTo>
                        <a:pt x="138" y="306"/>
                      </a:lnTo>
                      <a:lnTo>
                        <a:pt x="138" y="282"/>
                      </a:lnTo>
                      <a:lnTo>
                        <a:pt x="150" y="276"/>
                      </a:lnTo>
                      <a:lnTo>
                        <a:pt x="156" y="276"/>
                      </a:lnTo>
                      <a:lnTo>
                        <a:pt x="156" y="288"/>
                      </a:lnTo>
                      <a:lnTo>
                        <a:pt x="180" y="288"/>
                      </a:lnTo>
                      <a:lnTo>
                        <a:pt x="192" y="282"/>
                      </a:lnTo>
                      <a:lnTo>
                        <a:pt x="198" y="276"/>
                      </a:lnTo>
                      <a:lnTo>
                        <a:pt x="210" y="270"/>
                      </a:lnTo>
                      <a:lnTo>
                        <a:pt x="216" y="270"/>
                      </a:lnTo>
                      <a:lnTo>
                        <a:pt x="222" y="282"/>
                      </a:lnTo>
                      <a:lnTo>
                        <a:pt x="228" y="288"/>
                      </a:lnTo>
                      <a:lnTo>
                        <a:pt x="246" y="294"/>
                      </a:lnTo>
                      <a:lnTo>
                        <a:pt x="252" y="282"/>
                      </a:lnTo>
                      <a:lnTo>
                        <a:pt x="258" y="276"/>
                      </a:lnTo>
                      <a:lnTo>
                        <a:pt x="258" y="264"/>
                      </a:lnTo>
                      <a:lnTo>
                        <a:pt x="264" y="264"/>
                      </a:lnTo>
                      <a:lnTo>
                        <a:pt x="276" y="258"/>
                      </a:lnTo>
                      <a:lnTo>
                        <a:pt x="270" y="222"/>
                      </a:lnTo>
                      <a:lnTo>
                        <a:pt x="288" y="204"/>
                      </a:lnTo>
                      <a:lnTo>
                        <a:pt x="288" y="198"/>
                      </a:lnTo>
                      <a:lnTo>
                        <a:pt x="282" y="186"/>
                      </a:lnTo>
                      <a:lnTo>
                        <a:pt x="264" y="168"/>
                      </a:lnTo>
                      <a:lnTo>
                        <a:pt x="258" y="156"/>
                      </a:lnTo>
                      <a:lnTo>
                        <a:pt x="258" y="144"/>
                      </a:lnTo>
                      <a:lnTo>
                        <a:pt x="252" y="126"/>
                      </a:lnTo>
                      <a:lnTo>
                        <a:pt x="252" y="96"/>
                      </a:lnTo>
                      <a:lnTo>
                        <a:pt x="258" y="78"/>
                      </a:lnTo>
                      <a:lnTo>
                        <a:pt x="264" y="66"/>
                      </a:lnTo>
                      <a:lnTo>
                        <a:pt x="276" y="60"/>
                      </a:lnTo>
                      <a:lnTo>
                        <a:pt x="282" y="54"/>
                      </a:lnTo>
                      <a:lnTo>
                        <a:pt x="288" y="54"/>
                      </a:lnTo>
                      <a:lnTo>
                        <a:pt x="288" y="30"/>
                      </a:lnTo>
                      <a:lnTo>
                        <a:pt x="294" y="12"/>
                      </a:lnTo>
                      <a:lnTo>
                        <a:pt x="288" y="12"/>
                      </a:lnTo>
                      <a:lnTo>
                        <a:pt x="282" y="6"/>
                      </a:lnTo>
                      <a:lnTo>
                        <a:pt x="270" y="6"/>
                      </a:lnTo>
                      <a:lnTo>
                        <a:pt x="252" y="0"/>
                      </a:lnTo>
                      <a:lnTo>
                        <a:pt x="210" y="0"/>
                      </a:lnTo>
                      <a:lnTo>
                        <a:pt x="204" y="12"/>
                      </a:lnTo>
                      <a:lnTo>
                        <a:pt x="156" y="6"/>
                      </a:lnTo>
                      <a:lnTo>
                        <a:pt x="156" y="18"/>
                      </a:lnTo>
                      <a:lnTo>
                        <a:pt x="96" y="0"/>
                      </a:lnTo>
                      <a:lnTo>
                        <a:pt x="72" y="6"/>
                      </a:lnTo>
                      <a:lnTo>
                        <a:pt x="66" y="18"/>
                      </a:lnTo>
                      <a:lnTo>
                        <a:pt x="60" y="24"/>
                      </a:lnTo>
                      <a:lnTo>
                        <a:pt x="54" y="36"/>
                      </a:lnTo>
                      <a:lnTo>
                        <a:pt x="54" y="48"/>
                      </a:lnTo>
                      <a:lnTo>
                        <a:pt x="66" y="60"/>
                      </a:lnTo>
                      <a:lnTo>
                        <a:pt x="66" y="72"/>
                      </a:lnTo>
                      <a:lnTo>
                        <a:pt x="60" y="7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9" name="Paraguay" descr="© INSCALE GmbH, 15.06.2010"/>
                <p:cNvSpPr>
                  <a:spLocks/>
                </p:cNvSpPr>
                <p:nvPr/>
              </p:nvSpPr>
              <p:spPr bwMode="auto">
                <a:xfrm>
                  <a:off x="1541" y="2707"/>
                  <a:ext cx="153" cy="173"/>
                </a:xfrm>
                <a:custGeom>
                  <a:avLst/>
                  <a:gdLst>
                    <a:gd name="T0" fmla="*/ 2147483647 w 600"/>
                    <a:gd name="T1" fmla="*/ 2147483647 h 678"/>
                    <a:gd name="T2" fmla="*/ 2147483647 w 600"/>
                    <a:gd name="T3" fmla="*/ 2147483647 h 678"/>
                    <a:gd name="T4" fmla="*/ 2147483647 w 600"/>
                    <a:gd name="T5" fmla="*/ 2147483647 h 678"/>
                    <a:gd name="T6" fmla="*/ 2147483647 w 600"/>
                    <a:gd name="T7" fmla="*/ 2147483647 h 678"/>
                    <a:gd name="T8" fmla="*/ 2147483647 w 600"/>
                    <a:gd name="T9" fmla="*/ 2147483647 h 678"/>
                    <a:gd name="T10" fmla="*/ 2147483647 w 600"/>
                    <a:gd name="T11" fmla="*/ 2147483647 h 678"/>
                    <a:gd name="T12" fmla="*/ 2147483647 w 600"/>
                    <a:gd name="T13" fmla="*/ 2147483647 h 678"/>
                    <a:gd name="T14" fmla="*/ 2147483647 w 600"/>
                    <a:gd name="T15" fmla="*/ 2147483647 h 678"/>
                    <a:gd name="T16" fmla="*/ 2147483647 w 600"/>
                    <a:gd name="T17" fmla="*/ 2147483647 h 678"/>
                    <a:gd name="T18" fmla="*/ 2147483647 w 600"/>
                    <a:gd name="T19" fmla="*/ 2147483647 h 678"/>
                    <a:gd name="T20" fmla="*/ 2147483647 w 600"/>
                    <a:gd name="T21" fmla="*/ 2147483647 h 678"/>
                    <a:gd name="T22" fmla="*/ 2147483647 w 600"/>
                    <a:gd name="T23" fmla="*/ 2147483647 h 678"/>
                    <a:gd name="T24" fmla="*/ 2147483647 w 600"/>
                    <a:gd name="T25" fmla="*/ 2147483647 h 678"/>
                    <a:gd name="T26" fmla="*/ 2147483647 w 600"/>
                    <a:gd name="T27" fmla="*/ 2147483647 h 678"/>
                    <a:gd name="T28" fmla="*/ 2147483647 w 600"/>
                    <a:gd name="T29" fmla="*/ 2147483647 h 678"/>
                    <a:gd name="T30" fmla="*/ 2147483647 w 600"/>
                    <a:gd name="T31" fmla="*/ 2147483647 h 678"/>
                    <a:gd name="T32" fmla="*/ 2147483647 w 600"/>
                    <a:gd name="T33" fmla="*/ 2147483647 h 678"/>
                    <a:gd name="T34" fmla="*/ 2147483647 w 600"/>
                    <a:gd name="T35" fmla="*/ 2147483647 h 678"/>
                    <a:gd name="T36" fmla="*/ 2147483647 w 600"/>
                    <a:gd name="T37" fmla="*/ 2147483647 h 678"/>
                    <a:gd name="T38" fmla="*/ 2147483647 w 600"/>
                    <a:gd name="T39" fmla="*/ 2147483647 h 678"/>
                    <a:gd name="T40" fmla="*/ 2147483647 w 600"/>
                    <a:gd name="T41" fmla="*/ 2147483647 h 678"/>
                    <a:gd name="T42" fmla="*/ 2147483647 w 600"/>
                    <a:gd name="T43" fmla="*/ 2147483647 h 678"/>
                    <a:gd name="T44" fmla="*/ 2147483647 w 600"/>
                    <a:gd name="T45" fmla="*/ 2147483647 h 678"/>
                    <a:gd name="T46" fmla="*/ 2147483647 w 600"/>
                    <a:gd name="T47" fmla="*/ 2147483647 h 678"/>
                    <a:gd name="T48" fmla="*/ 2147483647 w 600"/>
                    <a:gd name="T49" fmla="*/ 2147483647 h 678"/>
                    <a:gd name="T50" fmla="*/ 2147483647 w 600"/>
                    <a:gd name="T51" fmla="*/ 2147483647 h 678"/>
                    <a:gd name="T52" fmla="*/ 2147483647 w 600"/>
                    <a:gd name="T53" fmla="*/ 0 h 678"/>
                    <a:gd name="T54" fmla="*/ 2147483647 w 600"/>
                    <a:gd name="T55" fmla="*/ 2147483647 h 678"/>
                    <a:gd name="T56" fmla="*/ 2147483647 w 600"/>
                    <a:gd name="T57" fmla="*/ 2147483647 h 678"/>
                    <a:gd name="T58" fmla="*/ 0 w 600"/>
                    <a:gd name="T59" fmla="*/ 2147483647 h 678"/>
                    <a:gd name="T60" fmla="*/ 2147483647 w 600"/>
                    <a:gd name="T61" fmla="*/ 2147483647 h 678"/>
                    <a:gd name="T62" fmla="*/ 2147483647 w 600"/>
                    <a:gd name="T63" fmla="*/ 2147483647 h 678"/>
                    <a:gd name="T64" fmla="*/ 2147483647 w 600"/>
                    <a:gd name="T65" fmla="*/ 2147483647 h 678"/>
                    <a:gd name="T66" fmla="*/ 2147483647 w 600"/>
                    <a:gd name="T67" fmla="*/ 2147483647 h 678"/>
                    <a:gd name="T68" fmla="*/ 2147483647 w 600"/>
                    <a:gd name="T69" fmla="*/ 2147483647 h 678"/>
                    <a:gd name="T70" fmla="*/ 2147483647 w 600"/>
                    <a:gd name="T71" fmla="*/ 2147483647 h 678"/>
                    <a:gd name="T72" fmla="*/ 2147483647 w 600"/>
                    <a:gd name="T73" fmla="*/ 2147483647 h 678"/>
                    <a:gd name="T74" fmla="*/ 2147483647 w 600"/>
                    <a:gd name="T75" fmla="*/ 2147483647 h 678"/>
                    <a:gd name="T76" fmla="*/ 2147483647 w 600"/>
                    <a:gd name="T77" fmla="*/ 2147483647 h 678"/>
                    <a:gd name="T78" fmla="*/ 2147483647 w 600"/>
                    <a:gd name="T79" fmla="*/ 2147483647 h 678"/>
                    <a:gd name="T80" fmla="*/ 2147483647 w 600"/>
                    <a:gd name="T81" fmla="*/ 2147483647 h 678"/>
                    <a:gd name="T82" fmla="*/ 2147483647 w 600"/>
                    <a:gd name="T83" fmla="*/ 2147483647 h 678"/>
                    <a:gd name="T84" fmla="*/ 2147483647 w 600"/>
                    <a:gd name="T85" fmla="*/ 2147483647 h 678"/>
                    <a:gd name="T86" fmla="*/ 2147483647 w 600"/>
                    <a:gd name="T87" fmla="*/ 2147483647 h 678"/>
                    <a:gd name="T88" fmla="*/ 2147483647 w 600"/>
                    <a:gd name="T89" fmla="*/ 2147483647 h 678"/>
                    <a:gd name="T90" fmla="*/ 2147483647 w 600"/>
                    <a:gd name="T91" fmla="*/ 2147483647 h 678"/>
                    <a:gd name="T92" fmla="*/ 2147483647 w 600"/>
                    <a:gd name="T93" fmla="*/ 2147483647 h 678"/>
                    <a:gd name="T94" fmla="*/ 2147483647 w 600"/>
                    <a:gd name="T95" fmla="*/ 2147483647 h 678"/>
                    <a:gd name="T96" fmla="*/ 2147483647 w 600"/>
                    <a:gd name="T97" fmla="*/ 2147483647 h 678"/>
                    <a:gd name="T98" fmla="*/ 2147483647 w 600"/>
                    <a:gd name="T99" fmla="*/ 2147483647 h 678"/>
                    <a:gd name="T100" fmla="*/ 2147483647 w 600"/>
                    <a:gd name="T101" fmla="*/ 2147483647 h 678"/>
                    <a:gd name="T102" fmla="*/ 2147483647 w 600"/>
                    <a:gd name="T103" fmla="*/ 2147483647 h 678"/>
                    <a:gd name="T104" fmla="*/ 2147483647 w 600"/>
                    <a:gd name="T105" fmla="*/ 2147483647 h 678"/>
                    <a:gd name="T106" fmla="*/ 2147483647 w 600"/>
                    <a:gd name="T107" fmla="*/ 2147483647 h 678"/>
                    <a:gd name="T108" fmla="*/ 2147483647 w 600"/>
                    <a:gd name="T109" fmla="*/ 2147483647 h 678"/>
                    <a:gd name="T110" fmla="*/ 2147483647 w 600"/>
                    <a:gd name="T111" fmla="*/ 2147483647 h 678"/>
                    <a:gd name="T112" fmla="*/ 2147483647 w 600"/>
                    <a:gd name="T113" fmla="*/ 2147483647 h 678"/>
                    <a:gd name="T114" fmla="*/ 2147483647 w 600"/>
                    <a:gd name="T115" fmla="*/ 2147483647 h 678"/>
                    <a:gd name="T116" fmla="*/ 2147483647 w 600"/>
                    <a:gd name="T117" fmla="*/ 2147483647 h 678"/>
                    <a:gd name="T118" fmla="*/ 2147483647 w 600"/>
                    <a:gd name="T119" fmla="*/ 2147483647 h 67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600"/>
                    <a:gd name="T181" fmla="*/ 0 h 678"/>
                    <a:gd name="T182" fmla="*/ 600 w 600"/>
                    <a:gd name="T183" fmla="*/ 678 h 67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600" h="678">
                      <a:moveTo>
                        <a:pt x="480" y="660"/>
                      </a:moveTo>
                      <a:lnTo>
                        <a:pt x="492" y="678"/>
                      </a:lnTo>
                      <a:lnTo>
                        <a:pt x="492" y="660"/>
                      </a:lnTo>
                      <a:lnTo>
                        <a:pt x="498" y="654"/>
                      </a:lnTo>
                      <a:lnTo>
                        <a:pt x="510" y="654"/>
                      </a:lnTo>
                      <a:lnTo>
                        <a:pt x="516" y="660"/>
                      </a:lnTo>
                      <a:lnTo>
                        <a:pt x="516" y="666"/>
                      </a:lnTo>
                      <a:lnTo>
                        <a:pt x="522" y="660"/>
                      </a:lnTo>
                      <a:lnTo>
                        <a:pt x="534" y="636"/>
                      </a:lnTo>
                      <a:lnTo>
                        <a:pt x="546" y="624"/>
                      </a:lnTo>
                      <a:lnTo>
                        <a:pt x="552" y="624"/>
                      </a:lnTo>
                      <a:lnTo>
                        <a:pt x="558" y="618"/>
                      </a:lnTo>
                      <a:lnTo>
                        <a:pt x="570" y="612"/>
                      </a:lnTo>
                      <a:lnTo>
                        <a:pt x="576" y="600"/>
                      </a:lnTo>
                      <a:lnTo>
                        <a:pt x="588" y="594"/>
                      </a:lnTo>
                      <a:lnTo>
                        <a:pt x="588" y="516"/>
                      </a:lnTo>
                      <a:lnTo>
                        <a:pt x="582" y="498"/>
                      </a:lnTo>
                      <a:lnTo>
                        <a:pt x="582" y="486"/>
                      </a:lnTo>
                      <a:lnTo>
                        <a:pt x="588" y="474"/>
                      </a:lnTo>
                      <a:lnTo>
                        <a:pt x="588" y="468"/>
                      </a:lnTo>
                      <a:lnTo>
                        <a:pt x="594" y="462"/>
                      </a:lnTo>
                      <a:lnTo>
                        <a:pt x="594" y="432"/>
                      </a:lnTo>
                      <a:lnTo>
                        <a:pt x="600" y="414"/>
                      </a:lnTo>
                      <a:lnTo>
                        <a:pt x="600" y="396"/>
                      </a:lnTo>
                      <a:lnTo>
                        <a:pt x="594" y="384"/>
                      </a:lnTo>
                      <a:lnTo>
                        <a:pt x="582" y="372"/>
                      </a:lnTo>
                      <a:lnTo>
                        <a:pt x="570" y="366"/>
                      </a:lnTo>
                      <a:lnTo>
                        <a:pt x="558" y="366"/>
                      </a:lnTo>
                      <a:lnTo>
                        <a:pt x="540" y="384"/>
                      </a:lnTo>
                      <a:lnTo>
                        <a:pt x="528" y="384"/>
                      </a:lnTo>
                      <a:lnTo>
                        <a:pt x="516" y="378"/>
                      </a:lnTo>
                      <a:lnTo>
                        <a:pt x="504" y="354"/>
                      </a:lnTo>
                      <a:lnTo>
                        <a:pt x="504" y="336"/>
                      </a:lnTo>
                      <a:lnTo>
                        <a:pt x="498" y="318"/>
                      </a:lnTo>
                      <a:lnTo>
                        <a:pt x="498" y="294"/>
                      </a:lnTo>
                      <a:lnTo>
                        <a:pt x="492" y="276"/>
                      </a:lnTo>
                      <a:lnTo>
                        <a:pt x="492" y="252"/>
                      </a:lnTo>
                      <a:lnTo>
                        <a:pt x="486" y="246"/>
                      </a:lnTo>
                      <a:lnTo>
                        <a:pt x="474" y="240"/>
                      </a:lnTo>
                      <a:lnTo>
                        <a:pt x="402" y="240"/>
                      </a:lnTo>
                      <a:lnTo>
                        <a:pt x="360" y="234"/>
                      </a:lnTo>
                      <a:lnTo>
                        <a:pt x="324" y="222"/>
                      </a:lnTo>
                      <a:lnTo>
                        <a:pt x="318" y="216"/>
                      </a:lnTo>
                      <a:lnTo>
                        <a:pt x="312" y="204"/>
                      </a:lnTo>
                      <a:lnTo>
                        <a:pt x="312" y="162"/>
                      </a:lnTo>
                      <a:lnTo>
                        <a:pt x="318" y="150"/>
                      </a:lnTo>
                      <a:lnTo>
                        <a:pt x="318" y="132"/>
                      </a:lnTo>
                      <a:lnTo>
                        <a:pt x="306" y="132"/>
                      </a:lnTo>
                      <a:lnTo>
                        <a:pt x="306" y="96"/>
                      </a:lnTo>
                      <a:lnTo>
                        <a:pt x="294" y="90"/>
                      </a:lnTo>
                      <a:lnTo>
                        <a:pt x="288" y="84"/>
                      </a:lnTo>
                      <a:lnTo>
                        <a:pt x="288" y="78"/>
                      </a:lnTo>
                      <a:lnTo>
                        <a:pt x="270" y="42"/>
                      </a:lnTo>
                      <a:lnTo>
                        <a:pt x="216" y="0"/>
                      </a:lnTo>
                      <a:lnTo>
                        <a:pt x="138" y="12"/>
                      </a:lnTo>
                      <a:lnTo>
                        <a:pt x="36" y="30"/>
                      </a:lnTo>
                      <a:lnTo>
                        <a:pt x="30" y="60"/>
                      </a:lnTo>
                      <a:lnTo>
                        <a:pt x="18" y="72"/>
                      </a:lnTo>
                      <a:lnTo>
                        <a:pt x="6" y="78"/>
                      </a:lnTo>
                      <a:lnTo>
                        <a:pt x="0" y="84"/>
                      </a:lnTo>
                      <a:lnTo>
                        <a:pt x="0" y="96"/>
                      </a:lnTo>
                      <a:lnTo>
                        <a:pt x="12" y="120"/>
                      </a:lnTo>
                      <a:lnTo>
                        <a:pt x="12" y="126"/>
                      </a:lnTo>
                      <a:lnTo>
                        <a:pt x="18" y="132"/>
                      </a:lnTo>
                      <a:lnTo>
                        <a:pt x="18" y="156"/>
                      </a:lnTo>
                      <a:lnTo>
                        <a:pt x="6" y="228"/>
                      </a:lnTo>
                      <a:lnTo>
                        <a:pt x="6" y="246"/>
                      </a:lnTo>
                      <a:lnTo>
                        <a:pt x="24" y="264"/>
                      </a:lnTo>
                      <a:lnTo>
                        <a:pt x="24" y="270"/>
                      </a:lnTo>
                      <a:lnTo>
                        <a:pt x="30" y="276"/>
                      </a:lnTo>
                      <a:lnTo>
                        <a:pt x="36" y="288"/>
                      </a:lnTo>
                      <a:lnTo>
                        <a:pt x="48" y="294"/>
                      </a:lnTo>
                      <a:lnTo>
                        <a:pt x="54" y="306"/>
                      </a:lnTo>
                      <a:lnTo>
                        <a:pt x="60" y="312"/>
                      </a:lnTo>
                      <a:lnTo>
                        <a:pt x="84" y="324"/>
                      </a:lnTo>
                      <a:lnTo>
                        <a:pt x="102" y="342"/>
                      </a:lnTo>
                      <a:lnTo>
                        <a:pt x="114" y="348"/>
                      </a:lnTo>
                      <a:lnTo>
                        <a:pt x="120" y="366"/>
                      </a:lnTo>
                      <a:lnTo>
                        <a:pt x="126" y="366"/>
                      </a:lnTo>
                      <a:lnTo>
                        <a:pt x="132" y="372"/>
                      </a:lnTo>
                      <a:lnTo>
                        <a:pt x="168" y="390"/>
                      </a:lnTo>
                      <a:lnTo>
                        <a:pt x="198" y="390"/>
                      </a:lnTo>
                      <a:lnTo>
                        <a:pt x="210" y="396"/>
                      </a:lnTo>
                      <a:lnTo>
                        <a:pt x="216" y="402"/>
                      </a:lnTo>
                      <a:lnTo>
                        <a:pt x="228" y="408"/>
                      </a:lnTo>
                      <a:lnTo>
                        <a:pt x="234" y="414"/>
                      </a:lnTo>
                      <a:lnTo>
                        <a:pt x="240" y="414"/>
                      </a:lnTo>
                      <a:lnTo>
                        <a:pt x="246" y="420"/>
                      </a:lnTo>
                      <a:lnTo>
                        <a:pt x="258" y="426"/>
                      </a:lnTo>
                      <a:lnTo>
                        <a:pt x="276" y="438"/>
                      </a:lnTo>
                      <a:lnTo>
                        <a:pt x="312" y="456"/>
                      </a:lnTo>
                      <a:lnTo>
                        <a:pt x="318" y="462"/>
                      </a:lnTo>
                      <a:lnTo>
                        <a:pt x="330" y="462"/>
                      </a:lnTo>
                      <a:lnTo>
                        <a:pt x="342" y="468"/>
                      </a:lnTo>
                      <a:lnTo>
                        <a:pt x="360" y="474"/>
                      </a:lnTo>
                      <a:lnTo>
                        <a:pt x="372" y="480"/>
                      </a:lnTo>
                      <a:lnTo>
                        <a:pt x="378" y="486"/>
                      </a:lnTo>
                      <a:lnTo>
                        <a:pt x="372" y="492"/>
                      </a:lnTo>
                      <a:lnTo>
                        <a:pt x="372" y="504"/>
                      </a:lnTo>
                      <a:lnTo>
                        <a:pt x="366" y="510"/>
                      </a:lnTo>
                      <a:lnTo>
                        <a:pt x="360" y="522"/>
                      </a:lnTo>
                      <a:lnTo>
                        <a:pt x="366" y="528"/>
                      </a:lnTo>
                      <a:lnTo>
                        <a:pt x="372" y="540"/>
                      </a:lnTo>
                      <a:lnTo>
                        <a:pt x="372" y="546"/>
                      </a:lnTo>
                      <a:lnTo>
                        <a:pt x="366" y="552"/>
                      </a:lnTo>
                      <a:lnTo>
                        <a:pt x="348" y="552"/>
                      </a:lnTo>
                      <a:lnTo>
                        <a:pt x="348" y="588"/>
                      </a:lnTo>
                      <a:lnTo>
                        <a:pt x="342" y="594"/>
                      </a:lnTo>
                      <a:lnTo>
                        <a:pt x="336" y="606"/>
                      </a:lnTo>
                      <a:lnTo>
                        <a:pt x="330" y="612"/>
                      </a:lnTo>
                      <a:lnTo>
                        <a:pt x="324" y="624"/>
                      </a:lnTo>
                      <a:lnTo>
                        <a:pt x="324" y="636"/>
                      </a:lnTo>
                      <a:lnTo>
                        <a:pt x="330" y="642"/>
                      </a:lnTo>
                      <a:lnTo>
                        <a:pt x="354" y="642"/>
                      </a:lnTo>
                      <a:lnTo>
                        <a:pt x="366" y="636"/>
                      </a:lnTo>
                      <a:lnTo>
                        <a:pt x="372" y="636"/>
                      </a:lnTo>
                      <a:lnTo>
                        <a:pt x="384" y="642"/>
                      </a:lnTo>
                      <a:lnTo>
                        <a:pt x="390" y="648"/>
                      </a:lnTo>
                      <a:lnTo>
                        <a:pt x="402" y="654"/>
                      </a:lnTo>
                      <a:lnTo>
                        <a:pt x="420" y="660"/>
                      </a:lnTo>
                      <a:lnTo>
                        <a:pt x="480" y="66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0" name="Guyane (French Guiana)" descr="© INSCALE GmbH, 15.06.2010"/>
                <p:cNvSpPr>
                  <a:spLocks/>
                </p:cNvSpPr>
                <p:nvPr/>
              </p:nvSpPr>
              <p:spPr bwMode="auto">
                <a:xfrm>
                  <a:off x="1658" y="2191"/>
                  <a:ext cx="52" cy="76"/>
                </a:xfrm>
                <a:custGeom>
                  <a:avLst/>
                  <a:gdLst>
                    <a:gd name="T0" fmla="*/ 131048136 w 52"/>
                    <a:gd name="T1" fmla="*/ 80644992 h 76"/>
                    <a:gd name="T2" fmla="*/ 126007825 w 52"/>
                    <a:gd name="T3" fmla="*/ 65524061 h 76"/>
                    <a:gd name="T4" fmla="*/ 120967514 w 52"/>
                    <a:gd name="T5" fmla="*/ 60483751 h 76"/>
                    <a:gd name="T6" fmla="*/ 115927203 w 52"/>
                    <a:gd name="T7" fmla="*/ 55443440 h 76"/>
                    <a:gd name="T8" fmla="*/ 115927203 w 52"/>
                    <a:gd name="T9" fmla="*/ 50403117 h 76"/>
                    <a:gd name="T10" fmla="*/ 100806245 w 52"/>
                    <a:gd name="T11" fmla="*/ 50403117 h 76"/>
                    <a:gd name="T12" fmla="*/ 80645001 w 52"/>
                    <a:gd name="T13" fmla="*/ 15120938 h 76"/>
                    <a:gd name="T14" fmla="*/ 60483757 w 52"/>
                    <a:gd name="T15" fmla="*/ 15120938 h 76"/>
                    <a:gd name="T16" fmla="*/ 55443446 w 52"/>
                    <a:gd name="T17" fmla="*/ 10080624 h 76"/>
                    <a:gd name="T18" fmla="*/ 50403123 w 52"/>
                    <a:gd name="T19" fmla="*/ 10080624 h 76"/>
                    <a:gd name="T20" fmla="*/ 40322501 w 52"/>
                    <a:gd name="T21" fmla="*/ 5040312 h 76"/>
                    <a:gd name="T22" fmla="*/ 35282190 w 52"/>
                    <a:gd name="T23" fmla="*/ 0 h 76"/>
                    <a:gd name="T24" fmla="*/ 30241879 w 52"/>
                    <a:gd name="T25" fmla="*/ 10080624 h 76"/>
                    <a:gd name="T26" fmla="*/ 30241879 w 52"/>
                    <a:gd name="T27" fmla="*/ 25201559 h 76"/>
                    <a:gd name="T28" fmla="*/ 25201561 w 52"/>
                    <a:gd name="T29" fmla="*/ 25201559 h 76"/>
                    <a:gd name="T30" fmla="*/ 20161250 w 52"/>
                    <a:gd name="T31" fmla="*/ 30241875 h 76"/>
                    <a:gd name="T32" fmla="*/ 15120939 w 52"/>
                    <a:gd name="T33" fmla="*/ 35282186 h 76"/>
                    <a:gd name="T34" fmla="*/ 10080625 w 52"/>
                    <a:gd name="T35" fmla="*/ 40322496 h 76"/>
                    <a:gd name="T36" fmla="*/ 5040313 w 52"/>
                    <a:gd name="T37" fmla="*/ 50403117 h 76"/>
                    <a:gd name="T38" fmla="*/ 5040313 w 52"/>
                    <a:gd name="T39" fmla="*/ 70564371 h 76"/>
                    <a:gd name="T40" fmla="*/ 10080625 w 52"/>
                    <a:gd name="T41" fmla="*/ 80644992 h 76"/>
                    <a:gd name="T42" fmla="*/ 10080625 w 52"/>
                    <a:gd name="T43" fmla="*/ 90725613 h 76"/>
                    <a:gd name="T44" fmla="*/ 15120939 w 52"/>
                    <a:gd name="T45" fmla="*/ 100806234 h 76"/>
                    <a:gd name="T46" fmla="*/ 25201561 w 52"/>
                    <a:gd name="T47" fmla="*/ 110886880 h 76"/>
                    <a:gd name="T48" fmla="*/ 30241879 w 52"/>
                    <a:gd name="T49" fmla="*/ 115927191 h 76"/>
                    <a:gd name="T50" fmla="*/ 30241879 w 52"/>
                    <a:gd name="T51" fmla="*/ 120967501 h 76"/>
                    <a:gd name="T52" fmla="*/ 15120939 w 52"/>
                    <a:gd name="T53" fmla="*/ 136088432 h 76"/>
                    <a:gd name="T54" fmla="*/ 20161250 w 52"/>
                    <a:gd name="T55" fmla="*/ 156249674 h 76"/>
                    <a:gd name="T56" fmla="*/ 15120939 w 52"/>
                    <a:gd name="T57" fmla="*/ 161289985 h 76"/>
                    <a:gd name="T58" fmla="*/ 10080625 w 52"/>
                    <a:gd name="T59" fmla="*/ 161289985 h 76"/>
                    <a:gd name="T60" fmla="*/ 10080625 w 52"/>
                    <a:gd name="T61" fmla="*/ 166330295 h 76"/>
                    <a:gd name="T62" fmla="*/ 5040313 w 52"/>
                    <a:gd name="T63" fmla="*/ 171370606 h 76"/>
                    <a:gd name="T64" fmla="*/ 0 w 52"/>
                    <a:gd name="T65" fmla="*/ 181451227 h 76"/>
                    <a:gd name="T66" fmla="*/ 0 w 52"/>
                    <a:gd name="T67" fmla="*/ 181451227 h 76"/>
                    <a:gd name="T68" fmla="*/ 10080625 w 52"/>
                    <a:gd name="T69" fmla="*/ 191531848 h 76"/>
                    <a:gd name="T70" fmla="*/ 25201561 w 52"/>
                    <a:gd name="T71" fmla="*/ 191531848 h 76"/>
                    <a:gd name="T72" fmla="*/ 30241879 w 52"/>
                    <a:gd name="T73" fmla="*/ 186491537 h 76"/>
                    <a:gd name="T74" fmla="*/ 30241879 w 52"/>
                    <a:gd name="T75" fmla="*/ 181451227 h 76"/>
                    <a:gd name="T76" fmla="*/ 35282190 w 52"/>
                    <a:gd name="T77" fmla="*/ 181451227 h 76"/>
                    <a:gd name="T78" fmla="*/ 40322501 w 52"/>
                    <a:gd name="T79" fmla="*/ 181451227 h 76"/>
                    <a:gd name="T80" fmla="*/ 45362812 w 52"/>
                    <a:gd name="T81" fmla="*/ 181451227 h 76"/>
                    <a:gd name="T82" fmla="*/ 50403123 w 52"/>
                    <a:gd name="T83" fmla="*/ 181451227 h 76"/>
                    <a:gd name="T84" fmla="*/ 55443446 w 52"/>
                    <a:gd name="T85" fmla="*/ 181451227 h 76"/>
                    <a:gd name="T86" fmla="*/ 65524068 w 52"/>
                    <a:gd name="T87" fmla="*/ 186491537 h 76"/>
                    <a:gd name="T88" fmla="*/ 75604690 w 52"/>
                    <a:gd name="T89" fmla="*/ 186491537 h 76"/>
                    <a:gd name="T90" fmla="*/ 80645001 w 52"/>
                    <a:gd name="T91" fmla="*/ 181451227 h 76"/>
                    <a:gd name="T92" fmla="*/ 80645001 w 52"/>
                    <a:gd name="T93" fmla="*/ 181451227 h 76"/>
                    <a:gd name="T94" fmla="*/ 100806245 w 52"/>
                    <a:gd name="T95" fmla="*/ 161289985 h 76"/>
                    <a:gd name="T96" fmla="*/ 100806245 w 52"/>
                    <a:gd name="T97" fmla="*/ 151209364 h 76"/>
                    <a:gd name="T98" fmla="*/ 110886892 w 52"/>
                    <a:gd name="T99" fmla="*/ 126007812 h 76"/>
                    <a:gd name="T100" fmla="*/ 115927203 w 52"/>
                    <a:gd name="T101" fmla="*/ 115927191 h 76"/>
                    <a:gd name="T102" fmla="*/ 120967514 w 52"/>
                    <a:gd name="T103" fmla="*/ 110886880 h 76"/>
                    <a:gd name="T104" fmla="*/ 126007825 w 52"/>
                    <a:gd name="T105" fmla="*/ 105846570 h 76"/>
                    <a:gd name="T106" fmla="*/ 126007825 w 52"/>
                    <a:gd name="T107" fmla="*/ 100806234 h 76"/>
                    <a:gd name="T108" fmla="*/ 131048136 w 52"/>
                    <a:gd name="T109" fmla="*/ 95765924 h 76"/>
                    <a:gd name="T110" fmla="*/ 131048136 w 52"/>
                    <a:gd name="T111" fmla="*/ 90725613 h 76"/>
                    <a:gd name="T112" fmla="*/ 131048136 w 52"/>
                    <a:gd name="T113" fmla="*/ 85685303 h 76"/>
                    <a:gd name="T114" fmla="*/ 131048136 w 52"/>
                    <a:gd name="T115" fmla="*/ 80644992 h 7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2"/>
                    <a:gd name="T175" fmla="*/ 0 h 76"/>
                    <a:gd name="T176" fmla="*/ 52 w 52"/>
                    <a:gd name="T177" fmla="*/ 76 h 7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2" h="76">
                      <a:moveTo>
                        <a:pt x="52" y="32"/>
                      </a:moveTo>
                      <a:lnTo>
                        <a:pt x="50" y="26"/>
                      </a:lnTo>
                      <a:lnTo>
                        <a:pt x="48" y="24"/>
                      </a:lnTo>
                      <a:lnTo>
                        <a:pt x="46" y="22"/>
                      </a:lnTo>
                      <a:lnTo>
                        <a:pt x="46" y="20"/>
                      </a:lnTo>
                      <a:lnTo>
                        <a:pt x="40" y="20"/>
                      </a:lnTo>
                      <a:lnTo>
                        <a:pt x="32" y="6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2" y="4"/>
                      </a:lnTo>
                      <a:lnTo>
                        <a:pt x="12" y="10"/>
                      </a:lnTo>
                      <a:lnTo>
                        <a:pt x="10" y="10"/>
                      </a:lnTo>
                      <a:lnTo>
                        <a:pt x="8" y="12"/>
                      </a:lnTo>
                      <a:lnTo>
                        <a:pt x="6" y="14"/>
                      </a:lnTo>
                      <a:lnTo>
                        <a:pt x="4" y="16"/>
                      </a:lnTo>
                      <a:lnTo>
                        <a:pt x="2" y="20"/>
                      </a:lnTo>
                      <a:lnTo>
                        <a:pt x="2" y="28"/>
                      </a:lnTo>
                      <a:lnTo>
                        <a:pt x="4" y="32"/>
                      </a:lnTo>
                      <a:lnTo>
                        <a:pt x="4" y="36"/>
                      </a:lnTo>
                      <a:lnTo>
                        <a:pt x="6" y="40"/>
                      </a:lnTo>
                      <a:lnTo>
                        <a:pt x="10" y="44"/>
                      </a:lnTo>
                      <a:lnTo>
                        <a:pt x="12" y="46"/>
                      </a:lnTo>
                      <a:lnTo>
                        <a:pt x="12" y="48"/>
                      </a:lnTo>
                      <a:lnTo>
                        <a:pt x="6" y="54"/>
                      </a:lnTo>
                      <a:lnTo>
                        <a:pt x="8" y="62"/>
                      </a:lnTo>
                      <a:lnTo>
                        <a:pt x="6" y="64"/>
                      </a:lnTo>
                      <a:lnTo>
                        <a:pt x="4" y="64"/>
                      </a:lnTo>
                      <a:lnTo>
                        <a:pt x="4" y="66"/>
                      </a:lnTo>
                      <a:lnTo>
                        <a:pt x="2" y="68"/>
                      </a:lnTo>
                      <a:lnTo>
                        <a:pt x="0" y="72"/>
                      </a:lnTo>
                      <a:lnTo>
                        <a:pt x="4" y="76"/>
                      </a:lnTo>
                      <a:lnTo>
                        <a:pt x="10" y="76"/>
                      </a:lnTo>
                      <a:lnTo>
                        <a:pt x="12" y="74"/>
                      </a:lnTo>
                      <a:lnTo>
                        <a:pt x="12" y="72"/>
                      </a:lnTo>
                      <a:lnTo>
                        <a:pt x="14" y="72"/>
                      </a:lnTo>
                      <a:lnTo>
                        <a:pt x="16" y="72"/>
                      </a:lnTo>
                      <a:lnTo>
                        <a:pt x="18" y="72"/>
                      </a:lnTo>
                      <a:lnTo>
                        <a:pt x="20" y="72"/>
                      </a:lnTo>
                      <a:lnTo>
                        <a:pt x="22" y="72"/>
                      </a:lnTo>
                      <a:lnTo>
                        <a:pt x="26" y="74"/>
                      </a:lnTo>
                      <a:lnTo>
                        <a:pt x="30" y="74"/>
                      </a:lnTo>
                      <a:lnTo>
                        <a:pt x="32" y="72"/>
                      </a:lnTo>
                      <a:lnTo>
                        <a:pt x="40" y="64"/>
                      </a:lnTo>
                      <a:lnTo>
                        <a:pt x="40" y="60"/>
                      </a:lnTo>
                      <a:lnTo>
                        <a:pt x="44" y="50"/>
                      </a:lnTo>
                      <a:lnTo>
                        <a:pt x="46" y="46"/>
                      </a:lnTo>
                      <a:lnTo>
                        <a:pt x="48" y="44"/>
                      </a:lnTo>
                      <a:lnTo>
                        <a:pt x="50" y="42"/>
                      </a:lnTo>
                      <a:lnTo>
                        <a:pt x="50" y="40"/>
                      </a:lnTo>
                      <a:lnTo>
                        <a:pt x="52" y="38"/>
                      </a:lnTo>
                      <a:lnTo>
                        <a:pt x="52" y="36"/>
                      </a:lnTo>
                      <a:lnTo>
                        <a:pt x="52" y="34"/>
                      </a:lnTo>
                      <a:lnTo>
                        <a:pt x="52" y="3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1" name="Guyana" descr="© INSCALE GmbH, 15.06.2010"/>
                <p:cNvSpPr>
                  <a:spLocks/>
                </p:cNvSpPr>
                <p:nvPr/>
              </p:nvSpPr>
              <p:spPr bwMode="auto">
                <a:xfrm>
                  <a:off x="1536" y="2136"/>
                  <a:ext cx="83" cy="149"/>
                </a:xfrm>
                <a:custGeom>
                  <a:avLst/>
                  <a:gdLst>
                    <a:gd name="T0" fmla="*/ 2147483647 w 324"/>
                    <a:gd name="T1" fmla="*/ 2147483647 h 582"/>
                    <a:gd name="T2" fmla="*/ 2147483647 w 324"/>
                    <a:gd name="T3" fmla="*/ 2147483647 h 582"/>
                    <a:gd name="T4" fmla="*/ 2147483647 w 324"/>
                    <a:gd name="T5" fmla="*/ 2147483647 h 582"/>
                    <a:gd name="T6" fmla="*/ 2147483647 w 324"/>
                    <a:gd name="T7" fmla="*/ 2147483647 h 582"/>
                    <a:gd name="T8" fmla="*/ 2147483647 w 324"/>
                    <a:gd name="T9" fmla="*/ 2147483647 h 582"/>
                    <a:gd name="T10" fmla="*/ 2147483647 w 324"/>
                    <a:gd name="T11" fmla="*/ 2147483647 h 582"/>
                    <a:gd name="T12" fmla="*/ 2147483647 w 324"/>
                    <a:gd name="T13" fmla="*/ 2147483647 h 582"/>
                    <a:gd name="T14" fmla="*/ 2147483647 w 324"/>
                    <a:gd name="T15" fmla="*/ 2147483647 h 582"/>
                    <a:gd name="T16" fmla="*/ 0 w 324"/>
                    <a:gd name="T17" fmla="*/ 2147483647 h 582"/>
                    <a:gd name="T18" fmla="*/ 2147483647 w 324"/>
                    <a:gd name="T19" fmla="*/ 2147483647 h 582"/>
                    <a:gd name="T20" fmla="*/ 2147483647 w 324"/>
                    <a:gd name="T21" fmla="*/ 2147483647 h 582"/>
                    <a:gd name="T22" fmla="*/ 2147483647 w 324"/>
                    <a:gd name="T23" fmla="*/ 2147483647 h 582"/>
                    <a:gd name="T24" fmla="*/ 2147483647 w 324"/>
                    <a:gd name="T25" fmla="*/ 2147483647 h 582"/>
                    <a:gd name="T26" fmla="*/ 2147483647 w 324"/>
                    <a:gd name="T27" fmla="*/ 2147483647 h 582"/>
                    <a:gd name="T28" fmla="*/ 2147483647 w 324"/>
                    <a:gd name="T29" fmla="*/ 2147483647 h 582"/>
                    <a:gd name="T30" fmla="*/ 2147483647 w 324"/>
                    <a:gd name="T31" fmla="*/ 2147483647 h 582"/>
                    <a:gd name="T32" fmla="*/ 2147483647 w 324"/>
                    <a:gd name="T33" fmla="*/ 2147483647 h 582"/>
                    <a:gd name="T34" fmla="*/ 2147483647 w 324"/>
                    <a:gd name="T35" fmla="*/ 2147483647 h 582"/>
                    <a:gd name="T36" fmla="*/ 2147483647 w 324"/>
                    <a:gd name="T37" fmla="*/ 2147483647 h 582"/>
                    <a:gd name="T38" fmla="*/ 2147483647 w 324"/>
                    <a:gd name="T39" fmla="*/ 2147483647 h 582"/>
                    <a:gd name="T40" fmla="*/ 2147483647 w 324"/>
                    <a:gd name="T41" fmla="*/ 2147483647 h 582"/>
                    <a:gd name="T42" fmla="*/ 2147483647 w 324"/>
                    <a:gd name="T43" fmla="*/ 2147483647 h 582"/>
                    <a:gd name="T44" fmla="*/ 2147483647 w 324"/>
                    <a:gd name="T45" fmla="*/ 2147483647 h 582"/>
                    <a:gd name="T46" fmla="*/ 2147483647 w 324"/>
                    <a:gd name="T47" fmla="*/ 2147483647 h 582"/>
                    <a:gd name="T48" fmla="*/ 2147483647 w 324"/>
                    <a:gd name="T49" fmla="*/ 2147483647 h 582"/>
                    <a:gd name="T50" fmla="*/ 2147483647 w 324"/>
                    <a:gd name="T51" fmla="*/ 2147483647 h 582"/>
                    <a:gd name="T52" fmla="*/ 2147483647 w 324"/>
                    <a:gd name="T53" fmla="*/ 2147483647 h 582"/>
                    <a:gd name="T54" fmla="*/ 2147483647 w 324"/>
                    <a:gd name="T55" fmla="*/ 2147483647 h 582"/>
                    <a:gd name="T56" fmla="*/ 2147483647 w 324"/>
                    <a:gd name="T57" fmla="*/ 2147483647 h 582"/>
                    <a:gd name="T58" fmla="*/ 2147483647 w 324"/>
                    <a:gd name="T59" fmla="*/ 2147483647 h 582"/>
                    <a:gd name="T60" fmla="*/ 2147483647 w 324"/>
                    <a:gd name="T61" fmla="*/ 2147483647 h 582"/>
                    <a:gd name="T62" fmla="*/ 2147483647 w 324"/>
                    <a:gd name="T63" fmla="*/ 2147483647 h 582"/>
                    <a:gd name="T64" fmla="*/ 2147483647 w 324"/>
                    <a:gd name="T65" fmla="*/ 2147483647 h 582"/>
                    <a:gd name="T66" fmla="*/ 2147483647 w 324"/>
                    <a:gd name="T67" fmla="*/ 2147483647 h 582"/>
                    <a:gd name="T68" fmla="*/ 2147483647 w 324"/>
                    <a:gd name="T69" fmla="*/ 2147483647 h 582"/>
                    <a:gd name="T70" fmla="*/ 2147483647 w 324"/>
                    <a:gd name="T71" fmla="*/ 2147483647 h 582"/>
                    <a:gd name="T72" fmla="*/ 2147483647 w 324"/>
                    <a:gd name="T73" fmla="*/ 2147483647 h 582"/>
                    <a:gd name="T74" fmla="*/ 2147483647 w 324"/>
                    <a:gd name="T75" fmla="*/ 2147483647 h 582"/>
                    <a:gd name="T76" fmla="*/ 2147483647 w 324"/>
                    <a:gd name="T77" fmla="*/ 2147483647 h 582"/>
                    <a:gd name="T78" fmla="*/ 2147483647 w 324"/>
                    <a:gd name="T79" fmla="*/ 2147483647 h 582"/>
                    <a:gd name="T80" fmla="*/ 2147483647 w 324"/>
                    <a:gd name="T81" fmla="*/ 2147483647 h 582"/>
                    <a:gd name="T82" fmla="*/ 2147483647 w 324"/>
                    <a:gd name="T83" fmla="*/ 2147483647 h 582"/>
                    <a:gd name="T84" fmla="*/ 2147483647 w 324"/>
                    <a:gd name="T85" fmla="*/ 2147483647 h 582"/>
                    <a:gd name="T86" fmla="*/ 2147483647 w 324"/>
                    <a:gd name="T87" fmla="*/ 2147483647 h 582"/>
                    <a:gd name="T88" fmla="*/ 2147483647 w 324"/>
                    <a:gd name="T89" fmla="*/ 2147483647 h 582"/>
                    <a:gd name="T90" fmla="*/ 2147483647 w 324"/>
                    <a:gd name="T91" fmla="*/ 2147483647 h 582"/>
                    <a:gd name="T92" fmla="*/ 2147483647 w 324"/>
                    <a:gd name="T93" fmla="*/ 2147483647 h 582"/>
                    <a:gd name="T94" fmla="*/ 2147483647 w 324"/>
                    <a:gd name="T95" fmla="*/ 2147483647 h 582"/>
                    <a:gd name="T96" fmla="*/ 2147483647 w 324"/>
                    <a:gd name="T97" fmla="*/ 2147483647 h 582"/>
                    <a:gd name="T98" fmla="*/ 2147483647 w 324"/>
                    <a:gd name="T99" fmla="*/ 2147483647 h 582"/>
                    <a:gd name="T100" fmla="*/ 2147483647 w 324"/>
                    <a:gd name="T101" fmla="*/ 2147483647 h 582"/>
                    <a:gd name="T102" fmla="*/ 2147483647 w 324"/>
                    <a:gd name="T103" fmla="*/ 2147483647 h 582"/>
                    <a:gd name="T104" fmla="*/ 2147483647 w 324"/>
                    <a:gd name="T105" fmla="*/ 2147483647 h 582"/>
                    <a:gd name="T106" fmla="*/ 2147483647 w 324"/>
                    <a:gd name="T107" fmla="*/ 2147483647 h 582"/>
                    <a:gd name="T108" fmla="*/ 2147483647 w 324"/>
                    <a:gd name="T109" fmla="*/ 2147483647 h 582"/>
                    <a:gd name="T110" fmla="*/ 2147483647 w 324"/>
                    <a:gd name="T111" fmla="*/ 2147483647 h 582"/>
                    <a:gd name="T112" fmla="*/ 2147483647 w 324"/>
                    <a:gd name="T113" fmla="*/ 2147483647 h 582"/>
                    <a:gd name="T114" fmla="*/ 2147483647 w 324"/>
                    <a:gd name="T115" fmla="*/ 2147483647 h 582"/>
                    <a:gd name="T116" fmla="*/ 2147483647 w 324"/>
                    <a:gd name="T117" fmla="*/ 2147483647 h 582"/>
                    <a:gd name="T118" fmla="*/ 2147483647 w 324"/>
                    <a:gd name="T119" fmla="*/ 2147483647 h 582"/>
                    <a:gd name="T120" fmla="*/ 2147483647 w 324"/>
                    <a:gd name="T121" fmla="*/ 2147483647 h 582"/>
                    <a:gd name="T122" fmla="*/ 2147483647 w 324"/>
                    <a:gd name="T123" fmla="*/ 0 h 582"/>
                    <a:gd name="T124" fmla="*/ 2147483647 w 324"/>
                    <a:gd name="T125" fmla="*/ 2147483647 h 58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24"/>
                    <a:gd name="T190" fmla="*/ 0 h 582"/>
                    <a:gd name="T191" fmla="*/ 324 w 324"/>
                    <a:gd name="T192" fmla="*/ 582 h 58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24" h="582">
                      <a:moveTo>
                        <a:pt x="90" y="42"/>
                      </a:moveTo>
                      <a:lnTo>
                        <a:pt x="84" y="48"/>
                      </a:lnTo>
                      <a:lnTo>
                        <a:pt x="72" y="48"/>
                      </a:lnTo>
                      <a:lnTo>
                        <a:pt x="60" y="60"/>
                      </a:lnTo>
                      <a:lnTo>
                        <a:pt x="60" y="102"/>
                      </a:lnTo>
                      <a:lnTo>
                        <a:pt x="84" y="102"/>
                      </a:lnTo>
                      <a:lnTo>
                        <a:pt x="84" y="120"/>
                      </a:lnTo>
                      <a:lnTo>
                        <a:pt x="78" y="126"/>
                      </a:lnTo>
                      <a:lnTo>
                        <a:pt x="66" y="132"/>
                      </a:lnTo>
                      <a:lnTo>
                        <a:pt x="54" y="132"/>
                      </a:lnTo>
                      <a:lnTo>
                        <a:pt x="42" y="138"/>
                      </a:lnTo>
                      <a:lnTo>
                        <a:pt x="12" y="138"/>
                      </a:lnTo>
                      <a:lnTo>
                        <a:pt x="12" y="144"/>
                      </a:lnTo>
                      <a:lnTo>
                        <a:pt x="30" y="162"/>
                      </a:lnTo>
                      <a:lnTo>
                        <a:pt x="30" y="180"/>
                      </a:lnTo>
                      <a:lnTo>
                        <a:pt x="18" y="186"/>
                      </a:lnTo>
                      <a:lnTo>
                        <a:pt x="12" y="186"/>
                      </a:lnTo>
                      <a:lnTo>
                        <a:pt x="0" y="192"/>
                      </a:lnTo>
                      <a:lnTo>
                        <a:pt x="0" y="204"/>
                      </a:lnTo>
                      <a:lnTo>
                        <a:pt x="6" y="210"/>
                      </a:lnTo>
                      <a:lnTo>
                        <a:pt x="12" y="222"/>
                      </a:lnTo>
                      <a:lnTo>
                        <a:pt x="48" y="258"/>
                      </a:lnTo>
                      <a:lnTo>
                        <a:pt x="72" y="264"/>
                      </a:lnTo>
                      <a:lnTo>
                        <a:pt x="78" y="252"/>
                      </a:lnTo>
                      <a:lnTo>
                        <a:pt x="90" y="264"/>
                      </a:lnTo>
                      <a:lnTo>
                        <a:pt x="96" y="276"/>
                      </a:lnTo>
                      <a:lnTo>
                        <a:pt x="96" y="294"/>
                      </a:lnTo>
                      <a:lnTo>
                        <a:pt x="90" y="306"/>
                      </a:lnTo>
                      <a:lnTo>
                        <a:pt x="84" y="312"/>
                      </a:lnTo>
                      <a:lnTo>
                        <a:pt x="84" y="318"/>
                      </a:lnTo>
                      <a:lnTo>
                        <a:pt x="90" y="324"/>
                      </a:lnTo>
                      <a:lnTo>
                        <a:pt x="96" y="324"/>
                      </a:lnTo>
                      <a:lnTo>
                        <a:pt x="108" y="318"/>
                      </a:lnTo>
                      <a:lnTo>
                        <a:pt x="114" y="318"/>
                      </a:lnTo>
                      <a:lnTo>
                        <a:pt x="114" y="348"/>
                      </a:lnTo>
                      <a:lnTo>
                        <a:pt x="120" y="354"/>
                      </a:lnTo>
                      <a:lnTo>
                        <a:pt x="126" y="354"/>
                      </a:lnTo>
                      <a:lnTo>
                        <a:pt x="126" y="366"/>
                      </a:lnTo>
                      <a:lnTo>
                        <a:pt x="120" y="378"/>
                      </a:lnTo>
                      <a:lnTo>
                        <a:pt x="108" y="390"/>
                      </a:lnTo>
                      <a:lnTo>
                        <a:pt x="96" y="432"/>
                      </a:lnTo>
                      <a:lnTo>
                        <a:pt x="90" y="444"/>
                      </a:lnTo>
                      <a:lnTo>
                        <a:pt x="90" y="450"/>
                      </a:lnTo>
                      <a:lnTo>
                        <a:pt x="84" y="462"/>
                      </a:lnTo>
                      <a:lnTo>
                        <a:pt x="84" y="468"/>
                      </a:lnTo>
                      <a:lnTo>
                        <a:pt x="90" y="480"/>
                      </a:lnTo>
                      <a:lnTo>
                        <a:pt x="114" y="504"/>
                      </a:lnTo>
                      <a:lnTo>
                        <a:pt x="114" y="534"/>
                      </a:lnTo>
                      <a:lnTo>
                        <a:pt x="144" y="570"/>
                      </a:lnTo>
                      <a:lnTo>
                        <a:pt x="156" y="570"/>
                      </a:lnTo>
                      <a:lnTo>
                        <a:pt x="162" y="582"/>
                      </a:lnTo>
                      <a:lnTo>
                        <a:pt x="198" y="582"/>
                      </a:lnTo>
                      <a:lnTo>
                        <a:pt x="204" y="576"/>
                      </a:lnTo>
                      <a:lnTo>
                        <a:pt x="204" y="564"/>
                      </a:lnTo>
                      <a:lnTo>
                        <a:pt x="216" y="552"/>
                      </a:lnTo>
                      <a:lnTo>
                        <a:pt x="234" y="552"/>
                      </a:lnTo>
                      <a:lnTo>
                        <a:pt x="240" y="540"/>
                      </a:lnTo>
                      <a:lnTo>
                        <a:pt x="270" y="540"/>
                      </a:lnTo>
                      <a:lnTo>
                        <a:pt x="270" y="534"/>
                      </a:lnTo>
                      <a:lnTo>
                        <a:pt x="288" y="516"/>
                      </a:lnTo>
                      <a:lnTo>
                        <a:pt x="300" y="516"/>
                      </a:lnTo>
                      <a:lnTo>
                        <a:pt x="312" y="528"/>
                      </a:lnTo>
                      <a:lnTo>
                        <a:pt x="318" y="528"/>
                      </a:lnTo>
                      <a:lnTo>
                        <a:pt x="324" y="522"/>
                      </a:lnTo>
                      <a:lnTo>
                        <a:pt x="324" y="510"/>
                      </a:lnTo>
                      <a:lnTo>
                        <a:pt x="318" y="504"/>
                      </a:lnTo>
                      <a:lnTo>
                        <a:pt x="312" y="492"/>
                      </a:lnTo>
                      <a:lnTo>
                        <a:pt x="306" y="474"/>
                      </a:lnTo>
                      <a:lnTo>
                        <a:pt x="288" y="456"/>
                      </a:lnTo>
                      <a:lnTo>
                        <a:pt x="282" y="444"/>
                      </a:lnTo>
                      <a:lnTo>
                        <a:pt x="282" y="420"/>
                      </a:lnTo>
                      <a:lnTo>
                        <a:pt x="288" y="414"/>
                      </a:lnTo>
                      <a:lnTo>
                        <a:pt x="288" y="396"/>
                      </a:lnTo>
                      <a:lnTo>
                        <a:pt x="276" y="408"/>
                      </a:lnTo>
                      <a:lnTo>
                        <a:pt x="276" y="414"/>
                      </a:lnTo>
                      <a:lnTo>
                        <a:pt x="264" y="414"/>
                      </a:lnTo>
                      <a:lnTo>
                        <a:pt x="258" y="402"/>
                      </a:lnTo>
                      <a:lnTo>
                        <a:pt x="252" y="396"/>
                      </a:lnTo>
                      <a:lnTo>
                        <a:pt x="246" y="384"/>
                      </a:lnTo>
                      <a:lnTo>
                        <a:pt x="246" y="372"/>
                      </a:lnTo>
                      <a:lnTo>
                        <a:pt x="240" y="372"/>
                      </a:lnTo>
                      <a:lnTo>
                        <a:pt x="240" y="366"/>
                      </a:lnTo>
                      <a:lnTo>
                        <a:pt x="234" y="360"/>
                      </a:lnTo>
                      <a:lnTo>
                        <a:pt x="234" y="348"/>
                      </a:lnTo>
                      <a:lnTo>
                        <a:pt x="240" y="336"/>
                      </a:lnTo>
                      <a:lnTo>
                        <a:pt x="246" y="330"/>
                      </a:lnTo>
                      <a:lnTo>
                        <a:pt x="246" y="288"/>
                      </a:lnTo>
                      <a:lnTo>
                        <a:pt x="252" y="282"/>
                      </a:lnTo>
                      <a:lnTo>
                        <a:pt x="264" y="276"/>
                      </a:lnTo>
                      <a:lnTo>
                        <a:pt x="294" y="276"/>
                      </a:lnTo>
                      <a:lnTo>
                        <a:pt x="300" y="270"/>
                      </a:lnTo>
                      <a:lnTo>
                        <a:pt x="300" y="258"/>
                      </a:lnTo>
                      <a:lnTo>
                        <a:pt x="288" y="246"/>
                      </a:lnTo>
                      <a:lnTo>
                        <a:pt x="288" y="234"/>
                      </a:lnTo>
                      <a:lnTo>
                        <a:pt x="294" y="222"/>
                      </a:lnTo>
                      <a:lnTo>
                        <a:pt x="300" y="216"/>
                      </a:lnTo>
                      <a:lnTo>
                        <a:pt x="306" y="204"/>
                      </a:lnTo>
                      <a:lnTo>
                        <a:pt x="306" y="192"/>
                      </a:lnTo>
                      <a:lnTo>
                        <a:pt x="300" y="180"/>
                      </a:lnTo>
                      <a:lnTo>
                        <a:pt x="294" y="174"/>
                      </a:lnTo>
                      <a:lnTo>
                        <a:pt x="276" y="174"/>
                      </a:lnTo>
                      <a:lnTo>
                        <a:pt x="270" y="180"/>
                      </a:lnTo>
                      <a:lnTo>
                        <a:pt x="270" y="156"/>
                      </a:lnTo>
                      <a:lnTo>
                        <a:pt x="258" y="150"/>
                      </a:lnTo>
                      <a:lnTo>
                        <a:pt x="252" y="138"/>
                      </a:lnTo>
                      <a:lnTo>
                        <a:pt x="234" y="132"/>
                      </a:lnTo>
                      <a:lnTo>
                        <a:pt x="216" y="132"/>
                      </a:lnTo>
                      <a:lnTo>
                        <a:pt x="204" y="138"/>
                      </a:lnTo>
                      <a:lnTo>
                        <a:pt x="198" y="150"/>
                      </a:lnTo>
                      <a:lnTo>
                        <a:pt x="198" y="156"/>
                      </a:lnTo>
                      <a:lnTo>
                        <a:pt x="192" y="162"/>
                      </a:lnTo>
                      <a:lnTo>
                        <a:pt x="192" y="168"/>
                      </a:lnTo>
                      <a:lnTo>
                        <a:pt x="192" y="162"/>
                      </a:lnTo>
                      <a:lnTo>
                        <a:pt x="198" y="156"/>
                      </a:lnTo>
                      <a:lnTo>
                        <a:pt x="198" y="144"/>
                      </a:lnTo>
                      <a:lnTo>
                        <a:pt x="204" y="132"/>
                      </a:lnTo>
                      <a:lnTo>
                        <a:pt x="204" y="114"/>
                      </a:lnTo>
                      <a:lnTo>
                        <a:pt x="210" y="102"/>
                      </a:lnTo>
                      <a:lnTo>
                        <a:pt x="210" y="78"/>
                      </a:lnTo>
                      <a:lnTo>
                        <a:pt x="192" y="42"/>
                      </a:lnTo>
                      <a:lnTo>
                        <a:pt x="180" y="30"/>
                      </a:lnTo>
                      <a:lnTo>
                        <a:pt x="132" y="6"/>
                      </a:lnTo>
                      <a:lnTo>
                        <a:pt x="126" y="0"/>
                      </a:lnTo>
                      <a:lnTo>
                        <a:pt x="120" y="0"/>
                      </a:lnTo>
                      <a:lnTo>
                        <a:pt x="102" y="36"/>
                      </a:lnTo>
                      <a:lnTo>
                        <a:pt x="96" y="42"/>
                      </a:lnTo>
                      <a:lnTo>
                        <a:pt x="90" y="4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2" name="Ecuador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1176" y="2277"/>
                  <a:ext cx="106" cy="135"/>
                </a:xfrm>
                <a:custGeom>
                  <a:avLst/>
                  <a:gdLst>
                    <a:gd name="T0" fmla="*/ 2147483647 w 414"/>
                    <a:gd name="T1" fmla="*/ 2147483647 h 528"/>
                    <a:gd name="T2" fmla="*/ 2147483647 w 414"/>
                    <a:gd name="T3" fmla="*/ 2147483647 h 528"/>
                    <a:gd name="T4" fmla="*/ 2147483647 w 414"/>
                    <a:gd name="T5" fmla="*/ 2147483647 h 528"/>
                    <a:gd name="T6" fmla="*/ 2147483647 w 414"/>
                    <a:gd name="T7" fmla="*/ 2147483647 h 528"/>
                    <a:gd name="T8" fmla="*/ 2147483647 w 414"/>
                    <a:gd name="T9" fmla="*/ 2147483647 h 528"/>
                    <a:gd name="T10" fmla="*/ 2147483647 w 414"/>
                    <a:gd name="T11" fmla="*/ 2147483647 h 528"/>
                    <a:gd name="T12" fmla="*/ 2147483647 w 414"/>
                    <a:gd name="T13" fmla="*/ 2147483647 h 528"/>
                    <a:gd name="T14" fmla="*/ 2147483647 w 414"/>
                    <a:gd name="T15" fmla="*/ 2147483647 h 528"/>
                    <a:gd name="T16" fmla="*/ 2147483647 w 414"/>
                    <a:gd name="T17" fmla="*/ 2147483647 h 528"/>
                    <a:gd name="T18" fmla="*/ 2147483647 w 414"/>
                    <a:gd name="T19" fmla="*/ 2147483647 h 528"/>
                    <a:gd name="T20" fmla="*/ 2147483647 w 414"/>
                    <a:gd name="T21" fmla="*/ 2147483647 h 528"/>
                    <a:gd name="T22" fmla="*/ 2147483647 w 414"/>
                    <a:gd name="T23" fmla="*/ 2147483647 h 528"/>
                    <a:gd name="T24" fmla="*/ 2147483647 w 414"/>
                    <a:gd name="T25" fmla="*/ 2147483647 h 528"/>
                    <a:gd name="T26" fmla="*/ 2147483647 w 414"/>
                    <a:gd name="T27" fmla="*/ 2147483647 h 528"/>
                    <a:gd name="T28" fmla="*/ 2147483647 w 414"/>
                    <a:gd name="T29" fmla="*/ 2147483647 h 528"/>
                    <a:gd name="T30" fmla="*/ 2147483647 w 414"/>
                    <a:gd name="T31" fmla="*/ 2147483647 h 528"/>
                    <a:gd name="T32" fmla="*/ 2147483647 w 414"/>
                    <a:gd name="T33" fmla="*/ 2147483647 h 528"/>
                    <a:gd name="T34" fmla="*/ 2147483647 w 414"/>
                    <a:gd name="T35" fmla="*/ 2147483647 h 528"/>
                    <a:gd name="T36" fmla="*/ 2147483647 w 414"/>
                    <a:gd name="T37" fmla="*/ 2147483647 h 528"/>
                    <a:gd name="T38" fmla="*/ 2147483647 w 414"/>
                    <a:gd name="T39" fmla="*/ 2147483647 h 528"/>
                    <a:gd name="T40" fmla="*/ 2147483647 w 414"/>
                    <a:gd name="T41" fmla="*/ 2147483647 h 528"/>
                    <a:gd name="T42" fmla="*/ 2147483647 w 414"/>
                    <a:gd name="T43" fmla="*/ 2147483647 h 528"/>
                    <a:gd name="T44" fmla="*/ 2147483647 w 414"/>
                    <a:gd name="T45" fmla="*/ 2147483647 h 528"/>
                    <a:gd name="T46" fmla="*/ 2147483647 w 414"/>
                    <a:gd name="T47" fmla="*/ 2147483647 h 528"/>
                    <a:gd name="T48" fmla="*/ 2147483647 w 414"/>
                    <a:gd name="T49" fmla="*/ 2147483647 h 528"/>
                    <a:gd name="T50" fmla="*/ 2147483647 w 414"/>
                    <a:gd name="T51" fmla="*/ 2147483647 h 528"/>
                    <a:gd name="T52" fmla="*/ 2147483647 w 414"/>
                    <a:gd name="T53" fmla="*/ 2147483647 h 528"/>
                    <a:gd name="T54" fmla="*/ 2147483647 w 414"/>
                    <a:gd name="T55" fmla="*/ 2147483647 h 528"/>
                    <a:gd name="T56" fmla="*/ 2147483647 w 414"/>
                    <a:gd name="T57" fmla="*/ 2147483647 h 528"/>
                    <a:gd name="T58" fmla="*/ 2147483647 w 414"/>
                    <a:gd name="T59" fmla="*/ 2147483647 h 528"/>
                    <a:gd name="T60" fmla="*/ 2147483647 w 414"/>
                    <a:gd name="T61" fmla="*/ 2147483647 h 528"/>
                    <a:gd name="T62" fmla="*/ 2147483647 w 414"/>
                    <a:gd name="T63" fmla="*/ 2147483647 h 528"/>
                    <a:gd name="T64" fmla="*/ 2147483647 w 414"/>
                    <a:gd name="T65" fmla="*/ 2147483647 h 528"/>
                    <a:gd name="T66" fmla="*/ 2147483647 w 414"/>
                    <a:gd name="T67" fmla="*/ 2147483647 h 528"/>
                    <a:gd name="T68" fmla="*/ 2147483647 w 414"/>
                    <a:gd name="T69" fmla="*/ 2147483647 h 528"/>
                    <a:gd name="T70" fmla="*/ 2147483647 w 414"/>
                    <a:gd name="T71" fmla="*/ 2147483647 h 528"/>
                    <a:gd name="T72" fmla="*/ 2147483647 w 414"/>
                    <a:gd name="T73" fmla="*/ 2147483647 h 528"/>
                    <a:gd name="T74" fmla="*/ 2147483647 w 414"/>
                    <a:gd name="T75" fmla="*/ 2147483647 h 528"/>
                    <a:gd name="T76" fmla="*/ 2147483647 w 414"/>
                    <a:gd name="T77" fmla="*/ 2147483647 h 528"/>
                    <a:gd name="T78" fmla="*/ 2147483647 w 414"/>
                    <a:gd name="T79" fmla="*/ 2147483647 h 528"/>
                    <a:gd name="T80" fmla="*/ 2147483647 w 414"/>
                    <a:gd name="T81" fmla="*/ 2147483647 h 528"/>
                    <a:gd name="T82" fmla="*/ 2147483647 w 414"/>
                    <a:gd name="T83" fmla="*/ 2147483647 h 528"/>
                    <a:gd name="T84" fmla="*/ 2147483647 w 414"/>
                    <a:gd name="T85" fmla="*/ 2147483647 h 528"/>
                    <a:gd name="T86" fmla="*/ 2147483647 w 414"/>
                    <a:gd name="T87" fmla="*/ 2147483647 h 528"/>
                    <a:gd name="T88" fmla="*/ 2147483647 w 414"/>
                    <a:gd name="T89" fmla="*/ 2147483647 h 52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14"/>
                    <a:gd name="T136" fmla="*/ 0 h 528"/>
                    <a:gd name="T137" fmla="*/ 414 w 414"/>
                    <a:gd name="T138" fmla="*/ 528 h 52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14" h="528">
                      <a:moveTo>
                        <a:pt x="60" y="372"/>
                      </a:moveTo>
                      <a:lnTo>
                        <a:pt x="72" y="366"/>
                      </a:lnTo>
                      <a:lnTo>
                        <a:pt x="78" y="360"/>
                      </a:lnTo>
                      <a:lnTo>
                        <a:pt x="78" y="342"/>
                      </a:lnTo>
                      <a:lnTo>
                        <a:pt x="72" y="342"/>
                      </a:lnTo>
                      <a:lnTo>
                        <a:pt x="54" y="360"/>
                      </a:lnTo>
                      <a:lnTo>
                        <a:pt x="54" y="372"/>
                      </a:lnTo>
                      <a:lnTo>
                        <a:pt x="60" y="372"/>
                      </a:lnTo>
                      <a:close/>
                      <a:moveTo>
                        <a:pt x="414" y="174"/>
                      </a:moveTo>
                      <a:lnTo>
                        <a:pt x="390" y="156"/>
                      </a:lnTo>
                      <a:lnTo>
                        <a:pt x="396" y="156"/>
                      </a:lnTo>
                      <a:lnTo>
                        <a:pt x="396" y="150"/>
                      </a:lnTo>
                      <a:lnTo>
                        <a:pt x="402" y="150"/>
                      </a:lnTo>
                      <a:lnTo>
                        <a:pt x="402" y="126"/>
                      </a:lnTo>
                      <a:lnTo>
                        <a:pt x="372" y="126"/>
                      </a:lnTo>
                      <a:lnTo>
                        <a:pt x="360" y="114"/>
                      </a:lnTo>
                      <a:lnTo>
                        <a:pt x="360" y="108"/>
                      </a:lnTo>
                      <a:lnTo>
                        <a:pt x="354" y="102"/>
                      </a:lnTo>
                      <a:lnTo>
                        <a:pt x="354" y="96"/>
                      </a:lnTo>
                      <a:lnTo>
                        <a:pt x="342" y="90"/>
                      </a:lnTo>
                      <a:lnTo>
                        <a:pt x="336" y="90"/>
                      </a:lnTo>
                      <a:lnTo>
                        <a:pt x="330" y="96"/>
                      </a:lnTo>
                      <a:lnTo>
                        <a:pt x="330" y="108"/>
                      </a:lnTo>
                      <a:lnTo>
                        <a:pt x="306" y="108"/>
                      </a:lnTo>
                      <a:lnTo>
                        <a:pt x="300" y="102"/>
                      </a:lnTo>
                      <a:lnTo>
                        <a:pt x="288" y="96"/>
                      </a:lnTo>
                      <a:lnTo>
                        <a:pt x="282" y="102"/>
                      </a:lnTo>
                      <a:lnTo>
                        <a:pt x="270" y="102"/>
                      </a:lnTo>
                      <a:lnTo>
                        <a:pt x="258" y="96"/>
                      </a:lnTo>
                      <a:lnTo>
                        <a:pt x="252" y="90"/>
                      </a:lnTo>
                      <a:lnTo>
                        <a:pt x="252" y="84"/>
                      </a:lnTo>
                      <a:lnTo>
                        <a:pt x="246" y="72"/>
                      </a:lnTo>
                      <a:lnTo>
                        <a:pt x="240" y="66"/>
                      </a:lnTo>
                      <a:lnTo>
                        <a:pt x="228" y="60"/>
                      </a:lnTo>
                      <a:lnTo>
                        <a:pt x="210" y="60"/>
                      </a:lnTo>
                      <a:lnTo>
                        <a:pt x="204" y="48"/>
                      </a:lnTo>
                      <a:lnTo>
                        <a:pt x="168" y="30"/>
                      </a:lnTo>
                      <a:lnTo>
                        <a:pt x="162" y="18"/>
                      </a:lnTo>
                      <a:lnTo>
                        <a:pt x="150" y="12"/>
                      </a:lnTo>
                      <a:lnTo>
                        <a:pt x="144" y="0"/>
                      </a:lnTo>
                      <a:lnTo>
                        <a:pt x="144" y="12"/>
                      </a:lnTo>
                      <a:lnTo>
                        <a:pt x="150" y="18"/>
                      </a:lnTo>
                      <a:lnTo>
                        <a:pt x="150" y="36"/>
                      </a:lnTo>
                      <a:lnTo>
                        <a:pt x="144" y="42"/>
                      </a:lnTo>
                      <a:lnTo>
                        <a:pt x="120" y="54"/>
                      </a:lnTo>
                      <a:lnTo>
                        <a:pt x="102" y="54"/>
                      </a:lnTo>
                      <a:lnTo>
                        <a:pt x="96" y="42"/>
                      </a:lnTo>
                      <a:lnTo>
                        <a:pt x="90" y="42"/>
                      </a:lnTo>
                      <a:lnTo>
                        <a:pt x="78" y="54"/>
                      </a:lnTo>
                      <a:lnTo>
                        <a:pt x="66" y="60"/>
                      </a:lnTo>
                      <a:lnTo>
                        <a:pt x="60" y="72"/>
                      </a:lnTo>
                      <a:lnTo>
                        <a:pt x="60" y="84"/>
                      </a:lnTo>
                      <a:lnTo>
                        <a:pt x="66" y="90"/>
                      </a:lnTo>
                      <a:lnTo>
                        <a:pt x="72" y="102"/>
                      </a:lnTo>
                      <a:lnTo>
                        <a:pt x="72" y="120"/>
                      </a:lnTo>
                      <a:lnTo>
                        <a:pt x="66" y="126"/>
                      </a:lnTo>
                      <a:lnTo>
                        <a:pt x="54" y="132"/>
                      </a:lnTo>
                      <a:lnTo>
                        <a:pt x="42" y="144"/>
                      </a:lnTo>
                      <a:lnTo>
                        <a:pt x="42" y="162"/>
                      </a:lnTo>
                      <a:lnTo>
                        <a:pt x="48" y="168"/>
                      </a:lnTo>
                      <a:lnTo>
                        <a:pt x="54" y="180"/>
                      </a:lnTo>
                      <a:lnTo>
                        <a:pt x="36" y="180"/>
                      </a:lnTo>
                      <a:lnTo>
                        <a:pt x="36" y="198"/>
                      </a:lnTo>
                      <a:lnTo>
                        <a:pt x="0" y="216"/>
                      </a:lnTo>
                      <a:lnTo>
                        <a:pt x="24" y="228"/>
                      </a:lnTo>
                      <a:lnTo>
                        <a:pt x="12" y="258"/>
                      </a:lnTo>
                      <a:lnTo>
                        <a:pt x="24" y="270"/>
                      </a:lnTo>
                      <a:lnTo>
                        <a:pt x="24" y="282"/>
                      </a:lnTo>
                      <a:lnTo>
                        <a:pt x="6" y="300"/>
                      </a:lnTo>
                      <a:lnTo>
                        <a:pt x="0" y="300"/>
                      </a:lnTo>
                      <a:lnTo>
                        <a:pt x="12" y="312"/>
                      </a:lnTo>
                      <a:lnTo>
                        <a:pt x="6" y="318"/>
                      </a:lnTo>
                      <a:lnTo>
                        <a:pt x="6" y="324"/>
                      </a:lnTo>
                      <a:lnTo>
                        <a:pt x="18" y="336"/>
                      </a:lnTo>
                      <a:lnTo>
                        <a:pt x="30" y="342"/>
                      </a:lnTo>
                      <a:lnTo>
                        <a:pt x="60" y="342"/>
                      </a:lnTo>
                      <a:lnTo>
                        <a:pt x="72" y="330"/>
                      </a:lnTo>
                      <a:lnTo>
                        <a:pt x="72" y="324"/>
                      </a:lnTo>
                      <a:lnTo>
                        <a:pt x="96" y="330"/>
                      </a:lnTo>
                      <a:lnTo>
                        <a:pt x="102" y="342"/>
                      </a:lnTo>
                      <a:lnTo>
                        <a:pt x="102" y="348"/>
                      </a:lnTo>
                      <a:lnTo>
                        <a:pt x="96" y="366"/>
                      </a:lnTo>
                      <a:lnTo>
                        <a:pt x="90" y="372"/>
                      </a:lnTo>
                      <a:lnTo>
                        <a:pt x="90" y="384"/>
                      </a:lnTo>
                      <a:lnTo>
                        <a:pt x="84" y="396"/>
                      </a:lnTo>
                      <a:lnTo>
                        <a:pt x="72" y="402"/>
                      </a:lnTo>
                      <a:lnTo>
                        <a:pt x="66" y="402"/>
                      </a:lnTo>
                      <a:lnTo>
                        <a:pt x="60" y="408"/>
                      </a:lnTo>
                      <a:lnTo>
                        <a:pt x="54" y="408"/>
                      </a:lnTo>
                      <a:lnTo>
                        <a:pt x="60" y="408"/>
                      </a:lnTo>
                      <a:lnTo>
                        <a:pt x="72" y="414"/>
                      </a:lnTo>
                      <a:lnTo>
                        <a:pt x="78" y="414"/>
                      </a:lnTo>
                      <a:lnTo>
                        <a:pt x="78" y="420"/>
                      </a:lnTo>
                      <a:lnTo>
                        <a:pt x="72" y="426"/>
                      </a:lnTo>
                      <a:lnTo>
                        <a:pt x="66" y="438"/>
                      </a:lnTo>
                      <a:lnTo>
                        <a:pt x="54" y="444"/>
                      </a:lnTo>
                      <a:lnTo>
                        <a:pt x="48" y="456"/>
                      </a:lnTo>
                      <a:lnTo>
                        <a:pt x="42" y="462"/>
                      </a:lnTo>
                      <a:lnTo>
                        <a:pt x="54" y="474"/>
                      </a:lnTo>
                      <a:lnTo>
                        <a:pt x="42" y="486"/>
                      </a:lnTo>
                      <a:lnTo>
                        <a:pt x="48" y="492"/>
                      </a:lnTo>
                      <a:lnTo>
                        <a:pt x="54" y="492"/>
                      </a:lnTo>
                      <a:lnTo>
                        <a:pt x="66" y="486"/>
                      </a:lnTo>
                      <a:lnTo>
                        <a:pt x="78" y="474"/>
                      </a:lnTo>
                      <a:lnTo>
                        <a:pt x="90" y="486"/>
                      </a:lnTo>
                      <a:lnTo>
                        <a:pt x="120" y="486"/>
                      </a:lnTo>
                      <a:lnTo>
                        <a:pt x="120" y="492"/>
                      </a:lnTo>
                      <a:lnTo>
                        <a:pt x="126" y="498"/>
                      </a:lnTo>
                      <a:lnTo>
                        <a:pt x="126" y="516"/>
                      </a:lnTo>
                      <a:lnTo>
                        <a:pt x="132" y="528"/>
                      </a:lnTo>
                      <a:lnTo>
                        <a:pt x="150" y="528"/>
                      </a:lnTo>
                      <a:lnTo>
                        <a:pt x="150" y="522"/>
                      </a:lnTo>
                      <a:lnTo>
                        <a:pt x="156" y="516"/>
                      </a:lnTo>
                      <a:lnTo>
                        <a:pt x="156" y="510"/>
                      </a:lnTo>
                      <a:lnTo>
                        <a:pt x="162" y="504"/>
                      </a:lnTo>
                      <a:lnTo>
                        <a:pt x="180" y="504"/>
                      </a:lnTo>
                      <a:lnTo>
                        <a:pt x="180" y="474"/>
                      </a:lnTo>
                      <a:lnTo>
                        <a:pt x="186" y="462"/>
                      </a:lnTo>
                      <a:lnTo>
                        <a:pt x="186" y="438"/>
                      </a:lnTo>
                      <a:lnTo>
                        <a:pt x="198" y="426"/>
                      </a:lnTo>
                      <a:lnTo>
                        <a:pt x="198" y="408"/>
                      </a:lnTo>
                      <a:lnTo>
                        <a:pt x="210" y="402"/>
                      </a:lnTo>
                      <a:lnTo>
                        <a:pt x="210" y="396"/>
                      </a:lnTo>
                      <a:lnTo>
                        <a:pt x="228" y="378"/>
                      </a:lnTo>
                      <a:lnTo>
                        <a:pt x="246" y="366"/>
                      </a:lnTo>
                      <a:lnTo>
                        <a:pt x="264" y="360"/>
                      </a:lnTo>
                      <a:lnTo>
                        <a:pt x="324" y="330"/>
                      </a:lnTo>
                      <a:lnTo>
                        <a:pt x="342" y="318"/>
                      </a:lnTo>
                      <a:lnTo>
                        <a:pt x="354" y="300"/>
                      </a:lnTo>
                      <a:lnTo>
                        <a:pt x="366" y="288"/>
                      </a:lnTo>
                      <a:lnTo>
                        <a:pt x="372" y="276"/>
                      </a:lnTo>
                      <a:lnTo>
                        <a:pt x="384" y="264"/>
                      </a:lnTo>
                      <a:lnTo>
                        <a:pt x="390" y="252"/>
                      </a:lnTo>
                      <a:lnTo>
                        <a:pt x="402" y="210"/>
                      </a:lnTo>
                      <a:lnTo>
                        <a:pt x="414" y="204"/>
                      </a:lnTo>
                      <a:lnTo>
                        <a:pt x="414" y="174"/>
                      </a:lnTo>
                      <a:close/>
                    </a:path>
                  </a:pathLst>
                </a:custGeom>
                <a:solidFill>
                  <a:srgbClr val="C7BDAF"/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3" name="Colombia" descr="© INSCALE GmbH, 15.06.2010"/>
                <p:cNvSpPr>
                  <a:spLocks/>
                </p:cNvSpPr>
                <p:nvPr/>
              </p:nvSpPr>
              <p:spPr bwMode="auto">
                <a:xfrm>
                  <a:off x="1213" y="2053"/>
                  <a:ext cx="222" cy="344"/>
                </a:xfrm>
                <a:custGeom>
                  <a:avLst/>
                  <a:gdLst>
                    <a:gd name="T0" fmla="*/ 2147483647 w 870"/>
                    <a:gd name="T1" fmla="*/ 2147483647 h 1344"/>
                    <a:gd name="T2" fmla="*/ 2147483647 w 870"/>
                    <a:gd name="T3" fmla="*/ 2147483647 h 1344"/>
                    <a:gd name="T4" fmla="*/ 2147483647 w 870"/>
                    <a:gd name="T5" fmla="*/ 2147483647 h 1344"/>
                    <a:gd name="T6" fmla="*/ 2147483647 w 870"/>
                    <a:gd name="T7" fmla="*/ 2147483647 h 1344"/>
                    <a:gd name="T8" fmla="*/ 2147483647 w 870"/>
                    <a:gd name="T9" fmla="*/ 2147483647 h 1344"/>
                    <a:gd name="T10" fmla="*/ 2147483647 w 870"/>
                    <a:gd name="T11" fmla="*/ 2147483647 h 1344"/>
                    <a:gd name="T12" fmla="*/ 2147483647 w 870"/>
                    <a:gd name="T13" fmla="*/ 2147483647 h 1344"/>
                    <a:gd name="T14" fmla="*/ 2147483647 w 870"/>
                    <a:gd name="T15" fmla="*/ 2147483647 h 1344"/>
                    <a:gd name="T16" fmla="*/ 2147483647 w 870"/>
                    <a:gd name="T17" fmla="*/ 2147483647 h 1344"/>
                    <a:gd name="T18" fmla="*/ 2147483647 w 870"/>
                    <a:gd name="T19" fmla="*/ 2147483647 h 1344"/>
                    <a:gd name="T20" fmla="*/ 2147483647 w 870"/>
                    <a:gd name="T21" fmla="*/ 2147483647 h 1344"/>
                    <a:gd name="T22" fmla="*/ 2147483647 w 870"/>
                    <a:gd name="T23" fmla="*/ 2147483647 h 1344"/>
                    <a:gd name="T24" fmla="*/ 2147483647 w 870"/>
                    <a:gd name="T25" fmla="*/ 2147483647 h 1344"/>
                    <a:gd name="T26" fmla="*/ 2147483647 w 870"/>
                    <a:gd name="T27" fmla="*/ 2147483647 h 1344"/>
                    <a:gd name="T28" fmla="*/ 2147483647 w 870"/>
                    <a:gd name="T29" fmla="*/ 2147483647 h 1344"/>
                    <a:gd name="T30" fmla="*/ 2147483647 w 870"/>
                    <a:gd name="T31" fmla="*/ 2147483647 h 1344"/>
                    <a:gd name="T32" fmla="*/ 2147483647 w 870"/>
                    <a:gd name="T33" fmla="*/ 2147483647 h 1344"/>
                    <a:gd name="T34" fmla="*/ 2147483647 w 870"/>
                    <a:gd name="T35" fmla="*/ 2147483647 h 1344"/>
                    <a:gd name="T36" fmla="*/ 2147483647 w 870"/>
                    <a:gd name="T37" fmla="*/ 2147483647 h 1344"/>
                    <a:gd name="T38" fmla="*/ 2147483647 w 870"/>
                    <a:gd name="T39" fmla="*/ 2147483647 h 1344"/>
                    <a:gd name="T40" fmla="*/ 2147483647 w 870"/>
                    <a:gd name="T41" fmla="*/ 2147483647 h 1344"/>
                    <a:gd name="T42" fmla="*/ 2147483647 w 870"/>
                    <a:gd name="T43" fmla="*/ 2147483647 h 1344"/>
                    <a:gd name="T44" fmla="*/ 2147483647 w 870"/>
                    <a:gd name="T45" fmla="*/ 2147483647 h 1344"/>
                    <a:gd name="T46" fmla="*/ 2147483647 w 870"/>
                    <a:gd name="T47" fmla="*/ 2147483647 h 1344"/>
                    <a:gd name="T48" fmla="*/ 2147483647 w 870"/>
                    <a:gd name="T49" fmla="*/ 2147483647 h 1344"/>
                    <a:gd name="T50" fmla="*/ 2147483647 w 870"/>
                    <a:gd name="T51" fmla="*/ 2147483647 h 1344"/>
                    <a:gd name="T52" fmla="*/ 2147483647 w 870"/>
                    <a:gd name="T53" fmla="*/ 2147483647 h 1344"/>
                    <a:gd name="T54" fmla="*/ 2147483647 w 870"/>
                    <a:gd name="T55" fmla="*/ 2147483647 h 1344"/>
                    <a:gd name="T56" fmla="*/ 2147483647 w 870"/>
                    <a:gd name="T57" fmla="*/ 2147483647 h 1344"/>
                    <a:gd name="T58" fmla="*/ 2147483647 w 870"/>
                    <a:gd name="T59" fmla="*/ 2147483647 h 1344"/>
                    <a:gd name="T60" fmla="*/ 2147483647 w 870"/>
                    <a:gd name="T61" fmla="*/ 2147483647 h 1344"/>
                    <a:gd name="T62" fmla="*/ 2147483647 w 870"/>
                    <a:gd name="T63" fmla="*/ 2147483647 h 1344"/>
                    <a:gd name="T64" fmla="*/ 2147483647 w 870"/>
                    <a:gd name="T65" fmla="*/ 2147483647 h 1344"/>
                    <a:gd name="T66" fmla="*/ 2147483647 w 870"/>
                    <a:gd name="T67" fmla="*/ 2147483647 h 1344"/>
                    <a:gd name="T68" fmla="*/ 2147483647 w 870"/>
                    <a:gd name="T69" fmla="*/ 2147483647 h 1344"/>
                    <a:gd name="T70" fmla="*/ 2147483647 w 870"/>
                    <a:gd name="T71" fmla="*/ 2147483647 h 1344"/>
                    <a:gd name="T72" fmla="*/ 2147483647 w 870"/>
                    <a:gd name="T73" fmla="*/ 0 h 1344"/>
                    <a:gd name="T74" fmla="*/ 2147483647 w 870"/>
                    <a:gd name="T75" fmla="*/ 2147483647 h 1344"/>
                    <a:gd name="T76" fmla="*/ 2147483647 w 870"/>
                    <a:gd name="T77" fmla="*/ 2147483647 h 1344"/>
                    <a:gd name="T78" fmla="*/ 2147483647 w 870"/>
                    <a:gd name="T79" fmla="*/ 2147483647 h 1344"/>
                    <a:gd name="T80" fmla="*/ 2147483647 w 870"/>
                    <a:gd name="T81" fmla="*/ 2147483647 h 1344"/>
                    <a:gd name="T82" fmla="*/ 2147483647 w 870"/>
                    <a:gd name="T83" fmla="*/ 2147483647 h 1344"/>
                    <a:gd name="T84" fmla="*/ 2147483647 w 870"/>
                    <a:gd name="T85" fmla="*/ 2147483647 h 1344"/>
                    <a:gd name="T86" fmla="*/ 2147483647 w 870"/>
                    <a:gd name="T87" fmla="*/ 2147483647 h 1344"/>
                    <a:gd name="T88" fmla="*/ 2147483647 w 870"/>
                    <a:gd name="T89" fmla="*/ 2147483647 h 1344"/>
                    <a:gd name="T90" fmla="*/ 2147483647 w 870"/>
                    <a:gd name="T91" fmla="*/ 2147483647 h 1344"/>
                    <a:gd name="T92" fmla="*/ 2147483647 w 870"/>
                    <a:gd name="T93" fmla="*/ 2147483647 h 1344"/>
                    <a:gd name="T94" fmla="*/ 2147483647 w 870"/>
                    <a:gd name="T95" fmla="*/ 2147483647 h 1344"/>
                    <a:gd name="T96" fmla="*/ 2147483647 w 870"/>
                    <a:gd name="T97" fmla="*/ 2147483647 h 1344"/>
                    <a:gd name="T98" fmla="*/ 2147483647 w 870"/>
                    <a:gd name="T99" fmla="*/ 2147483647 h 1344"/>
                    <a:gd name="T100" fmla="*/ 2147483647 w 870"/>
                    <a:gd name="T101" fmla="*/ 2147483647 h 1344"/>
                    <a:gd name="T102" fmla="*/ 2147483647 w 870"/>
                    <a:gd name="T103" fmla="*/ 2147483647 h 1344"/>
                    <a:gd name="T104" fmla="*/ 2147483647 w 870"/>
                    <a:gd name="T105" fmla="*/ 2147483647 h 1344"/>
                    <a:gd name="T106" fmla="*/ 2147483647 w 870"/>
                    <a:gd name="T107" fmla="*/ 2147483647 h 134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70"/>
                    <a:gd name="T163" fmla="*/ 0 h 1344"/>
                    <a:gd name="T164" fmla="*/ 870 w 870"/>
                    <a:gd name="T165" fmla="*/ 1344 h 1344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70" h="1344">
                      <a:moveTo>
                        <a:pt x="36" y="912"/>
                      </a:moveTo>
                      <a:lnTo>
                        <a:pt x="60" y="924"/>
                      </a:lnTo>
                      <a:lnTo>
                        <a:pt x="66" y="936"/>
                      </a:lnTo>
                      <a:lnTo>
                        <a:pt x="84" y="936"/>
                      </a:lnTo>
                      <a:lnTo>
                        <a:pt x="96" y="942"/>
                      </a:lnTo>
                      <a:lnTo>
                        <a:pt x="102" y="948"/>
                      </a:lnTo>
                      <a:lnTo>
                        <a:pt x="108" y="960"/>
                      </a:lnTo>
                      <a:lnTo>
                        <a:pt x="108" y="966"/>
                      </a:lnTo>
                      <a:lnTo>
                        <a:pt x="114" y="972"/>
                      </a:lnTo>
                      <a:lnTo>
                        <a:pt x="126" y="978"/>
                      </a:lnTo>
                      <a:lnTo>
                        <a:pt x="138" y="978"/>
                      </a:lnTo>
                      <a:lnTo>
                        <a:pt x="144" y="972"/>
                      </a:lnTo>
                      <a:lnTo>
                        <a:pt x="156" y="978"/>
                      </a:lnTo>
                      <a:lnTo>
                        <a:pt x="162" y="984"/>
                      </a:lnTo>
                      <a:lnTo>
                        <a:pt x="186" y="984"/>
                      </a:lnTo>
                      <a:lnTo>
                        <a:pt x="186" y="972"/>
                      </a:lnTo>
                      <a:lnTo>
                        <a:pt x="192" y="966"/>
                      </a:lnTo>
                      <a:lnTo>
                        <a:pt x="198" y="966"/>
                      </a:lnTo>
                      <a:lnTo>
                        <a:pt x="210" y="972"/>
                      </a:lnTo>
                      <a:lnTo>
                        <a:pt x="210" y="978"/>
                      </a:lnTo>
                      <a:lnTo>
                        <a:pt x="216" y="984"/>
                      </a:lnTo>
                      <a:lnTo>
                        <a:pt x="216" y="990"/>
                      </a:lnTo>
                      <a:lnTo>
                        <a:pt x="228" y="1002"/>
                      </a:lnTo>
                      <a:lnTo>
                        <a:pt x="264" y="1002"/>
                      </a:lnTo>
                      <a:lnTo>
                        <a:pt x="276" y="1008"/>
                      </a:lnTo>
                      <a:lnTo>
                        <a:pt x="282" y="1014"/>
                      </a:lnTo>
                      <a:lnTo>
                        <a:pt x="294" y="1020"/>
                      </a:lnTo>
                      <a:lnTo>
                        <a:pt x="312" y="1038"/>
                      </a:lnTo>
                      <a:lnTo>
                        <a:pt x="324" y="1044"/>
                      </a:lnTo>
                      <a:lnTo>
                        <a:pt x="330" y="1050"/>
                      </a:lnTo>
                      <a:lnTo>
                        <a:pt x="342" y="1086"/>
                      </a:lnTo>
                      <a:lnTo>
                        <a:pt x="360" y="1086"/>
                      </a:lnTo>
                      <a:lnTo>
                        <a:pt x="372" y="1104"/>
                      </a:lnTo>
                      <a:lnTo>
                        <a:pt x="384" y="1104"/>
                      </a:lnTo>
                      <a:lnTo>
                        <a:pt x="390" y="1110"/>
                      </a:lnTo>
                      <a:lnTo>
                        <a:pt x="390" y="1134"/>
                      </a:lnTo>
                      <a:lnTo>
                        <a:pt x="396" y="1140"/>
                      </a:lnTo>
                      <a:lnTo>
                        <a:pt x="396" y="1146"/>
                      </a:lnTo>
                      <a:lnTo>
                        <a:pt x="408" y="1146"/>
                      </a:lnTo>
                      <a:lnTo>
                        <a:pt x="420" y="1152"/>
                      </a:lnTo>
                      <a:lnTo>
                        <a:pt x="426" y="1158"/>
                      </a:lnTo>
                      <a:lnTo>
                        <a:pt x="426" y="1164"/>
                      </a:lnTo>
                      <a:lnTo>
                        <a:pt x="420" y="1170"/>
                      </a:lnTo>
                      <a:lnTo>
                        <a:pt x="420" y="1194"/>
                      </a:lnTo>
                      <a:lnTo>
                        <a:pt x="432" y="1200"/>
                      </a:lnTo>
                      <a:lnTo>
                        <a:pt x="456" y="1206"/>
                      </a:lnTo>
                      <a:lnTo>
                        <a:pt x="492" y="1206"/>
                      </a:lnTo>
                      <a:lnTo>
                        <a:pt x="492" y="1194"/>
                      </a:lnTo>
                      <a:lnTo>
                        <a:pt x="504" y="1182"/>
                      </a:lnTo>
                      <a:lnTo>
                        <a:pt x="528" y="1182"/>
                      </a:lnTo>
                      <a:lnTo>
                        <a:pt x="534" y="1188"/>
                      </a:lnTo>
                      <a:lnTo>
                        <a:pt x="540" y="1188"/>
                      </a:lnTo>
                      <a:lnTo>
                        <a:pt x="546" y="1194"/>
                      </a:lnTo>
                      <a:lnTo>
                        <a:pt x="558" y="1194"/>
                      </a:lnTo>
                      <a:lnTo>
                        <a:pt x="570" y="1188"/>
                      </a:lnTo>
                      <a:lnTo>
                        <a:pt x="576" y="1182"/>
                      </a:lnTo>
                      <a:lnTo>
                        <a:pt x="588" y="1182"/>
                      </a:lnTo>
                      <a:lnTo>
                        <a:pt x="588" y="1188"/>
                      </a:lnTo>
                      <a:lnTo>
                        <a:pt x="594" y="1200"/>
                      </a:lnTo>
                      <a:lnTo>
                        <a:pt x="600" y="1206"/>
                      </a:lnTo>
                      <a:lnTo>
                        <a:pt x="624" y="1206"/>
                      </a:lnTo>
                      <a:lnTo>
                        <a:pt x="636" y="1212"/>
                      </a:lnTo>
                      <a:lnTo>
                        <a:pt x="642" y="1218"/>
                      </a:lnTo>
                      <a:lnTo>
                        <a:pt x="642" y="1236"/>
                      </a:lnTo>
                      <a:lnTo>
                        <a:pt x="636" y="1248"/>
                      </a:lnTo>
                      <a:lnTo>
                        <a:pt x="630" y="1254"/>
                      </a:lnTo>
                      <a:lnTo>
                        <a:pt x="624" y="1254"/>
                      </a:lnTo>
                      <a:lnTo>
                        <a:pt x="618" y="1260"/>
                      </a:lnTo>
                      <a:lnTo>
                        <a:pt x="618" y="1266"/>
                      </a:lnTo>
                      <a:lnTo>
                        <a:pt x="606" y="1290"/>
                      </a:lnTo>
                      <a:lnTo>
                        <a:pt x="606" y="1308"/>
                      </a:lnTo>
                      <a:lnTo>
                        <a:pt x="612" y="1314"/>
                      </a:lnTo>
                      <a:lnTo>
                        <a:pt x="630" y="1314"/>
                      </a:lnTo>
                      <a:lnTo>
                        <a:pt x="642" y="1332"/>
                      </a:lnTo>
                      <a:lnTo>
                        <a:pt x="660" y="1344"/>
                      </a:lnTo>
                      <a:lnTo>
                        <a:pt x="660" y="1308"/>
                      </a:lnTo>
                      <a:lnTo>
                        <a:pt x="666" y="1236"/>
                      </a:lnTo>
                      <a:lnTo>
                        <a:pt x="684" y="1188"/>
                      </a:lnTo>
                      <a:lnTo>
                        <a:pt x="678" y="1140"/>
                      </a:lnTo>
                      <a:lnTo>
                        <a:pt x="690" y="1128"/>
                      </a:lnTo>
                      <a:lnTo>
                        <a:pt x="696" y="1116"/>
                      </a:lnTo>
                      <a:lnTo>
                        <a:pt x="696" y="1104"/>
                      </a:lnTo>
                      <a:lnTo>
                        <a:pt x="690" y="1092"/>
                      </a:lnTo>
                      <a:lnTo>
                        <a:pt x="678" y="1080"/>
                      </a:lnTo>
                      <a:lnTo>
                        <a:pt x="678" y="1074"/>
                      </a:lnTo>
                      <a:lnTo>
                        <a:pt x="672" y="1068"/>
                      </a:lnTo>
                      <a:lnTo>
                        <a:pt x="672" y="1044"/>
                      </a:lnTo>
                      <a:lnTo>
                        <a:pt x="666" y="1038"/>
                      </a:lnTo>
                      <a:lnTo>
                        <a:pt x="654" y="1032"/>
                      </a:lnTo>
                      <a:lnTo>
                        <a:pt x="642" y="1020"/>
                      </a:lnTo>
                      <a:lnTo>
                        <a:pt x="636" y="1020"/>
                      </a:lnTo>
                      <a:lnTo>
                        <a:pt x="642" y="954"/>
                      </a:lnTo>
                      <a:lnTo>
                        <a:pt x="672" y="948"/>
                      </a:lnTo>
                      <a:lnTo>
                        <a:pt x="678" y="954"/>
                      </a:lnTo>
                      <a:lnTo>
                        <a:pt x="708" y="954"/>
                      </a:lnTo>
                      <a:lnTo>
                        <a:pt x="714" y="948"/>
                      </a:lnTo>
                      <a:lnTo>
                        <a:pt x="714" y="942"/>
                      </a:lnTo>
                      <a:lnTo>
                        <a:pt x="708" y="936"/>
                      </a:lnTo>
                      <a:lnTo>
                        <a:pt x="708" y="930"/>
                      </a:lnTo>
                      <a:lnTo>
                        <a:pt x="696" y="918"/>
                      </a:lnTo>
                      <a:lnTo>
                        <a:pt x="684" y="924"/>
                      </a:lnTo>
                      <a:lnTo>
                        <a:pt x="660" y="912"/>
                      </a:lnTo>
                      <a:lnTo>
                        <a:pt x="660" y="900"/>
                      </a:lnTo>
                      <a:lnTo>
                        <a:pt x="654" y="888"/>
                      </a:lnTo>
                      <a:lnTo>
                        <a:pt x="654" y="876"/>
                      </a:lnTo>
                      <a:lnTo>
                        <a:pt x="660" y="864"/>
                      </a:lnTo>
                      <a:lnTo>
                        <a:pt x="666" y="858"/>
                      </a:lnTo>
                      <a:lnTo>
                        <a:pt x="684" y="858"/>
                      </a:lnTo>
                      <a:lnTo>
                        <a:pt x="696" y="870"/>
                      </a:lnTo>
                      <a:lnTo>
                        <a:pt x="762" y="864"/>
                      </a:lnTo>
                      <a:lnTo>
                        <a:pt x="762" y="846"/>
                      </a:lnTo>
                      <a:lnTo>
                        <a:pt x="768" y="840"/>
                      </a:lnTo>
                      <a:lnTo>
                        <a:pt x="774" y="840"/>
                      </a:lnTo>
                      <a:lnTo>
                        <a:pt x="798" y="864"/>
                      </a:lnTo>
                      <a:lnTo>
                        <a:pt x="828" y="834"/>
                      </a:lnTo>
                      <a:lnTo>
                        <a:pt x="834" y="834"/>
                      </a:lnTo>
                      <a:lnTo>
                        <a:pt x="834" y="846"/>
                      </a:lnTo>
                      <a:lnTo>
                        <a:pt x="840" y="852"/>
                      </a:lnTo>
                      <a:lnTo>
                        <a:pt x="840" y="864"/>
                      </a:lnTo>
                      <a:lnTo>
                        <a:pt x="846" y="876"/>
                      </a:lnTo>
                      <a:lnTo>
                        <a:pt x="846" y="906"/>
                      </a:lnTo>
                      <a:lnTo>
                        <a:pt x="870" y="906"/>
                      </a:lnTo>
                      <a:lnTo>
                        <a:pt x="864" y="900"/>
                      </a:lnTo>
                      <a:lnTo>
                        <a:pt x="864" y="882"/>
                      </a:lnTo>
                      <a:lnTo>
                        <a:pt x="858" y="870"/>
                      </a:lnTo>
                      <a:lnTo>
                        <a:pt x="858" y="852"/>
                      </a:lnTo>
                      <a:lnTo>
                        <a:pt x="852" y="846"/>
                      </a:lnTo>
                      <a:lnTo>
                        <a:pt x="852" y="828"/>
                      </a:lnTo>
                      <a:lnTo>
                        <a:pt x="846" y="822"/>
                      </a:lnTo>
                      <a:lnTo>
                        <a:pt x="846" y="798"/>
                      </a:lnTo>
                      <a:lnTo>
                        <a:pt x="834" y="798"/>
                      </a:lnTo>
                      <a:lnTo>
                        <a:pt x="822" y="786"/>
                      </a:lnTo>
                      <a:lnTo>
                        <a:pt x="798" y="774"/>
                      </a:lnTo>
                      <a:lnTo>
                        <a:pt x="804" y="774"/>
                      </a:lnTo>
                      <a:lnTo>
                        <a:pt x="834" y="744"/>
                      </a:lnTo>
                      <a:lnTo>
                        <a:pt x="840" y="732"/>
                      </a:lnTo>
                      <a:lnTo>
                        <a:pt x="840" y="726"/>
                      </a:lnTo>
                      <a:lnTo>
                        <a:pt x="834" y="714"/>
                      </a:lnTo>
                      <a:lnTo>
                        <a:pt x="822" y="708"/>
                      </a:lnTo>
                      <a:lnTo>
                        <a:pt x="816" y="696"/>
                      </a:lnTo>
                      <a:lnTo>
                        <a:pt x="816" y="672"/>
                      </a:lnTo>
                      <a:lnTo>
                        <a:pt x="804" y="672"/>
                      </a:lnTo>
                      <a:lnTo>
                        <a:pt x="798" y="666"/>
                      </a:lnTo>
                      <a:lnTo>
                        <a:pt x="798" y="654"/>
                      </a:lnTo>
                      <a:lnTo>
                        <a:pt x="804" y="642"/>
                      </a:lnTo>
                      <a:lnTo>
                        <a:pt x="804" y="612"/>
                      </a:lnTo>
                      <a:lnTo>
                        <a:pt x="798" y="600"/>
                      </a:lnTo>
                      <a:lnTo>
                        <a:pt x="798" y="576"/>
                      </a:lnTo>
                      <a:lnTo>
                        <a:pt x="810" y="564"/>
                      </a:lnTo>
                      <a:lnTo>
                        <a:pt x="816" y="564"/>
                      </a:lnTo>
                      <a:lnTo>
                        <a:pt x="822" y="558"/>
                      </a:lnTo>
                      <a:lnTo>
                        <a:pt x="822" y="534"/>
                      </a:lnTo>
                      <a:lnTo>
                        <a:pt x="840" y="516"/>
                      </a:lnTo>
                      <a:lnTo>
                        <a:pt x="840" y="504"/>
                      </a:lnTo>
                      <a:lnTo>
                        <a:pt x="834" y="498"/>
                      </a:lnTo>
                      <a:lnTo>
                        <a:pt x="816" y="498"/>
                      </a:lnTo>
                      <a:lnTo>
                        <a:pt x="804" y="504"/>
                      </a:lnTo>
                      <a:lnTo>
                        <a:pt x="798" y="510"/>
                      </a:lnTo>
                      <a:lnTo>
                        <a:pt x="774" y="504"/>
                      </a:lnTo>
                      <a:lnTo>
                        <a:pt x="768" y="510"/>
                      </a:lnTo>
                      <a:lnTo>
                        <a:pt x="744" y="510"/>
                      </a:lnTo>
                      <a:lnTo>
                        <a:pt x="738" y="504"/>
                      </a:lnTo>
                      <a:lnTo>
                        <a:pt x="720" y="504"/>
                      </a:lnTo>
                      <a:lnTo>
                        <a:pt x="720" y="510"/>
                      </a:lnTo>
                      <a:lnTo>
                        <a:pt x="696" y="510"/>
                      </a:lnTo>
                      <a:lnTo>
                        <a:pt x="672" y="486"/>
                      </a:lnTo>
                      <a:lnTo>
                        <a:pt x="666" y="468"/>
                      </a:lnTo>
                      <a:lnTo>
                        <a:pt x="660" y="456"/>
                      </a:lnTo>
                      <a:lnTo>
                        <a:pt x="654" y="450"/>
                      </a:lnTo>
                      <a:lnTo>
                        <a:pt x="654" y="444"/>
                      </a:lnTo>
                      <a:lnTo>
                        <a:pt x="630" y="444"/>
                      </a:lnTo>
                      <a:lnTo>
                        <a:pt x="618" y="438"/>
                      </a:lnTo>
                      <a:lnTo>
                        <a:pt x="612" y="432"/>
                      </a:lnTo>
                      <a:lnTo>
                        <a:pt x="600" y="432"/>
                      </a:lnTo>
                      <a:lnTo>
                        <a:pt x="600" y="438"/>
                      </a:lnTo>
                      <a:lnTo>
                        <a:pt x="594" y="444"/>
                      </a:lnTo>
                      <a:lnTo>
                        <a:pt x="582" y="444"/>
                      </a:lnTo>
                      <a:lnTo>
                        <a:pt x="570" y="438"/>
                      </a:lnTo>
                      <a:lnTo>
                        <a:pt x="564" y="438"/>
                      </a:lnTo>
                      <a:lnTo>
                        <a:pt x="552" y="432"/>
                      </a:lnTo>
                      <a:lnTo>
                        <a:pt x="540" y="432"/>
                      </a:lnTo>
                      <a:lnTo>
                        <a:pt x="534" y="438"/>
                      </a:lnTo>
                      <a:lnTo>
                        <a:pt x="510" y="438"/>
                      </a:lnTo>
                      <a:lnTo>
                        <a:pt x="504" y="432"/>
                      </a:lnTo>
                      <a:lnTo>
                        <a:pt x="498" y="420"/>
                      </a:lnTo>
                      <a:lnTo>
                        <a:pt x="498" y="408"/>
                      </a:lnTo>
                      <a:lnTo>
                        <a:pt x="486" y="408"/>
                      </a:lnTo>
                      <a:lnTo>
                        <a:pt x="486" y="366"/>
                      </a:lnTo>
                      <a:lnTo>
                        <a:pt x="498" y="342"/>
                      </a:lnTo>
                      <a:lnTo>
                        <a:pt x="498" y="330"/>
                      </a:lnTo>
                      <a:lnTo>
                        <a:pt x="492" y="324"/>
                      </a:lnTo>
                      <a:lnTo>
                        <a:pt x="480" y="318"/>
                      </a:lnTo>
                      <a:lnTo>
                        <a:pt x="474" y="312"/>
                      </a:lnTo>
                      <a:lnTo>
                        <a:pt x="474" y="276"/>
                      </a:lnTo>
                      <a:lnTo>
                        <a:pt x="468" y="264"/>
                      </a:lnTo>
                      <a:lnTo>
                        <a:pt x="456" y="252"/>
                      </a:lnTo>
                      <a:lnTo>
                        <a:pt x="450" y="252"/>
                      </a:lnTo>
                      <a:lnTo>
                        <a:pt x="438" y="264"/>
                      </a:lnTo>
                      <a:lnTo>
                        <a:pt x="438" y="270"/>
                      </a:lnTo>
                      <a:lnTo>
                        <a:pt x="432" y="264"/>
                      </a:lnTo>
                      <a:lnTo>
                        <a:pt x="432" y="252"/>
                      </a:lnTo>
                      <a:lnTo>
                        <a:pt x="438" y="240"/>
                      </a:lnTo>
                      <a:lnTo>
                        <a:pt x="462" y="216"/>
                      </a:lnTo>
                      <a:lnTo>
                        <a:pt x="462" y="192"/>
                      </a:lnTo>
                      <a:lnTo>
                        <a:pt x="468" y="186"/>
                      </a:lnTo>
                      <a:lnTo>
                        <a:pt x="468" y="168"/>
                      </a:lnTo>
                      <a:lnTo>
                        <a:pt x="480" y="132"/>
                      </a:lnTo>
                      <a:lnTo>
                        <a:pt x="504" y="108"/>
                      </a:lnTo>
                      <a:lnTo>
                        <a:pt x="522" y="102"/>
                      </a:lnTo>
                      <a:lnTo>
                        <a:pt x="534" y="90"/>
                      </a:lnTo>
                      <a:lnTo>
                        <a:pt x="540" y="78"/>
                      </a:lnTo>
                      <a:lnTo>
                        <a:pt x="540" y="72"/>
                      </a:lnTo>
                      <a:lnTo>
                        <a:pt x="546" y="66"/>
                      </a:lnTo>
                      <a:lnTo>
                        <a:pt x="558" y="66"/>
                      </a:lnTo>
                      <a:lnTo>
                        <a:pt x="564" y="60"/>
                      </a:lnTo>
                      <a:lnTo>
                        <a:pt x="570" y="60"/>
                      </a:lnTo>
                      <a:lnTo>
                        <a:pt x="576" y="54"/>
                      </a:lnTo>
                      <a:lnTo>
                        <a:pt x="582" y="54"/>
                      </a:lnTo>
                      <a:lnTo>
                        <a:pt x="600" y="36"/>
                      </a:lnTo>
                      <a:lnTo>
                        <a:pt x="600" y="12"/>
                      </a:lnTo>
                      <a:lnTo>
                        <a:pt x="594" y="6"/>
                      </a:lnTo>
                      <a:lnTo>
                        <a:pt x="582" y="0"/>
                      </a:lnTo>
                      <a:lnTo>
                        <a:pt x="570" y="6"/>
                      </a:lnTo>
                      <a:lnTo>
                        <a:pt x="546" y="6"/>
                      </a:lnTo>
                      <a:lnTo>
                        <a:pt x="540" y="12"/>
                      </a:lnTo>
                      <a:lnTo>
                        <a:pt x="534" y="12"/>
                      </a:lnTo>
                      <a:lnTo>
                        <a:pt x="522" y="24"/>
                      </a:lnTo>
                      <a:lnTo>
                        <a:pt x="522" y="36"/>
                      </a:lnTo>
                      <a:lnTo>
                        <a:pt x="516" y="48"/>
                      </a:lnTo>
                      <a:lnTo>
                        <a:pt x="504" y="60"/>
                      </a:lnTo>
                      <a:lnTo>
                        <a:pt x="492" y="60"/>
                      </a:lnTo>
                      <a:lnTo>
                        <a:pt x="480" y="54"/>
                      </a:lnTo>
                      <a:lnTo>
                        <a:pt x="474" y="54"/>
                      </a:lnTo>
                      <a:lnTo>
                        <a:pt x="444" y="84"/>
                      </a:lnTo>
                      <a:lnTo>
                        <a:pt x="444" y="90"/>
                      </a:lnTo>
                      <a:lnTo>
                        <a:pt x="408" y="102"/>
                      </a:lnTo>
                      <a:lnTo>
                        <a:pt x="402" y="96"/>
                      </a:lnTo>
                      <a:lnTo>
                        <a:pt x="390" y="90"/>
                      </a:lnTo>
                      <a:lnTo>
                        <a:pt x="384" y="90"/>
                      </a:lnTo>
                      <a:lnTo>
                        <a:pt x="378" y="102"/>
                      </a:lnTo>
                      <a:lnTo>
                        <a:pt x="378" y="120"/>
                      </a:lnTo>
                      <a:lnTo>
                        <a:pt x="372" y="132"/>
                      </a:lnTo>
                      <a:lnTo>
                        <a:pt x="366" y="138"/>
                      </a:lnTo>
                      <a:lnTo>
                        <a:pt x="354" y="138"/>
                      </a:lnTo>
                      <a:lnTo>
                        <a:pt x="354" y="132"/>
                      </a:lnTo>
                      <a:lnTo>
                        <a:pt x="360" y="126"/>
                      </a:lnTo>
                      <a:lnTo>
                        <a:pt x="354" y="120"/>
                      </a:lnTo>
                      <a:lnTo>
                        <a:pt x="342" y="120"/>
                      </a:lnTo>
                      <a:lnTo>
                        <a:pt x="330" y="126"/>
                      </a:lnTo>
                      <a:lnTo>
                        <a:pt x="318" y="126"/>
                      </a:lnTo>
                      <a:lnTo>
                        <a:pt x="312" y="132"/>
                      </a:lnTo>
                      <a:lnTo>
                        <a:pt x="306" y="132"/>
                      </a:lnTo>
                      <a:lnTo>
                        <a:pt x="300" y="144"/>
                      </a:lnTo>
                      <a:lnTo>
                        <a:pt x="288" y="150"/>
                      </a:lnTo>
                      <a:lnTo>
                        <a:pt x="282" y="162"/>
                      </a:lnTo>
                      <a:lnTo>
                        <a:pt x="276" y="168"/>
                      </a:lnTo>
                      <a:lnTo>
                        <a:pt x="276" y="186"/>
                      </a:lnTo>
                      <a:lnTo>
                        <a:pt x="282" y="192"/>
                      </a:lnTo>
                      <a:lnTo>
                        <a:pt x="264" y="222"/>
                      </a:lnTo>
                      <a:lnTo>
                        <a:pt x="276" y="246"/>
                      </a:lnTo>
                      <a:lnTo>
                        <a:pt x="252" y="246"/>
                      </a:lnTo>
                      <a:lnTo>
                        <a:pt x="240" y="252"/>
                      </a:lnTo>
                      <a:lnTo>
                        <a:pt x="228" y="264"/>
                      </a:lnTo>
                      <a:lnTo>
                        <a:pt x="228" y="276"/>
                      </a:lnTo>
                      <a:lnTo>
                        <a:pt x="222" y="288"/>
                      </a:lnTo>
                      <a:lnTo>
                        <a:pt x="216" y="294"/>
                      </a:lnTo>
                      <a:lnTo>
                        <a:pt x="204" y="294"/>
                      </a:lnTo>
                      <a:lnTo>
                        <a:pt x="198" y="300"/>
                      </a:lnTo>
                      <a:lnTo>
                        <a:pt x="192" y="300"/>
                      </a:lnTo>
                      <a:lnTo>
                        <a:pt x="174" y="306"/>
                      </a:lnTo>
                      <a:lnTo>
                        <a:pt x="186" y="330"/>
                      </a:lnTo>
                      <a:lnTo>
                        <a:pt x="186" y="366"/>
                      </a:lnTo>
                      <a:lnTo>
                        <a:pt x="168" y="366"/>
                      </a:lnTo>
                      <a:lnTo>
                        <a:pt x="168" y="360"/>
                      </a:lnTo>
                      <a:lnTo>
                        <a:pt x="174" y="354"/>
                      </a:lnTo>
                      <a:lnTo>
                        <a:pt x="174" y="342"/>
                      </a:lnTo>
                      <a:lnTo>
                        <a:pt x="144" y="312"/>
                      </a:lnTo>
                      <a:lnTo>
                        <a:pt x="138" y="312"/>
                      </a:lnTo>
                      <a:lnTo>
                        <a:pt x="132" y="318"/>
                      </a:lnTo>
                      <a:lnTo>
                        <a:pt x="132" y="336"/>
                      </a:lnTo>
                      <a:lnTo>
                        <a:pt x="138" y="348"/>
                      </a:lnTo>
                      <a:lnTo>
                        <a:pt x="150" y="354"/>
                      </a:lnTo>
                      <a:lnTo>
                        <a:pt x="150" y="366"/>
                      </a:lnTo>
                      <a:lnTo>
                        <a:pt x="138" y="390"/>
                      </a:lnTo>
                      <a:lnTo>
                        <a:pt x="132" y="396"/>
                      </a:lnTo>
                      <a:lnTo>
                        <a:pt x="120" y="390"/>
                      </a:lnTo>
                      <a:lnTo>
                        <a:pt x="114" y="384"/>
                      </a:lnTo>
                      <a:lnTo>
                        <a:pt x="102" y="414"/>
                      </a:lnTo>
                      <a:lnTo>
                        <a:pt x="114" y="438"/>
                      </a:lnTo>
                      <a:lnTo>
                        <a:pt x="114" y="450"/>
                      </a:lnTo>
                      <a:lnTo>
                        <a:pt x="126" y="462"/>
                      </a:lnTo>
                      <a:lnTo>
                        <a:pt x="132" y="474"/>
                      </a:lnTo>
                      <a:lnTo>
                        <a:pt x="132" y="480"/>
                      </a:lnTo>
                      <a:lnTo>
                        <a:pt x="120" y="492"/>
                      </a:lnTo>
                      <a:lnTo>
                        <a:pt x="114" y="492"/>
                      </a:lnTo>
                      <a:lnTo>
                        <a:pt x="132" y="516"/>
                      </a:lnTo>
                      <a:lnTo>
                        <a:pt x="138" y="552"/>
                      </a:lnTo>
                      <a:lnTo>
                        <a:pt x="114" y="558"/>
                      </a:lnTo>
                      <a:lnTo>
                        <a:pt x="132" y="576"/>
                      </a:lnTo>
                      <a:lnTo>
                        <a:pt x="132" y="636"/>
                      </a:lnTo>
                      <a:lnTo>
                        <a:pt x="120" y="642"/>
                      </a:lnTo>
                      <a:lnTo>
                        <a:pt x="114" y="654"/>
                      </a:lnTo>
                      <a:lnTo>
                        <a:pt x="114" y="678"/>
                      </a:lnTo>
                      <a:lnTo>
                        <a:pt x="138" y="702"/>
                      </a:lnTo>
                      <a:lnTo>
                        <a:pt x="138" y="720"/>
                      </a:lnTo>
                      <a:lnTo>
                        <a:pt x="132" y="732"/>
                      </a:lnTo>
                      <a:lnTo>
                        <a:pt x="120" y="738"/>
                      </a:lnTo>
                      <a:lnTo>
                        <a:pt x="114" y="750"/>
                      </a:lnTo>
                      <a:lnTo>
                        <a:pt x="102" y="756"/>
                      </a:lnTo>
                      <a:lnTo>
                        <a:pt x="96" y="762"/>
                      </a:lnTo>
                      <a:lnTo>
                        <a:pt x="114" y="774"/>
                      </a:lnTo>
                      <a:lnTo>
                        <a:pt x="84" y="798"/>
                      </a:lnTo>
                      <a:lnTo>
                        <a:pt x="66" y="798"/>
                      </a:lnTo>
                      <a:lnTo>
                        <a:pt x="54" y="804"/>
                      </a:lnTo>
                      <a:lnTo>
                        <a:pt x="36" y="810"/>
                      </a:lnTo>
                      <a:lnTo>
                        <a:pt x="30" y="822"/>
                      </a:lnTo>
                      <a:lnTo>
                        <a:pt x="30" y="846"/>
                      </a:lnTo>
                      <a:lnTo>
                        <a:pt x="36" y="852"/>
                      </a:lnTo>
                      <a:lnTo>
                        <a:pt x="36" y="858"/>
                      </a:lnTo>
                      <a:lnTo>
                        <a:pt x="6" y="858"/>
                      </a:lnTo>
                      <a:lnTo>
                        <a:pt x="0" y="864"/>
                      </a:lnTo>
                      <a:lnTo>
                        <a:pt x="0" y="876"/>
                      </a:lnTo>
                      <a:lnTo>
                        <a:pt x="6" y="888"/>
                      </a:lnTo>
                      <a:lnTo>
                        <a:pt x="18" y="894"/>
                      </a:lnTo>
                      <a:lnTo>
                        <a:pt x="24" y="906"/>
                      </a:lnTo>
                      <a:lnTo>
                        <a:pt x="36" y="912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4" name="Chile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1392" y="2673"/>
                  <a:ext cx="296" cy="775"/>
                </a:xfrm>
                <a:custGeom>
                  <a:avLst/>
                  <a:gdLst>
                    <a:gd name="T0" fmla="*/ 2147483647 w 1158"/>
                    <a:gd name="T1" fmla="*/ 2147483647 h 3030"/>
                    <a:gd name="T2" fmla="*/ 2147483647 w 1158"/>
                    <a:gd name="T3" fmla="*/ 2147483647 h 3030"/>
                    <a:gd name="T4" fmla="*/ 2147483647 w 1158"/>
                    <a:gd name="T5" fmla="*/ 2147483647 h 3030"/>
                    <a:gd name="T6" fmla="*/ 2147483647 w 1158"/>
                    <a:gd name="T7" fmla="*/ 2147483647 h 3030"/>
                    <a:gd name="T8" fmla="*/ 2147483647 w 1158"/>
                    <a:gd name="T9" fmla="*/ 2147483647 h 3030"/>
                    <a:gd name="T10" fmla="*/ 2147483647 w 1158"/>
                    <a:gd name="T11" fmla="*/ 2147483647 h 3030"/>
                    <a:gd name="T12" fmla="*/ 2147483647 w 1158"/>
                    <a:gd name="T13" fmla="*/ 2147483647 h 3030"/>
                    <a:gd name="T14" fmla="*/ 2147483647 w 1158"/>
                    <a:gd name="T15" fmla="*/ 2147483647 h 3030"/>
                    <a:gd name="T16" fmla="*/ 2147483647 w 1158"/>
                    <a:gd name="T17" fmla="*/ 2147483647 h 3030"/>
                    <a:gd name="T18" fmla="*/ 2147483647 w 1158"/>
                    <a:gd name="T19" fmla="*/ 2147483647 h 3030"/>
                    <a:gd name="T20" fmla="*/ 2147483647 w 1158"/>
                    <a:gd name="T21" fmla="*/ 2147483647 h 3030"/>
                    <a:gd name="T22" fmla="*/ 2147483647 w 1158"/>
                    <a:gd name="T23" fmla="*/ 2147483647 h 3030"/>
                    <a:gd name="T24" fmla="*/ 2147483647 w 1158"/>
                    <a:gd name="T25" fmla="*/ 2147483647 h 3030"/>
                    <a:gd name="T26" fmla="*/ 2147483647 w 1158"/>
                    <a:gd name="T27" fmla="*/ 2147483647 h 3030"/>
                    <a:gd name="T28" fmla="*/ 2147483647 w 1158"/>
                    <a:gd name="T29" fmla="*/ 2147483647 h 3030"/>
                    <a:gd name="T30" fmla="*/ 2147483647 w 1158"/>
                    <a:gd name="T31" fmla="*/ 2147483647 h 3030"/>
                    <a:gd name="T32" fmla="*/ 2147483647 w 1158"/>
                    <a:gd name="T33" fmla="*/ 2147483647 h 3030"/>
                    <a:gd name="T34" fmla="*/ 2147483647 w 1158"/>
                    <a:gd name="T35" fmla="*/ 2147483647 h 3030"/>
                    <a:gd name="T36" fmla="*/ 2147483647 w 1158"/>
                    <a:gd name="T37" fmla="*/ 2147483647 h 3030"/>
                    <a:gd name="T38" fmla="*/ 2147483647 w 1158"/>
                    <a:gd name="T39" fmla="*/ 2147483647 h 3030"/>
                    <a:gd name="T40" fmla="*/ 2147483647 w 1158"/>
                    <a:gd name="T41" fmla="*/ 2147483647 h 3030"/>
                    <a:gd name="T42" fmla="*/ 2147483647 w 1158"/>
                    <a:gd name="T43" fmla="*/ 2147483647 h 3030"/>
                    <a:gd name="T44" fmla="*/ 2147483647 w 1158"/>
                    <a:gd name="T45" fmla="*/ 2147483647 h 3030"/>
                    <a:gd name="T46" fmla="*/ 2147483647 w 1158"/>
                    <a:gd name="T47" fmla="*/ 2147483647 h 3030"/>
                    <a:gd name="T48" fmla="*/ 2147483647 w 1158"/>
                    <a:gd name="T49" fmla="*/ 2147483647 h 3030"/>
                    <a:gd name="T50" fmla="*/ 2147483647 w 1158"/>
                    <a:gd name="T51" fmla="*/ 2147483647 h 3030"/>
                    <a:gd name="T52" fmla="*/ 2147483647 w 1158"/>
                    <a:gd name="T53" fmla="*/ 2147483647 h 3030"/>
                    <a:gd name="T54" fmla="*/ 2147483647 w 1158"/>
                    <a:gd name="T55" fmla="*/ 2147483647 h 3030"/>
                    <a:gd name="T56" fmla="*/ 2147483647 w 1158"/>
                    <a:gd name="T57" fmla="*/ 2147483647 h 3030"/>
                    <a:gd name="T58" fmla="*/ 2147483647 w 1158"/>
                    <a:gd name="T59" fmla="*/ 2147483647 h 3030"/>
                    <a:gd name="T60" fmla="*/ 2147483647 w 1158"/>
                    <a:gd name="T61" fmla="*/ 2147483647 h 3030"/>
                    <a:gd name="T62" fmla="*/ 2147483647 w 1158"/>
                    <a:gd name="T63" fmla="*/ 2147483647 h 3030"/>
                    <a:gd name="T64" fmla="*/ 2147483647 w 1158"/>
                    <a:gd name="T65" fmla="*/ 2147483647 h 3030"/>
                    <a:gd name="T66" fmla="*/ 2147483647 w 1158"/>
                    <a:gd name="T67" fmla="*/ 2147483647 h 3030"/>
                    <a:gd name="T68" fmla="*/ 2147483647 w 1158"/>
                    <a:gd name="T69" fmla="*/ 2147483647 h 3030"/>
                    <a:gd name="T70" fmla="*/ 2147483647 w 1158"/>
                    <a:gd name="T71" fmla="*/ 2147483647 h 3030"/>
                    <a:gd name="T72" fmla="*/ 2147483647 w 1158"/>
                    <a:gd name="T73" fmla="*/ 2147483647 h 3030"/>
                    <a:gd name="T74" fmla="*/ 2147483647 w 1158"/>
                    <a:gd name="T75" fmla="*/ 2147483647 h 3030"/>
                    <a:gd name="T76" fmla="*/ 2147483647 w 1158"/>
                    <a:gd name="T77" fmla="*/ 2147483647 h 3030"/>
                    <a:gd name="T78" fmla="*/ 0 w 1158"/>
                    <a:gd name="T79" fmla="*/ 2147483647 h 3030"/>
                    <a:gd name="T80" fmla="*/ 2147483647 w 1158"/>
                    <a:gd name="T81" fmla="*/ 2147483647 h 3030"/>
                    <a:gd name="T82" fmla="*/ 2147483647 w 1158"/>
                    <a:gd name="T83" fmla="*/ 2147483647 h 3030"/>
                    <a:gd name="T84" fmla="*/ 2147483647 w 1158"/>
                    <a:gd name="T85" fmla="*/ 2147483647 h 3030"/>
                    <a:gd name="T86" fmla="*/ 2147483647 w 1158"/>
                    <a:gd name="T87" fmla="*/ 2147483647 h 3030"/>
                    <a:gd name="T88" fmla="*/ 2147483647 w 1158"/>
                    <a:gd name="T89" fmla="*/ 2147483647 h 3030"/>
                    <a:gd name="T90" fmla="*/ 2147483647 w 1158"/>
                    <a:gd name="T91" fmla="*/ 2147483647 h 3030"/>
                    <a:gd name="T92" fmla="*/ 2147483647 w 1158"/>
                    <a:gd name="T93" fmla="*/ 2147483647 h 3030"/>
                    <a:gd name="T94" fmla="*/ 2147483647 w 1158"/>
                    <a:gd name="T95" fmla="*/ 2147483647 h 3030"/>
                    <a:gd name="T96" fmla="*/ 2147483647 w 1158"/>
                    <a:gd name="T97" fmla="*/ 2147483647 h 3030"/>
                    <a:gd name="T98" fmla="*/ 2147483647 w 1158"/>
                    <a:gd name="T99" fmla="*/ 2147483647 h 3030"/>
                    <a:gd name="T100" fmla="*/ 2147483647 w 1158"/>
                    <a:gd name="T101" fmla="*/ 2147483647 h 3030"/>
                    <a:gd name="T102" fmla="*/ 2147483647 w 1158"/>
                    <a:gd name="T103" fmla="*/ 2147483647 h 3030"/>
                    <a:gd name="T104" fmla="*/ 2147483647 w 1158"/>
                    <a:gd name="T105" fmla="*/ 2147483647 h 3030"/>
                    <a:gd name="T106" fmla="*/ 2147483647 w 1158"/>
                    <a:gd name="T107" fmla="*/ 2147483647 h 3030"/>
                    <a:gd name="T108" fmla="*/ 2147483647 w 1158"/>
                    <a:gd name="T109" fmla="*/ 2147483647 h 3030"/>
                    <a:gd name="T110" fmla="*/ 2147483647 w 1158"/>
                    <a:gd name="T111" fmla="*/ 2147483647 h 3030"/>
                    <a:gd name="T112" fmla="*/ 2147483647 w 1158"/>
                    <a:gd name="T113" fmla="*/ 2147483647 h 3030"/>
                    <a:gd name="T114" fmla="*/ 2147483647 w 1158"/>
                    <a:gd name="T115" fmla="*/ 2147483647 h 3030"/>
                    <a:gd name="T116" fmla="*/ 2147483647 w 1158"/>
                    <a:gd name="T117" fmla="*/ 2147483647 h 3030"/>
                    <a:gd name="T118" fmla="*/ 2147483647 w 1158"/>
                    <a:gd name="T119" fmla="*/ 2147483647 h 3030"/>
                    <a:gd name="T120" fmla="*/ 2147483647 w 1158"/>
                    <a:gd name="T121" fmla="*/ 2147483647 h 3030"/>
                    <a:gd name="T122" fmla="*/ 2147483647 w 1158"/>
                    <a:gd name="T123" fmla="*/ 2147483647 h 303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158"/>
                    <a:gd name="T187" fmla="*/ 0 h 3030"/>
                    <a:gd name="T188" fmla="*/ 1158 w 1158"/>
                    <a:gd name="T189" fmla="*/ 3030 h 303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158" h="3030">
                      <a:moveTo>
                        <a:pt x="1014" y="2910"/>
                      </a:moveTo>
                      <a:lnTo>
                        <a:pt x="984" y="2898"/>
                      </a:lnTo>
                      <a:lnTo>
                        <a:pt x="966" y="2880"/>
                      </a:lnTo>
                      <a:lnTo>
                        <a:pt x="948" y="2874"/>
                      </a:lnTo>
                      <a:lnTo>
                        <a:pt x="942" y="2862"/>
                      </a:lnTo>
                      <a:lnTo>
                        <a:pt x="936" y="2856"/>
                      </a:lnTo>
                      <a:lnTo>
                        <a:pt x="936" y="2850"/>
                      </a:lnTo>
                      <a:lnTo>
                        <a:pt x="906" y="2850"/>
                      </a:lnTo>
                      <a:lnTo>
                        <a:pt x="912" y="2832"/>
                      </a:lnTo>
                      <a:lnTo>
                        <a:pt x="870" y="2796"/>
                      </a:lnTo>
                      <a:lnTo>
                        <a:pt x="840" y="2802"/>
                      </a:lnTo>
                      <a:lnTo>
                        <a:pt x="828" y="2796"/>
                      </a:lnTo>
                      <a:lnTo>
                        <a:pt x="816" y="2808"/>
                      </a:lnTo>
                      <a:lnTo>
                        <a:pt x="792" y="2814"/>
                      </a:lnTo>
                      <a:lnTo>
                        <a:pt x="798" y="2832"/>
                      </a:lnTo>
                      <a:lnTo>
                        <a:pt x="780" y="2832"/>
                      </a:lnTo>
                      <a:lnTo>
                        <a:pt x="780" y="2862"/>
                      </a:lnTo>
                      <a:lnTo>
                        <a:pt x="786" y="2868"/>
                      </a:lnTo>
                      <a:lnTo>
                        <a:pt x="798" y="2868"/>
                      </a:lnTo>
                      <a:lnTo>
                        <a:pt x="810" y="2862"/>
                      </a:lnTo>
                      <a:lnTo>
                        <a:pt x="816" y="2856"/>
                      </a:lnTo>
                      <a:lnTo>
                        <a:pt x="828" y="2850"/>
                      </a:lnTo>
                      <a:lnTo>
                        <a:pt x="834" y="2844"/>
                      </a:lnTo>
                      <a:lnTo>
                        <a:pt x="858" y="2856"/>
                      </a:lnTo>
                      <a:lnTo>
                        <a:pt x="858" y="2874"/>
                      </a:lnTo>
                      <a:lnTo>
                        <a:pt x="846" y="2880"/>
                      </a:lnTo>
                      <a:lnTo>
                        <a:pt x="828" y="2898"/>
                      </a:lnTo>
                      <a:lnTo>
                        <a:pt x="822" y="2898"/>
                      </a:lnTo>
                      <a:lnTo>
                        <a:pt x="828" y="2904"/>
                      </a:lnTo>
                      <a:lnTo>
                        <a:pt x="882" y="2922"/>
                      </a:lnTo>
                      <a:lnTo>
                        <a:pt x="912" y="2928"/>
                      </a:lnTo>
                      <a:lnTo>
                        <a:pt x="924" y="2934"/>
                      </a:lnTo>
                      <a:lnTo>
                        <a:pt x="906" y="2958"/>
                      </a:lnTo>
                      <a:lnTo>
                        <a:pt x="906" y="2952"/>
                      </a:lnTo>
                      <a:lnTo>
                        <a:pt x="894" y="2940"/>
                      </a:lnTo>
                      <a:lnTo>
                        <a:pt x="876" y="2940"/>
                      </a:lnTo>
                      <a:lnTo>
                        <a:pt x="870" y="2946"/>
                      </a:lnTo>
                      <a:lnTo>
                        <a:pt x="870" y="2952"/>
                      </a:lnTo>
                      <a:lnTo>
                        <a:pt x="852" y="2928"/>
                      </a:lnTo>
                      <a:lnTo>
                        <a:pt x="834" y="2934"/>
                      </a:lnTo>
                      <a:lnTo>
                        <a:pt x="846" y="2946"/>
                      </a:lnTo>
                      <a:lnTo>
                        <a:pt x="816" y="2940"/>
                      </a:lnTo>
                      <a:lnTo>
                        <a:pt x="822" y="2946"/>
                      </a:lnTo>
                      <a:lnTo>
                        <a:pt x="828" y="2958"/>
                      </a:lnTo>
                      <a:lnTo>
                        <a:pt x="834" y="2964"/>
                      </a:lnTo>
                      <a:lnTo>
                        <a:pt x="894" y="2964"/>
                      </a:lnTo>
                      <a:lnTo>
                        <a:pt x="906" y="2970"/>
                      </a:lnTo>
                      <a:lnTo>
                        <a:pt x="1050" y="2970"/>
                      </a:lnTo>
                      <a:lnTo>
                        <a:pt x="1074" y="2982"/>
                      </a:lnTo>
                      <a:lnTo>
                        <a:pt x="1080" y="2988"/>
                      </a:lnTo>
                      <a:lnTo>
                        <a:pt x="1086" y="2988"/>
                      </a:lnTo>
                      <a:lnTo>
                        <a:pt x="1122" y="2970"/>
                      </a:lnTo>
                      <a:lnTo>
                        <a:pt x="1140" y="2976"/>
                      </a:lnTo>
                      <a:lnTo>
                        <a:pt x="1152" y="2976"/>
                      </a:lnTo>
                      <a:lnTo>
                        <a:pt x="1158" y="2952"/>
                      </a:lnTo>
                      <a:lnTo>
                        <a:pt x="1140" y="2952"/>
                      </a:lnTo>
                      <a:lnTo>
                        <a:pt x="1086" y="2940"/>
                      </a:lnTo>
                      <a:lnTo>
                        <a:pt x="1014" y="2910"/>
                      </a:lnTo>
                      <a:close/>
                      <a:moveTo>
                        <a:pt x="990" y="2988"/>
                      </a:moveTo>
                      <a:lnTo>
                        <a:pt x="1014" y="3000"/>
                      </a:lnTo>
                      <a:lnTo>
                        <a:pt x="1068" y="3006"/>
                      </a:lnTo>
                      <a:lnTo>
                        <a:pt x="1038" y="2982"/>
                      </a:lnTo>
                      <a:lnTo>
                        <a:pt x="990" y="2988"/>
                      </a:lnTo>
                      <a:close/>
                      <a:moveTo>
                        <a:pt x="960" y="2994"/>
                      </a:moveTo>
                      <a:lnTo>
                        <a:pt x="966" y="2982"/>
                      </a:lnTo>
                      <a:lnTo>
                        <a:pt x="888" y="2982"/>
                      </a:lnTo>
                      <a:lnTo>
                        <a:pt x="906" y="3012"/>
                      </a:lnTo>
                      <a:lnTo>
                        <a:pt x="936" y="3018"/>
                      </a:lnTo>
                      <a:lnTo>
                        <a:pt x="930" y="3006"/>
                      </a:lnTo>
                      <a:lnTo>
                        <a:pt x="936" y="3000"/>
                      </a:lnTo>
                      <a:lnTo>
                        <a:pt x="948" y="3012"/>
                      </a:lnTo>
                      <a:lnTo>
                        <a:pt x="996" y="3012"/>
                      </a:lnTo>
                      <a:lnTo>
                        <a:pt x="1008" y="3030"/>
                      </a:lnTo>
                      <a:lnTo>
                        <a:pt x="1026" y="3030"/>
                      </a:lnTo>
                      <a:lnTo>
                        <a:pt x="996" y="3000"/>
                      </a:lnTo>
                      <a:lnTo>
                        <a:pt x="960" y="2994"/>
                      </a:lnTo>
                      <a:close/>
                      <a:moveTo>
                        <a:pt x="804" y="2946"/>
                      </a:moveTo>
                      <a:lnTo>
                        <a:pt x="744" y="2940"/>
                      </a:lnTo>
                      <a:lnTo>
                        <a:pt x="750" y="2958"/>
                      </a:lnTo>
                      <a:lnTo>
                        <a:pt x="792" y="2958"/>
                      </a:lnTo>
                      <a:lnTo>
                        <a:pt x="804" y="2976"/>
                      </a:lnTo>
                      <a:lnTo>
                        <a:pt x="864" y="3000"/>
                      </a:lnTo>
                      <a:lnTo>
                        <a:pt x="828" y="2970"/>
                      </a:lnTo>
                      <a:lnTo>
                        <a:pt x="804" y="2946"/>
                      </a:lnTo>
                      <a:close/>
                      <a:moveTo>
                        <a:pt x="804" y="2880"/>
                      </a:moveTo>
                      <a:lnTo>
                        <a:pt x="786" y="2898"/>
                      </a:lnTo>
                      <a:lnTo>
                        <a:pt x="792" y="2928"/>
                      </a:lnTo>
                      <a:lnTo>
                        <a:pt x="816" y="2922"/>
                      </a:lnTo>
                      <a:lnTo>
                        <a:pt x="804" y="2880"/>
                      </a:lnTo>
                      <a:close/>
                      <a:moveTo>
                        <a:pt x="774" y="2928"/>
                      </a:moveTo>
                      <a:lnTo>
                        <a:pt x="768" y="2910"/>
                      </a:lnTo>
                      <a:lnTo>
                        <a:pt x="720" y="2898"/>
                      </a:lnTo>
                      <a:lnTo>
                        <a:pt x="708" y="2916"/>
                      </a:lnTo>
                      <a:lnTo>
                        <a:pt x="708" y="2934"/>
                      </a:lnTo>
                      <a:lnTo>
                        <a:pt x="744" y="2922"/>
                      </a:lnTo>
                      <a:lnTo>
                        <a:pt x="774" y="2928"/>
                      </a:lnTo>
                      <a:close/>
                      <a:moveTo>
                        <a:pt x="612" y="2772"/>
                      </a:moveTo>
                      <a:lnTo>
                        <a:pt x="606" y="2766"/>
                      </a:lnTo>
                      <a:lnTo>
                        <a:pt x="594" y="2766"/>
                      </a:lnTo>
                      <a:lnTo>
                        <a:pt x="588" y="2760"/>
                      </a:lnTo>
                      <a:lnTo>
                        <a:pt x="570" y="2760"/>
                      </a:lnTo>
                      <a:lnTo>
                        <a:pt x="570" y="2766"/>
                      </a:lnTo>
                      <a:lnTo>
                        <a:pt x="564" y="2778"/>
                      </a:lnTo>
                      <a:lnTo>
                        <a:pt x="564" y="2808"/>
                      </a:lnTo>
                      <a:lnTo>
                        <a:pt x="570" y="2808"/>
                      </a:lnTo>
                      <a:lnTo>
                        <a:pt x="576" y="2802"/>
                      </a:lnTo>
                      <a:lnTo>
                        <a:pt x="588" y="2802"/>
                      </a:lnTo>
                      <a:lnTo>
                        <a:pt x="594" y="2796"/>
                      </a:lnTo>
                      <a:lnTo>
                        <a:pt x="600" y="2820"/>
                      </a:lnTo>
                      <a:lnTo>
                        <a:pt x="630" y="2808"/>
                      </a:lnTo>
                      <a:lnTo>
                        <a:pt x="612" y="2790"/>
                      </a:lnTo>
                      <a:lnTo>
                        <a:pt x="618" y="2772"/>
                      </a:lnTo>
                      <a:lnTo>
                        <a:pt x="612" y="2772"/>
                      </a:lnTo>
                      <a:close/>
                      <a:moveTo>
                        <a:pt x="552" y="2826"/>
                      </a:moveTo>
                      <a:lnTo>
                        <a:pt x="516" y="2808"/>
                      </a:lnTo>
                      <a:lnTo>
                        <a:pt x="546" y="2832"/>
                      </a:lnTo>
                      <a:lnTo>
                        <a:pt x="588" y="2844"/>
                      </a:lnTo>
                      <a:lnTo>
                        <a:pt x="606" y="2850"/>
                      </a:lnTo>
                      <a:lnTo>
                        <a:pt x="588" y="2832"/>
                      </a:lnTo>
                      <a:lnTo>
                        <a:pt x="552" y="2826"/>
                      </a:lnTo>
                      <a:close/>
                      <a:moveTo>
                        <a:pt x="552" y="2748"/>
                      </a:moveTo>
                      <a:lnTo>
                        <a:pt x="534" y="2730"/>
                      </a:lnTo>
                      <a:lnTo>
                        <a:pt x="528" y="2766"/>
                      </a:lnTo>
                      <a:lnTo>
                        <a:pt x="504" y="2772"/>
                      </a:lnTo>
                      <a:lnTo>
                        <a:pt x="546" y="2784"/>
                      </a:lnTo>
                      <a:lnTo>
                        <a:pt x="552" y="2748"/>
                      </a:lnTo>
                      <a:close/>
                      <a:moveTo>
                        <a:pt x="444" y="2736"/>
                      </a:moveTo>
                      <a:lnTo>
                        <a:pt x="480" y="2772"/>
                      </a:lnTo>
                      <a:lnTo>
                        <a:pt x="492" y="2760"/>
                      </a:lnTo>
                      <a:lnTo>
                        <a:pt x="462" y="2724"/>
                      </a:lnTo>
                      <a:lnTo>
                        <a:pt x="444" y="2736"/>
                      </a:lnTo>
                      <a:close/>
                      <a:moveTo>
                        <a:pt x="516" y="2724"/>
                      </a:moveTo>
                      <a:lnTo>
                        <a:pt x="504" y="2718"/>
                      </a:lnTo>
                      <a:lnTo>
                        <a:pt x="492" y="2730"/>
                      </a:lnTo>
                      <a:lnTo>
                        <a:pt x="504" y="2748"/>
                      </a:lnTo>
                      <a:lnTo>
                        <a:pt x="516" y="2724"/>
                      </a:lnTo>
                      <a:close/>
                      <a:moveTo>
                        <a:pt x="456" y="2706"/>
                      </a:moveTo>
                      <a:lnTo>
                        <a:pt x="462" y="2676"/>
                      </a:lnTo>
                      <a:lnTo>
                        <a:pt x="456" y="2640"/>
                      </a:lnTo>
                      <a:lnTo>
                        <a:pt x="438" y="2634"/>
                      </a:lnTo>
                      <a:lnTo>
                        <a:pt x="438" y="2652"/>
                      </a:lnTo>
                      <a:lnTo>
                        <a:pt x="408" y="2646"/>
                      </a:lnTo>
                      <a:lnTo>
                        <a:pt x="432" y="2682"/>
                      </a:lnTo>
                      <a:lnTo>
                        <a:pt x="426" y="2724"/>
                      </a:lnTo>
                      <a:lnTo>
                        <a:pt x="456" y="2706"/>
                      </a:lnTo>
                      <a:close/>
                      <a:moveTo>
                        <a:pt x="366" y="2622"/>
                      </a:moveTo>
                      <a:lnTo>
                        <a:pt x="384" y="2628"/>
                      </a:lnTo>
                      <a:lnTo>
                        <a:pt x="390" y="2658"/>
                      </a:lnTo>
                      <a:lnTo>
                        <a:pt x="396" y="2628"/>
                      </a:lnTo>
                      <a:lnTo>
                        <a:pt x="402" y="2604"/>
                      </a:lnTo>
                      <a:lnTo>
                        <a:pt x="372" y="2598"/>
                      </a:lnTo>
                      <a:lnTo>
                        <a:pt x="366" y="2622"/>
                      </a:lnTo>
                      <a:close/>
                      <a:moveTo>
                        <a:pt x="372" y="2586"/>
                      </a:moveTo>
                      <a:lnTo>
                        <a:pt x="378" y="2586"/>
                      </a:lnTo>
                      <a:lnTo>
                        <a:pt x="378" y="2580"/>
                      </a:lnTo>
                      <a:lnTo>
                        <a:pt x="384" y="2574"/>
                      </a:lnTo>
                      <a:lnTo>
                        <a:pt x="414" y="2598"/>
                      </a:lnTo>
                      <a:lnTo>
                        <a:pt x="414" y="2574"/>
                      </a:lnTo>
                      <a:lnTo>
                        <a:pt x="384" y="2544"/>
                      </a:lnTo>
                      <a:lnTo>
                        <a:pt x="378" y="2532"/>
                      </a:lnTo>
                      <a:lnTo>
                        <a:pt x="372" y="2526"/>
                      </a:lnTo>
                      <a:lnTo>
                        <a:pt x="360" y="2502"/>
                      </a:lnTo>
                      <a:lnTo>
                        <a:pt x="360" y="2490"/>
                      </a:lnTo>
                      <a:lnTo>
                        <a:pt x="342" y="2454"/>
                      </a:lnTo>
                      <a:lnTo>
                        <a:pt x="330" y="2448"/>
                      </a:lnTo>
                      <a:lnTo>
                        <a:pt x="324" y="2442"/>
                      </a:lnTo>
                      <a:lnTo>
                        <a:pt x="318" y="2442"/>
                      </a:lnTo>
                      <a:lnTo>
                        <a:pt x="312" y="2448"/>
                      </a:lnTo>
                      <a:lnTo>
                        <a:pt x="312" y="2454"/>
                      </a:lnTo>
                      <a:lnTo>
                        <a:pt x="294" y="2448"/>
                      </a:lnTo>
                      <a:lnTo>
                        <a:pt x="288" y="2454"/>
                      </a:lnTo>
                      <a:lnTo>
                        <a:pt x="288" y="2466"/>
                      </a:lnTo>
                      <a:lnTo>
                        <a:pt x="282" y="2472"/>
                      </a:lnTo>
                      <a:lnTo>
                        <a:pt x="282" y="2490"/>
                      </a:lnTo>
                      <a:lnTo>
                        <a:pt x="330" y="2490"/>
                      </a:lnTo>
                      <a:lnTo>
                        <a:pt x="312" y="2532"/>
                      </a:lnTo>
                      <a:lnTo>
                        <a:pt x="324" y="2532"/>
                      </a:lnTo>
                      <a:lnTo>
                        <a:pt x="348" y="2508"/>
                      </a:lnTo>
                      <a:lnTo>
                        <a:pt x="342" y="2532"/>
                      </a:lnTo>
                      <a:lnTo>
                        <a:pt x="342" y="2538"/>
                      </a:lnTo>
                      <a:lnTo>
                        <a:pt x="348" y="2544"/>
                      </a:lnTo>
                      <a:lnTo>
                        <a:pt x="366" y="2580"/>
                      </a:lnTo>
                      <a:lnTo>
                        <a:pt x="366" y="2586"/>
                      </a:lnTo>
                      <a:lnTo>
                        <a:pt x="372" y="2586"/>
                      </a:lnTo>
                      <a:close/>
                      <a:moveTo>
                        <a:pt x="246" y="2082"/>
                      </a:moveTo>
                      <a:lnTo>
                        <a:pt x="246" y="2034"/>
                      </a:lnTo>
                      <a:lnTo>
                        <a:pt x="216" y="2004"/>
                      </a:lnTo>
                      <a:lnTo>
                        <a:pt x="234" y="1992"/>
                      </a:lnTo>
                      <a:lnTo>
                        <a:pt x="210" y="1968"/>
                      </a:lnTo>
                      <a:lnTo>
                        <a:pt x="174" y="1956"/>
                      </a:lnTo>
                      <a:lnTo>
                        <a:pt x="174" y="1986"/>
                      </a:lnTo>
                      <a:lnTo>
                        <a:pt x="180" y="1998"/>
                      </a:lnTo>
                      <a:lnTo>
                        <a:pt x="180" y="2004"/>
                      </a:lnTo>
                      <a:lnTo>
                        <a:pt x="192" y="2016"/>
                      </a:lnTo>
                      <a:lnTo>
                        <a:pt x="198" y="2028"/>
                      </a:lnTo>
                      <a:lnTo>
                        <a:pt x="204" y="2034"/>
                      </a:lnTo>
                      <a:lnTo>
                        <a:pt x="204" y="2046"/>
                      </a:lnTo>
                      <a:lnTo>
                        <a:pt x="198" y="2064"/>
                      </a:lnTo>
                      <a:lnTo>
                        <a:pt x="246" y="2082"/>
                      </a:lnTo>
                      <a:close/>
                      <a:moveTo>
                        <a:pt x="246" y="2178"/>
                      </a:moveTo>
                      <a:lnTo>
                        <a:pt x="258" y="2190"/>
                      </a:lnTo>
                      <a:lnTo>
                        <a:pt x="282" y="2190"/>
                      </a:lnTo>
                      <a:lnTo>
                        <a:pt x="294" y="2172"/>
                      </a:lnTo>
                      <a:lnTo>
                        <a:pt x="264" y="2178"/>
                      </a:lnTo>
                      <a:lnTo>
                        <a:pt x="246" y="2178"/>
                      </a:lnTo>
                      <a:close/>
                      <a:moveTo>
                        <a:pt x="282" y="2220"/>
                      </a:moveTo>
                      <a:lnTo>
                        <a:pt x="282" y="2238"/>
                      </a:lnTo>
                      <a:lnTo>
                        <a:pt x="306" y="2256"/>
                      </a:lnTo>
                      <a:lnTo>
                        <a:pt x="306" y="2232"/>
                      </a:lnTo>
                      <a:lnTo>
                        <a:pt x="294" y="2208"/>
                      </a:lnTo>
                      <a:lnTo>
                        <a:pt x="258" y="2208"/>
                      </a:lnTo>
                      <a:lnTo>
                        <a:pt x="282" y="2220"/>
                      </a:lnTo>
                      <a:close/>
                      <a:moveTo>
                        <a:pt x="318" y="2190"/>
                      </a:moveTo>
                      <a:lnTo>
                        <a:pt x="324" y="2184"/>
                      </a:lnTo>
                      <a:lnTo>
                        <a:pt x="336" y="2178"/>
                      </a:lnTo>
                      <a:lnTo>
                        <a:pt x="348" y="2166"/>
                      </a:lnTo>
                      <a:lnTo>
                        <a:pt x="336" y="2154"/>
                      </a:lnTo>
                      <a:lnTo>
                        <a:pt x="324" y="2154"/>
                      </a:lnTo>
                      <a:lnTo>
                        <a:pt x="312" y="2160"/>
                      </a:lnTo>
                      <a:lnTo>
                        <a:pt x="306" y="2166"/>
                      </a:lnTo>
                      <a:lnTo>
                        <a:pt x="306" y="2184"/>
                      </a:lnTo>
                      <a:lnTo>
                        <a:pt x="312" y="2190"/>
                      </a:lnTo>
                      <a:lnTo>
                        <a:pt x="318" y="2190"/>
                      </a:lnTo>
                      <a:close/>
                      <a:moveTo>
                        <a:pt x="252" y="2112"/>
                      </a:moveTo>
                      <a:lnTo>
                        <a:pt x="240" y="2118"/>
                      </a:lnTo>
                      <a:lnTo>
                        <a:pt x="240" y="2136"/>
                      </a:lnTo>
                      <a:lnTo>
                        <a:pt x="252" y="2136"/>
                      </a:lnTo>
                      <a:lnTo>
                        <a:pt x="264" y="2124"/>
                      </a:lnTo>
                      <a:lnTo>
                        <a:pt x="264" y="2106"/>
                      </a:lnTo>
                      <a:lnTo>
                        <a:pt x="258" y="2106"/>
                      </a:lnTo>
                      <a:lnTo>
                        <a:pt x="252" y="2112"/>
                      </a:lnTo>
                      <a:close/>
                      <a:moveTo>
                        <a:pt x="234" y="2154"/>
                      </a:moveTo>
                      <a:lnTo>
                        <a:pt x="216" y="2154"/>
                      </a:lnTo>
                      <a:lnTo>
                        <a:pt x="228" y="2178"/>
                      </a:lnTo>
                      <a:lnTo>
                        <a:pt x="234" y="2154"/>
                      </a:lnTo>
                      <a:close/>
                      <a:moveTo>
                        <a:pt x="714" y="2874"/>
                      </a:moveTo>
                      <a:lnTo>
                        <a:pt x="726" y="2874"/>
                      </a:lnTo>
                      <a:lnTo>
                        <a:pt x="726" y="2886"/>
                      </a:lnTo>
                      <a:lnTo>
                        <a:pt x="768" y="2886"/>
                      </a:lnTo>
                      <a:lnTo>
                        <a:pt x="774" y="2880"/>
                      </a:lnTo>
                      <a:lnTo>
                        <a:pt x="774" y="2874"/>
                      </a:lnTo>
                      <a:lnTo>
                        <a:pt x="744" y="2844"/>
                      </a:lnTo>
                      <a:lnTo>
                        <a:pt x="744" y="2808"/>
                      </a:lnTo>
                      <a:lnTo>
                        <a:pt x="786" y="2802"/>
                      </a:lnTo>
                      <a:lnTo>
                        <a:pt x="780" y="2790"/>
                      </a:lnTo>
                      <a:lnTo>
                        <a:pt x="804" y="2790"/>
                      </a:lnTo>
                      <a:lnTo>
                        <a:pt x="816" y="2772"/>
                      </a:lnTo>
                      <a:lnTo>
                        <a:pt x="792" y="2754"/>
                      </a:lnTo>
                      <a:lnTo>
                        <a:pt x="696" y="2754"/>
                      </a:lnTo>
                      <a:lnTo>
                        <a:pt x="684" y="2760"/>
                      </a:lnTo>
                      <a:lnTo>
                        <a:pt x="672" y="2760"/>
                      </a:lnTo>
                      <a:lnTo>
                        <a:pt x="654" y="2742"/>
                      </a:lnTo>
                      <a:lnTo>
                        <a:pt x="618" y="2724"/>
                      </a:lnTo>
                      <a:lnTo>
                        <a:pt x="606" y="2706"/>
                      </a:lnTo>
                      <a:lnTo>
                        <a:pt x="588" y="2682"/>
                      </a:lnTo>
                      <a:lnTo>
                        <a:pt x="588" y="2658"/>
                      </a:lnTo>
                      <a:lnTo>
                        <a:pt x="576" y="2646"/>
                      </a:lnTo>
                      <a:lnTo>
                        <a:pt x="564" y="2640"/>
                      </a:lnTo>
                      <a:lnTo>
                        <a:pt x="546" y="2640"/>
                      </a:lnTo>
                      <a:lnTo>
                        <a:pt x="534" y="2652"/>
                      </a:lnTo>
                      <a:lnTo>
                        <a:pt x="528" y="2652"/>
                      </a:lnTo>
                      <a:lnTo>
                        <a:pt x="516" y="2646"/>
                      </a:lnTo>
                      <a:lnTo>
                        <a:pt x="510" y="2640"/>
                      </a:lnTo>
                      <a:lnTo>
                        <a:pt x="510" y="2628"/>
                      </a:lnTo>
                      <a:lnTo>
                        <a:pt x="504" y="2622"/>
                      </a:lnTo>
                      <a:lnTo>
                        <a:pt x="504" y="2616"/>
                      </a:lnTo>
                      <a:lnTo>
                        <a:pt x="474" y="2610"/>
                      </a:lnTo>
                      <a:lnTo>
                        <a:pt x="474" y="2574"/>
                      </a:lnTo>
                      <a:lnTo>
                        <a:pt x="468" y="2568"/>
                      </a:lnTo>
                      <a:lnTo>
                        <a:pt x="462" y="2556"/>
                      </a:lnTo>
                      <a:lnTo>
                        <a:pt x="462" y="2544"/>
                      </a:lnTo>
                      <a:lnTo>
                        <a:pt x="474" y="2538"/>
                      </a:lnTo>
                      <a:lnTo>
                        <a:pt x="474" y="2514"/>
                      </a:lnTo>
                      <a:lnTo>
                        <a:pt x="480" y="2514"/>
                      </a:lnTo>
                      <a:lnTo>
                        <a:pt x="486" y="2508"/>
                      </a:lnTo>
                      <a:lnTo>
                        <a:pt x="492" y="2508"/>
                      </a:lnTo>
                      <a:lnTo>
                        <a:pt x="498" y="2502"/>
                      </a:lnTo>
                      <a:lnTo>
                        <a:pt x="498" y="2496"/>
                      </a:lnTo>
                      <a:lnTo>
                        <a:pt x="474" y="2472"/>
                      </a:lnTo>
                      <a:lnTo>
                        <a:pt x="480" y="2466"/>
                      </a:lnTo>
                      <a:lnTo>
                        <a:pt x="492" y="2460"/>
                      </a:lnTo>
                      <a:lnTo>
                        <a:pt x="498" y="2460"/>
                      </a:lnTo>
                      <a:lnTo>
                        <a:pt x="498" y="2454"/>
                      </a:lnTo>
                      <a:lnTo>
                        <a:pt x="474" y="2430"/>
                      </a:lnTo>
                      <a:lnTo>
                        <a:pt x="468" y="2430"/>
                      </a:lnTo>
                      <a:lnTo>
                        <a:pt x="474" y="2388"/>
                      </a:lnTo>
                      <a:lnTo>
                        <a:pt x="486" y="2382"/>
                      </a:lnTo>
                      <a:lnTo>
                        <a:pt x="474" y="2358"/>
                      </a:lnTo>
                      <a:lnTo>
                        <a:pt x="480" y="2322"/>
                      </a:lnTo>
                      <a:lnTo>
                        <a:pt x="456" y="2298"/>
                      </a:lnTo>
                      <a:lnTo>
                        <a:pt x="462" y="2274"/>
                      </a:lnTo>
                      <a:lnTo>
                        <a:pt x="438" y="2256"/>
                      </a:lnTo>
                      <a:lnTo>
                        <a:pt x="450" y="2244"/>
                      </a:lnTo>
                      <a:lnTo>
                        <a:pt x="456" y="2232"/>
                      </a:lnTo>
                      <a:lnTo>
                        <a:pt x="462" y="2226"/>
                      </a:lnTo>
                      <a:lnTo>
                        <a:pt x="438" y="2202"/>
                      </a:lnTo>
                      <a:lnTo>
                        <a:pt x="426" y="2202"/>
                      </a:lnTo>
                      <a:lnTo>
                        <a:pt x="420" y="2196"/>
                      </a:lnTo>
                      <a:lnTo>
                        <a:pt x="408" y="2190"/>
                      </a:lnTo>
                      <a:lnTo>
                        <a:pt x="402" y="2190"/>
                      </a:lnTo>
                      <a:lnTo>
                        <a:pt x="396" y="2184"/>
                      </a:lnTo>
                      <a:lnTo>
                        <a:pt x="414" y="2184"/>
                      </a:lnTo>
                      <a:lnTo>
                        <a:pt x="426" y="2178"/>
                      </a:lnTo>
                      <a:lnTo>
                        <a:pt x="438" y="2178"/>
                      </a:lnTo>
                      <a:lnTo>
                        <a:pt x="444" y="2172"/>
                      </a:lnTo>
                      <a:lnTo>
                        <a:pt x="444" y="2166"/>
                      </a:lnTo>
                      <a:lnTo>
                        <a:pt x="432" y="2160"/>
                      </a:lnTo>
                      <a:lnTo>
                        <a:pt x="402" y="2160"/>
                      </a:lnTo>
                      <a:lnTo>
                        <a:pt x="390" y="2148"/>
                      </a:lnTo>
                      <a:lnTo>
                        <a:pt x="390" y="2118"/>
                      </a:lnTo>
                      <a:lnTo>
                        <a:pt x="384" y="2106"/>
                      </a:lnTo>
                      <a:lnTo>
                        <a:pt x="384" y="2100"/>
                      </a:lnTo>
                      <a:lnTo>
                        <a:pt x="378" y="2094"/>
                      </a:lnTo>
                      <a:lnTo>
                        <a:pt x="366" y="2088"/>
                      </a:lnTo>
                      <a:lnTo>
                        <a:pt x="360" y="2088"/>
                      </a:lnTo>
                      <a:lnTo>
                        <a:pt x="366" y="2058"/>
                      </a:lnTo>
                      <a:lnTo>
                        <a:pt x="342" y="2046"/>
                      </a:lnTo>
                      <a:lnTo>
                        <a:pt x="336" y="2040"/>
                      </a:lnTo>
                      <a:lnTo>
                        <a:pt x="336" y="2028"/>
                      </a:lnTo>
                      <a:lnTo>
                        <a:pt x="330" y="2016"/>
                      </a:lnTo>
                      <a:lnTo>
                        <a:pt x="330" y="1998"/>
                      </a:lnTo>
                      <a:lnTo>
                        <a:pt x="324" y="1986"/>
                      </a:lnTo>
                      <a:lnTo>
                        <a:pt x="324" y="1974"/>
                      </a:lnTo>
                      <a:lnTo>
                        <a:pt x="330" y="1968"/>
                      </a:lnTo>
                      <a:lnTo>
                        <a:pt x="342" y="1962"/>
                      </a:lnTo>
                      <a:lnTo>
                        <a:pt x="348" y="1962"/>
                      </a:lnTo>
                      <a:lnTo>
                        <a:pt x="336" y="1950"/>
                      </a:lnTo>
                      <a:lnTo>
                        <a:pt x="324" y="1944"/>
                      </a:lnTo>
                      <a:lnTo>
                        <a:pt x="306" y="1926"/>
                      </a:lnTo>
                      <a:lnTo>
                        <a:pt x="300" y="1914"/>
                      </a:lnTo>
                      <a:lnTo>
                        <a:pt x="300" y="1890"/>
                      </a:lnTo>
                      <a:lnTo>
                        <a:pt x="294" y="1878"/>
                      </a:lnTo>
                      <a:lnTo>
                        <a:pt x="288" y="1872"/>
                      </a:lnTo>
                      <a:lnTo>
                        <a:pt x="288" y="1842"/>
                      </a:lnTo>
                      <a:lnTo>
                        <a:pt x="294" y="1836"/>
                      </a:lnTo>
                      <a:lnTo>
                        <a:pt x="294" y="1824"/>
                      </a:lnTo>
                      <a:lnTo>
                        <a:pt x="276" y="1812"/>
                      </a:lnTo>
                      <a:lnTo>
                        <a:pt x="276" y="1806"/>
                      </a:lnTo>
                      <a:lnTo>
                        <a:pt x="282" y="1794"/>
                      </a:lnTo>
                      <a:lnTo>
                        <a:pt x="282" y="1788"/>
                      </a:lnTo>
                      <a:lnTo>
                        <a:pt x="264" y="1770"/>
                      </a:lnTo>
                      <a:lnTo>
                        <a:pt x="282" y="1758"/>
                      </a:lnTo>
                      <a:lnTo>
                        <a:pt x="270" y="1716"/>
                      </a:lnTo>
                      <a:lnTo>
                        <a:pt x="276" y="1716"/>
                      </a:lnTo>
                      <a:lnTo>
                        <a:pt x="282" y="1710"/>
                      </a:lnTo>
                      <a:lnTo>
                        <a:pt x="294" y="1704"/>
                      </a:lnTo>
                      <a:lnTo>
                        <a:pt x="300" y="1692"/>
                      </a:lnTo>
                      <a:lnTo>
                        <a:pt x="300" y="1686"/>
                      </a:lnTo>
                      <a:lnTo>
                        <a:pt x="282" y="1668"/>
                      </a:lnTo>
                      <a:lnTo>
                        <a:pt x="276" y="1668"/>
                      </a:lnTo>
                      <a:lnTo>
                        <a:pt x="276" y="1650"/>
                      </a:lnTo>
                      <a:lnTo>
                        <a:pt x="246" y="1626"/>
                      </a:lnTo>
                      <a:lnTo>
                        <a:pt x="246" y="1578"/>
                      </a:lnTo>
                      <a:lnTo>
                        <a:pt x="240" y="1566"/>
                      </a:lnTo>
                      <a:lnTo>
                        <a:pt x="234" y="1548"/>
                      </a:lnTo>
                      <a:lnTo>
                        <a:pt x="234" y="1536"/>
                      </a:lnTo>
                      <a:lnTo>
                        <a:pt x="228" y="1530"/>
                      </a:lnTo>
                      <a:lnTo>
                        <a:pt x="228" y="1524"/>
                      </a:lnTo>
                      <a:lnTo>
                        <a:pt x="252" y="1518"/>
                      </a:lnTo>
                      <a:lnTo>
                        <a:pt x="258" y="1500"/>
                      </a:lnTo>
                      <a:lnTo>
                        <a:pt x="258" y="1494"/>
                      </a:lnTo>
                      <a:lnTo>
                        <a:pt x="264" y="1482"/>
                      </a:lnTo>
                      <a:lnTo>
                        <a:pt x="264" y="1470"/>
                      </a:lnTo>
                      <a:lnTo>
                        <a:pt x="258" y="1464"/>
                      </a:lnTo>
                      <a:lnTo>
                        <a:pt x="252" y="1452"/>
                      </a:lnTo>
                      <a:lnTo>
                        <a:pt x="246" y="1446"/>
                      </a:lnTo>
                      <a:lnTo>
                        <a:pt x="240" y="1434"/>
                      </a:lnTo>
                      <a:lnTo>
                        <a:pt x="234" y="1428"/>
                      </a:lnTo>
                      <a:lnTo>
                        <a:pt x="246" y="1428"/>
                      </a:lnTo>
                      <a:lnTo>
                        <a:pt x="246" y="1398"/>
                      </a:lnTo>
                      <a:lnTo>
                        <a:pt x="252" y="1380"/>
                      </a:lnTo>
                      <a:lnTo>
                        <a:pt x="252" y="1356"/>
                      </a:lnTo>
                      <a:lnTo>
                        <a:pt x="270" y="1338"/>
                      </a:lnTo>
                      <a:lnTo>
                        <a:pt x="270" y="1332"/>
                      </a:lnTo>
                      <a:lnTo>
                        <a:pt x="264" y="1320"/>
                      </a:lnTo>
                      <a:lnTo>
                        <a:pt x="258" y="1314"/>
                      </a:lnTo>
                      <a:lnTo>
                        <a:pt x="252" y="1302"/>
                      </a:lnTo>
                      <a:lnTo>
                        <a:pt x="246" y="1260"/>
                      </a:lnTo>
                      <a:lnTo>
                        <a:pt x="222" y="1260"/>
                      </a:lnTo>
                      <a:lnTo>
                        <a:pt x="210" y="1248"/>
                      </a:lnTo>
                      <a:lnTo>
                        <a:pt x="210" y="1236"/>
                      </a:lnTo>
                      <a:lnTo>
                        <a:pt x="216" y="1230"/>
                      </a:lnTo>
                      <a:lnTo>
                        <a:pt x="210" y="1218"/>
                      </a:lnTo>
                      <a:lnTo>
                        <a:pt x="198" y="1188"/>
                      </a:lnTo>
                      <a:lnTo>
                        <a:pt x="180" y="1170"/>
                      </a:lnTo>
                      <a:lnTo>
                        <a:pt x="180" y="1164"/>
                      </a:lnTo>
                      <a:lnTo>
                        <a:pt x="186" y="1158"/>
                      </a:lnTo>
                      <a:lnTo>
                        <a:pt x="186" y="1146"/>
                      </a:lnTo>
                      <a:lnTo>
                        <a:pt x="168" y="1128"/>
                      </a:lnTo>
                      <a:lnTo>
                        <a:pt x="156" y="1122"/>
                      </a:lnTo>
                      <a:lnTo>
                        <a:pt x="156" y="1116"/>
                      </a:lnTo>
                      <a:lnTo>
                        <a:pt x="150" y="1110"/>
                      </a:lnTo>
                      <a:lnTo>
                        <a:pt x="150" y="1086"/>
                      </a:lnTo>
                      <a:lnTo>
                        <a:pt x="156" y="1086"/>
                      </a:lnTo>
                      <a:lnTo>
                        <a:pt x="168" y="1080"/>
                      </a:lnTo>
                      <a:lnTo>
                        <a:pt x="162" y="1026"/>
                      </a:lnTo>
                      <a:lnTo>
                        <a:pt x="186" y="1026"/>
                      </a:lnTo>
                      <a:lnTo>
                        <a:pt x="186" y="1020"/>
                      </a:lnTo>
                      <a:lnTo>
                        <a:pt x="180" y="1008"/>
                      </a:lnTo>
                      <a:lnTo>
                        <a:pt x="168" y="972"/>
                      </a:lnTo>
                      <a:lnTo>
                        <a:pt x="156" y="948"/>
                      </a:lnTo>
                      <a:lnTo>
                        <a:pt x="156" y="936"/>
                      </a:lnTo>
                      <a:lnTo>
                        <a:pt x="168" y="924"/>
                      </a:lnTo>
                      <a:lnTo>
                        <a:pt x="168" y="858"/>
                      </a:lnTo>
                      <a:lnTo>
                        <a:pt x="174" y="852"/>
                      </a:lnTo>
                      <a:lnTo>
                        <a:pt x="180" y="840"/>
                      </a:lnTo>
                      <a:lnTo>
                        <a:pt x="192" y="828"/>
                      </a:lnTo>
                      <a:lnTo>
                        <a:pt x="192" y="816"/>
                      </a:lnTo>
                      <a:lnTo>
                        <a:pt x="198" y="804"/>
                      </a:lnTo>
                      <a:lnTo>
                        <a:pt x="198" y="792"/>
                      </a:lnTo>
                      <a:lnTo>
                        <a:pt x="204" y="774"/>
                      </a:lnTo>
                      <a:lnTo>
                        <a:pt x="204" y="762"/>
                      </a:lnTo>
                      <a:lnTo>
                        <a:pt x="222" y="762"/>
                      </a:lnTo>
                      <a:lnTo>
                        <a:pt x="228" y="756"/>
                      </a:lnTo>
                      <a:lnTo>
                        <a:pt x="240" y="750"/>
                      </a:lnTo>
                      <a:lnTo>
                        <a:pt x="240" y="738"/>
                      </a:lnTo>
                      <a:lnTo>
                        <a:pt x="234" y="726"/>
                      </a:lnTo>
                      <a:lnTo>
                        <a:pt x="210" y="714"/>
                      </a:lnTo>
                      <a:lnTo>
                        <a:pt x="204" y="708"/>
                      </a:lnTo>
                      <a:lnTo>
                        <a:pt x="198" y="708"/>
                      </a:lnTo>
                      <a:lnTo>
                        <a:pt x="204" y="708"/>
                      </a:lnTo>
                      <a:lnTo>
                        <a:pt x="216" y="696"/>
                      </a:lnTo>
                      <a:lnTo>
                        <a:pt x="222" y="684"/>
                      </a:lnTo>
                      <a:lnTo>
                        <a:pt x="228" y="678"/>
                      </a:lnTo>
                      <a:lnTo>
                        <a:pt x="222" y="666"/>
                      </a:lnTo>
                      <a:lnTo>
                        <a:pt x="210" y="654"/>
                      </a:lnTo>
                      <a:lnTo>
                        <a:pt x="198" y="648"/>
                      </a:lnTo>
                      <a:lnTo>
                        <a:pt x="192" y="642"/>
                      </a:lnTo>
                      <a:lnTo>
                        <a:pt x="192" y="624"/>
                      </a:lnTo>
                      <a:lnTo>
                        <a:pt x="216" y="600"/>
                      </a:lnTo>
                      <a:lnTo>
                        <a:pt x="216" y="594"/>
                      </a:lnTo>
                      <a:lnTo>
                        <a:pt x="204" y="594"/>
                      </a:lnTo>
                      <a:lnTo>
                        <a:pt x="192" y="588"/>
                      </a:lnTo>
                      <a:lnTo>
                        <a:pt x="186" y="582"/>
                      </a:lnTo>
                      <a:lnTo>
                        <a:pt x="186" y="576"/>
                      </a:lnTo>
                      <a:lnTo>
                        <a:pt x="192" y="570"/>
                      </a:lnTo>
                      <a:lnTo>
                        <a:pt x="198" y="558"/>
                      </a:lnTo>
                      <a:lnTo>
                        <a:pt x="210" y="552"/>
                      </a:lnTo>
                      <a:lnTo>
                        <a:pt x="222" y="540"/>
                      </a:lnTo>
                      <a:lnTo>
                        <a:pt x="240" y="534"/>
                      </a:lnTo>
                      <a:lnTo>
                        <a:pt x="252" y="528"/>
                      </a:lnTo>
                      <a:lnTo>
                        <a:pt x="258" y="522"/>
                      </a:lnTo>
                      <a:lnTo>
                        <a:pt x="264" y="522"/>
                      </a:lnTo>
                      <a:lnTo>
                        <a:pt x="276" y="438"/>
                      </a:lnTo>
                      <a:lnTo>
                        <a:pt x="264" y="420"/>
                      </a:lnTo>
                      <a:lnTo>
                        <a:pt x="222" y="420"/>
                      </a:lnTo>
                      <a:lnTo>
                        <a:pt x="216" y="408"/>
                      </a:lnTo>
                      <a:lnTo>
                        <a:pt x="216" y="384"/>
                      </a:lnTo>
                      <a:lnTo>
                        <a:pt x="192" y="360"/>
                      </a:lnTo>
                      <a:lnTo>
                        <a:pt x="192" y="294"/>
                      </a:lnTo>
                      <a:lnTo>
                        <a:pt x="186" y="288"/>
                      </a:lnTo>
                      <a:lnTo>
                        <a:pt x="174" y="282"/>
                      </a:lnTo>
                      <a:lnTo>
                        <a:pt x="168" y="276"/>
                      </a:lnTo>
                      <a:lnTo>
                        <a:pt x="156" y="270"/>
                      </a:lnTo>
                      <a:lnTo>
                        <a:pt x="150" y="264"/>
                      </a:lnTo>
                      <a:lnTo>
                        <a:pt x="144" y="264"/>
                      </a:lnTo>
                      <a:lnTo>
                        <a:pt x="144" y="240"/>
                      </a:lnTo>
                      <a:lnTo>
                        <a:pt x="138" y="234"/>
                      </a:lnTo>
                      <a:lnTo>
                        <a:pt x="132" y="222"/>
                      </a:lnTo>
                      <a:lnTo>
                        <a:pt x="132" y="210"/>
                      </a:lnTo>
                      <a:lnTo>
                        <a:pt x="138" y="204"/>
                      </a:lnTo>
                      <a:lnTo>
                        <a:pt x="144" y="192"/>
                      </a:lnTo>
                      <a:lnTo>
                        <a:pt x="150" y="186"/>
                      </a:lnTo>
                      <a:lnTo>
                        <a:pt x="132" y="168"/>
                      </a:lnTo>
                      <a:lnTo>
                        <a:pt x="144" y="156"/>
                      </a:lnTo>
                      <a:lnTo>
                        <a:pt x="150" y="144"/>
                      </a:lnTo>
                      <a:lnTo>
                        <a:pt x="150" y="138"/>
                      </a:lnTo>
                      <a:lnTo>
                        <a:pt x="144" y="126"/>
                      </a:lnTo>
                      <a:lnTo>
                        <a:pt x="120" y="114"/>
                      </a:lnTo>
                      <a:lnTo>
                        <a:pt x="114" y="114"/>
                      </a:lnTo>
                      <a:lnTo>
                        <a:pt x="102" y="108"/>
                      </a:lnTo>
                      <a:lnTo>
                        <a:pt x="90" y="30"/>
                      </a:lnTo>
                      <a:lnTo>
                        <a:pt x="66" y="30"/>
                      </a:lnTo>
                      <a:lnTo>
                        <a:pt x="48" y="0"/>
                      </a:lnTo>
                      <a:lnTo>
                        <a:pt x="36" y="6"/>
                      </a:lnTo>
                      <a:lnTo>
                        <a:pt x="42" y="18"/>
                      </a:lnTo>
                      <a:lnTo>
                        <a:pt x="42" y="36"/>
                      </a:lnTo>
                      <a:lnTo>
                        <a:pt x="36" y="42"/>
                      </a:lnTo>
                      <a:lnTo>
                        <a:pt x="0" y="66"/>
                      </a:lnTo>
                      <a:lnTo>
                        <a:pt x="0" y="108"/>
                      </a:lnTo>
                      <a:lnTo>
                        <a:pt x="24" y="156"/>
                      </a:lnTo>
                      <a:lnTo>
                        <a:pt x="30" y="174"/>
                      </a:lnTo>
                      <a:lnTo>
                        <a:pt x="36" y="228"/>
                      </a:lnTo>
                      <a:lnTo>
                        <a:pt x="36" y="282"/>
                      </a:lnTo>
                      <a:lnTo>
                        <a:pt x="48" y="318"/>
                      </a:lnTo>
                      <a:lnTo>
                        <a:pt x="48" y="360"/>
                      </a:lnTo>
                      <a:lnTo>
                        <a:pt x="54" y="384"/>
                      </a:lnTo>
                      <a:lnTo>
                        <a:pt x="54" y="432"/>
                      </a:lnTo>
                      <a:lnTo>
                        <a:pt x="30" y="444"/>
                      </a:lnTo>
                      <a:lnTo>
                        <a:pt x="36" y="474"/>
                      </a:lnTo>
                      <a:lnTo>
                        <a:pt x="54" y="486"/>
                      </a:lnTo>
                      <a:lnTo>
                        <a:pt x="48" y="582"/>
                      </a:lnTo>
                      <a:lnTo>
                        <a:pt x="72" y="624"/>
                      </a:lnTo>
                      <a:lnTo>
                        <a:pt x="54" y="642"/>
                      </a:lnTo>
                      <a:lnTo>
                        <a:pt x="60" y="702"/>
                      </a:lnTo>
                      <a:lnTo>
                        <a:pt x="66" y="708"/>
                      </a:lnTo>
                      <a:lnTo>
                        <a:pt x="78" y="732"/>
                      </a:lnTo>
                      <a:lnTo>
                        <a:pt x="78" y="744"/>
                      </a:lnTo>
                      <a:lnTo>
                        <a:pt x="72" y="756"/>
                      </a:lnTo>
                      <a:lnTo>
                        <a:pt x="66" y="762"/>
                      </a:lnTo>
                      <a:lnTo>
                        <a:pt x="60" y="762"/>
                      </a:lnTo>
                      <a:lnTo>
                        <a:pt x="60" y="792"/>
                      </a:lnTo>
                      <a:lnTo>
                        <a:pt x="72" y="810"/>
                      </a:lnTo>
                      <a:lnTo>
                        <a:pt x="60" y="822"/>
                      </a:lnTo>
                      <a:lnTo>
                        <a:pt x="48" y="846"/>
                      </a:lnTo>
                      <a:lnTo>
                        <a:pt x="48" y="852"/>
                      </a:lnTo>
                      <a:lnTo>
                        <a:pt x="60" y="852"/>
                      </a:lnTo>
                      <a:lnTo>
                        <a:pt x="60" y="864"/>
                      </a:lnTo>
                      <a:lnTo>
                        <a:pt x="66" y="870"/>
                      </a:lnTo>
                      <a:lnTo>
                        <a:pt x="66" y="888"/>
                      </a:lnTo>
                      <a:lnTo>
                        <a:pt x="54" y="900"/>
                      </a:lnTo>
                      <a:lnTo>
                        <a:pt x="54" y="906"/>
                      </a:lnTo>
                      <a:lnTo>
                        <a:pt x="48" y="912"/>
                      </a:lnTo>
                      <a:lnTo>
                        <a:pt x="48" y="936"/>
                      </a:lnTo>
                      <a:lnTo>
                        <a:pt x="54" y="948"/>
                      </a:lnTo>
                      <a:lnTo>
                        <a:pt x="60" y="954"/>
                      </a:lnTo>
                      <a:lnTo>
                        <a:pt x="66" y="954"/>
                      </a:lnTo>
                      <a:lnTo>
                        <a:pt x="78" y="966"/>
                      </a:lnTo>
                      <a:lnTo>
                        <a:pt x="78" y="1020"/>
                      </a:lnTo>
                      <a:lnTo>
                        <a:pt x="60" y="1020"/>
                      </a:lnTo>
                      <a:lnTo>
                        <a:pt x="60" y="1044"/>
                      </a:lnTo>
                      <a:lnTo>
                        <a:pt x="66" y="1056"/>
                      </a:lnTo>
                      <a:lnTo>
                        <a:pt x="90" y="1128"/>
                      </a:lnTo>
                      <a:lnTo>
                        <a:pt x="96" y="1140"/>
                      </a:lnTo>
                      <a:lnTo>
                        <a:pt x="102" y="1146"/>
                      </a:lnTo>
                      <a:lnTo>
                        <a:pt x="102" y="1164"/>
                      </a:lnTo>
                      <a:lnTo>
                        <a:pt x="108" y="1170"/>
                      </a:lnTo>
                      <a:lnTo>
                        <a:pt x="114" y="1182"/>
                      </a:lnTo>
                      <a:lnTo>
                        <a:pt x="120" y="1188"/>
                      </a:lnTo>
                      <a:lnTo>
                        <a:pt x="120" y="1236"/>
                      </a:lnTo>
                      <a:lnTo>
                        <a:pt x="114" y="1266"/>
                      </a:lnTo>
                      <a:lnTo>
                        <a:pt x="138" y="1290"/>
                      </a:lnTo>
                      <a:lnTo>
                        <a:pt x="138" y="1296"/>
                      </a:lnTo>
                      <a:lnTo>
                        <a:pt x="132" y="1302"/>
                      </a:lnTo>
                      <a:lnTo>
                        <a:pt x="126" y="1314"/>
                      </a:lnTo>
                      <a:lnTo>
                        <a:pt x="126" y="1326"/>
                      </a:lnTo>
                      <a:lnTo>
                        <a:pt x="120" y="1338"/>
                      </a:lnTo>
                      <a:lnTo>
                        <a:pt x="120" y="1416"/>
                      </a:lnTo>
                      <a:lnTo>
                        <a:pt x="102" y="1452"/>
                      </a:lnTo>
                      <a:lnTo>
                        <a:pt x="114" y="1464"/>
                      </a:lnTo>
                      <a:lnTo>
                        <a:pt x="114" y="1470"/>
                      </a:lnTo>
                      <a:lnTo>
                        <a:pt x="108" y="1476"/>
                      </a:lnTo>
                      <a:lnTo>
                        <a:pt x="108" y="1536"/>
                      </a:lnTo>
                      <a:lnTo>
                        <a:pt x="102" y="1554"/>
                      </a:lnTo>
                      <a:lnTo>
                        <a:pt x="102" y="1578"/>
                      </a:lnTo>
                      <a:lnTo>
                        <a:pt x="84" y="1584"/>
                      </a:lnTo>
                      <a:lnTo>
                        <a:pt x="84" y="1608"/>
                      </a:lnTo>
                      <a:lnTo>
                        <a:pt x="108" y="1650"/>
                      </a:lnTo>
                      <a:lnTo>
                        <a:pt x="108" y="1692"/>
                      </a:lnTo>
                      <a:lnTo>
                        <a:pt x="114" y="1704"/>
                      </a:lnTo>
                      <a:lnTo>
                        <a:pt x="144" y="1734"/>
                      </a:lnTo>
                      <a:lnTo>
                        <a:pt x="156" y="1758"/>
                      </a:lnTo>
                      <a:lnTo>
                        <a:pt x="156" y="1800"/>
                      </a:lnTo>
                      <a:lnTo>
                        <a:pt x="150" y="1812"/>
                      </a:lnTo>
                      <a:lnTo>
                        <a:pt x="150" y="1824"/>
                      </a:lnTo>
                      <a:lnTo>
                        <a:pt x="162" y="1836"/>
                      </a:lnTo>
                      <a:lnTo>
                        <a:pt x="162" y="1896"/>
                      </a:lnTo>
                      <a:lnTo>
                        <a:pt x="168" y="1908"/>
                      </a:lnTo>
                      <a:lnTo>
                        <a:pt x="174" y="1914"/>
                      </a:lnTo>
                      <a:lnTo>
                        <a:pt x="186" y="1920"/>
                      </a:lnTo>
                      <a:lnTo>
                        <a:pt x="192" y="1926"/>
                      </a:lnTo>
                      <a:lnTo>
                        <a:pt x="198" y="1926"/>
                      </a:lnTo>
                      <a:lnTo>
                        <a:pt x="192" y="1944"/>
                      </a:lnTo>
                      <a:lnTo>
                        <a:pt x="234" y="1944"/>
                      </a:lnTo>
                      <a:lnTo>
                        <a:pt x="234" y="1914"/>
                      </a:lnTo>
                      <a:lnTo>
                        <a:pt x="246" y="1926"/>
                      </a:lnTo>
                      <a:lnTo>
                        <a:pt x="258" y="1932"/>
                      </a:lnTo>
                      <a:lnTo>
                        <a:pt x="270" y="1932"/>
                      </a:lnTo>
                      <a:lnTo>
                        <a:pt x="276" y="1926"/>
                      </a:lnTo>
                      <a:lnTo>
                        <a:pt x="276" y="1914"/>
                      </a:lnTo>
                      <a:lnTo>
                        <a:pt x="288" y="1932"/>
                      </a:lnTo>
                      <a:lnTo>
                        <a:pt x="282" y="1938"/>
                      </a:lnTo>
                      <a:lnTo>
                        <a:pt x="270" y="1944"/>
                      </a:lnTo>
                      <a:lnTo>
                        <a:pt x="264" y="1956"/>
                      </a:lnTo>
                      <a:lnTo>
                        <a:pt x="258" y="1962"/>
                      </a:lnTo>
                      <a:lnTo>
                        <a:pt x="258" y="1968"/>
                      </a:lnTo>
                      <a:lnTo>
                        <a:pt x="288" y="1968"/>
                      </a:lnTo>
                      <a:lnTo>
                        <a:pt x="294" y="1974"/>
                      </a:lnTo>
                      <a:lnTo>
                        <a:pt x="294" y="1992"/>
                      </a:lnTo>
                      <a:lnTo>
                        <a:pt x="270" y="1986"/>
                      </a:lnTo>
                      <a:lnTo>
                        <a:pt x="288" y="2010"/>
                      </a:lnTo>
                      <a:lnTo>
                        <a:pt x="276" y="2022"/>
                      </a:lnTo>
                      <a:lnTo>
                        <a:pt x="294" y="2046"/>
                      </a:lnTo>
                      <a:lnTo>
                        <a:pt x="276" y="2064"/>
                      </a:lnTo>
                      <a:lnTo>
                        <a:pt x="270" y="2076"/>
                      </a:lnTo>
                      <a:lnTo>
                        <a:pt x="270" y="2082"/>
                      </a:lnTo>
                      <a:lnTo>
                        <a:pt x="276" y="2088"/>
                      </a:lnTo>
                      <a:lnTo>
                        <a:pt x="282" y="2088"/>
                      </a:lnTo>
                      <a:lnTo>
                        <a:pt x="306" y="2100"/>
                      </a:lnTo>
                      <a:lnTo>
                        <a:pt x="318" y="2100"/>
                      </a:lnTo>
                      <a:lnTo>
                        <a:pt x="300" y="2118"/>
                      </a:lnTo>
                      <a:lnTo>
                        <a:pt x="300" y="2130"/>
                      </a:lnTo>
                      <a:lnTo>
                        <a:pt x="312" y="2136"/>
                      </a:lnTo>
                      <a:lnTo>
                        <a:pt x="318" y="2142"/>
                      </a:lnTo>
                      <a:lnTo>
                        <a:pt x="330" y="2148"/>
                      </a:lnTo>
                      <a:lnTo>
                        <a:pt x="354" y="2148"/>
                      </a:lnTo>
                      <a:lnTo>
                        <a:pt x="360" y="2184"/>
                      </a:lnTo>
                      <a:lnTo>
                        <a:pt x="354" y="2184"/>
                      </a:lnTo>
                      <a:lnTo>
                        <a:pt x="324" y="2214"/>
                      </a:lnTo>
                      <a:lnTo>
                        <a:pt x="324" y="2220"/>
                      </a:lnTo>
                      <a:lnTo>
                        <a:pt x="330" y="2226"/>
                      </a:lnTo>
                      <a:lnTo>
                        <a:pt x="354" y="2226"/>
                      </a:lnTo>
                      <a:lnTo>
                        <a:pt x="366" y="2232"/>
                      </a:lnTo>
                      <a:lnTo>
                        <a:pt x="378" y="2244"/>
                      </a:lnTo>
                      <a:lnTo>
                        <a:pt x="348" y="2244"/>
                      </a:lnTo>
                      <a:lnTo>
                        <a:pt x="342" y="2238"/>
                      </a:lnTo>
                      <a:lnTo>
                        <a:pt x="330" y="2238"/>
                      </a:lnTo>
                      <a:lnTo>
                        <a:pt x="324" y="2244"/>
                      </a:lnTo>
                      <a:lnTo>
                        <a:pt x="324" y="2250"/>
                      </a:lnTo>
                      <a:lnTo>
                        <a:pt x="354" y="2256"/>
                      </a:lnTo>
                      <a:lnTo>
                        <a:pt x="330" y="2268"/>
                      </a:lnTo>
                      <a:lnTo>
                        <a:pt x="336" y="2292"/>
                      </a:lnTo>
                      <a:lnTo>
                        <a:pt x="348" y="2292"/>
                      </a:lnTo>
                      <a:lnTo>
                        <a:pt x="348" y="2316"/>
                      </a:lnTo>
                      <a:lnTo>
                        <a:pt x="336" y="2328"/>
                      </a:lnTo>
                      <a:lnTo>
                        <a:pt x="336" y="2322"/>
                      </a:lnTo>
                      <a:lnTo>
                        <a:pt x="330" y="2316"/>
                      </a:lnTo>
                      <a:lnTo>
                        <a:pt x="324" y="2304"/>
                      </a:lnTo>
                      <a:lnTo>
                        <a:pt x="324" y="2298"/>
                      </a:lnTo>
                      <a:lnTo>
                        <a:pt x="288" y="2298"/>
                      </a:lnTo>
                      <a:lnTo>
                        <a:pt x="306" y="2292"/>
                      </a:lnTo>
                      <a:lnTo>
                        <a:pt x="282" y="2268"/>
                      </a:lnTo>
                      <a:lnTo>
                        <a:pt x="276" y="2268"/>
                      </a:lnTo>
                      <a:lnTo>
                        <a:pt x="276" y="2280"/>
                      </a:lnTo>
                      <a:lnTo>
                        <a:pt x="270" y="2268"/>
                      </a:lnTo>
                      <a:lnTo>
                        <a:pt x="228" y="2280"/>
                      </a:lnTo>
                      <a:lnTo>
                        <a:pt x="264" y="2286"/>
                      </a:lnTo>
                      <a:lnTo>
                        <a:pt x="258" y="2292"/>
                      </a:lnTo>
                      <a:lnTo>
                        <a:pt x="252" y="2304"/>
                      </a:lnTo>
                      <a:lnTo>
                        <a:pt x="246" y="2310"/>
                      </a:lnTo>
                      <a:lnTo>
                        <a:pt x="234" y="2316"/>
                      </a:lnTo>
                      <a:lnTo>
                        <a:pt x="228" y="2328"/>
                      </a:lnTo>
                      <a:lnTo>
                        <a:pt x="222" y="2334"/>
                      </a:lnTo>
                      <a:lnTo>
                        <a:pt x="222" y="2340"/>
                      </a:lnTo>
                      <a:lnTo>
                        <a:pt x="228" y="2346"/>
                      </a:lnTo>
                      <a:lnTo>
                        <a:pt x="240" y="2352"/>
                      </a:lnTo>
                      <a:lnTo>
                        <a:pt x="252" y="2352"/>
                      </a:lnTo>
                      <a:lnTo>
                        <a:pt x="252" y="2346"/>
                      </a:lnTo>
                      <a:lnTo>
                        <a:pt x="240" y="2334"/>
                      </a:lnTo>
                      <a:lnTo>
                        <a:pt x="264" y="2328"/>
                      </a:lnTo>
                      <a:lnTo>
                        <a:pt x="282" y="2346"/>
                      </a:lnTo>
                      <a:lnTo>
                        <a:pt x="324" y="2346"/>
                      </a:lnTo>
                      <a:lnTo>
                        <a:pt x="336" y="2352"/>
                      </a:lnTo>
                      <a:lnTo>
                        <a:pt x="342" y="2364"/>
                      </a:lnTo>
                      <a:lnTo>
                        <a:pt x="354" y="2370"/>
                      </a:lnTo>
                      <a:lnTo>
                        <a:pt x="354" y="2376"/>
                      </a:lnTo>
                      <a:lnTo>
                        <a:pt x="336" y="2394"/>
                      </a:lnTo>
                      <a:lnTo>
                        <a:pt x="342" y="2406"/>
                      </a:lnTo>
                      <a:lnTo>
                        <a:pt x="360" y="2406"/>
                      </a:lnTo>
                      <a:lnTo>
                        <a:pt x="360" y="2418"/>
                      </a:lnTo>
                      <a:lnTo>
                        <a:pt x="378" y="2424"/>
                      </a:lnTo>
                      <a:lnTo>
                        <a:pt x="384" y="2406"/>
                      </a:lnTo>
                      <a:lnTo>
                        <a:pt x="402" y="2424"/>
                      </a:lnTo>
                      <a:lnTo>
                        <a:pt x="408" y="2424"/>
                      </a:lnTo>
                      <a:lnTo>
                        <a:pt x="420" y="2430"/>
                      </a:lnTo>
                      <a:lnTo>
                        <a:pt x="426" y="2436"/>
                      </a:lnTo>
                      <a:lnTo>
                        <a:pt x="426" y="2448"/>
                      </a:lnTo>
                      <a:lnTo>
                        <a:pt x="414" y="2460"/>
                      </a:lnTo>
                      <a:lnTo>
                        <a:pt x="408" y="2454"/>
                      </a:lnTo>
                      <a:lnTo>
                        <a:pt x="396" y="2454"/>
                      </a:lnTo>
                      <a:lnTo>
                        <a:pt x="384" y="2448"/>
                      </a:lnTo>
                      <a:lnTo>
                        <a:pt x="378" y="2442"/>
                      </a:lnTo>
                      <a:lnTo>
                        <a:pt x="366" y="2442"/>
                      </a:lnTo>
                      <a:lnTo>
                        <a:pt x="366" y="2454"/>
                      </a:lnTo>
                      <a:lnTo>
                        <a:pt x="372" y="2460"/>
                      </a:lnTo>
                      <a:lnTo>
                        <a:pt x="378" y="2460"/>
                      </a:lnTo>
                      <a:lnTo>
                        <a:pt x="390" y="2472"/>
                      </a:lnTo>
                      <a:lnTo>
                        <a:pt x="402" y="2496"/>
                      </a:lnTo>
                      <a:lnTo>
                        <a:pt x="402" y="2508"/>
                      </a:lnTo>
                      <a:lnTo>
                        <a:pt x="384" y="2508"/>
                      </a:lnTo>
                      <a:lnTo>
                        <a:pt x="396" y="2526"/>
                      </a:lnTo>
                      <a:lnTo>
                        <a:pt x="414" y="2562"/>
                      </a:lnTo>
                      <a:lnTo>
                        <a:pt x="426" y="2520"/>
                      </a:lnTo>
                      <a:lnTo>
                        <a:pt x="426" y="2550"/>
                      </a:lnTo>
                      <a:lnTo>
                        <a:pt x="444" y="2574"/>
                      </a:lnTo>
                      <a:lnTo>
                        <a:pt x="420" y="2574"/>
                      </a:lnTo>
                      <a:lnTo>
                        <a:pt x="426" y="2592"/>
                      </a:lnTo>
                      <a:lnTo>
                        <a:pt x="450" y="2592"/>
                      </a:lnTo>
                      <a:lnTo>
                        <a:pt x="432" y="2604"/>
                      </a:lnTo>
                      <a:lnTo>
                        <a:pt x="462" y="2616"/>
                      </a:lnTo>
                      <a:lnTo>
                        <a:pt x="444" y="2628"/>
                      </a:lnTo>
                      <a:lnTo>
                        <a:pt x="474" y="2640"/>
                      </a:lnTo>
                      <a:lnTo>
                        <a:pt x="462" y="2652"/>
                      </a:lnTo>
                      <a:lnTo>
                        <a:pt x="480" y="2658"/>
                      </a:lnTo>
                      <a:lnTo>
                        <a:pt x="480" y="2652"/>
                      </a:lnTo>
                      <a:lnTo>
                        <a:pt x="486" y="2640"/>
                      </a:lnTo>
                      <a:lnTo>
                        <a:pt x="486" y="2634"/>
                      </a:lnTo>
                      <a:lnTo>
                        <a:pt x="492" y="2634"/>
                      </a:lnTo>
                      <a:lnTo>
                        <a:pt x="498" y="2640"/>
                      </a:lnTo>
                      <a:lnTo>
                        <a:pt x="504" y="2652"/>
                      </a:lnTo>
                      <a:lnTo>
                        <a:pt x="498" y="2658"/>
                      </a:lnTo>
                      <a:lnTo>
                        <a:pt x="498" y="2664"/>
                      </a:lnTo>
                      <a:lnTo>
                        <a:pt x="492" y="2664"/>
                      </a:lnTo>
                      <a:lnTo>
                        <a:pt x="480" y="2676"/>
                      </a:lnTo>
                      <a:lnTo>
                        <a:pt x="480" y="2682"/>
                      </a:lnTo>
                      <a:lnTo>
                        <a:pt x="486" y="2688"/>
                      </a:lnTo>
                      <a:lnTo>
                        <a:pt x="516" y="2688"/>
                      </a:lnTo>
                      <a:lnTo>
                        <a:pt x="516" y="2700"/>
                      </a:lnTo>
                      <a:lnTo>
                        <a:pt x="540" y="2724"/>
                      </a:lnTo>
                      <a:lnTo>
                        <a:pt x="552" y="2730"/>
                      </a:lnTo>
                      <a:lnTo>
                        <a:pt x="558" y="2736"/>
                      </a:lnTo>
                      <a:lnTo>
                        <a:pt x="558" y="2700"/>
                      </a:lnTo>
                      <a:lnTo>
                        <a:pt x="564" y="2700"/>
                      </a:lnTo>
                      <a:lnTo>
                        <a:pt x="570" y="2706"/>
                      </a:lnTo>
                      <a:lnTo>
                        <a:pt x="582" y="2712"/>
                      </a:lnTo>
                      <a:lnTo>
                        <a:pt x="600" y="2718"/>
                      </a:lnTo>
                      <a:lnTo>
                        <a:pt x="624" y="2742"/>
                      </a:lnTo>
                      <a:lnTo>
                        <a:pt x="618" y="2748"/>
                      </a:lnTo>
                      <a:lnTo>
                        <a:pt x="618" y="2754"/>
                      </a:lnTo>
                      <a:lnTo>
                        <a:pt x="612" y="2760"/>
                      </a:lnTo>
                      <a:lnTo>
                        <a:pt x="630" y="2766"/>
                      </a:lnTo>
                      <a:lnTo>
                        <a:pt x="630" y="2790"/>
                      </a:lnTo>
                      <a:lnTo>
                        <a:pt x="684" y="2790"/>
                      </a:lnTo>
                      <a:lnTo>
                        <a:pt x="696" y="2802"/>
                      </a:lnTo>
                      <a:lnTo>
                        <a:pt x="666" y="2802"/>
                      </a:lnTo>
                      <a:lnTo>
                        <a:pt x="654" y="2814"/>
                      </a:lnTo>
                      <a:lnTo>
                        <a:pt x="630" y="2814"/>
                      </a:lnTo>
                      <a:lnTo>
                        <a:pt x="618" y="2832"/>
                      </a:lnTo>
                      <a:lnTo>
                        <a:pt x="648" y="2832"/>
                      </a:lnTo>
                      <a:lnTo>
                        <a:pt x="636" y="2850"/>
                      </a:lnTo>
                      <a:lnTo>
                        <a:pt x="666" y="2844"/>
                      </a:lnTo>
                      <a:lnTo>
                        <a:pt x="666" y="2826"/>
                      </a:lnTo>
                      <a:lnTo>
                        <a:pt x="690" y="2838"/>
                      </a:lnTo>
                      <a:lnTo>
                        <a:pt x="696" y="2826"/>
                      </a:lnTo>
                      <a:lnTo>
                        <a:pt x="702" y="2820"/>
                      </a:lnTo>
                      <a:lnTo>
                        <a:pt x="714" y="2814"/>
                      </a:lnTo>
                      <a:lnTo>
                        <a:pt x="720" y="2808"/>
                      </a:lnTo>
                      <a:lnTo>
                        <a:pt x="732" y="2808"/>
                      </a:lnTo>
                      <a:lnTo>
                        <a:pt x="732" y="2820"/>
                      </a:lnTo>
                      <a:lnTo>
                        <a:pt x="726" y="2832"/>
                      </a:lnTo>
                      <a:lnTo>
                        <a:pt x="702" y="2856"/>
                      </a:lnTo>
                      <a:lnTo>
                        <a:pt x="696" y="2850"/>
                      </a:lnTo>
                      <a:lnTo>
                        <a:pt x="678" y="2850"/>
                      </a:lnTo>
                      <a:lnTo>
                        <a:pt x="678" y="2868"/>
                      </a:lnTo>
                      <a:lnTo>
                        <a:pt x="642" y="2868"/>
                      </a:lnTo>
                      <a:lnTo>
                        <a:pt x="630" y="2880"/>
                      </a:lnTo>
                      <a:lnTo>
                        <a:pt x="642" y="2886"/>
                      </a:lnTo>
                      <a:lnTo>
                        <a:pt x="648" y="2916"/>
                      </a:lnTo>
                      <a:lnTo>
                        <a:pt x="678" y="2898"/>
                      </a:lnTo>
                      <a:lnTo>
                        <a:pt x="684" y="2910"/>
                      </a:lnTo>
                      <a:lnTo>
                        <a:pt x="684" y="2916"/>
                      </a:lnTo>
                      <a:lnTo>
                        <a:pt x="690" y="2916"/>
                      </a:lnTo>
                      <a:lnTo>
                        <a:pt x="696" y="2910"/>
                      </a:lnTo>
                      <a:lnTo>
                        <a:pt x="702" y="2898"/>
                      </a:lnTo>
                      <a:lnTo>
                        <a:pt x="702" y="2892"/>
                      </a:lnTo>
                      <a:lnTo>
                        <a:pt x="708" y="2880"/>
                      </a:lnTo>
                      <a:lnTo>
                        <a:pt x="714" y="2874"/>
                      </a:lnTo>
                      <a:close/>
                    </a:path>
                  </a:pathLst>
                </a:custGeom>
                <a:solidFill>
                  <a:srgbClr val="C7BDAF"/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5" name="Bolivia" descr="© INSCALE GmbH, 15.06.2010"/>
                <p:cNvSpPr>
                  <a:spLocks/>
                </p:cNvSpPr>
                <p:nvPr/>
              </p:nvSpPr>
              <p:spPr bwMode="auto">
                <a:xfrm>
                  <a:off x="1394" y="2510"/>
                  <a:ext cx="228" cy="271"/>
                </a:xfrm>
                <a:custGeom>
                  <a:avLst/>
                  <a:gdLst>
                    <a:gd name="T0" fmla="*/ 2147483647 w 894"/>
                    <a:gd name="T1" fmla="*/ 2147483647 h 1056"/>
                    <a:gd name="T2" fmla="*/ 2147483647 w 894"/>
                    <a:gd name="T3" fmla="*/ 2147483647 h 1056"/>
                    <a:gd name="T4" fmla="*/ 2147483647 w 894"/>
                    <a:gd name="T5" fmla="*/ 2147483647 h 1056"/>
                    <a:gd name="T6" fmla="*/ 2147483647 w 894"/>
                    <a:gd name="T7" fmla="*/ 2147483647 h 1056"/>
                    <a:gd name="T8" fmla="*/ 2147483647 w 894"/>
                    <a:gd name="T9" fmla="*/ 2147483647 h 1056"/>
                    <a:gd name="T10" fmla="*/ 2147483647 w 894"/>
                    <a:gd name="T11" fmla="*/ 2147483647 h 1056"/>
                    <a:gd name="T12" fmla="*/ 2147483647 w 894"/>
                    <a:gd name="T13" fmla="*/ 2147483647 h 1056"/>
                    <a:gd name="T14" fmla="*/ 2147483647 w 894"/>
                    <a:gd name="T15" fmla="*/ 2147483647 h 1056"/>
                    <a:gd name="T16" fmla="*/ 2147483647 w 894"/>
                    <a:gd name="T17" fmla="*/ 2147483647 h 1056"/>
                    <a:gd name="T18" fmla="*/ 2147483647 w 894"/>
                    <a:gd name="T19" fmla="*/ 2147483647 h 1056"/>
                    <a:gd name="T20" fmla="*/ 2147483647 w 894"/>
                    <a:gd name="T21" fmla="*/ 2147483647 h 1056"/>
                    <a:gd name="T22" fmla="*/ 2147483647 w 894"/>
                    <a:gd name="T23" fmla="*/ 2147483647 h 1056"/>
                    <a:gd name="T24" fmla="*/ 2147483647 w 894"/>
                    <a:gd name="T25" fmla="*/ 2147483647 h 1056"/>
                    <a:gd name="T26" fmla="*/ 2147483647 w 894"/>
                    <a:gd name="T27" fmla="*/ 2147483647 h 1056"/>
                    <a:gd name="T28" fmla="*/ 2147483647 w 894"/>
                    <a:gd name="T29" fmla="*/ 2147483647 h 1056"/>
                    <a:gd name="T30" fmla="*/ 2147483647 w 894"/>
                    <a:gd name="T31" fmla="*/ 2147483647 h 1056"/>
                    <a:gd name="T32" fmla="*/ 2147483647 w 894"/>
                    <a:gd name="T33" fmla="*/ 2147483647 h 1056"/>
                    <a:gd name="T34" fmla="*/ 2147483647 w 894"/>
                    <a:gd name="T35" fmla="*/ 2147483647 h 1056"/>
                    <a:gd name="T36" fmla="*/ 2147483647 w 894"/>
                    <a:gd name="T37" fmla="*/ 2147483647 h 1056"/>
                    <a:gd name="T38" fmla="*/ 2147483647 w 894"/>
                    <a:gd name="T39" fmla="*/ 2147483647 h 1056"/>
                    <a:gd name="T40" fmla="*/ 2147483647 w 894"/>
                    <a:gd name="T41" fmla="*/ 2147483647 h 1056"/>
                    <a:gd name="T42" fmla="*/ 2147483647 w 894"/>
                    <a:gd name="T43" fmla="*/ 2147483647 h 1056"/>
                    <a:gd name="T44" fmla="*/ 2147483647 w 894"/>
                    <a:gd name="T45" fmla="*/ 2147483647 h 1056"/>
                    <a:gd name="T46" fmla="*/ 2147483647 w 894"/>
                    <a:gd name="T47" fmla="*/ 2147483647 h 1056"/>
                    <a:gd name="T48" fmla="*/ 0 w 894"/>
                    <a:gd name="T49" fmla="*/ 2147483647 h 1056"/>
                    <a:gd name="T50" fmla="*/ 2147483647 w 894"/>
                    <a:gd name="T51" fmla="*/ 2147483647 h 1056"/>
                    <a:gd name="T52" fmla="*/ 2147483647 w 894"/>
                    <a:gd name="T53" fmla="*/ 2147483647 h 1056"/>
                    <a:gd name="T54" fmla="*/ 2147483647 w 894"/>
                    <a:gd name="T55" fmla="*/ 2147483647 h 1056"/>
                    <a:gd name="T56" fmla="*/ 2147483647 w 894"/>
                    <a:gd name="T57" fmla="*/ 2147483647 h 1056"/>
                    <a:gd name="T58" fmla="*/ 2147483647 w 894"/>
                    <a:gd name="T59" fmla="*/ 2147483647 h 1056"/>
                    <a:gd name="T60" fmla="*/ 2147483647 w 894"/>
                    <a:gd name="T61" fmla="*/ 2147483647 h 1056"/>
                    <a:gd name="T62" fmla="*/ 2147483647 w 894"/>
                    <a:gd name="T63" fmla="*/ 2147483647 h 1056"/>
                    <a:gd name="T64" fmla="*/ 2147483647 w 894"/>
                    <a:gd name="T65" fmla="*/ 2147483647 h 1056"/>
                    <a:gd name="T66" fmla="*/ 2147483647 w 894"/>
                    <a:gd name="T67" fmla="*/ 2147483647 h 1056"/>
                    <a:gd name="T68" fmla="*/ 2147483647 w 894"/>
                    <a:gd name="T69" fmla="*/ 2147483647 h 1056"/>
                    <a:gd name="T70" fmla="*/ 2147483647 w 894"/>
                    <a:gd name="T71" fmla="*/ 2147483647 h 1056"/>
                    <a:gd name="T72" fmla="*/ 2147483647 w 894"/>
                    <a:gd name="T73" fmla="*/ 2147483647 h 1056"/>
                    <a:gd name="T74" fmla="*/ 2147483647 w 894"/>
                    <a:gd name="T75" fmla="*/ 2147483647 h 1056"/>
                    <a:gd name="T76" fmla="*/ 2147483647 w 894"/>
                    <a:gd name="T77" fmla="*/ 2147483647 h 1056"/>
                    <a:gd name="T78" fmla="*/ 2147483647 w 894"/>
                    <a:gd name="T79" fmla="*/ 2147483647 h 1056"/>
                    <a:gd name="T80" fmla="*/ 2147483647 w 894"/>
                    <a:gd name="T81" fmla="*/ 2147483647 h 1056"/>
                    <a:gd name="T82" fmla="*/ 2147483647 w 894"/>
                    <a:gd name="T83" fmla="*/ 2147483647 h 1056"/>
                    <a:gd name="T84" fmla="*/ 2147483647 w 894"/>
                    <a:gd name="T85" fmla="*/ 2147483647 h 1056"/>
                    <a:gd name="T86" fmla="*/ 2147483647 w 894"/>
                    <a:gd name="T87" fmla="*/ 2147483647 h 1056"/>
                    <a:gd name="T88" fmla="*/ 2147483647 w 894"/>
                    <a:gd name="T89" fmla="*/ 2147483647 h 1056"/>
                    <a:gd name="T90" fmla="*/ 2147483647 w 894"/>
                    <a:gd name="T91" fmla="*/ 2147483647 h 1056"/>
                    <a:gd name="T92" fmla="*/ 2147483647 w 894"/>
                    <a:gd name="T93" fmla="*/ 2147483647 h 1056"/>
                    <a:gd name="T94" fmla="*/ 2147483647 w 894"/>
                    <a:gd name="T95" fmla="*/ 2147483647 h 1056"/>
                    <a:gd name="T96" fmla="*/ 2147483647 w 894"/>
                    <a:gd name="T97" fmla="*/ 2147483647 h 1056"/>
                    <a:gd name="T98" fmla="*/ 2147483647 w 894"/>
                    <a:gd name="T99" fmla="*/ 2147483647 h 1056"/>
                    <a:gd name="T100" fmla="*/ 2147483647 w 894"/>
                    <a:gd name="T101" fmla="*/ 2147483647 h 105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94"/>
                    <a:gd name="T154" fmla="*/ 0 h 1056"/>
                    <a:gd name="T155" fmla="*/ 894 w 894"/>
                    <a:gd name="T156" fmla="*/ 1056 h 105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94" h="1056">
                      <a:moveTo>
                        <a:pt x="882" y="744"/>
                      </a:moveTo>
                      <a:lnTo>
                        <a:pt x="882" y="738"/>
                      </a:lnTo>
                      <a:lnTo>
                        <a:pt x="888" y="732"/>
                      </a:lnTo>
                      <a:lnTo>
                        <a:pt x="888" y="708"/>
                      </a:lnTo>
                      <a:lnTo>
                        <a:pt x="894" y="696"/>
                      </a:lnTo>
                      <a:lnTo>
                        <a:pt x="894" y="684"/>
                      </a:lnTo>
                      <a:lnTo>
                        <a:pt x="882" y="648"/>
                      </a:lnTo>
                      <a:lnTo>
                        <a:pt x="876" y="636"/>
                      </a:lnTo>
                      <a:lnTo>
                        <a:pt x="864" y="624"/>
                      </a:lnTo>
                      <a:lnTo>
                        <a:pt x="840" y="612"/>
                      </a:lnTo>
                      <a:lnTo>
                        <a:pt x="834" y="606"/>
                      </a:lnTo>
                      <a:lnTo>
                        <a:pt x="822" y="600"/>
                      </a:lnTo>
                      <a:lnTo>
                        <a:pt x="816" y="588"/>
                      </a:lnTo>
                      <a:lnTo>
                        <a:pt x="816" y="576"/>
                      </a:lnTo>
                      <a:lnTo>
                        <a:pt x="822" y="558"/>
                      </a:lnTo>
                      <a:lnTo>
                        <a:pt x="822" y="546"/>
                      </a:lnTo>
                      <a:lnTo>
                        <a:pt x="828" y="540"/>
                      </a:lnTo>
                      <a:lnTo>
                        <a:pt x="828" y="534"/>
                      </a:lnTo>
                      <a:lnTo>
                        <a:pt x="768" y="534"/>
                      </a:lnTo>
                      <a:lnTo>
                        <a:pt x="720" y="528"/>
                      </a:lnTo>
                      <a:lnTo>
                        <a:pt x="690" y="522"/>
                      </a:lnTo>
                      <a:lnTo>
                        <a:pt x="684" y="516"/>
                      </a:lnTo>
                      <a:lnTo>
                        <a:pt x="684" y="474"/>
                      </a:lnTo>
                      <a:lnTo>
                        <a:pt x="690" y="462"/>
                      </a:lnTo>
                      <a:lnTo>
                        <a:pt x="684" y="456"/>
                      </a:lnTo>
                      <a:lnTo>
                        <a:pt x="672" y="450"/>
                      </a:lnTo>
                      <a:lnTo>
                        <a:pt x="666" y="438"/>
                      </a:lnTo>
                      <a:lnTo>
                        <a:pt x="660" y="432"/>
                      </a:lnTo>
                      <a:lnTo>
                        <a:pt x="660" y="426"/>
                      </a:lnTo>
                      <a:lnTo>
                        <a:pt x="678" y="426"/>
                      </a:lnTo>
                      <a:lnTo>
                        <a:pt x="678" y="396"/>
                      </a:lnTo>
                      <a:lnTo>
                        <a:pt x="672" y="384"/>
                      </a:lnTo>
                      <a:lnTo>
                        <a:pt x="666" y="378"/>
                      </a:lnTo>
                      <a:lnTo>
                        <a:pt x="660" y="366"/>
                      </a:lnTo>
                      <a:lnTo>
                        <a:pt x="660" y="336"/>
                      </a:lnTo>
                      <a:lnTo>
                        <a:pt x="654" y="330"/>
                      </a:lnTo>
                      <a:lnTo>
                        <a:pt x="648" y="318"/>
                      </a:lnTo>
                      <a:lnTo>
                        <a:pt x="624" y="306"/>
                      </a:lnTo>
                      <a:lnTo>
                        <a:pt x="564" y="306"/>
                      </a:lnTo>
                      <a:lnTo>
                        <a:pt x="558" y="300"/>
                      </a:lnTo>
                      <a:lnTo>
                        <a:pt x="546" y="294"/>
                      </a:lnTo>
                      <a:lnTo>
                        <a:pt x="534" y="282"/>
                      </a:lnTo>
                      <a:lnTo>
                        <a:pt x="534" y="276"/>
                      </a:lnTo>
                      <a:lnTo>
                        <a:pt x="510" y="276"/>
                      </a:lnTo>
                      <a:lnTo>
                        <a:pt x="498" y="270"/>
                      </a:lnTo>
                      <a:lnTo>
                        <a:pt x="486" y="258"/>
                      </a:lnTo>
                      <a:lnTo>
                        <a:pt x="474" y="252"/>
                      </a:lnTo>
                      <a:lnTo>
                        <a:pt x="468" y="240"/>
                      </a:lnTo>
                      <a:lnTo>
                        <a:pt x="468" y="234"/>
                      </a:lnTo>
                      <a:lnTo>
                        <a:pt x="456" y="234"/>
                      </a:lnTo>
                      <a:lnTo>
                        <a:pt x="450" y="240"/>
                      </a:lnTo>
                      <a:lnTo>
                        <a:pt x="438" y="240"/>
                      </a:lnTo>
                      <a:lnTo>
                        <a:pt x="426" y="234"/>
                      </a:lnTo>
                      <a:lnTo>
                        <a:pt x="420" y="222"/>
                      </a:lnTo>
                      <a:lnTo>
                        <a:pt x="414" y="228"/>
                      </a:lnTo>
                      <a:lnTo>
                        <a:pt x="384" y="228"/>
                      </a:lnTo>
                      <a:lnTo>
                        <a:pt x="372" y="222"/>
                      </a:lnTo>
                      <a:lnTo>
                        <a:pt x="366" y="216"/>
                      </a:lnTo>
                      <a:lnTo>
                        <a:pt x="366" y="210"/>
                      </a:lnTo>
                      <a:lnTo>
                        <a:pt x="360" y="198"/>
                      </a:lnTo>
                      <a:lnTo>
                        <a:pt x="360" y="192"/>
                      </a:lnTo>
                      <a:lnTo>
                        <a:pt x="354" y="186"/>
                      </a:lnTo>
                      <a:lnTo>
                        <a:pt x="330" y="186"/>
                      </a:lnTo>
                      <a:lnTo>
                        <a:pt x="324" y="156"/>
                      </a:lnTo>
                      <a:lnTo>
                        <a:pt x="318" y="150"/>
                      </a:lnTo>
                      <a:lnTo>
                        <a:pt x="306" y="144"/>
                      </a:lnTo>
                      <a:lnTo>
                        <a:pt x="294" y="132"/>
                      </a:lnTo>
                      <a:lnTo>
                        <a:pt x="294" y="120"/>
                      </a:lnTo>
                      <a:lnTo>
                        <a:pt x="300" y="114"/>
                      </a:lnTo>
                      <a:lnTo>
                        <a:pt x="300" y="96"/>
                      </a:lnTo>
                      <a:lnTo>
                        <a:pt x="294" y="84"/>
                      </a:lnTo>
                      <a:lnTo>
                        <a:pt x="288" y="78"/>
                      </a:lnTo>
                      <a:lnTo>
                        <a:pt x="288" y="48"/>
                      </a:lnTo>
                      <a:lnTo>
                        <a:pt x="294" y="42"/>
                      </a:lnTo>
                      <a:lnTo>
                        <a:pt x="294" y="36"/>
                      </a:lnTo>
                      <a:lnTo>
                        <a:pt x="300" y="30"/>
                      </a:lnTo>
                      <a:lnTo>
                        <a:pt x="300" y="0"/>
                      </a:lnTo>
                      <a:lnTo>
                        <a:pt x="288" y="0"/>
                      </a:lnTo>
                      <a:lnTo>
                        <a:pt x="276" y="6"/>
                      </a:lnTo>
                      <a:lnTo>
                        <a:pt x="276" y="12"/>
                      </a:lnTo>
                      <a:lnTo>
                        <a:pt x="270" y="12"/>
                      </a:lnTo>
                      <a:lnTo>
                        <a:pt x="258" y="0"/>
                      </a:lnTo>
                      <a:lnTo>
                        <a:pt x="246" y="12"/>
                      </a:lnTo>
                      <a:lnTo>
                        <a:pt x="210" y="12"/>
                      </a:lnTo>
                      <a:lnTo>
                        <a:pt x="198" y="18"/>
                      </a:lnTo>
                      <a:lnTo>
                        <a:pt x="192" y="24"/>
                      </a:lnTo>
                      <a:lnTo>
                        <a:pt x="186" y="36"/>
                      </a:lnTo>
                      <a:lnTo>
                        <a:pt x="180" y="42"/>
                      </a:lnTo>
                      <a:lnTo>
                        <a:pt x="180" y="48"/>
                      </a:lnTo>
                      <a:lnTo>
                        <a:pt x="144" y="48"/>
                      </a:lnTo>
                      <a:lnTo>
                        <a:pt x="138" y="78"/>
                      </a:lnTo>
                      <a:lnTo>
                        <a:pt x="102" y="78"/>
                      </a:lnTo>
                      <a:lnTo>
                        <a:pt x="90" y="96"/>
                      </a:lnTo>
                      <a:lnTo>
                        <a:pt x="84" y="102"/>
                      </a:lnTo>
                      <a:lnTo>
                        <a:pt x="60" y="114"/>
                      </a:lnTo>
                      <a:lnTo>
                        <a:pt x="42" y="114"/>
                      </a:lnTo>
                      <a:lnTo>
                        <a:pt x="42" y="108"/>
                      </a:lnTo>
                      <a:lnTo>
                        <a:pt x="36" y="102"/>
                      </a:lnTo>
                      <a:lnTo>
                        <a:pt x="12" y="102"/>
                      </a:lnTo>
                      <a:lnTo>
                        <a:pt x="0" y="96"/>
                      </a:lnTo>
                      <a:lnTo>
                        <a:pt x="0" y="114"/>
                      </a:lnTo>
                      <a:lnTo>
                        <a:pt x="6" y="132"/>
                      </a:lnTo>
                      <a:lnTo>
                        <a:pt x="18" y="144"/>
                      </a:lnTo>
                      <a:lnTo>
                        <a:pt x="30" y="162"/>
                      </a:lnTo>
                      <a:lnTo>
                        <a:pt x="42" y="174"/>
                      </a:lnTo>
                      <a:lnTo>
                        <a:pt x="54" y="192"/>
                      </a:lnTo>
                      <a:lnTo>
                        <a:pt x="66" y="216"/>
                      </a:lnTo>
                      <a:lnTo>
                        <a:pt x="66" y="228"/>
                      </a:lnTo>
                      <a:lnTo>
                        <a:pt x="60" y="234"/>
                      </a:lnTo>
                      <a:lnTo>
                        <a:pt x="54" y="246"/>
                      </a:lnTo>
                      <a:lnTo>
                        <a:pt x="48" y="252"/>
                      </a:lnTo>
                      <a:lnTo>
                        <a:pt x="60" y="300"/>
                      </a:lnTo>
                      <a:lnTo>
                        <a:pt x="42" y="330"/>
                      </a:lnTo>
                      <a:lnTo>
                        <a:pt x="48" y="330"/>
                      </a:lnTo>
                      <a:lnTo>
                        <a:pt x="60" y="342"/>
                      </a:lnTo>
                      <a:lnTo>
                        <a:pt x="66" y="354"/>
                      </a:lnTo>
                      <a:lnTo>
                        <a:pt x="66" y="360"/>
                      </a:lnTo>
                      <a:lnTo>
                        <a:pt x="60" y="372"/>
                      </a:lnTo>
                      <a:lnTo>
                        <a:pt x="48" y="384"/>
                      </a:lnTo>
                      <a:lnTo>
                        <a:pt x="36" y="408"/>
                      </a:lnTo>
                      <a:lnTo>
                        <a:pt x="42" y="426"/>
                      </a:lnTo>
                      <a:lnTo>
                        <a:pt x="48" y="438"/>
                      </a:lnTo>
                      <a:lnTo>
                        <a:pt x="54" y="444"/>
                      </a:lnTo>
                      <a:lnTo>
                        <a:pt x="54" y="450"/>
                      </a:lnTo>
                      <a:lnTo>
                        <a:pt x="42" y="468"/>
                      </a:lnTo>
                      <a:lnTo>
                        <a:pt x="54" y="480"/>
                      </a:lnTo>
                      <a:lnTo>
                        <a:pt x="78" y="498"/>
                      </a:lnTo>
                      <a:lnTo>
                        <a:pt x="78" y="516"/>
                      </a:lnTo>
                      <a:lnTo>
                        <a:pt x="102" y="528"/>
                      </a:lnTo>
                      <a:lnTo>
                        <a:pt x="90" y="558"/>
                      </a:lnTo>
                      <a:lnTo>
                        <a:pt x="78" y="546"/>
                      </a:lnTo>
                      <a:lnTo>
                        <a:pt x="78" y="558"/>
                      </a:lnTo>
                      <a:lnTo>
                        <a:pt x="66" y="582"/>
                      </a:lnTo>
                      <a:lnTo>
                        <a:pt x="54" y="588"/>
                      </a:lnTo>
                      <a:lnTo>
                        <a:pt x="36" y="606"/>
                      </a:lnTo>
                      <a:lnTo>
                        <a:pt x="48" y="630"/>
                      </a:lnTo>
                      <a:lnTo>
                        <a:pt x="42" y="636"/>
                      </a:lnTo>
                      <a:lnTo>
                        <a:pt x="60" y="666"/>
                      </a:lnTo>
                      <a:lnTo>
                        <a:pt x="84" y="666"/>
                      </a:lnTo>
                      <a:lnTo>
                        <a:pt x="96" y="744"/>
                      </a:lnTo>
                      <a:lnTo>
                        <a:pt x="108" y="750"/>
                      </a:lnTo>
                      <a:lnTo>
                        <a:pt x="114" y="750"/>
                      </a:lnTo>
                      <a:lnTo>
                        <a:pt x="138" y="762"/>
                      </a:lnTo>
                      <a:lnTo>
                        <a:pt x="144" y="774"/>
                      </a:lnTo>
                      <a:lnTo>
                        <a:pt x="144" y="780"/>
                      </a:lnTo>
                      <a:lnTo>
                        <a:pt x="138" y="792"/>
                      </a:lnTo>
                      <a:lnTo>
                        <a:pt x="126" y="804"/>
                      </a:lnTo>
                      <a:lnTo>
                        <a:pt x="144" y="822"/>
                      </a:lnTo>
                      <a:lnTo>
                        <a:pt x="138" y="828"/>
                      </a:lnTo>
                      <a:lnTo>
                        <a:pt x="132" y="840"/>
                      </a:lnTo>
                      <a:lnTo>
                        <a:pt x="126" y="846"/>
                      </a:lnTo>
                      <a:lnTo>
                        <a:pt x="126" y="858"/>
                      </a:lnTo>
                      <a:lnTo>
                        <a:pt x="132" y="870"/>
                      </a:lnTo>
                      <a:lnTo>
                        <a:pt x="138" y="876"/>
                      </a:lnTo>
                      <a:lnTo>
                        <a:pt x="138" y="900"/>
                      </a:lnTo>
                      <a:lnTo>
                        <a:pt x="144" y="900"/>
                      </a:lnTo>
                      <a:lnTo>
                        <a:pt x="150" y="906"/>
                      </a:lnTo>
                      <a:lnTo>
                        <a:pt x="162" y="912"/>
                      </a:lnTo>
                      <a:lnTo>
                        <a:pt x="168" y="918"/>
                      </a:lnTo>
                      <a:lnTo>
                        <a:pt x="180" y="924"/>
                      </a:lnTo>
                      <a:lnTo>
                        <a:pt x="186" y="930"/>
                      </a:lnTo>
                      <a:lnTo>
                        <a:pt x="186" y="996"/>
                      </a:lnTo>
                      <a:lnTo>
                        <a:pt x="210" y="1020"/>
                      </a:lnTo>
                      <a:lnTo>
                        <a:pt x="210" y="1044"/>
                      </a:lnTo>
                      <a:lnTo>
                        <a:pt x="216" y="1056"/>
                      </a:lnTo>
                      <a:lnTo>
                        <a:pt x="270" y="1056"/>
                      </a:lnTo>
                      <a:lnTo>
                        <a:pt x="270" y="1026"/>
                      </a:lnTo>
                      <a:lnTo>
                        <a:pt x="282" y="1026"/>
                      </a:lnTo>
                      <a:lnTo>
                        <a:pt x="282" y="1008"/>
                      </a:lnTo>
                      <a:lnTo>
                        <a:pt x="306" y="1002"/>
                      </a:lnTo>
                      <a:lnTo>
                        <a:pt x="318" y="978"/>
                      </a:lnTo>
                      <a:lnTo>
                        <a:pt x="324" y="984"/>
                      </a:lnTo>
                      <a:lnTo>
                        <a:pt x="348" y="996"/>
                      </a:lnTo>
                      <a:lnTo>
                        <a:pt x="360" y="996"/>
                      </a:lnTo>
                      <a:lnTo>
                        <a:pt x="378" y="1002"/>
                      </a:lnTo>
                      <a:lnTo>
                        <a:pt x="432" y="1002"/>
                      </a:lnTo>
                      <a:lnTo>
                        <a:pt x="462" y="1050"/>
                      </a:lnTo>
                      <a:lnTo>
                        <a:pt x="474" y="996"/>
                      </a:lnTo>
                      <a:lnTo>
                        <a:pt x="546" y="990"/>
                      </a:lnTo>
                      <a:lnTo>
                        <a:pt x="582" y="1014"/>
                      </a:lnTo>
                      <a:lnTo>
                        <a:pt x="582" y="996"/>
                      </a:lnTo>
                      <a:lnTo>
                        <a:pt x="594" y="924"/>
                      </a:lnTo>
                      <a:lnTo>
                        <a:pt x="594" y="900"/>
                      </a:lnTo>
                      <a:lnTo>
                        <a:pt x="588" y="894"/>
                      </a:lnTo>
                      <a:lnTo>
                        <a:pt x="588" y="888"/>
                      </a:lnTo>
                      <a:lnTo>
                        <a:pt x="576" y="864"/>
                      </a:lnTo>
                      <a:lnTo>
                        <a:pt x="576" y="852"/>
                      </a:lnTo>
                      <a:lnTo>
                        <a:pt x="582" y="846"/>
                      </a:lnTo>
                      <a:lnTo>
                        <a:pt x="594" y="840"/>
                      </a:lnTo>
                      <a:lnTo>
                        <a:pt x="606" y="828"/>
                      </a:lnTo>
                      <a:lnTo>
                        <a:pt x="612" y="798"/>
                      </a:lnTo>
                      <a:lnTo>
                        <a:pt x="714" y="780"/>
                      </a:lnTo>
                      <a:lnTo>
                        <a:pt x="792" y="768"/>
                      </a:lnTo>
                      <a:lnTo>
                        <a:pt x="846" y="810"/>
                      </a:lnTo>
                      <a:lnTo>
                        <a:pt x="864" y="846"/>
                      </a:lnTo>
                      <a:lnTo>
                        <a:pt x="864" y="840"/>
                      </a:lnTo>
                      <a:lnTo>
                        <a:pt x="870" y="834"/>
                      </a:lnTo>
                      <a:lnTo>
                        <a:pt x="882" y="828"/>
                      </a:lnTo>
                      <a:lnTo>
                        <a:pt x="888" y="822"/>
                      </a:lnTo>
                      <a:lnTo>
                        <a:pt x="876" y="816"/>
                      </a:lnTo>
                      <a:lnTo>
                        <a:pt x="870" y="810"/>
                      </a:lnTo>
                      <a:lnTo>
                        <a:pt x="870" y="786"/>
                      </a:lnTo>
                      <a:lnTo>
                        <a:pt x="876" y="774"/>
                      </a:lnTo>
                      <a:lnTo>
                        <a:pt x="882" y="768"/>
                      </a:lnTo>
                      <a:lnTo>
                        <a:pt x="888" y="756"/>
                      </a:lnTo>
                      <a:lnTo>
                        <a:pt x="882" y="74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6" name="Argentina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1431" y="2761"/>
                  <a:ext cx="279" cy="624"/>
                </a:xfrm>
                <a:custGeom>
                  <a:avLst/>
                  <a:gdLst>
                    <a:gd name="T0" fmla="*/ 2147483647 w 1092"/>
                    <a:gd name="T1" fmla="*/ 2147483647 h 2442"/>
                    <a:gd name="T2" fmla="*/ 2147483647 w 1092"/>
                    <a:gd name="T3" fmla="*/ 2147483647 h 2442"/>
                    <a:gd name="T4" fmla="*/ 2147483647 w 1092"/>
                    <a:gd name="T5" fmla="*/ 2147483647 h 2442"/>
                    <a:gd name="T6" fmla="*/ 2147483647 w 1092"/>
                    <a:gd name="T7" fmla="*/ 2147483647 h 2442"/>
                    <a:gd name="T8" fmla="*/ 2147483647 w 1092"/>
                    <a:gd name="T9" fmla="*/ 2147483647 h 2442"/>
                    <a:gd name="T10" fmla="*/ 2147483647 w 1092"/>
                    <a:gd name="T11" fmla="*/ 2147483647 h 2442"/>
                    <a:gd name="T12" fmla="*/ 2147483647 w 1092"/>
                    <a:gd name="T13" fmla="*/ 2147483647 h 2442"/>
                    <a:gd name="T14" fmla="*/ 2147483647 w 1092"/>
                    <a:gd name="T15" fmla="*/ 2147483647 h 2442"/>
                    <a:gd name="T16" fmla="*/ 2147483647 w 1092"/>
                    <a:gd name="T17" fmla="*/ 2147483647 h 2442"/>
                    <a:gd name="T18" fmla="*/ 2147483647 w 1092"/>
                    <a:gd name="T19" fmla="*/ 2147483647 h 2442"/>
                    <a:gd name="T20" fmla="*/ 2147483647 w 1092"/>
                    <a:gd name="T21" fmla="*/ 0 h 2442"/>
                    <a:gd name="T22" fmla="*/ 2147483647 w 1092"/>
                    <a:gd name="T23" fmla="*/ 2147483647 h 2442"/>
                    <a:gd name="T24" fmla="*/ 2147483647 w 1092"/>
                    <a:gd name="T25" fmla="*/ 2147483647 h 2442"/>
                    <a:gd name="T26" fmla="*/ 2147483647 w 1092"/>
                    <a:gd name="T27" fmla="*/ 2147483647 h 2442"/>
                    <a:gd name="T28" fmla="*/ 2147483647 w 1092"/>
                    <a:gd name="T29" fmla="*/ 2147483647 h 2442"/>
                    <a:gd name="T30" fmla="*/ 2147483647 w 1092"/>
                    <a:gd name="T31" fmla="*/ 2147483647 h 2442"/>
                    <a:gd name="T32" fmla="*/ 2147483647 w 1092"/>
                    <a:gd name="T33" fmla="*/ 2147483647 h 2442"/>
                    <a:gd name="T34" fmla="*/ 2147483647 w 1092"/>
                    <a:gd name="T35" fmla="*/ 2147483647 h 2442"/>
                    <a:gd name="T36" fmla="*/ 2147483647 w 1092"/>
                    <a:gd name="T37" fmla="*/ 2147483647 h 2442"/>
                    <a:gd name="T38" fmla="*/ 2147483647 w 1092"/>
                    <a:gd name="T39" fmla="*/ 2147483647 h 2442"/>
                    <a:gd name="T40" fmla="*/ 2147483647 w 1092"/>
                    <a:gd name="T41" fmla="*/ 2147483647 h 2442"/>
                    <a:gd name="T42" fmla="*/ 2147483647 w 1092"/>
                    <a:gd name="T43" fmla="*/ 2147483647 h 2442"/>
                    <a:gd name="T44" fmla="*/ 2147483647 w 1092"/>
                    <a:gd name="T45" fmla="*/ 2147483647 h 2442"/>
                    <a:gd name="T46" fmla="*/ 2147483647 w 1092"/>
                    <a:gd name="T47" fmla="*/ 2147483647 h 2442"/>
                    <a:gd name="T48" fmla="*/ 2147483647 w 1092"/>
                    <a:gd name="T49" fmla="*/ 2147483647 h 2442"/>
                    <a:gd name="T50" fmla="*/ 2147483647 w 1092"/>
                    <a:gd name="T51" fmla="*/ 2147483647 h 2442"/>
                    <a:gd name="T52" fmla="*/ 2147483647 w 1092"/>
                    <a:gd name="T53" fmla="*/ 2147483647 h 2442"/>
                    <a:gd name="T54" fmla="*/ 2147483647 w 1092"/>
                    <a:gd name="T55" fmla="*/ 2147483647 h 2442"/>
                    <a:gd name="T56" fmla="*/ 2147483647 w 1092"/>
                    <a:gd name="T57" fmla="*/ 2147483647 h 2442"/>
                    <a:gd name="T58" fmla="*/ 2147483647 w 1092"/>
                    <a:gd name="T59" fmla="*/ 2147483647 h 2442"/>
                    <a:gd name="T60" fmla="*/ 2147483647 w 1092"/>
                    <a:gd name="T61" fmla="*/ 2147483647 h 2442"/>
                    <a:gd name="T62" fmla="*/ 2147483647 w 1092"/>
                    <a:gd name="T63" fmla="*/ 2147483647 h 2442"/>
                    <a:gd name="T64" fmla="*/ 2147483647 w 1092"/>
                    <a:gd name="T65" fmla="*/ 2147483647 h 2442"/>
                    <a:gd name="T66" fmla="*/ 2147483647 w 1092"/>
                    <a:gd name="T67" fmla="*/ 2147483647 h 2442"/>
                    <a:gd name="T68" fmla="*/ 2147483647 w 1092"/>
                    <a:gd name="T69" fmla="*/ 2147483647 h 2442"/>
                    <a:gd name="T70" fmla="*/ 2147483647 w 1092"/>
                    <a:gd name="T71" fmla="*/ 2147483647 h 2442"/>
                    <a:gd name="T72" fmla="*/ 2147483647 w 1092"/>
                    <a:gd name="T73" fmla="*/ 2147483647 h 2442"/>
                    <a:gd name="T74" fmla="*/ 2147483647 w 1092"/>
                    <a:gd name="T75" fmla="*/ 2147483647 h 2442"/>
                    <a:gd name="T76" fmla="*/ 2147483647 w 1092"/>
                    <a:gd name="T77" fmla="*/ 2147483647 h 2442"/>
                    <a:gd name="T78" fmla="*/ 2147483647 w 1092"/>
                    <a:gd name="T79" fmla="*/ 2147483647 h 2442"/>
                    <a:gd name="T80" fmla="*/ 2147483647 w 1092"/>
                    <a:gd name="T81" fmla="*/ 2147483647 h 2442"/>
                    <a:gd name="T82" fmla="*/ 2147483647 w 1092"/>
                    <a:gd name="T83" fmla="*/ 2147483647 h 2442"/>
                    <a:gd name="T84" fmla="*/ 2147483647 w 1092"/>
                    <a:gd name="T85" fmla="*/ 2147483647 h 2442"/>
                    <a:gd name="T86" fmla="*/ 2147483647 w 1092"/>
                    <a:gd name="T87" fmla="*/ 2147483647 h 2442"/>
                    <a:gd name="T88" fmla="*/ 2147483647 w 1092"/>
                    <a:gd name="T89" fmla="*/ 2147483647 h 2442"/>
                    <a:gd name="T90" fmla="*/ 2147483647 w 1092"/>
                    <a:gd name="T91" fmla="*/ 2147483647 h 2442"/>
                    <a:gd name="T92" fmla="*/ 2147483647 w 1092"/>
                    <a:gd name="T93" fmla="*/ 2147483647 h 2442"/>
                    <a:gd name="T94" fmla="*/ 2147483647 w 1092"/>
                    <a:gd name="T95" fmla="*/ 2147483647 h 2442"/>
                    <a:gd name="T96" fmla="*/ 2147483647 w 1092"/>
                    <a:gd name="T97" fmla="*/ 2147483647 h 2442"/>
                    <a:gd name="T98" fmla="*/ 2147483647 w 1092"/>
                    <a:gd name="T99" fmla="*/ 2147483647 h 2442"/>
                    <a:gd name="T100" fmla="*/ 2147483647 w 1092"/>
                    <a:gd name="T101" fmla="*/ 2147483647 h 2442"/>
                    <a:gd name="T102" fmla="*/ 2147483647 w 1092"/>
                    <a:gd name="T103" fmla="*/ 2147483647 h 2442"/>
                    <a:gd name="T104" fmla="*/ 2147483647 w 1092"/>
                    <a:gd name="T105" fmla="*/ 2147483647 h 2442"/>
                    <a:gd name="T106" fmla="*/ 2147483647 w 1092"/>
                    <a:gd name="T107" fmla="*/ 2147483647 h 2442"/>
                    <a:gd name="T108" fmla="*/ 2147483647 w 1092"/>
                    <a:gd name="T109" fmla="*/ 2147483647 h 2442"/>
                    <a:gd name="T110" fmla="*/ 2147483647 w 1092"/>
                    <a:gd name="T111" fmla="*/ 2147483647 h 2442"/>
                    <a:gd name="T112" fmla="*/ 2147483647 w 1092"/>
                    <a:gd name="T113" fmla="*/ 2147483647 h 244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092"/>
                    <a:gd name="T172" fmla="*/ 0 h 2442"/>
                    <a:gd name="T173" fmla="*/ 1092 w 1092"/>
                    <a:gd name="T174" fmla="*/ 2442 h 244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092" h="2442">
                      <a:moveTo>
                        <a:pt x="954" y="534"/>
                      </a:moveTo>
                      <a:lnTo>
                        <a:pt x="978" y="528"/>
                      </a:lnTo>
                      <a:lnTo>
                        <a:pt x="984" y="504"/>
                      </a:lnTo>
                      <a:lnTo>
                        <a:pt x="990" y="498"/>
                      </a:lnTo>
                      <a:lnTo>
                        <a:pt x="990" y="480"/>
                      </a:lnTo>
                      <a:lnTo>
                        <a:pt x="1026" y="480"/>
                      </a:lnTo>
                      <a:lnTo>
                        <a:pt x="1026" y="462"/>
                      </a:lnTo>
                      <a:lnTo>
                        <a:pt x="1032" y="450"/>
                      </a:lnTo>
                      <a:lnTo>
                        <a:pt x="1038" y="444"/>
                      </a:lnTo>
                      <a:lnTo>
                        <a:pt x="1092" y="426"/>
                      </a:lnTo>
                      <a:lnTo>
                        <a:pt x="1092" y="390"/>
                      </a:lnTo>
                      <a:lnTo>
                        <a:pt x="1086" y="372"/>
                      </a:lnTo>
                      <a:lnTo>
                        <a:pt x="1086" y="342"/>
                      </a:lnTo>
                      <a:lnTo>
                        <a:pt x="1080" y="336"/>
                      </a:lnTo>
                      <a:lnTo>
                        <a:pt x="1074" y="336"/>
                      </a:lnTo>
                      <a:lnTo>
                        <a:pt x="1074" y="324"/>
                      </a:lnTo>
                      <a:lnTo>
                        <a:pt x="1062" y="300"/>
                      </a:lnTo>
                      <a:lnTo>
                        <a:pt x="1056" y="294"/>
                      </a:lnTo>
                      <a:lnTo>
                        <a:pt x="1038" y="294"/>
                      </a:lnTo>
                      <a:lnTo>
                        <a:pt x="1032" y="300"/>
                      </a:lnTo>
                      <a:lnTo>
                        <a:pt x="1020" y="306"/>
                      </a:lnTo>
                      <a:lnTo>
                        <a:pt x="1020" y="384"/>
                      </a:lnTo>
                      <a:lnTo>
                        <a:pt x="1008" y="390"/>
                      </a:lnTo>
                      <a:lnTo>
                        <a:pt x="1002" y="402"/>
                      </a:lnTo>
                      <a:lnTo>
                        <a:pt x="990" y="408"/>
                      </a:lnTo>
                      <a:lnTo>
                        <a:pt x="984" y="414"/>
                      </a:lnTo>
                      <a:lnTo>
                        <a:pt x="978" y="414"/>
                      </a:lnTo>
                      <a:lnTo>
                        <a:pt x="966" y="426"/>
                      </a:lnTo>
                      <a:lnTo>
                        <a:pt x="954" y="450"/>
                      </a:lnTo>
                      <a:lnTo>
                        <a:pt x="948" y="456"/>
                      </a:lnTo>
                      <a:lnTo>
                        <a:pt x="948" y="450"/>
                      </a:lnTo>
                      <a:lnTo>
                        <a:pt x="942" y="444"/>
                      </a:lnTo>
                      <a:lnTo>
                        <a:pt x="930" y="444"/>
                      </a:lnTo>
                      <a:lnTo>
                        <a:pt x="924" y="450"/>
                      </a:lnTo>
                      <a:lnTo>
                        <a:pt x="924" y="468"/>
                      </a:lnTo>
                      <a:lnTo>
                        <a:pt x="912" y="450"/>
                      </a:lnTo>
                      <a:lnTo>
                        <a:pt x="852" y="450"/>
                      </a:lnTo>
                      <a:lnTo>
                        <a:pt x="834" y="444"/>
                      </a:lnTo>
                      <a:lnTo>
                        <a:pt x="822" y="438"/>
                      </a:lnTo>
                      <a:lnTo>
                        <a:pt x="816" y="432"/>
                      </a:lnTo>
                      <a:lnTo>
                        <a:pt x="804" y="426"/>
                      </a:lnTo>
                      <a:lnTo>
                        <a:pt x="798" y="426"/>
                      </a:lnTo>
                      <a:lnTo>
                        <a:pt x="786" y="432"/>
                      </a:lnTo>
                      <a:lnTo>
                        <a:pt x="762" y="432"/>
                      </a:lnTo>
                      <a:lnTo>
                        <a:pt x="756" y="426"/>
                      </a:lnTo>
                      <a:lnTo>
                        <a:pt x="756" y="414"/>
                      </a:lnTo>
                      <a:lnTo>
                        <a:pt x="762" y="402"/>
                      </a:lnTo>
                      <a:lnTo>
                        <a:pt x="768" y="396"/>
                      </a:lnTo>
                      <a:lnTo>
                        <a:pt x="774" y="384"/>
                      </a:lnTo>
                      <a:lnTo>
                        <a:pt x="780" y="378"/>
                      </a:lnTo>
                      <a:lnTo>
                        <a:pt x="780" y="342"/>
                      </a:lnTo>
                      <a:lnTo>
                        <a:pt x="798" y="342"/>
                      </a:lnTo>
                      <a:lnTo>
                        <a:pt x="804" y="336"/>
                      </a:lnTo>
                      <a:lnTo>
                        <a:pt x="804" y="330"/>
                      </a:lnTo>
                      <a:lnTo>
                        <a:pt x="798" y="318"/>
                      </a:lnTo>
                      <a:lnTo>
                        <a:pt x="792" y="312"/>
                      </a:lnTo>
                      <a:lnTo>
                        <a:pt x="798" y="300"/>
                      </a:lnTo>
                      <a:lnTo>
                        <a:pt x="804" y="294"/>
                      </a:lnTo>
                      <a:lnTo>
                        <a:pt x="804" y="282"/>
                      </a:lnTo>
                      <a:lnTo>
                        <a:pt x="810" y="276"/>
                      </a:lnTo>
                      <a:lnTo>
                        <a:pt x="804" y="270"/>
                      </a:lnTo>
                      <a:lnTo>
                        <a:pt x="792" y="264"/>
                      </a:lnTo>
                      <a:lnTo>
                        <a:pt x="774" y="258"/>
                      </a:lnTo>
                      <a:lnTo>
                        <a:pt x="762" y="252"/>
                      </a:lnTo>
                      <a:lnTo>
                        <a:pt x="750" y="252"/>
                      </a:lnTo>
                      <a:lnTo>
                        <a:pt x="744" y="246"/>
                      </a:lnTo>
                      <a:lnTo>
                        <a:pt x="708" y="228"/>
                      </a:lnTo>
                      <a:lnTo>
                        <a:pt x="690" y="216"/>
                      </a:lnTo>
                      <a:lnTo>
                        <a:pt x="678" y="210"/>
                      </a:lnTo>
                      <a:lnTo>
                        <a:pt x="672" y="204"/>
                      </a:lnTo>
                      <a:lnTo>
                        <a:pt x="666" y="204"/>
                      </a:lnTo>
                      <a:lnTo>
                        <a:pt x="660" y="198"/>
                      </a:lnTo>
                      <a:lnTo>
                        <a:pt x="648" y="192"/>
                      </a:lnTo>
                      <a:lnTo>
                        <a:pt x="642" y="186"/>
                      </a:lnTo>
                      <a:lnTo>
                        <a:pt x="630" y="180"/>
                      </a:lnTo>
                      <a:lnTo>
                        <a:pt x="600" y="180"/>
                      </a:lnTo>
                      <a:lnTo>
                        <a:pt x="564" y="162"/>
                      </a:lnTo>
                      <a:lnTo>
                        <a:pt x="558" y="156"/>
                      </a:lnTo>
                      <a:lnTo>
                        <a:pt x="552" y="156"/>
                      </a:lnTo>
                      <a:lnTo>
                        <a:pt x="546" y="138"/>
                      </a:lnTo>
                      <a:lnTo>
                        <a:pt x="534" y="132"/>
                      </a:lnTo>
                      <a:lnTo>
                        <a:pt x="516" y="114"/>
                      </a:lnTo>
                      <a:lnTo>
                        <a:pt x="492" y="102"/>
                      </a:lnTo>
                      <a:lnTo>
                        <a:pt x="486" y="96"/>
                      </a:lnTo>
                      <a:lnTo>
                        <a:pt x="480" y="84"/>
                      </a:lnTo>
                      <a:lnTo>
                        <a:pt x="468" y="78"/>
                      </a:lnTo>
                      <a:lnTo>
                        <a:pt x="462" y="66"/>
                      </a:lnTo>
                      <a:lnTo>
                        <a:pt x="456" y="60"/>
                      </a:lnTo>
                      <a:lnTo>
                        <a:pt x="456" y="54"/>
                      </a:lnTo>
                      <a:lnTo>
                        <a:pt x="438" y="36"/>
                      </a:lnTo>
                      <a:lnTo>
                        <a:pt x="402" y="12"/>
                      </a:lnTo>
                      <a:lnTo>
                        <a:pt x="330" y="18"/>
                      </a:lnTo>
                      <a:lnTo>
                        <a:pt x="318" y="72"/>
                      </a:lnTo>
                      <a:lnTo>
                        <a:pt x="288" y="24"/>
                      </a:lnTo>
                      <a:lnTo>
                        <a:pt x="234" y="24"/>
                      </a:lnTo>
                      <a:lnTo>
                        <a:pt x="216" y="18"/>
                      </a:lnTo>
                      <a:lnTo>
                        <a:pt x="204" y="18"/>
                      </a:lnTo>
                      <a:lnTo>
                        <a:pt x="180" y="6"/>
                      </a:lnTo>
                      <a:lnTo>
                        <a:pt x="174" y="0"/>
                      </a:lnTo>
                      <a:lnTo>
                        <a:pt x="162" y="24"/>
                      </a:lnTo>
                      <a:lnTo>
                        <a:pt x="138" y="30"/>
                      </a:lnTo>
                      <a:lnTo>
                        <a:pt x="138" y="48"/>
                      </a:lnTo>
                      <a:lnTo>
                        <a:pt x="126" y="48"/>
                      </a:lnTo>
                      <a:lnTo>
                        <a:pt x="126" y="78"/>
                      </a:lnTo>
                      <a:lnTo>
                        <a:pt x="114" y="78"/>
                      </a:lnTo>
                      <a:lnTo>
                        <a:pt x="126" y="96"/>
                      </a:lnTo>
                      <a:lnTo>
                        <a:pt x="114" y="180"/>
                      </a:lnTo>
                      <a:lnTo>
                        <a:pt x="108" y="180"/>
                      </a:lnTo>
                      <a:lnTo>
                        <a:pt x="102" y="186"/>
                      </a:lnTo>
                      <a:lnTo>
                        <a:pt x="90" y="192"/>
                      </a:lnTo>
                      <a:lnTo>
                        <a:pt x="72" y="198"/>
                      </a:lnTo>
                      <a:lnTo>
                        <a:pt x="60" y="210"/>
                      </a:lnTo>
                      <a:lnTo>
                        <a:pt x="48" y="216"/>
                      </a:lnTo>
                      <a:lnTo>
                        <a:pt x="42" y="228"/>
                      </a:lnTo>
                      <a:lnTo>
                        <a:pt x="36" y="234"/>
                      </a:lnTo>
                      <a:lnTo>
                        <a:pt x="36" y="240"/>
                      </a:lnTo>
                      <a:lnTo>
                        <a:pt x="42" y="246"/>
                      </a:lnTo>
                      <a:lnTo>
                        <a:pt x="54" y="252"/>
                      </a:lnTo>
                      <a:lnTo>
                        <a:pt x="66" y="252"/>
                      </a:lnTo>
                      <a:lnTo>
                        <a:pt x="66" y="258"/>
                      </a:lnTo>
                      <a:lnTo>
                        <a:pt x="42" y="282"/>
                      </a:lnTo>
                      <a:lnTo>
                        <a:pt x="42" y="300"/>
                      </a:lnTo>
                      <a:lnTo>
                        <a:pt x="48" y="306"/>
                      </a:lnTo>
                      <a:lnTo>
                        <a:pt x="60" y="312"/>
                      </a:lnTo>
                      <a:lnTo>
                        <a:pt x="72" y="324"/>
                      </a:lnTo>
                      <a:lnTo>
                        <a:pt x="78" y="336"/>
                      </a:lnTo>
                      <a:lnTo>
                        <a:pt x="72" y="342"/>
                      </a:lnTo>
                      <a:lnTo>
                        <a:pt x="66" y="354"/>
                      </a:lnTo>
                      <a:lnTo>
                        <a:pt x="54" y="366"/>
                      </a:lnTo>
                      <a:lnTo>
                        <a:pt x="48" y="366"/>
                      </a:lnTo>
                      <a:lnTo>
                        <a:pt x="54" y="366"/>
                      </a:lnTo>
                      <a:lnTo>
                        <a:pt x="60" y="372"/>
                      </a:lnTo>
                      <a:lnTo>
                        <a:pt x="84" y="384"/>
                      </a:lnTo>
                      <a:lnTo>
                        <a:pt x="90" y="396"/>
                      </a:lnTo>
                      <a:lnTo>
                        <a:pt x="90" y="408"/>
                      </a:lnTo>
                      <a:lnTo>
                        <a:pt x="78" y="414"/>
                      </a:lnTo>
                      <a:lnTo>
                        <a:pt x="72" y="420"/>
                      </a:lnTo>
                      <a:lnTo>
                        <a:pt x="54" y="420"/>
                      </a:lnTo>
                      <a:lnTo>
                        <a:pt x="54" y="432"/>
                      </a:lnTo>
                      <a:lnTo>
                        <a:pt x="48" y="450"/>
                      </a:lnTo>
                      <a:lnTo>
                        <a:pt x="48" y="462"/>
                      </a:lnTo>
                      <a:lnTo>
                        <a:pt x="42" y="474"/>
                      </a:lnTo>
                      <a:lnTo>
                        <a:pt x="42" y="486"/>
                      </a:lnTo>
                      <a:lnTo>
                        <a:pt x="30" y="498"/>
                      </a:lnTo>
                      <a:lnTo>
                        <a:pt x="24" y="510"/>
                      </a:lnTo>
                      <a:lnTo>
                        <a:pt x="18" y="516"/>
                      </a:lnTo>
                      <a:lnTo>
                        <a:pt x="18" y="582"/>
                      </a:lnTo>
                      <a:lnTo>
                        <a:pt x="6" y="594"/>
                      </a:lnTo>
                      <a:lnTo>
                        <a:pt x="6" y="606"/>
                      </a:lnTo>
                      <a:lnTo>
                        <a:pt x="18" y="630"/>
                      </a:lnTo>
                      <a:lnTo>
                        <a:pt x="30" y="666"/>
                      </a:lnTo>
                      <a:lnTo>
                        <a:pt x="36" y="678"/>
                      </a:lnTo>
                      <a:lnTo>
                        <a:pt x="36" y="684"/>
                      </a:lnTo>
                      <a:lnTo>
                        <a:pt x="12" y="684"/>
                      </a:lnTo>
                      <a:lnTo>
                        <a:pt x="18" y="738"/>
                      </a:lnTo>
                      <a:lnTo>
                        <a:pt x="6" y="744"/>
                      </a:lnTo>
                      <a:lnTo>
                        <a:pt x="0" y="744"/>
                      </a:lnTo>
                      <a:lnTo>
                        <a:pt x="0" y="768"/>
                      </a:lnTo>
                      <a:lnTo>
                        <a:pt x="6" y="774"/>
                      </a:lnTo>
                      <a:lnTo>
                        <a:pt x="6" y="780"/>
                      </a:lnTo>
                      <a:lnTo>
                        <a:pt x="18" y="786"/>
                      </a:lnTo>
                      <a:lnTo>
                        <a:pt x="36" y="804"/>
                      </a:lnTo>
                      <a:lnTo>
                        <a:pt x="36" y="816"/>
                      </a:lnTo>
                      <a:lnTo>
                        <a:pt x="30" y="822"/>
                      </a:lnTo>
                      <a:lnTo>
                        <a:pt x="30" y="828"/>
                      </a:lnTo>
                      <a:lnTo>
                        <a:pt x="48" y="846"/>
                      </a:lnTo>
                      <a:lnTo>
                        <a:pt x="60" y="876"/>
                      </a:lnTo>
                      <a:lnTo>
                        <a:pt x="66" y="888"/>
                      </a:lnTo>
                      <a:lnTo>
                        <a:pt x="60" y="894"/>
                      </a:lnTo>
                      <a:lnTo>
                        <a:pt x="60" y="906"/>
                      </a:lnTo>
                      <a:lnTo>
                        <a:pt x="72" y="918"/>
                      </a:lnTo>
                      <a:lnTo>
                        <a:pt x="96" y="918"/>
                      </a:lnTo>
                      <a:lnTo>
                        <a:pt x="102" y="960"/>
                      </a:lnTo>
                      <a:lnTo>
                        <a:pt x="108" y="972"/>
                      </a:lnTo>
                      <a:lnTo>
                        <a:pt x="114" y="978"/>
                      </a:lnTo>
                      <a:lnTo>
                        <a:pt x="120" y="990"/>
                      </a:lnTo>
                      <a:lnTo>
                        <a:pt x="120" y="996"/>
                      </a:lnTo>
                      <a:lnTo>
                        <a:pt x="102" y="1014"/>
                      </a:lnTo>
                      <a:lnTo>
                        <a:pt x="102" y="1038"/>
                      </a:lnTo>
                      <a:lnTo>
                        <a:pt x="96" y="1056"/>
                      </a:lnTo>
                      <a:lnTo>
                        <a:pt x="96" y="1086"/>
                      </a:lnTo>
                      <a:lnTo>
                        <a:pt x="84" y="1086"/>
                      </a:lnTo>
                      <a:lnTo>
                        <a:pt x="90" y="1092"/>
                      </a:lnTo>
                      <a:lnTo>
                        <a:pt x="96" y="1104"/>
                      </a:lnTo>
                      <a:lnTo>
                        <a:pt x="102" y="1110"/>
                      </a:lnTo>
                      <a:lnTo>
                        <a:pt x="108" y="1122"/>
                      </a:lnTo>
                      <a:lnTo>
                        <a:pt x="114" y="1128"/>
                      </a:lnTo>
                      <a:lnTo>
                        <a:pt x="114" y="1140"/>
                      </a:lnTo>
                      <a:lnTo>
                        <a:pt x="108" y="1152"/>
                      </a:lnTo>
                      <a:lnTo>
                        <a:pt x="108" y="1158"/>
                      </a:lnTo>
                      <a:lnTo>
                        <a:pt x="102" y="1176"/>
                      </a:lnTo>
                      <a:lnTo>
                        <a:pt x="78" y="1182"/>
                      </a:lnTo>
                      <a:lnTo>
                        <a:pt x="78" y="1188"/>
                      </a:lnTo>
                      <a:lnTo>
                        <a:pt x="84" y="1194"/>
                      </a:lnTo>
                      <a:lnTo>
                        <a:pt x="84" y="1206"/>
                      </a:lnTo>
                      <a:lnTo>
                        <a:pt x="90" y="1224"/>
                      </a:lnTo>
                      <a:lnTo>
                        <a:pt x="96" y="1236"/>
                      </a:lnTo>
                      <a:lnTo>
                        <a:pt x="96" y="1284"/>
                      </a:lnTo>
                      <a:lnTo>
                        <a:pt x="126" y="1308"/>
                      </a:lnTo>
                      <a:lnTo>
                        <a:pt x="126" y="1326"/>
                      </a:lnTo>
                      <a:lnTo>
                        <a:pt x="132" y="1326"/>
                      </a:lnTo>
                      <a:lnTo>
                        <a:pt x="150" y="1344"/>
                      </a:lnTo>
                      <a:lnTo>
                        <a:pt x="150" y="1350"/>
                      </a:lnTo>
                      <a:lnTo>
                        <a:pt x="144" y="1362"/>
                      </a:lnTo>
                      <a:lnTo>
                        <a:pt x="132" y="1368"/>
                      </a:lnTo>
                      <a:lnTo>
                        <a:pt x="126" y="1374"/>
                      </a:lnTo>
                      <a:lnTo>
                        <a:pt x="120" y="1374"/>
                      </a:lnTo>
                      <a:lnTo>
                        <a:pt x="132" y="1416"/>
                      </a:lnTo>
                      <a:lnTo>
                        <a:pt x="114" y="1428"/>
                      </a:lnTo>
                      <a:lnTo>
                        <a:pt x="132" y="1446"/>
                      </a:lnTo>
                      <a:lnTo>
                        <a:pt x="132" y="1452"/>
                      </a:lnTo>
                      <a:lnTo>
                        <a:pt x="126" y="1464"/>
                      </a:lnTo>
                      <a:lnTo>
                        <a:pt x="126" y="1470"/>
                      </a:lnTo>
                      <a:lnTo>
                        <a:pt x="144" y="1482"/>
                      </a:lnTo>
                      <a:lnTo>
                        <a:pt x="144" y="1494"/>
                      </a:lnTo>
                      <a:lnTo>
                        <a:pt x="138" y="1500"/>
                      </a:lnTo>
                      <a:lnTo>
                        <a:pt x="138" y="1530"/>
                      </a:lnTo>
                      <a:lnTo>
                        <a:pt x="144" y="1536"/>
                      </a:lnTo>
                      <a:lnTo>
                        <a:pt x="150" y="1548"/>
                      </a:lnTo>
                      <a:lnTo>
                        <a:pt x="150" y="1572"/>
                      </a:lnTo>
                      <a:lnTo>
                        <a:pt x="156" y="1584"/>
                      </a:lnTo>
                      <a:lnTo>
                        <a:pt x="174" y="1602"/>
                      </a:lnTo>
                      <a:lnTo>
                        <a:pt x="186" y="1608"/>
                      </a:lnTo>
                      <a:lnTo>
                        <a:pt x="198" y="1620"/>
                      </a:lnTo>
                      <a:lnTo>
                        <a:pt x="192" y="1620"/>
                      </a:lnTo>
                      <a:lnTo>
                        <a:pt x="180" y="1626"/>
                      </a:lnTo>
                      <a:lnTo>
                        <a:pt x="174" y="1632"/>
                      </a:lnTo>
                      <a:lnTo>
                        <a:pt x="174" y="1644"/>
                      </a:lnTo>
                      <a:lnTo>
                        <a:pt x="180" y="1656"/>
                      </a:lnTo>
                      <a:lnTo>
                        <a:pt x="180" y="1674"/>
                      </a:lnTo>
                      <a:lnTo>
                        <a:pt x="186" y="1686"/>
                      </a:lnTo>
                      <a:lnTo>
                        <a:pt x="186" y="1698"/>
                      </a:lnTo>
                      <a:lnTo>
                        <a:pt x="192" y="1704"/>
                      </a:lnTo>
                      <a:lnTo>
                        <a:pt x="216" y="1716"/>
                      </a:lnTo>
                      <a:lnTo>
                        <a:pt x="210" y="1746"/>
                      </a:lnTo>
                      <a:lnTo>
                        <a:pt x="216" y="1746"/>
                      </a:lnTo>
                      <a:lnTo>
                        <a:pt x="228" y="1752"/>
                      </a:lnTo>
                      <a:lnTo>
                        <a:pt x="234" y="1758"/>
                      </a:lnTo>
                      <a:lnTo>
                        <a:pt x="234" y="1764"/>
                      </a:lnTo>
                      <a:lnTo>
                        <a:pt x="240" y="1776"/>
                      </a:lnTo>
                      <a:lnTo>
                        <a:pt x="240" y="1806"/>
                      </a:lnTo>
                      <a:lnTo>
                        <a:pt x="252" y="1818"/>
                      </a:lnTo>
                      <a:lnTo>
                        <a:pt x="282" y="1818"/>
                      </a:lnTo>
                      <a:lnTo>
                        <a:pt x="294" y="1824"/>
                      </a:lnTo>
                      <a:lnTo>
                        <a:pt x="294" y="1830"/>
                      </a:lnTo>
                      <a:lnTo>
                        <a:pt x="288" y="1836"/>
                      </a:lnTo>
                      <a:lnTo>
                        <a:pt x="276" y="1836"/>
                      </a:lnTo>
                      <a:lnTo>
                        <a:pt x="264" y="1842"/>
                      </a:lnTo>
                      <a:lnTo>
                        <a:pt x="246" y="1842"/>
                      </a:lnTo>
                      <a:lnTo>
                        <a:pt x="252" y="1848"/>
                      </a:lnTo>
                      <a:lnTo>
                        <a:pt x="258" y="1848"/>
                      </a:lnTo>
                      <a:lnTo>
                        <a:pt x="270" y="1854"/>
                      </a:lnTo>
                      <a:lnTo>
                        <a:pt x="276" y="1860"/>
                      </a:lnTo>
                      <a:lnTo>
                        <a:pt x="288" y="1860"/>
                      </a:lnTo>
                      <a:lnTo>
                        <a:pt x="312" y="1884"/>
                      </a:lnTo>
                      <a:lnTo>
                        <a:pt x="306" y="1890"/>
                      </a:lnTo>
                      <a:lnTo>
                        <a:pt x="300" y="1902"/>
                      </a:lnTo>
                      <a:lnTo>
                        <a:pt x="288" y="1914"/>
                      </a:lnTo>
                      <a:lnTo>
                        <a:pt x="312" y="1932"/>
                      </a:lnTo>
                      <a:lnTo>
                        <a:pt x="306" y="1956"/>
                      </a:lnTo>
                      <a:lnTo>
                        <a:pt x="330" y="1980"/>
                      </a:lnTo>
                      <a:lnTo>
                        <a:pt x="324" y="2016"/>
                      </a:lnTo>
                      <a:lnTo>
                        <a:pt x="336" y="2040"/>
                      </a:lnTo>
                      <a:lnTo>
                        <a:pt x="324" y="2046"/>
                      </a:lnTo>
                      <a:lnTo>
                        <a:pt x="318" y="2088"/>
                      </a:lnTo>
                      <a:lnTo>
                        <a:pt x="324" y="2088"/>
                      </a:lnTo>
                      <a:lnTo>
                        <a:pt x="348" y="2112"/>
                      </a:lnTo>
                      <a:lnTo>
                        <a:pt x="348" y="2118"/>
                      </a:lnTo>
                      <a:lnTo>
                        <a:pt x="342" y="2118"/>
                      </a:lnTo>
                      <a:lnTo>
                        <a:pt x="330" y="2124"/>
                      </a:lnTo>
                      <a:lnTo>
                        <a:pt x="324" y="2130"/>
                      </a:lnTo>
                      <a:lnTo>
                        <a:pt x="348" y="2154"/>
                      </a:lnTo>
                      <a:lnTo>
                        <a:pt x="348" y="2160"/>
                      </a:lnTo>
                      <a:lnTo>
                        <a:pt x="342" y="2166"/>
                      </a:lnTo>
                      <a:lnTo>
                        <a:pt x="336" y="2166"/>
                      </a:lnTo>
                      <a:lnTo>
                        <a:pt x="330" y="2172"/>
                      </a:lnTo>
                      <a:lnTo>
                        <a:pt x="324" y="2172"/>
                      </a:lnTo>
                      <a:lnTo>
                        <a:pt x="324" y="2196"/>
                      </a:lnTo>
                      <a:lnTo>
                        <a:pt x="312" y="2202"/>
                      </a:lnTo>
                      <a:lnTo>
                        <a:pt x="312" y="2214"/>
                      </a:lnTo>
                      <a:lnTo>
                        <a:pt x="318" y="2226"/>
                      </a:lnTo>
                      <a:lnTo>
                        <a:pt x="324" y="2232"/>
                      </a:lnTo>
                      <a:lnTo>
                        <a:pt x="324" y="2268"/>
                      </a:lnTo>
                      <a:lnTo>
                        <a:pt x="354" y="2274"/>
                      </a:lnTo>
                      <a:lnTo>
                        <a:pt x="354" y="2280"/>
                      </a:lnTo>
                      <a:lnTo>
                        <a:pt x="360" y="2286"/>
                      </a:lnTo>
                      <a:lnTo>
                        <a:pt x="360" y="2298"/>
                      </a:lnTo>
                      <a:lnTo>
                        <a:pt x="366" y="2304"/>
                      </a:lnTo>
                      <a:lnTo>
                        <a:pt x="378" y="2310"/>
                      </a:lnTo>
                      <a:lnTo>
                        <a:pt x="384" y="2310"/>
                      </a:lnTo>
                      <a:lnTo>
                        <a:pt x="396" y="2298"/>
                      </a:lnTo>
                      <a:lnTo>
                        <a:pt x="414" y="2298"/>
                      </a:lnTo>
                      <a:lnTo>
                        <a:pt x="426" y="2304"/>
                      </a:lnTo>
                      <a:lnTo>
                        <a:pt x="438" y="2316"/>
                      </a:lnTo>
                      <a:lnTo>
                        <a:pt x="438" y="2340"/>
                      </a:lnTo>
                      <a:lnTo>
                        <a:pt x="456" y="2364"/>
                      </a:lnTo>
                      <a:lnTo>
                        <a:pt x="468" y="2382"/>
                      </a:lnTo>
                      <a:lnTo>
                        <a:pt x="504" y="2400"/>
                      </a:lnTo>
                      <a:lnTo>
                        <a:pt x="522" y="2418"/>
                      </a:lnTo>
                      <a:lnTo>
                        <a:pt x="534" y="2418"/>
                      </a:lnTo>
                      <a:lnTo>
                        <a:pt x="546" y="2412"/>
                      </a:lnTo>
                      <a:lnTo>
                        <a:pt x="642" y="2412"/>
                      </a:lnTo>
                      <a:lnTo>
                        <a:pt x="666" y="2430"/>
                      </a:lnTo>
                      <a:lnTo>
                        <a:pt x="660" y="2442"/>
                      </a:lnTo>
                      <a:lnTo>
                        <a:pt x="666" y="2424"/>
                      </a:lnTo>
                      <a:lnTo>
                        <a:pt x="672" y="2418"/>
                      </a:lnTo>
                      <a:lnTo>
                        <a:pt x="684" y="2418"/>
                      </a:lnTo>
                      <a:lnTo>
                        <a:pt x="690" y="2424"/>
                      </a:lnTo>
                      <a:lnTo>
                        <a:pt x="702" y="2424"/>
                      </a:lnTo>
                      <a:lnTo>
                        <a:pt x="714" y="2430"/>
                      </a:lnTo>
                      <a:lnTo>
                        <a:pt x="720" y="2436"/>
                      </a:lnTo>
                      <a:lnTo>
                        <a:pt x="678" y="2382"/>
                      </a:lnTo>
                      <a:lnTo>
                        <a:pt x="660" y="2382"/>
                      </a:lnTo>
                      <a:lnTo>
                        <a:pt x="666" y="2370"/>
                      </a:lnTo>
                      <a:lnTo>
                        <a:pt x="630" y="2340"/>
                      </a:lnTo>
                      <a:lnTo>
                        <a:pt x="630" y="2310"/>
                      </a:lnTo>
                      <a:lnTo>
                        <a:pt x="618" y="2298"/>
                      </a:lnTo>
                      <a:lnTo>
                        <a:pt x="624" y="2286"/>
                      </a:lnTo>
                      <a:lnTo>
                        <a:pt x="630" y="2286"/>
                      </a:lnTo>
                      <a:lnTo>
                        <a:pt x="642" y="2274"/>
                      </a:lnTo>
                      <a:lnTo>
                        <a:pt x="642" y="2268"/>
                      </a:lnTo>
                      <a:lnTo>
                        <a:pt x="636" y="2268"/>
                      </a:lnTo>
                      <a:lnTo>
                        <a:pt x="624" y="2262"/>
                      </a:lnTo>
                      <a:lnTo>
                        <a:pt x="606" y="2262"/>
                      </a:lnTo>
                      <a:lnTo>
                        <a:pt x="618" y="2250"/>
                      </a:lnTo>
                      <a:lnTo>
                        <a:pt x="618" y="2232"/>
                      </a:lnTo>
                      <a:lnTo>
                        <a:pt x="636" y="2256"/>
                      </a:lnTo>
                      <a:lnTo>
                        <a:pt x="648" y="2262"/>
                      </a:lnTo>
                      <a:lnTo>
                        <a:pt x="666" y="2262"/>
                      </a:lnTo>
                      <a:lnTo>
                        <a:pt x="672" y="2256"/>
                      </a:lnTo>
                      <a:lnTo>
                        <a:pt x="678" y="2244"/>
                      </a:lnTo>
                      <a:lnTo>
                        <a:pt x="678" y="2226"/>
                      </a:lnTo>
                      <a:lnTo>
                        <a:pt x="672" y="2208"/>
                      </a:lnTo>
                      <a:lnTo>
                        <a:pt x="666" y="2196"/>
                      </a:lnTo>
                      <a:lnTo>
                        <a:pt x="666" y="2178"/>
                      </a:lnTo>
                      <a:lnTo>
                        <a:pt x="678" y="2154"/>
                      </a:lnTo>
                      <a:lnTo>
                        <a:pt x="690" y="2142"/>
                      </a:lnTo>
                      <a:lnTo>
                        <a:pt x="708" y="2130"/>
                      </a:lnTo>
                      <a:lnTo>
                        <a:pt x="738" y="2100"/>
                      </a:lnTo>
                      <a:lnTo>
                        <a:pt x="726" y="2088"/>
                      </a:lnTo>
                      <a:lnTo>
                        <a:pt x="702" y="2088"/>
                      </a:lnTo>
                      <a:lnTo>
                        <a:pt x="726" y="2082"/>
                      </a:lnTo>
                      <a:lnTo>
                        <a:pt x="726" y="2064"/>
                      </a:lnTo>
                      <a:lnTo>
                        <a:pt x="714" y="2040"/>
                      </a:lnTo>
                      <a:lnTo>
                        <a:pt x="708" y="2034"/>
                      </a:lnTo>
                      <a:lnTo>
                        <a:pt x="696" y="2028"/>
                      </a:lnTo>
                      <a:lnTo>
                        <a:pt x="690" y="2028"/>
                      </a:lnTo>
                      <a:lnTo>
                        <a:pt x="684" y="2034"/>
                      </a:lnTo>
                      <a:lnTo>
                        <a:pt x="672" y="2016"/>
                      </a:lnTo>
                      <a:lnTo>
                        <a:pt x="642" y="2016"/>
                      </a:lnTo>
                      <a:lnTo>
                        <a:pt x="636" y="2010"/>
                      </a:lnTo>
                      <a:lnTo>
                        <a:pt x="624" y="2004"/>
                      </a:lnTo>
                      <a:lnTo>
                        <a:pt x="606" y="1992"/>
                      </a:lnTo>
                      <a:lnTo>
                        <a:pt x="582" y="1968"/>
                      </a:lnTo>
                      <a:lnTo>
                        <a:pt x="570" y="1950"/>
                      </a:lnTo>
                      <a:lnTo>
                        <a:pt x="564" y="1938"/>
                      </a:lnTo>
                      <a:lnTo>
                        <a:pt x="564" y="1926"/>
                      </a:lnTo>
                      <a:lnTo>
                        <a:pt x="570" y="1914"/>
                      </a:lnTo>
                      <a:lnTo>
                        <a:pt x="570" y="1908"/>
                      </a:lnTo>
                      <a:lnTo>
                        <a:pt x="576" y="1908"/>
                      </a:lnTo>
                      <a:lnTo>
                        <a:pt x="582" y="1902"/>
                      </a:lnTo>
                      <a:lnTo>
                        <a:pt x="594" y="1878"/>
                      </a:lnTo>
                      <a:lnTo>
                        <a:pt x="606" y="1878"/>
                      </a:lnTo>
                      <a:lnTo>
                        <a:pt x="612" y="1860"/>
                      </a:lnTo>
                      <a:lnTo>
                        <a:pt x="666" y="1860"/>
                      </a:lnTo>
                      <a:lnTo>
                        <a:pt x="654" y="1848"/>
                      </a:lnTo>
                      <a:lnTo>
                        <a:pt x="654" y="1824"/>
                      </a:lnTo>
                      <a:lnTo>
                        <a:pt x="666" y="1824"/>
                      </a:lnTo>
                      <a:lnTo>
                        <a:pt x="666" y="1794"/>
                      </a:lnTo>
                      <a:lnTo>
                        <a:pt x="660" y="1788"/>
                      </a:lnTo>
                      <a:lnTo>
                        <a:pt x="654" y="1776"/>
                      </a:lnTo>
                      <a:lnTo>
                        <a:pt x="642" y="1764"/>
                      </a:lnTo>
                      <a:lnTo>
                        <a:pt x="642" y="1746"/>
                      </a:lnTo>
                      <a:lnTo>
                        <a:pt x="648" y="1728"/>
                      </a:lnTo>
                      <a:lnTo>
                        <a:pt x="654" y="1716"/>
                      </a:lnTo>
                      <a:lnTo>
                        <a:pt x="666" y="1710"/>
                      </a:lnTo>
                      <a:lnTo>
                        <a:pt x="672" y="1704"/>
                      </a:lnTo>
                      <a:lnTo>
                        <a:pt x="684" y="1704"/>
                      </a:lnTo>
                      <a:lnTo>
                        <a:pt x="684" y="1692"/>
                      </a:lnTo>
                      <a:lnTo>
                        <a:pt x="660" y="1692"/>
                      </a:lnTo>
                      <a:lnTo>
                        <a:pt x="648" y="1686"/>
                      </a:lnTo>
                      <a:lnTo>
                        <a:pt x="642" y="1680"/>
                      </a:lnTo>
                      <a:lnTo>
                        <a:pt x="642" y="1674"/>
                      </a:lnTo>
                      <a:lnTo>
                        <a:pt x="654" y="1668"/>
                      </a:lnTo>
                      <a:lnTo>
                        <a:pt x="666" y="1668"/>
                      </a:lnTo>
                      <a:lnTo>
                        <a:pt x="702" y="1686"/>
                      </a:lnTo>
                      <a:lnTo>
                        <a:pt x="708" y="1692"/>
                      </a:lnTo>
                      <a:lnTo>
                        <a:pt x="714" y="1692"/>
                      </a:lnTo>
                      <a:lnTo>
                        <a:pt x="720" y="1686"/>
                      </a:lnTo>
                      <a:lnTo>
                        <a:pt x="732" y="1680"/>
                      </a:lnTo>
                      <a:lnTo>
                        <a:pt x="732" y="1656"/>
                      </a:lnTo>
                      <a:lnTo>
                        <a:pt x="726" y="1644"/>
                      </a:lnTo>
                      <a:lnTo>
                        <a:pt x="708" y="1626"/>
                      </a:lnTo>
                      <a:lnTo>
                        <a:pt x="696" y="1626"/>
                      </a:lnTo>
                      <a:lnTo>
                        <a:pt x="690" y="1632"/>
                      </a:lnTo>
                      <a:lnTo>
                        <a:pt x="690" y="1650"/>
                      </a:lnTo>
                      <a:lnTo>
                        <a:pt x="684" y="1656"/>
                      </a:lnTo>
                      <a:lnTo>
                        <a:pt x="666" y="1656"/>
                      </a:lnTo>
                      <a:lnTo>
                        <a:pt x="654" y="1650"/>
                      </a:lnTo>
                      <a:lnTo>
                        <a:pt x="648" y="1644"/>
                      </a:lnTo>
                      <a:lnTo>
                        <a:pt x="648" y="1638"/>
                      </a:lnTo>
                      <a:lnTo>
                        <a:pt x="612" y="1638"/>
                      </a:lnTo>
                      <a:lnTo>
                        <a:pt x="606" y="1632"/>
                      </a:lnTo>
                      <a:lnTo>
                        <a:pt x="606" y="1572"/>
                      </a:lnTo>
                      <a:lnTo>
                        <a:pt x="600" y="1566"/>
                      </a:lnTo>
                      <a:lnTo>
                        <a:pt x="594" y="1554"/>
                      </a:lnTo>
                      <a:lnTo>
                        <a:pt x="588" y="1536"/>
                      </a:lnTo>
                      <a:lnTo>
                        <a:pt x="588" y="1524"/>
                      </a:lnTo>
                      <a:lnTo>
                        <a:pt x="594" y="1518"/>
                      </a:lnTo>
                      <a:lnTo>
                        <a:pt x="600" y="1518"/>
                      </a:lnTo>
                      <a:lnTo>
                        <a:pt x="606" y="1524"/>
                      </a:lnTo>
                      <a:lnTo>
                        <a:pt x="618" y="1524"/>
                      </a:lnTo>
                      <a:lnTo>
                        <a:pt x="624" y="1530"/>
                      </a:lnTo>
                      <a:lnTo>
                        <a:pt x="636" y="1536"/>
                      </a:lnTo>
                      <a:lnTo>
                        <a:pt x="672" y="1548"/>
                      </a:lnTo>
                      <a:lnTo>
                        <a:pt x="690" y="1560"/>
                      </a:lnTo>
                      <a:lnTo>
                        <a:pt x="708" y="1560"/>
                      </a:lnTo>
                      <a:lnTo>
                        <a:pt x="726" y="1554"/>
                      </a:lnTo>
                      <a:lnTo>
                        <a:pt x="738" y="1542"/>
                      </a:lnTo>
                      <a:lnTo>
                        <a:pt x="750" y="1536"/>
                      </a:lnTo>
                      <a:lnTo>
                        <a:pt x="768" y="1530"/>
                      </a:lnTo>
                      <a:lnTo>
                        <a:pt x="774" y="1524"/>
                      </a:lnTo>
                      <a:lnTo>
                        <a:pt x="774" y="1512"/>
                      </a:lnTo>
                      <a:lnTo>
                        <a:pt x="762" y="1506"/>
                      </a:lnTo>
                      <a:lnTo>
                        <a:pt x="750" y="1494"/>
                      </a:lnTo>
                      <a:lnTo>
                        <a:pt x="738" y="1488"/>
                      </a:lnTo>
                      <a:lnTo>
                        <a:pt x="738" y="1464"/>
                      </a:lnTo>
                      <a:lnTo>
                        <a:pt x="744" y="1452"/>
                      </a:lnTo>
                      <a:lnTo>
                        <a:pt x="750" y="1446"/>
                      </a:lnTo>
                      <a:lnTo>
                        <a:pt x="750" y="1434"/>
                      </a:lnTo>
                      <a:lnTo>
                        <a:pt x="756" y="1422"/>
                      </a:lnTo>
                      <a:lnTo>
                        <a:pt x="744" y="1410"/>
                      </a:lnTo>
                      <a:lnTo>
                        <a:pt x="726" y="1410"/>
                      </a:lnTo>
                      <a:lnTo>
                        <a:pt x="720" y="1386"/>
                      </a:lnTo>
                      <a:lnTo>
                        <a:pt x="714" y="1380"/>
                      </a:lnTo>
                      <a:lnTo>
                        <a:pt x="714" y="1368"/>
                      </a:lnTo>
                      <a:lnTo>
                        <a:pt x="720" y="1362"/>
                      </a:lnTo>
                      <a:lnTo>
                        <a:pt x="726" y="1362"/>
                      </a:lnTo>
                      <a:lnTo>
                        <a:pt x="732" y="1374"/>
                      </a:lnTo>
                      <a:lnTo>
                        <a:pt x="738" y="1380"/>
                      </a:lnTo>
                      <a:lnTo>
                        <a:pt x="738" y="1386"/>
                      </a:lnTo>
                      <a:lnTo>
                        <a:pt x="744" y="1398"/>
                      </a:lnTo>
                      <a:lnTo>
                        <a:pt x="756" y="1398"/>
                      </a:lnTo>
                      <a:lnTo>
                        <a:pt x="750" y="1380"/>
                      </a:lnTo>
                      <a:lnTo>
                        <a:pt x="828" y="1386"/>
                      </a:lnTo>
                      <a:lnTo>
                        <a:pt x="834" y="1380"/>
                      </a:lnTo>
                      <a:lnTo>
                        <a:pt x="840" y="1380"/>
                      </a:lnTo>
                      <a:lnTo>
                        <a:pt x="846" y="1374"/>
                      </a:lnTo>
                      <a:lnTo>
                        <a:pt x="864" y="1368"/>
                      </a:lnTo>
                      <a:lnTo>
                        <a:pt x="894" y="1362"/>
                      </a:lnTo>
                      <a:lnTo>
                        <a:pt x="930" y="1350"/>
                      </a:lnTo>
                      <a:lnTo>
                        <a:pt x="972" y="1338"/>
                      </a:lnTo>
                      <a:lnTo>
                        <a:pt x="1002" y="1326"/>
                      </a:lnTo>
                      <a:lnTo>
                        <a:pt x="1014" y="1320"/>
                      </a:lnTo>
                      <a:lnTo>
                        <a:pt x="1014" y="1284"/>
                      </a:lnTo>
                      <a:lnTo>
                        <a:pt x="1032" y="1272"/>
                      </a:lnTo>
                      <a:lnTo>
                        <a:pt x="1044" y="1218"/>
                      </a:lnTo>
                      <a:lnTo>
                        <a:pt x="1038" y="1194"/>
                      </a:lnTo>
                      <a:lnTo>
                        <a:pt x="1038" y="1170"/>
                      </a:lnTo>
                      <a:lnTo>
                        <a:pt x="1032" y="1170"/>
                      </a:lnTo>
                      <a:lnTo>
                        <a:pt x="1026" y="1164"/>
                      </a:lnTo>
                      <a:lnTo>
                        <a:pt x="1002" y="1152"/>
                      </a:lnTo>
                      <a:lnTo>
                        <a:pt x="990" y="1152"/>
                      </a:lnTo>
                      <a:lnTo>
                        <a:pt x="984" y="1146"/>
                      </a:lnTo>
                      <a:lnTo>
                        <a:pt x="978" y="1146"/>
                      </a:lnTo>
                      <a:lnTo>
                        <a:pt x="972" y="1140"/>
                      </a:lnTo>
                      <a:lnTo>
                        <a:pt x="990" y="1122"/>
                      </a:lnTo>
                      <a:lnTo>
                        <a:pt x="990" y="1092"/>
                      </a:lnTo>
                      <a:lnTo>
                        <a:pt x="984" y="1080"/>
                      </a:lnTo>
                      <a:lnTo>
                        <a:pt x="978" y="1074"/>
                      </a:lnTo>
                      <a:lnTo>
                        <a:pt x="954" y="1062"/>
                      </a:lnTo>
                      <a:lnTo>
                        <a:pt x="918" y="1050"/>
                      </a:lnTo>
                      <a:lnTo>
                        <a:pt x="906" y="1044"/>
                      </a:lnTo>
                      <a:lnTo>
                        <a:pt x="888" y="1032"/>
                      </a:lnTo>
                      <a:lnTo>
                        <a:pt x="876" y="1020"/>
                      </a:lnTo>
                      <a:lnTo>
                        <a:pt x="876" y="1002"/>
                      </a:lnTo>
                      <a:lnTo>
                        <a:pt x="882" y="990"/>
                      </a:lnTo>
                      <a:lnTo>
                        <a:pt x="888" y="990"/>
                      </a:lnTo>
                      <a:lnTo>
                        <a:pt x="888" y="984"/>
                      </a:lnTo>
                      <a:lnTo>
                        <a:pt x="858" y="948"/>
                      </a:lnTo>
                      <a:lnTo>
                        <a:pt x="858" y="900"/>
                      </a:lnTo>
                      <a:lnTo>
                        <a:pt x="882" y="900"/>
                      </a:lnTo>
                      <a:lnTo>
                        <a:pt x="888" y="894"/>
                      </a:lnTo>
                      <a:lnTo>
                        <a:pt x="894" y="894"/>
                      </a:lnTo>
                      <a:lnTo>
                        <a:pt x="894" y="888"/>
                      </a:lnTo>
                      <a:lnTo>
                        <a:pt x="888" y="876"/>
                      </a:lnTo>
                      <a:lnTo>
                        <a:pt x="876" y="870"/>
                      </a:lnTo>
                      <a:lnTo>
                        <a:pt x="870" y="858"/>
                      </a:lnTo>
                      <a:lnTo>
                        <a:pt x="864" y="852"/>
                      </a:lnTo>
                      <a:lnTo>
                        <a:pt x="876" y="834"/>
                      </a:lnTo>
                      <a:lnTo>
                        <a:pt x="864" y="822"/>
                      </a:lnTo>
                      <a:lnTo>
                        <a:pt x="858" y="810"/>
                      </a:lnTo>
                      <a:lnTo>
                        <a:pt x="852" y="804"/>
                      </a:lnTo>
                      <a:lnTo>
                        <a:pt x="864" y="792"/>
                      </a:lnTo>
                      <a:lnTo>
                        <a:pt x="882" y="792"/>
                      </a:lnTo>
                      <a:lnTo>
                        <a:pt x="858" y="774"/>
                      </a:lnTo>
                      <a:lnTo>
                        <a:pt x="858" y="738"/>
                      </a:lnTo>
                      <a:lnTo>
                        <a:pt x="882" y="726"/>
                      </a:lnTo>
                      <a:lnTo>
                        <a:pt x="876" y="726"/>
                      </a:lnTo>
                      <a:lnTo>
                        <a:pt x="852" y="702"/>
                      </a:lnTo>
                      <a:lnTo>
                        <a:pt x="852" y="696"/>
                      </a:lnTo>
                      <a:lnTo>
                        <a:pt x="870" y="678"/>
                      </a:lnTo>
                      <a:lnTo>
                        <a:pt x="870" y="666"/>
                      </a:lnTo>
                      <a:lnTo>
                        <a:pt x="876" y="654"/>
                      </a:lnTo>
                      <a:lnTo>
                        <a:pt x="876" y="642"/>
                      </a:lnTo>
                      <a:lnTo>
                        <a:pt x="882" y="636"/>
                      </a:lnTo>
                      <a:lnTo>
                        <a:pt x="900" y="636"/>
                      </a:lnTo>
                      <a:lnTo>
                        <a:pt x="906" y="630"/>
                      </a:lnTo>
                      <a:lnTo>
                        <a:pt x="912" y="618"/>
                      </a:lnTo>
                      <a:lnTo>
                        <a:pt x="918" y="612"/>
                      </a:lnTo>
                      <a:lnTo>
                        <a:pt x="918" y="588"/>
                      </a:lnTo>
                      <a:lnTo>
                        <a:pt x="930" y="588"/>
                      </a:lnTo>
                      <a:lnTo>
                        <a:pt x="948" y="570"/>
                      </a:lnTo>
                      <a:lnTo>
                        <a:pt x="948" y="558"/>
                      </a:lnTo>
                      <a:lnTo>
                        <a:pt x="954" y="546"/>
                      </a:lnTo>
                      <a:lnTo>
                        <a:pt x="954" y="534"/>
                      </a:lnTo>
                      <a:close/>
                      <a:moveTo>
                        <a:pt x="930" y="1020"/>
                      </a:moveTo>
                      <a:lnTo>
                        <a:pt x="942" y="1020"/>
                      </a:lnTo>
                      <a:lnTo>
                        <a:pt x="930" y="1014"/>
                      </a:lnTo>
                      <a:lnTo>
                        <a:pt x="930" y="1020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7" name="Peru" descr="© INSCALE GmbH, 15.06.2010"/>
                <p:cNvSpPr>
                  <a:spLocks/>
                </p:cNvSpPr>
                <p:nvPr/>
              </p:nvSpPr>
              <p:spPr bwMode="auto">
                <a:xfrm>
                  <a:off x="1173" y="2309"/>
                  <a:ext cx="241" cy="381"/>
                </a:xfrm>
                <a:custGeom>
                  <a:avLst/>
                  <a:gdLst>
                    <a:gd name="T0" fmla="*/ 2147483647 w 942"/>
                    <a:gd name="T1" fmla="*/ 2147483647 h 1488"/>
                    <a:gd name="T2" fmla="*/ 2147483647 w 942"/>
                    <a:gd name="T3" fmla="*/ 2147483647 h 1488"/>
                    <a:gd name="T4" fmla="*/ 2147483647 w 942"/>
                    <a:gd name="T5" fmla="*/ 2147483647 h 1488"/>
                    <a:gd name="T6" fmla="*/ 2147483647 w 942"/>
                    <a:gd name="T7" fmla="*/ 2147483647 h 1488"/>
                    <a:gd name="T8" fmla="*/ 2147483647 w 942"/>
                    <a:gd name="T9" fmla="*/ 2147483647 h 1488"/>
                    <a:gd name="T10" fmla="*/ 2147483647 w 942"/>
                    <a:gd name="T11" fmla="*/ 2147483647 h 1488"/>
                    <a:gd name="T12" fmla="*/ 2147483647 w 942"/>
                    <a:gd name="T13" fmla="*/ 2147483647 h 1488"/>
                    <a:gd name="T14" fmla="*/ 2147483647 w 942"/>
                    <a:gd name="T15" fmla="*/ 2147483647 h 1488"/>
                    <a:gd name="T16" fmla="*/ 2147483647 w 942"/>
                    <a:gd name="T17" fmla="*/ 2147483647 h 1488"/>
                    <a:gd name="T18" fmla="*/ 2147483647 w 942"/>
                    <a:gd name="T19" fmla="*/ 2147483647 h 1488"/>
                    <a:gd name="T20" fmla="*/ 2147483647 w 942"/>
                    <a:gd name="T21" fmla="*/ 2147483647 h 1488"/>
                    <a:gd name="T22" fmla="*/ 2147483647 w 942"/>
                    <a:gd name="T23" fmla="*/ 2147483647 h 1488"/>
                    <a:gd name="T24" fmla="*/ 2147483647 w 942"/>
                    <a:gd name="T25" fmla="*/ 2147483647 h 1488"/>
                    <a:gd name="T26" fmla="*/ 2147483647 w 942"/>
                    <a:gd name="T27" fmla="*/ 2147483647 h 1488"/>
                    <a:gd name="T28" fmla="*/ 2147483647 w 942"/>
                    <a:gd name="T29" fmla="*/ 2147483647 h 1488"/>
                    <a:gd name="T30" fmla="*/ 2147483647 w 942"/>
                    <a:gd name="T31" fmla="*/ 2147483647 h 1488"/>
                    <a:gd name="T32" fmla="*/ 2147483647 w 942"/>
                    <a:gd name="T33" fmla="*/ 2147483647 h 1488"/>
                    <a:gd name="T34" fmla="*/ 2147483647 w 942"/>
                    <a:gd name="T35" fmla="*/ 2147483647 h 1488"/>
                    <a:gd name="T36" fmla="*/ 2147483647 w 942"/>
                    <a:gd name="T37" fmla="*/ 2147483647 h 1488"/>
                    <a:gd name="T38" fmla="*/ 2147483647 w 942"/>
                    <a:gd name="T39" fmla="*/ 2147483647 h 1488"/>
                    <a:gd name="T40" fmla="*/ 2147483647 w 942"/>
                    <a:gd name="T41" fmla="*/ 2147483647 h 1488"/>
                    <a:gd name="T42" fmla="*/ 2147483647 w 942"/>
                    <a:gd name="T43" fmla="*/ 2147483647 h 1488"/>
                    <a:gd name="T44" fmla="*/ 2147483647 w 942"/>
                    <a:gd name="T45" fmla="*/ 2147483647 h 1488"/>
                    <a:gd name="T46" fmla="*/ 2147483647 w 942"/>
                    <a:gd name="T47" fmla="*/ 2147483647 h 1488"/>
                    <a:gd name="T48" fmla="*/ 2147483647 w 942"/>
                    <a:gd name="T49" fmla="*/ 2147483647 h 1488"/>
                    <a:gd name="T50" fmla="*/ 2147483647 w 942"/>
                    <a:gd name="T51" fmla="*/ 2147483647 h 1488"/>
                    <a:gd name="T52" fmla="*/ 2147483647 w 942"/>
                    <a:gd name="T53" fmla="*/ 2147483647 h 1488"/>
                    <a:gd name="T54" fmla="*/ 2147483647 w 942"/>
                    <a:gd name="T55" fmla="*/ 2147483647 h 1488"/>
                    <a:gd name="T56" fmla="*/ 2147483647 w 942"/>
                    <a:gd name="T57" fmla="*/ 2147483647 h 1488"/>
                    <a:gd name="T58" fmla="*/ 2147483647 w 942"/>
                    <a:gd name="T59" fmla="*/ 2147483647 h 1488"/>
                    <a:gd name="T60" fmla="*/ 2147483647 w 942"/>
                    <a:gd name="T61" fmla="*/ 2147483647 h 1488"/>
                    <a:gd name="T62" fmla="*/ 2147483647 w 942"/>
                    <a:gd name="T63" fmla="*/ 0 h 1488"/>
                    <a:gd name="T64" fmla="*/ 2147483647 w 942"/>
                    <a:gd name="T65" fmla="*/ 2147483647 h 1488"/>
                    <a:gd name="T66" fmla="*/ 2147483647 w 942"/>
                    <a:gd name="T67" fmla="*/ 2147483647 h 1488"/>
                    <a:gd name="T68" fmla="*/ 2147483647 w 942"/>
                    <a:gd name="T69" fmla="*/ 2147483647 h 1488"/>
                    <a:gd name="T70" fmla="*/ 2147483647 w 942"/>
                    <a:gd name="T71" fmla="*/ 2147483647 h 1488"/>
                    <a:gd name="T72" fmla="*/ 2147483647 w 942"/>
                    <a:gd name="T73" fmla="*/ 2147483647 h 1488"/>
                    <a:gd name="T74" fmla="*/ 2147483647 w 942"/>
                    <a:gd name="T75" fmla="*/ 2147483647 h 1488"/>
                    <a:gd name="T76" fmla="*/ 2147483647 w 942"/>
                    <a:gd name="T77" fmla="*/ 2147483647 h 1488"/>
                    <a:gd name="T78" fmla="*/ 2147483647 w 942"/>
                    <a:gd name="T79" fmla="*/ 2147483647 h 1488"/>
                    <a:gd name="T80" fmla="*/ 2147483647 w 942"/>
                    <a:gd name="T81" fmla="*/ 2147483647 h 1488"/>
                    <a:gd name="T82" fmla="*/ 2147483647 w 942"/>
                    <a:gd name="T83" fmla="*/ 2147483647 h 1488"/>
                    <a:gd name="T84" fmla="*/ 0 w 942"/>
                    <a:gd name="T85" fmla="*/ 2147483647 h 1488"/>
                    <a:gd name="T86" fmla="*/ 2147483647 w 942"/>
                    <a:gd name="T87" fmla="*/ 2147483647 h 1488"/>
                    <a:gd name="T88" fmla="*/ 2147483647 w 942"/>
                    <a:gd name="T89" fmla="*/ 2147483647 h 1488"/>
                    <a:gd name="T90" fmla="*/ 2147483647 w 942"/>
                    <a:gd name="T91" fmla="*/ 2147483647 h 1488"/>
                    <a:gd name="T92" fmla="*/ 2147483647 w 942"/>
                    <a:gd name="T93" fmla="*/ 2147483647 h 1488"/>
                    <a:gd name="T94" fmla="*/ 2147483647 w 942"/>
                    <a:gd name="T95" fmla="*/ 2147483647 h 1488"/>
                    <a:gd name="T96" fmla="*/ 2147483647 w 942"/>
                    <a:gd name="T97" fmla="*/ 2147483647 h 1488"/>
                    <a:gd name="T98" fmla="*/ 2147483647 w 942"/>
                    <a:gd name="T99" fmla="*/ 2147483647 h 1488"/>
                    <a:gd name="T100" fmla="*/ 2147483647 w 942"/>
                    <a:gd name="T101" fmla="*/ 2147483647 h 1488"/>
                    <a:gd name="T102" fmla="*/ 2147483647 w 942"/>
                    <a:gd name="T103" fmla="*/ 2147483647 h 1488"/>
                    <a:gd name="T104" fmla="*/ 2147483647 w 942"/>
                    <a:gd name="T105" fmla="*/ 2147483647 h 1488"/>
                    <a:gd name="T106" fmla="*/ 2147483647 w 942"/>
                    <a:gd name="T107" fmla="*/ 2147483647 h 1488"/>
                    <a:gd name="T108" fmla="*/ 2147483647 w 942"/>
                    <a:gd name="T109" fmla="*/ 2147483647 h 1488"/>
                    <a:gd name="T110" fmla="*/ 2147483647 w 942"/>
                    <a:gd name="T111" fmla="*/ 2147483647 h 1488"/>
                    <a:gd name="T112" fmla="*/ 2147483647 w 942"/>
                    <a:gd name="T113" fmla="*/ 2147483647 h 1488"/>
                    <a:gd name="T114" fmla="*/ 2147483647 w 942"/>
                    <a:gd name="T115" fmla="*/ 2147483647 h 1488"/>
                    <a:gd name="T116" fmla="*/ 2147483647 w 942"/>
                    <a:gd name="T117" fmla="*/ 2147483647 h 1488"/>
                    <a:gd name="T118" fmla="*/ 2147483647 w 942"/>
                    <a:gd name="T119" fmla="*/ 2147483647 h 1488"/>
                    <a:gd name="T120" fmla="*/ 2147483647 w 942"/>
                    <a:gd name="T121" fmla="*/ 2147483647 h 148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42"/>
                    <a:gd name="T184" fmla="*/ 0 h 1488"/>
                    <a:gd name="T185" fmla="*/ 942 w 942"/>
                    <a:gd name="T186" fmla="*/ 1488 h 148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42" h="1488">
                      <a:moveTo>
                        <a:pt x="930" y="1320"/>
                      </a:moveTo>
                      <a:lnTo>
                        <a:pt x="924" y="1314"/>
                      </a:lnTo>
                      <a:lnTo>
                        <a:pt x="912" y="1308"/>
                      </a:lnTo>
                      <a:lnTo>
                        <a:pt x="888" y="1284"/>
                      </a:lnTo>
                      <a:lnTo>
                        <a:pt x="864" y="1284"/>
                      </a:lnTo>
                      <a:lnTo>
                        <a:pt x="858" y="1278"/>
                      </a:lnTo>
                      <a:lnTo>
                        <a:pt x="870" y="1260"/>
                      </a:lnTo>
                      <a:lnTo>
                        <a:pt x="870" y="1230"/>
                      </a:lnTo>
                      <a:lnTo>
                        <a:pt x="882" y="1230"/>
                      </a:lnTo>
                      <a:lnTo>
                        <a:pt x="906" y="1254"/>
                      </a:lnTo>
                      <a:lnTo>
                        <a:pt x="918" y="1236"/>
                      </a:lnTo>
                      <a:lnTo>
                        <a:pt x="918" y="1230"/>
                      </a:lnTo>
                      <a:lnTo>
                        <a:pt x="912" y="1224"/>
                      </a:lnTo>
                      <a:lnTo>
                        <a:pt x="906" y="1212"/>
                      </a:lnTo>
                      <a:lnTo>
                        <a:pt x="900" y="1194"/>
                      </a:lnTo>
                      <a:lnTo>
                        <a:pt x="912" y="1170"/>
                      </a:lnTo>
                      <a:lnTo>
                        <a:pt x="924" y="1158"/>
                      </a:lnTo>
                      <a:lnTo>
                        <a:pt x="930" y="1146"/>
                      </a:lnTo>
                      <a:lnTo>
                        <a:pt x="930" y="1140"/>
                      </a:lnTo>
                      <a:lnTo>
                        <a:pt x="924" y="1128"/>
                      </a:lnTo>
                      <a:lnTo>
                        <a:pt x="912" y="1116"/>
                      </a:lnTo>
                      <a:lnTo>
                        <a:pt x="906" y="1116"/>
                      </a:lnTo>
                      <a:lnTo>
                        <a:pt x="924" y="1086"/>
                      </a:lnTo>
                      <a:lnTo>
                        <a:pt x="912" y="1038"/>
                      </a:lnTo>
                      <a:lnTo>
                        <a:pt x="918" y="1032"/>
                      </a:lnTo>
                      <a:lnTo>
                        <a:pt x="924" y="1020"/>
                      </a:lnTo>
                      <a:lnTo>
                        <a:pt x="930" y="1014"/>
                      </a:lnTo>
                      <a:lnTo>
                        <a:pt x="930" y="1002"/>
                      </a:lnTo>
                      <a:lnTo>
                        <a:pt x="918" y="978"/>
                      </a:lnTo>
                      <a:lnTo>
                        <a:pt x="906" y="960"/>
                      </a:lnTo>
                      <a:lnTo>
                        <a:pt x="894" y="948"/>
                      </a:lnTo>
                      <a:lnTo>
                        <a:pt x="882" y="930"/>
                      </a:lnTo>
                      <a:lnTo>
                        <a:pt x="870" y="918"/>
                      </a:lnTo>
                      <a:lnTo>
                        <a:pt x="864" y="900"/>
                      </a:lnTo>
                      <a:lnTo>
                        <a:pt x="864" y="882"/>
                      </a:lnTo>
                      <a:lnTo>
                        <a:pt x="828" y="882"/>
                      </a:lnTo>
                      <a:lnTo>
                        <a:pt x="822" y="888"/>
                      </a:lnTo>
                      <a:lnTo>
                        <a:pt x="816" y="888"/>
                      </a:lnTo>
                      <a:lnTo>
                        <a:pt x="816" y="894"/>
                      </a:lnTo>
                      <a:lnTo>
                        <a:pt x="804" y="894"/>
                      </a:lnTo>
                      <a:lnTo>
                        <a:pt x="798" y="888"/>
                      </a:lnTo>
                      <a:lnTo>
                        <a:pt x="798" y="882"/>
                      </a:lnTo>
                      <a:lnTo>
                        <a:pt x="786" y="888"/>
                      </a:lnTo>
                      <a:lnTo>
                        <a:pt x="786" y="858"/>
                      </a:lnTo>
                      <a:lnTo>
                        <a:pt x="780" y="840"/>
                      </a:lnTo>
                      <a:lnTo>
                        <a:pt x="780" y="828"/>
                      </a:lnTo>
                      <a:lnTo>
                        <a:pt x="786" y="816"/>
                      </a:lnTo>
                      <a:lnTo>
                        <a:pt x="786" y="804"/>
                      </a:lnTo>
                      <a:lnTo>
                        <a:pt x="792" y="798"/>
                      </a:lnTo>
                      <a:lnTo>
                        <a:pt x="792" y="780"/>
                      </a:lnTo>
                      <a:lnTo>
                        <a:pt x="786" y="768"/>
                      </a:lnTo>
                      <a:lnTo>
                        <a:pt x="786" y="756"/>
                      </a:lnTo>
                      <a:lnTo>
                        <a:pt x="732" y="804"/>
                      </a:lnTo>
                      <a:lnTo>
                        <a:pt x="672" y="810"/>
                      </a:lnTo>
                      <a:lnTo>
                        <a:pt x="672" y="804"/>
                      </a:lnTo>
                      <a:lnTo>
                        <a:pt x="666" y="798"/>
                      </a:lnTo>
                      <a:lnTo>
                        <a:pt x="660" y="786"/>
                      </a:lnTo>
                      <a:lnTo>
                        <a:pt x="660" y="774"/>
                      </a:lnTo>
                      <a:lnTo>
                        <a:pt x="654" y="768"/>
                      </a:lnTo>
                      <a:lnTo>
                        <a:pt x="648" y="768"/>
                      </a:lnTo>
                      <a:lnTo>
                        <a:pt x="636" y="762"/>
                      </a:lnTo>
                      <a:lnTo>
                        <a:pt x="594" y="762"/>
                      </a:lnTo>
                      <a:lnTo>
                        <a:pt x="600" y="756"/>
                      </a:lnTo>
                      <a:lnTo>
                        <a:pt x="612" y="750"/>
                      </a:lnTo>
                      <a:lnTo>
                        <a:pt x="618" y="738"/>
                      </a:lnTo>
                      <a:lnTo>
                        <a:pt x="624" y="732"/>
                      </a:lnTo>
                      <a:lnTo>
                        <a:pt x="600" y="708"/>
                      </a:lnTo>
                      <a:lnTo>
                        <a:pt x="588" y="702"/>
                      </a:lnTo>
                      <a:lnTo>
                        <a:pt x="576" y="690"/>
                      </a:lnTo>
                      <a:lnTo>
                        <a:pt x="564" y="666"/>
                      </a:lnTo>
                      <a:lnTo>
                        <a:pt x="558" y="660"/>
                      </a:lnTo>
                      <a:lnTo>
                        <a:pt x="558" y="654"/>
                      </a:lnTo>
                      <a:lnTo>
                        <a:pt x="552" y="630"/>
                      </a:lnTo>
                      <a:lnTo>
                        <a:pt x="540" y="624"/>
                      </a:lnTo>
                      <a:lnTo>
                        <a:pt x="534" y="618"/>
                      </a:lnTo>
                      <a:lnTo>
                        <a:pt x="534" y="606"/>
                      </a:lnTo>
                      <a:lnTo>
                        <a:pt x="540" y="600"/>
                      </a:lnTo>
                      <a:lnTo>
                        <a:pt x="552" y="594"/>
                      </a:lnTo>
                      <a:lnTo>
                        <a:pt x="546" y="588"/>
                      </a:lnTo>
                      <a:lnTo>
                        <a:pt x="546" y="564"/>
                      </a:lnTo>
                      <a:lnTo>
                        <a:pt x="552" y="552"/>
                      </a:lnTo>
                      <a:lnTo>
                        <a:pt x="582" y="522"/>
                      </a:lnTo>
                      <a:lnTo>
                        <a:pt x="588" y="528"/>
                      </a:lnTo>
                      <a:lnTo>
                        <a:pt x="594" y="528"/>
                      </a:lnTo>
                      <a:lnTo>
                        <a:pt x="588" y="522"/>
                      </a:lnTo>
                      <a:lnTo>
                        <a:pt x="588" y="504"/>
                      </a:lnTo>
                      <a:lnTo>
                        <a:pt x="582" y="498"/>
                      </a:lnTo>
                      <a:lnTo>
                        <a:pt x="582" y="486"/>
                      </a:lnTo>
                      <a:lnTo>
                        <a:pt x="600" y="468"/>
                      </a:lnTo>
                      <a:lnTo>
                        <a:pt x="600" y="414"/>
                      </a:lnTo>
                      <a:lnTo>
                        <a:pt x="624" y="414"/>
                      </a:lnTo>
                      <a:lnTo>
                        <a:pt x="624" y="408"/>
                      </a:lnTo>
                      <a:lnTo>
                        <a:pt x="630" y="402"/>
                      </a:lnTo>
                      <a:lnTo>
                        <a:pt x="630" y="396"/>
                      </a:lnTo>
                      <a:lnTo>
                        <a:pt x="642" y="384"/>
                      </a:lnTo>
                      <a:lnTo>
                        <a:pt x="654" y="378"/>
                      </a:lnTo>
                      <a:lnTo>
                        <a:pt x="660" y="372"/>
                      </a:lnTo>
                      <a:lnTo>
                        <a:pt x="672" y="366"/>
                      </a:lnTo>
                      <a:lnTo>
                        <a:pt x="702" y="366"/>
                      </a:lnTo>
                      <a:lnTo>
                        <a:pt x="708" y="354"/>
                      </a:lnTo>
                      <a:lnTo>
                        <a:pt x="738" y="360"/>
                      </a:lnTo>
                      <a:lnTo>
                        <a:pt x="744" y="354"/>
                      </a:lnTo>
                      <a:lnTo>
                        <a:pt x="750" y="342"/>
                      </a:lnTo>
                      <a:lnTo>
                        <a:pt x="756" y="336"/>
                      </a:lnTo>
                      <a:lnTo>
                        <a:pt x="774" y="336"/>
                      </a:lnTo>
                      <a:lnTo>
                        <a:pt x="786" y="348"/>
                      </a:lnTo>
                      <a:lnTo>
                        <a:pt x="786" y="354"/>
                      </a:lnTo>
                      <a:lnTo>
                        <a:pt x="804" y="354"/>
                      </a:lnTo>
                      <a:lnTo>
                        <a:pt x="816" y="342"/>
                      </a:lnTo>
                      <a:lnTo>
                        <a:pt x="798" y="330"/>
                      </a:lnTo>
                      <a:lnTo>
                        <a:pt x="786" y="312"/>
                      </a:lnTo>
                      <a:lnTo>
                        <a:pt x="768" y="312"/>
                      </a:lnTo>
                      <a:lnTo>
                        <a:pt x="762" y="306"/>
                      </a:lnTo>
                      <a:lnTo>
                        <a:pt x="762" y="288"/>
                      </a:lnTo>
                      <a:lnTo>
                        <a:pt x="774" y="264"/>
                      </a:lnTo>
                      <a:lnTo>
                        <a:pt x="774" y="258"/>
                      </a:lnTo>
                      <a:lnTo>
                        <a:pt x="780" y="252"/>
                      </a:lnTo>
                      <a:lnTo>
                        <a:pt x="786" y="252"/>
                      </a:lnTo>
                      <a:lnTo>
                        <a:pt x="792" y="246"/>
                      </a:lnTo>
                      <a:lnTo>
                        <a:pt x="798" y="234"/>
                      </a:lnTo>
                      <a:lnTo>
                        <a:pt x="798" y="216"/>
                      </a:lnTo>
                      <a:lnTo>
                        <a:pt x="792" y="210"/>
                      </a:lnTo>
                      <a:lnTo>
                        <a:pt x="780" y="204"/>
                      </a:lnTo>
                      <a:lnTo>
                        <a:pt x="756" y="204"/>
                      </a:lnTo>
                      <a:lnTo>
                        <a:pt x="750" y="198"/>
                      </a:lnTo>
                      <a:lnTo>
                        <a:pt x="744" y="186"/>
                      </a:lnTo>
                      <a:lnTo>
                        <a:pt x="744" y="180"/>
                      </a:lnTo>
                      <a:lnTo>
                        <a:pt x="732" y="180"/>
                      </a:lnTo>
                      <a:lnTo>
                        <a:pt x="726" y="186"/>
                      </a:lnTo>
                      <a:lnTo>
                        <a:pt x="714" y="192"/>
                      </a:lnTo>
                      <a:lnTo>
                        <a:pt x="702" y="192"/>
                      </a:lnTo>
                      <a:lnTo>
                        <a:pt x="696" y="186"/>
                      </a:lnTo>
                      <a:lnTo>
                        <a:pt x="690" y="186"/>
                      </a:lnTo>
                      <a:lnTo>
                        <a:pt x="684" y="180"/>
                      </a:lnTo>
                      <a:lnTo>
                        <a:pt x="660" y="180"/>
                      </a:lnTo>
                      <a:lnTo>
                        <a:pt x="648" y="192"/>
                      </a:lnTo>
                      <a:lnTo>
                        <a:pt x="648" y="204"/>
                      </a:lnTo>
                      <a:lnTo>
                        <a:pt x="612" y="204"/>
                      </a:lnTo>
                      <a:lnTo>
                        <a:pt x="588" y="198"/>
                      </a:lnTo>
                      <a:lnTo>
                        <a:pt x="576" y="192"/>
                      </a:lnTo>
                      <a:lnTo>
                        <a:pt x="576" y="168"/>
                      </a:lnTo>
                      <a:lnTo>
                        <a:pt x="582" y="162"/>
                      </a:lnTo>
                      <a:lnTo>
                        <a:pt x="582" y="156"/>
                      </a:lnTo>
                      <a:lnTo>
                        <a:pt x="576" y="150"/>
                      </a:lnTo>
                      <a:lnTo>
                        <a:pt x="564" y="144"/>
                      </a:lnTo>
                      <a:lnTo>
                        <a:pt x="552" y="144"/>
                      </a:lnTo>
                      <a:lnTo>
                        <a:pt x="552" y="138"/>
                      </a:lnTo>
                      <a:lnTo>
                        <a:pt x="546" y="132"/>
                      </a:lnTo>
                      <a:lnTo>
                        <a:pt x="546" y="108"/>
                      </a:lnTo>
                      <a:lnTo>
                        <a:pt x="540" y="102"/>
                      </a:lnTo>
                      <a:lnTo>
                        <a:pt x="528" y="102"/>
                      </a:lnTo>
                      <a:lnTo>
                        <a:pt x="516" y="84"/>
                      </a:lnTo>
                      <a:lnTo>
                        <a:pt x="498" y="84"/>
                      </a:lnTo>
                      <a:lnTo>
                        <a:pt x="486" y="48"/>
                      </a:lnTo>
                      <a:lnTo>
                        <a:pt x="480" y="42"/>
                      </a:lnTo>
                      <a:lnTo>
                        <a:pt x="468" y="36"/>
                      </a:lnTo>
                      <a:lnTo>
                        <a:pt x="450" y="18"/>
                      </a:lnTo>
                      <a:lnTo>
                        <a:pt x="438" y="12"/>
                      </a:lnTo>
                      <a:lnTo>
                        <a:pt x="426" y="0"/>
                      </a:lnTo>
                      <a:lnTo>
                        <a:pt x="396" y="0"/>
                      </a:lnTo>
                      <a:lnTo>
                        <a:pt x="414" y="0"/>
                      </a:lnTo>
                      <a:lnTo>
                        <a:pt x="414" y="24"/>
                      </a:lnTo>
                      <a:lnTo>
                        <a:pt x="408" y="24"/>
                      </a:lnTo>
                      <a:lnTo>
                        <a:pt x="408" y="30"/>
                      </a:lnTo>
                      <a:lnTo>
                        <a:pt x="402" y="30"/>
                      </a:lnTo>
                      <a:lnTo>
                        <a:pt x="426" y="48"/>
                      </a:lnTo>
                      <a:lnTo>
                        <a:pt x="426" y="78"/>
                      </a:lnTo>
                      <a:lnTo>
                        <a:pt x="414" y="84"/>
                      </a:lnTo>
                      <a:lnTo>
                        <a:pt x="402" y="126"/>
                      </a:lnTo>
                      <a:lnTo>
                        <a:pt x="396" y="138"/>
                      </a:lnTo>
                      <a:lnTo>
                        <a:pt x="384" y="150"/>
                      </a:lnTo>
                      <a:lnTo>
                        <a:pt x="378" y="162"/>
                      </a:lnTo>
                      <a:lnTo>
                        <a:pt x="366" y="174"/>
                      </a:lnTo>
                      <a:lnTo>
                        <a:pt x="354" y="192"/>
                      </a:lnTo>
                      <a:lnTo>
                        <a:pt x="336" y="204"/>
                      </a:lnTo>
                      <a:lnTo>
                        <a:pt x="276" y="234"/>
                      </a:lnTo>
                      <a:lnTo>
                        <a:pt x="258" y="240"/>
                      </a:lnTo>
                      <a:lnTo>
                        <a:pt x="240" y="252"/>
                      </a:lnTo>
                      <a:lnTo>
                        <a:pt x="222" y="270"/>
                      </a:lnTo>
                      <a:lnTo>
                        <a:pt x="222" y="276"/>
                      </a:lnTo>
                      <a:lnTo>
                        <a:pt x="210" y="282"/>
                      </a:lnTo>
                      <a:lnTo>
                        <a:pt x="210" y="300"/>
                      </a:lnTo>
                      <a:lnTo>
                        <a:pt x="198" y="312"/>
                      </a:lnTo>
                      <a:lnTo>
                        <a:pt x="198" y="336"/>
                      </a:lnTo>
                      <a:lnTo>
                        <a:pt x="192" y="348"/>
                      </a:lnTo>
                      <a:lnTo>
                        <a:pt x="192" y="378"/>
                      </a:lnTo>
                      <a:lnTo>
                        <a:pt x="174" y="378"/>
                      </a:lnTo>
                      <a:lnTo>
                        <a:pt x="168" y="384"/>
                      </a:lnTo>
                      <a:lnTo>
                        <a:pt x="168" y="390"/>
                      </a:lnTo>
                      <a:lnTo>
                        <a:pt x="162" y="396"/>
                      </a:lnTo>
                      <a:lnTo>
                        <a:pt x="162" y="402"/>
                      </a:lnTo>
                      <a:lnTo>
                        <a:pt x="144" y="402"/>
                      </a:lnTo>
                      <a:lnTo>
                        <a:pt x="138" y="390"/>
                      </a:lnTo>
                      <a:lnTo>
                        <a:pt x="138" y="372"/>
                      </a:lnTo>
                      <a:lnTo>
                        <a:pt x="132" y="366"/>
                      </a:lnTo>
                      <a:lnTo>
                        <a:pt x="132" y="360"/>
                      </a:lnTo>
                      <a:lnTo>
                        <a:pt x="102" y="360"/>
                      </a:lnTo>
                      <a:lnTo>
                        <a:pt x="90" y="348"/>
                      </a:lnTo>
                      <a:lnTo>
                        <a:pt x="78" y="360"/>
                      </a:lnTo>
                      <a:lnTo>
                        <a:pt x="66" y="366"/>
                      </a:lnTo>
                      <a:lnTo>
                        <a:pt x="60" y="366"/>
                      </a:lnTo>
                      <a:lnTo>
                        <a:pt x="54" y="360"/>
                      </a:lnTo>
                      <a:lnTo>
                        <a:pt x="66" y="348"/>
                      </a:lnTo>
                      <a:lnTo>
                        <a:pt x="54" y="336"/>
                      </a:lnTo>
                      <a:lnTo>
                        <a:pt x="60" y="330"/>
                      </a:lnTo>
                      <a:lnTo>
                        <a:pt x="66" y="318"/>
                      </a:lnTo>
                      <a:lnTo>
                        <a:pt x="78" y="312"/>
                      </a:lnTo>
                      <a:lnTo>
                        <a:pt x="84" y="300"/>
                      </a:lnTo>
                      <a:lnTo>
                        <a:pt x="90" y="294"/>
                      </a:lnTo>
                      <a:lnTo>
                        <a:pt x="90" y="288"/>
                      </a:lnTo>
                      <a:lnTo>
                        <a:pt x="84" y="288"/>
                      </a:lnTo>
                      <a:lnTo>
                        <a:pt x="72" y="282"/>
                      </a:lnTo>
                      <a:lnTo>
                        <a:pt x="66" y="282"/>
                      </a:lnTo>
                      <a:lnTo>
                        <a:pt x="6" y="342"/>
                      </a:lnTo>
                      <a:lnTo>
                        <a:pt x="0" y="354"/>
                      </a:lnTo>
                      <a:lnTo>
                        <a:pt x="0" y="390"/>
                      </a:lnTo>
                      <a:lnTo>
                        <a:pt x="6" y="396"/>
                      </a:lnTo>
                      <a:lnTo>
                        <a:pt x="18" y="396"/>
                      </a:lnTo>
                      <a:lnTo>
                        <a:pt x="12" y="420"/>
                      </a:lnTo>
                      <a:lnTo>
                        <a:pt x="36" y="444"/>
                      </a:lnTo>
                      <a:lnTo>
                        <a:pt x="36" y="462"/>
                      </a:lnTo>
                      <a:lnTo>
                        <a:pt x="12" y="486"/>
                      </a:lnTo>
                      <a:lnTo>
                        <a:pt x="12" y="492"/>
                      </a:lnTo>
                      <a:lnTo>
                        <a:pt x="18" y="504"/>
                      </a:lnTo>
                      <a:lnTo>
                        <a:pt x="24" y="510"/>
                      </a:lnTo>
                      <a:lnTo>
                        <a:pt x="36" y="516"/>
                      </a:lnTo>
                      <a:lnTo>
                        <a:pt x="54" y="522"/>
                      </a:lnTo>
                      <a:lnTo>
                        <a:pt x="66" y="522"/>
                      </a:lnTo>
                      <a:lnTo>
                        <a:pt x="108" y="564"/>
                      </a:lnTo>
                      <a:lnTo>
                        <a:pt x="114" y="576"/>
                      </a:lnTo>
                      <a:lnTo>
                        <a:pt x="132" y="594"/>
                      </a:lnTo>
                      <a:lnTo>
                        <a:pt x="138" y="612"/>
                      </a:lnTo>
                      <a:lnTo>
                        <a:pt x="144" y="624"/>
                      </a:lnTo>
                      <a:lnTo>
                        <a:pt x="144" y="642"/>
                      </a:lnTo>
                      <a:lnTo>
                        <a:pt x="150" y="648"/>
                      </a:lnTo>
                      <a:lnTo>
                        <a:pt x="156" y="660"/>
                      </a:lnTo>
                      <a:lnTo>
                        <a:pt x="168" y="666"/>
                      </a:lnTo>
                      <a:lnTo>
                        <a:pt x="174" y="678"/>
                      </a:lnTo>
                      <a:lnTo>
                        <a:pt x="192" y="696"/>
                      </a:lnTo>
                      <a:lnTo>
                        <a:pt x="204" y="720"/>
                      </a:lnTo>
                      <a:lnTo>
                        <a:pt x="216" y="732"/>
                      </a:lnTo>
                      <a:lnTo>
                        <a:pt x="222" y="744"/>
                      </a:lnTo>
                      <a:lnTo>
                        <a:pt x="234" y="762"/>
                      </a:lnTo>
                      <a:lnTo>
                        <a:pt x="240" y="768"/>
                      </a:lnTo>
                      <a:lnTo>
                        <a:pt x="246" y="780"/>
                      </a:lnTo>
                      <a:lnTo>
                        <a:pt x="252" y="822"/>
                      </a:lnTo>
                      <a:lnTo>
                        <a:pt x="252" y="828"/>
                      </a:lnTo>
                      <a:lnTo>
                        <a:pt x="258" y="834"/>
                      </a:lnTo>
                      <a:lnTo>
                        <a:pt x="264" y="846"/>
                      </a:lnTo>
                      <a:lnTo>
                        <a:pt x="270" y="864"/>
                      </a:lnTo>
                      <a:lnTo>
                        <a:pt x="282" y="876"/>
                      </a:lnTo>
                      <a:lnTo>
                        <a:pt x="288" y="894"/>
                      </a:lnTo>
                      <a:lnTo>
                        <a:pt x="294" y="906"/>
                      </a:lnTo>
                      <a:lnTo>
                        <a:pt x="294" y="918"/>
                      </a:lnTo>
                      <a:lnTo>
                        <a:pt x="300" y="924"/>
                      </a:lnTo>
                      <a:lnTo>
                        <a:pt x="312" y="924"/>
                      </a:lnTo>
                      <a:lnTo>
                        <a:pt x="324" y="936"/>
                      </a:lnTo>
                      <a:lnTo>
                        <a:pt x="324" y="948"/>
                      </a:lnTo>
                      <a:lnTo>
                        <a:pt x="330" y="954"/>
                      </a:lnTo>
                      <a:lnTo>
                        <a:pt x="330" y="966"/>
                      </a:lnTo>
                      <a:lnTo>
                        <a:pt x="336" y="984"/>
                      </a:lnTo>
                      <a:lnTo>
                        <a:pt x="360" y="1014"/>
                      </a:lnTo>
                      <a:lnTo>
                        <a:pt x="378" y="1050"/>
                      </a:lnTo>
                      <a:lnTo>
                        <a:pt x="396" y="1074"/>
                      </a:lnTo>
                      <a:lnTo>
                        <a:pt x="402" y="1086"/>
                      </a:lnTo>
                      <a:lnTo>
                        <a:pt x="408" y="1104"/>
                      </a:lnTo>
                      <a:lnTo>
                        <a:pt x="408" y="1116"/>
                      </a:lnTo>
                      <a:lnTo>
                        <a:pt x="402" y="1128"/>
                      </a:lnTo>
                      <a:lnTo>
                        <a:pt x="402" y="1146"/>
                      </a:lnTo>
                      <a:lnTo>
                        <a:pt x="414" y="1158"/>
                      </a:lnTo>
                      <a:lnTo>
                        <a:pt x="420" y="1170"/>
                      </a:lnTo>
                      <a:lnTo>
                        <a:pt x="444" y="1194"/>
                      </a:lnTo>
                      <a:lnTo>
                        <a:pt x="456" y="1200"/>
                      </a:lnTo>
                      <a:lnTo>
                        <a:pt x="468" y="1212"/>
                      </a:lnTo>
                      <a:lnTo>
                        <a:pt x="474" y="1224"/>
                      </a:lnTo>
                      <a:lnTo>
                        <a:pt x="498" y="1248"/>
                      </a:lnTo>
                      <a:lnTo>
                        <a:pt x="516" y="1260"/>
                      </a:lnTo>
                      <a:lnTo>
                        <a:pt x="546" y="1278"/>
                      </a:lnTo>
                      <a:lnTo>
                        <a:pt x="576" y="1290"/>
                      </a:lnTo>
                      <a:lnTo>
                        <a:pt x="600" y="1302"/>
                      </a:lnTo>
                      <a:lnTo>
                        <a:pt x="642" y="1320"/>
                      </a:lnTo>
                      <a:lnTo>
                        <a:pt x="696" y="1350"/>
                      </a:lnTo>
                      <a:lnTo>
                        <a:pt x="708" y="1362"/>
                      </a:lnTo>
                      <a:lnTo>
                        <a:pt x="726" y="1374"/>
                      </a:lnTo>
                      <a:lnTo>
                        <a:pt x="738" y="1380"/>
                      </a:lnTo>
                      <a:lnTo>
                        <a:pt x="750" y="1392"/>
                      </a:lnTo>
                      <a:lnTo>
                        <a:pt x="774" y="1404"/>
                      </a:lnTo>
                      <a:lnTo>
                        <a:pt x="780" y="1428"/>
                      </a:lnTo>
                      <a:lnTo>
                        <a:pt x="792" y="1434"/>
                      </a:lnTo>
                      <a:lnTo>
                        <a:pt x="798" y="1446"/>
                      </a:lnTo>
                      <a:lnTo>
                        <a:pt x="810" y="1452"/>
                      </a:lnTo>
                      <a:lnTo>
                        <a:pt x="816" y="1458"/>
                      </a:lnTo>
                      <a:lnTo>
                        <a:pt x="840" y="1470"/>
                      </a:lnTo>
                      <a:lnTo>
                        <a:pt x="846" y="1482"/>
                      </a:lnTo>
                      <a:lnTo>
                        <a:pt x="858" y="1488"/>
                      </a:lnTo>
                      <a:lnTo>
                        <a:pt x="894" y="1464"/>
                      </a:lnTo>
                      <a:lnTo>
                        <a:pt x="900" y="1458"/>
                      </a:lnTo>
                      <a:lnTo>
                        <a:pt x="900" y="1440"/>
                      </a:lnTo>
                      <a:lnTo>
                        <a:pt x="894" y="1428"/>
                      </a:lnTo>
                      <a:lnTo>
                        <a:pt x="912" y="1416"/>
                      </a:lnTo>
                      <a:lnTo>
                        <a:pt x="900" y="1392"/>
                      </a:lnTo>
                      <a:lnTo>
                        <a:pt x="918" y="1374"/>
                      </a:lnTo>
                      <a:lnTo>
                        <a:pt x="930" y="1368"/>
                      </a:lnTo>
                      <a:lnTo>
                        <a:pt x="942" y="1344"/>
                      </a:lnTo>
                      <a:lnTo>
                        <a:pt x="942" y="1332"/>
                      </a:lnTo>
                      <a:lnTo>
                        <a:pt x="930" y="1320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8" name="Brazil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1309" y="2201"/>
                  <a:ext cx="712" cy="805"/>
                </a:xfrm>
                <a:custGeom>
                  <a:avLst/>
                  <a:gdLst>
                    <a:gd name="T0" fmla="*/ 2147483647 w 2784"/>
                    <a:gd name="T1" fmla="*/ 2147483647 h 3150"/>
                    <a:gd name="T2" fmla="*/ 2147483647 w 2784"/>
                    <a:gd name="T3" fmla="*/ 2147483647 h 3150"/>
                    <a:gd name="T4" fmla="*/ 2147483647 w 2784"/>
                    <a:gd name="T5" fmla="*/ 2147483647 h 3150"/>
                    <a:gd name="T6" fmla="*/ 2147483647 w 2784"/>
                    <a:gd name="T7" fmla="*/ 2147483647 h 3150"/>
                    <a:gd name="T8" fmla="*/ 2147483647 w 2784"/>
                    <a:gd name="T9" fmla="*/ 2147483647 h 3150"/>
                    <a:gd name="T10" fmla="*/ 2147483647 w 2784"/>
                    <a:gd name="T11" fmla="*/ 2147483647 h 3150"/>
                    <a:gd name="T12" fmla="*/ 2147483647 w 2784"/>
                    <a:gd name="T13" fmla="*/ 2147483647 h 3150"/>
                    <a:gd name="T14" fmla="*/ 2147483647 w 2784"/>
                    <a:gd name="T15" fmla="*/ 2147483647 h 3150"/>
                    <a:gd name="T16" fmla="*/ 2147483647 w 2784"/>
                    <a:gd name="T17" fmla="*/ 2147483647 h 3150"/>
                    <a:gd name="T18" fmla="*/ 2147483647 w 2784"/>
                    <a:gd name="T19" fmla="*/ 2147483647 h 3150"/>
                    <a:gd name="T20" fmla="*/ 2147483647 w 2784"/>
                    <a:gd name="T21" fmla="*/ 2147483647 h 3150"/>
                    <a:gd name="T22" fmla="*/ 2147483647 w 2784"/>
                    <a:gd name="T23" fmla="*/ 2147483647 h 3150"/>
                    <a:gd name="T24" fmla="*/ 2147483647 w 2784"/>
                    <a:gd name="T25" fmla="*/ 2147483647 h 3150"/>
                    <a:gd name="T26" fmla="*/ 2147483647 w 2784"/>
                    <a:gd name="T27" fmla="*/ 2147483647 h 3150"/>
                    <a:gd name="T28" fmla="*/ 2147483647 w 2784"/>
                    <a:gd name="T29" fmla="*/ 2147483647 h 3150"/>
                    <a:gd name="T30" fmla="*/ 2147483647 w 2784"/>
                    <a:gd name="T31" fmla="*/ 2147483647 h 3150"/>
                    <a:gd name="T32" fmla="*/ 2147483647 w 2784"/>
                    <a:gd name="T33" fmla="*/ 2147483647 h 3150"/>
                    <a:gd name="T34" fmla="*/ 2147483647 w 2784"/>
                    <a:gd name="T35" fmla="*/ 2147483647 h 3150"/>
                    <a:gd name="T36" fmla="*/ 2147483647 w 2784"/>
                    <a:gd name="T37" fmla="*/ 2147483647 h 3150"/>
                    <a:gd name="T38" fmla="*/ 2147483647 w 2784"/>
                    <a:gd name="T39" fmla="*/ 2147483647 h 3150"/>
                    <a:gd name="T40" fmla="*/ 2147483647 w 2784"/>
                    <a:gd name="T41" fmla="*/ 2147483647 h 3150"/>
                    <a:gd name="T42" fmla="*/ 2147483647 w 2784"/>
                    <a:gd name="T43" fmla="*/ 2147483647 h 3150"/>
                    <a:gd name="T44" fmla="*/ 2147483647 w 2784"/>
                    <a:gd name="T45" fmla="*/ 2147483647 h 3150"/>
                    <a:gd name="T46" fmla="*/ 2147483647 w 2784"/>
                    <a:gd name="T47" fmla="*/ 2147483647 h 3150"/>
                    <a:gd name="T48" fmla="*/ 2147483647 w 2784"/>
                    <a:gd name="T49" fmla="*/ 2147483647 h 3150"/>
                    <a:gd name="T50" fmla="*/ 2147483647 w 2784"/>
                    <a:gd name="T51" fmla="*/ 2147483647 h 3150"/>
                    <a:gd name="T52" fmla="*/ 2147483647 w 2784"/>
                    <a:gd name="T53" fmla="*/ 2147483647 h 3150"/>
                    <a:gd name="T54" fmla="*/ 2147483647 w 2784"/>
                    <a:gd name="T55" fmla="*/ 2147483647 h 3150"/>
                    <a:gd name="T56" fmla="*/ 2147483647 w 2784"/>
                    <a:gd name="T57" fmla="*/ 2147483647 h 3150"/>
                    <a:gd name="T58" fmla="*/ 2147483647 w 2784"/>
                    <a:gd name="T59" fmla="*/ 2147483647 h 3150"/>
                    <a:gd name="T60" fmla="*/ 2147483647 w 2784"/>
                    <a:gd name="T61" fmla="*/ 2147483647 h 3150"/>
                    <a:gd name="T62" fmla="*/ 2147483647 w 2784"/>
                    <a:gd name="T63" fmla="*/ 2147483647 h 3150"/>
                    <a:gd name="T64" fmla="*/ 2147483647 w 2784"/>
                    <a:gd name="T65" fmla="*/ 2147483647 h 3150"/>
                    <a:gd name="T66" fmla="*/ 2147483647 w 2784"/>
                    <a:gd name="T67" fmla="*/ 2147483647 h 3150"/>
                    <a:gd name="T68" fmla="*/ 2147483647 w 2784"/>
                    <a:gd name="T69" fmla="*/ 2147483647 h 3150"/>
                    <a:gd name="T70" fmla="*/ 2147483647 w 2784"/>
                    <a:gd name="T71" fmla="*/ 2147483647 h 3150"/>
                    <a:gd name="T72" fmla="*/ 2147483647 w 2784"/>
                    <a:gd name="T73" fmla="*/ 2147483647 h 3150"/>
                    <a:gd name="T74" fmla="*/ 2147483647 w 2784"/>
                    <a:gd name="T75" fmla="*/ 2147483647 h 3150"/>
                    <a:gd name="T76" fmla="*/ 2147483647 w 2784"/>
                    <a:gd name="T77" fmla="*/ 2147483647 h 3150"/>
                    <a:gd name="T78" fmla="*/ 2147483647 w 2784"/>
                    <a:gd name="T79" fmla="*/ 2147483647 h 3150"/>
                    <a:gd name="T80" fmla="*/ 2147483647 w 2784"/>
                    <a:gd name="T81" fmla="*/ 2147483647 h 3150"/>
                    <a:gd name="T82" fmla="*/ 2147483647 w 2784"/>
                    <a:gd name="T83" fmla="*/ 2147483647 h 3150"/>
                    <a:gd name="T84" fmla="*/ 2147483647 w 2784"/>
                    <a:gd name="T85" fmla="*/ 2147483647 h 3150"/>
                    <a:gd name="T86" fmla="*/ 2147483647 w 2784"/>
                    <a:gd name="T87" fmla="*/ 2147483647 h 3150"/>
                    <a:gd name="T88" fmla="*/ 2147483647 w 2784"/>
                    <a:gd name="T89" fmla="*/ 2147483647 h 3150"/>
                    <a:gd name="T90" fmla="*/ 2147483647 w 2784"/>
                    <a:gd name="T91" fmla="*/ 2147483647 h 3150"/>
                    <a:gd name="T92" fmla="*/ 2147483647 w 2784"/>
                    <a:gd name="T93" fmla="*/ 2147483647 h 3150"/>
                    <a:gd name="T94" fmla="*/ 2147483647 w 2784"/>
                    <a:gd name="T95" fmla="*/ 2147483647 h 3150"/>
                    <a:gd name="T96" fmla="*/ 2147483647 w 2784"/>
                    <a:gd name="T97" fmla="*/ 2147483647 h 3150"/>
                    <a:gd name="T98" fmla="*/ 2147483647 w 2784"/>
                    <a:gd name="T99" fmla="*/ 2147483647 h 3150"/>
                    <a:gd name="T100" fmla="*/ 2147483647 w 2784"/>
                    <a:gd name="T101" fmla="*/ 2147483647 h 3150"/>
                    <a:gd name="T102" fmla="*/ 2147483647 w 2784"/>
                    <a:gd name="T103" fmla="*/ 2147483647 h 3150"/>
                    <a:gd name="T104" fmla="*/ 2147483647 w 2784"/>
                    <a:gd name="T105" fmla="*/ 2147483647 h 3150"/>
                    <a:gd name="T106" fmla="*/ 2147483647 w 2784"/>
                    <a:gd name="T107" fmla="*/ 2147483647 h 3150"/>
                    <a:gd name="T108" fmla="*/ 2147483647 w 2784"/>
                    <a:gd name="T109" fmla="*/ 2147483647 h 3150"/>
                    <a:gd name="T110" fmla="*/ 2147483647 w 2784"/>
                    <a:gd name="T111" fmla="*/ 2147483647 h 3150"/>
                    <a:gd name="T112" fmla="*/ 2147483647 w 2784"/>
                    <a:gd name="T113" fmla="*/ 2147483647 h 3150"/>
                    <a:gd name="T114" fmla="*/ 2147483647 w 2784"/>
                    <a:gd name="T115" fmla="*/ 2147483647 h 3150"/>
                    <a:gd name="T116" fmla="*/ 2147483647 w 2784"/>
                    <a:gd name="T117" fmla="*/ 2147483647 h 3150"/>
                    <a:gd name="T118" fmla="*/ 2147483647 w 2784"/>
                    <a:gd name="T119" fmla="*/ 2147483647 h 315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784"/>
                    <a:gd name="T181" fmla="*/ 0 h 3150"/>
                    <a:gd name="T182" fmla="*/ 2784 w 2784"/>
                    <a:gd name="T183" fmla="*/ 3150 h 315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784" h="3150">
                      <a:moveTo>
                        <a:pt x="1716" y="450"/>
                      </a:moveTo>
                      <a:lnTo>
                        <a:pt x="1710" y="450"/>
                      </a:lnTo>
                      <a:lnTo>
                        <a:pt x="1698" y="444"/>
                      </a:lnTo>
                      <a:lnTo>
                        <a:pt x="1680" y="444"/>
                      </a:lnTo>
                      <a:lnTo>
                        <a:pt x="1662" y="438"/>
                      </a:lnTo>
                      <a:lnTo>
                        <a:pt x="1650" y="438"/>
                      </a:lnTo>
                      <a:lnTo>
                        <a:pt x="1644" y="444"/>
                      </a:lnTo>
                      <a:lnTo>
                        <a:pt x="1644" y="450"/>
                      </a:lnTo>
                      <a:lnTo>
                        <a:pt x="1650" y="462"/>
                      </a:lnTo>
                      <a:lnTo>
                        <a:pt x="1650" y="468"/>
                      </a:lnTo>
                      <a:lnTo>
                        <a:pt x="1656" y="480"/>
                      </a:lnTo>
                      <a:lnTo>
                        <a:pt x="1638" y="480"/>
                      </a:lnTo>
                      <a:lnTo>
                        <a:pt x="1638" y="504"/>
                      </a:lnTo>
                      <a:lnTo>
                        <a:pt x="1656" y="516"/>
                      </a:lnTo>
                      <a:lnTo>
                        <a:pt x="1644" y="528"/>
                      </a:lnTo>
                      <a:lnTo>
                        <a:pt x="1644" y="540"/>
                      </a:lnTo>
                      <a:lnTo>
                        <a:pt x="1656" y="564"/>
                      </a:lnTo>
                      <a:lnTo>
                        <a:pt x="1668" y="570"/>
                      </a:lnTo>
                      <a:lnTo>
                        <a:pt x="1674" y="576"/>
                      </a:lnTo>
                      <a:lnTo>
                        <a:pt x="1686" y="576"/>
                      </a:lnTo>
                      <a:lnTo>
                        <a:pt x="1698" y="570"/>
                      </a:lnTo>
                      <a:lnTo>
                        <a:pt x="1710" y="570"/>
                      </a:lnTo>
                      <a:lnTo>
                        <a:pt x="1716" y="564"/>
                      </a:lnTo>
                      <a:lnTo>
                        <a:pt x="1716" y="558"/>
                      </a:lnTo>
                      <a:lnTo>
                        <a:pt x="1728" y="558"/>
                      </a:lnTo>
                      <a:lnTo>
                        <a:pt x="1740" y="552"/>
                      </a:lnTo>
                      <a:lnTo>
                        <a:pt x="1758" y="552"/>
                      </a:lnTo>
                      <a:lnTo>
                        <a:pt x="1770" y="546"/>
                      </a:lnTo>
                      <a:lnTo>
                        <a:pt x="1776" y="534"/>
                      </a:lnTo>
                      <a:lnTo>
                        <a:pt x="1788" y="492"/>
                      </a:lnTo>
                      <a:lnTo>
                        <a:pt x="1794" y="480"/>
                      </a:lnTo>
                      <a:lnTo>
                        <a:pt x="1794" y="474"/>
                      </a:lnTo>
                      <a:lnTo>
                        <a:pt x="1800" y="462"/>
                      </a:lnTo>
                      <a:lnTo>
                        <a:pt x="1800" y="444"/>
                      </a:lnTo>
                      <a:lnTo>
                        <a:pt x="1794" y="438"/>
                      </a:lnTo>
                      <a:lnTo>
                        <a:pt x="1752" y="438"/>
                      </a:lnTo>
                      <a:lnTo>
                        <a:pt x="1740" y="444"/>
                      </a:lnTo>
                      <a:lnTo>
                        <a:pt x="1734" y="444"/>
                      </a:lnTo>
                      <a:lnTo>
                        <a:pt x="1722" y="450"/>
                      </a:lnTo>
                      <a:lnTo>
                        <a:pt x="1716" y="450"/>
                      </a:lnTo>
                      <a:close/>
                      <a:moveTo>
                        <a:pt x="1716" y="438"/>
                      </a:moveTo>
                      <a:lnTo>
                        <a:pt x="1740" y="432"/>
                      </a:lnTo>
                      <a:lnTo>
                        <a:pt x="1722" y="414"/>
                      </a:lnTo>
                      <a:lnTo>
                        <a:pt x="1698" y="438"/>
                      </a:lnTo>
                      <a:lnTo>
                        <a:pt x="1716" y="438"/>
                      </a:lnTo>
                      <a:close/>
                      <a:moveTo>
                        <a:pt x="1686" y="408"/>
                      </a:moveTo>
                      <a:lnTo>
                        <a:pt x="1662" y="408"/>
                      </a:lnTo>
                      <a:lnTo>
                        <a:pt x="1662" y="426"/>
                      </a:lnTo>
                      <a:lnTo>
                        <a:pt x="1698" y="426"/>
                      </a:lnTo>
                      <a:lnTo>
                        <a:pt x="1716" y="402"/>
                      </a:lnTo>
                      <a:lnTo>
                        <a:pt x="1698" y="384"/>
                      </a:lnTo>
                      <a:lnTo>
                        <a:pt x="1686" y="408"/>
                      </a:lnTo>
                      <a:close/>
                      <a:moveTo>
                        <a:pt x="1572" y="492"/>
                      </a:moveTo>
                      <a:lnTo>
                        <a:pt x="1572" y="510"/>
                      </a:lnTo>
                      <a:lnTo>
                        <a:pt x="1554" y="546"/>
                      </a:lnTo>
                      <a:lnTo>
                        <a:pt x="1584" y="528"/>
                      </a:lnTo>
                      <a:lnTo>
                        <a:pt x="1590" y="516"/>
                      </a:lnTo>
                      <a:lnTo>
                        <a:pt x="1596" y="510"/>
                      </a:lnTo>
                      <a:lnTo>
                        <a:pt x="1608" y="486"/>
                      </a:lnTo>
                      <a:lnTo>
                        <a:pt x="1608" y="480"/>
                      </a:lnTo>
                      <a:lnTo>
                        <a:pt x="1602" y="474"/>
                      </a:lnTo>
                      <a:lnTo>
                        <a:pt x="1596" y="474"/>
                      </a:lnTo>
                      <a:lnTo>
                        <a:pt x="1584" y="480"/>
                      </a:lnTo>
                      <a:lnTo>
                        <a:pt x="1572" y="492"/>
                      </a:lnTo>
                      <a:close/>
                      <a:moveTo>
                        <a:pt x="1632" y="426"/>
                      </a:moveTo>
                      <a:lnTo>
                        <a:pt x="1608" y="450"/>
                      </a:lnTo>
                      <a:lnTo>
                        <a:pt x="1626" y="456"/>
                      </a:lnTo>
                      <a:lnTo>
                        <a:pt x="1644" y="432"/>
                      </a:lnTo>
                      <a:lnTo>
                        <a:pt x="1632" y="426"/>
                      </a:lnTo>
                      <a:close/>
                      <a:moveTo>
                        <a:pt x="2778" y="1002"/>
                      </a:moveTo>
                      <a:lnTo>
                        <a:pt x="2778" y="984"/>
                      </a:lnTo>
                      <a:lnTo>
                        <a:pt x="2772" y="972"/>
                      </a:lnTo>
                      <a:lnTo>
                        <a:pt x="2760" y="954"/>
                      </a:lnTo>
                      <a:lnTo>
                        <a:pt x="2754" y="936"/>
                      </a:lnTo>
                      <a:lnTo>
                        <a:pt x="2754" y="870"/>
                      </a:lnTo>
                      <a:lnTo>
                        <a:pt x="2724" y="840"/>
                      </a:lnTo>
                      <a:lnTo>
                        <a:pt x="2694" y="834"/>
                      </a:lnTo>
                      <a:lnTo>
                        <a:pt x="2646" y="840"/>
                      </a:lnTo>
                      <a:lnTo>
                        <a:pt x="2628" y="822"/>
                      </a:lnTo>
                      <a:lnTo>
                        <a:pt x="2610" y="822"/>
                      </a:lnTo>
                      <a:lnTo>
                        <a:pt x="2592" y="798"/>
                      </a:lnTo>
                      <a:lnTo>
                        <a:pt x="2568" y="798"/>
                      </a:lnTo>
                      <a:lnTo>
                        <a:pt x="2538" y="768"/>
                      </a:lnTo>
                      <a:lnTo>
                        <a:pt x="2526" y="750"/>
                      </a:lnTo>
                      <a:lnTo>
                        <a:pt x="2490" y="714"/>
                      </a:lnTo>
                      <a:lnTo>
                        <a:pt x="2418" y="666"/>
                      </a:lnTo>
                      <a:lnTo>
                        <a:pt x="2394" y="660"/>
                      </a:lnTo>
                      <a:lnTo>
                        <a:pt x="2316" y="660"/>
                      </a:lnTo>
                      <a:lnTo>
                        <a:pt x="2316" y="672"/>
                      </a:lnTo>
                      <a:lnTo>
                        <a:pt x="2310" y="672"/>
                      </a:lnTo>
                      <a:lnTo>
                        <a:pt x="2298" y="660"/>
                      </a:lnTo>
                      <a:lnTo>
                        <a:pt x="2286" y="654"/>
                      </a:lnTo>
                      <a:lnTo>
                        <a:pt x="2274" y="654"/>
                      </a:lnTo>
                      <a:lnTo>
                        <a:pt x="2262" y="648"/>
                      </a:lnTo>
                      <a:lnTo>
                        <a:pt x="2232" y="648"/>
                      </a:lnTo>
                      <a:lnTo>
                        <a:pt x="2226" y="642"/>
                      </a:lnTo>
                      <a:lnTo>
                        <a:pt x="2214" y="636"/>
                      </a:lnTo>
                      <a:lnTo>
                        <a:pt x="2196" y="630"/>
                      </a:lnTo>
                      <a:lnTo>
                        <a:pt x="2184" y="624"/>
                      </a:lnTo>
                      <a:lnTo>
                        <a:pt x="2166" y="618"/>
                      </a:lnTo>
                      <a:lnTo>
                        <a:pt x="2154" y="618"/>
                      </a:lnTo>
                      <a:lnTo>
                        <a:pt x="2142" y="624"/>
                      </a:lnTo>
                      <a:lnTo>
                        <a:pt x="2112" y="654"/>
                      </a:lnTo>
                      <a:lnTo>
                        <a:pt x="2106" y="666"/>
                      </a:lnTo>
                      <a:lnTo>
                        <a:pt x="2088" y="642"/>
                      </a:lnTo>
                      <a:lnTo>
                        <a:pt x="2088" y="678"/>
                      </a:lnTo>
                      <a:lnTo>
                        <a:pt x="2058" y="702"/>
                      </a:lnTo>
                      <a:lnTo>
                        <a:pt x="2076" y="636"/>
                      </a:lnTo>
                      <a:lnTo>
                        <a:pt x="2082" y="636"/>
                      </a:lnTo>
                      <a:lnTo>
                        <a:pt x="2094" y="624"/>
                      </a:lnTo>
                      <a:lnTo>
                        <a:pt x="2094" y="606"/>
                      </a:lnTo>
                      <a:lnTo>
                        <a:pt x="2088" y="600"/>
                      </a:lnTo>
                      <a:lnTo>
                        <a:pt x="2082" y="600"/>
                      </a:lnTo>
                      <a:lnTo>
                        <a:pt x="2064" y="618"/>
                      </a:lnTo>
                      <a:lnTo>
                        <a:pt x="2076" y="582"/>
                      </a:lnTo>
                      <a:lnTo>
                        <a:pt x="2070" y="582"/>
                      </a:lnTo>
                      <a:lnTo>
                        <a:pt x="2064" y="576"/>
                      </a:lnTo>
                      <a:lnTo>
                        <a:pt x="2064" y="570"/>
                      </a:lnTo>
                      <a:lnTo>
                        <a:pt x="2040" y="546"/>
                      </a:lnTo>
                      <a:lnTo>
                        <a:pt x="2034" y="546"/>
                      </a:lnTo>
                      <a:lnTo>
                        <a:pt x="2022" y="564"/>
                      </a:lnTo>
                      <a:lnTo>
                        <a:pt x="2016" y="552"/>
                      </a:lnTo>
                      <a:lnTo>
                        <a:pt x="2004" y="546"/>
                      </a:lnTo>
                      <a:lnTo>
                        <a:pt x="1998" y="534"/>
                      </a:lnTo>
                      <a:lnTo>
                        <a:pt x="1986" y="528"/>
                      </a:lnTo>
                      <a:lnTo>
                        <a:pt x="1980" y="522"/>
                      </a:lnTo>
                      <a:lnTo>
                        <a:pt x="1968" y="516"/>
                      </a:lnTo>
                      <a:lnTo>
                        <a:pt x="1944" y="516"/>
                      </a:lnTo>
                      <a:lnTo>
                        <a:pt x="1932" y="510"/>
                      </a:lnTo>
                      <a:lnTo>
                        <a:pt x="1926" y="510"/>
                      </a:lnTo>
                      <a:lnTo>
                        <a:pt x="1914" y="498"/>
                      </a:lnTo>
                      <a:lnTo>
                        <a:pt x="1902" y="492"/>
                      </a:lnTo>
                      <a:lnTo>
                        <a:pt x="1896" y="480"/>
                      </a:lnTo>
                      <a:lnTo>
                        <a:pt x="1884" y="474"/>
                      </a:lnTo>
                      <a:lnTo>
                        <a:pt x="1878" y="486"/>
                      </a:lnTo>
                      <a:lnTo>
                        <a:pt x="1824" y="486"/>
                      </a:lnTo>
                      <a:lnTo>
                        <a:pt x="1812" y="498"/>
                      </a:lnTo>
                      <a:lnTo>
                        <a:pt x="1806" y="510"/>
                      </a:lnTo>
                      <a:lnTo>
                        <a:pt x="1806" y="522"/>
                      </a:lnTo>
                      <a:lnTo>
                        <a:pt x="1800" y="528"/>
                      </a:lnTo>
                      <a:lnTo>
                        <a:pt x="1800" y="534"/>
                      </a:lnTo>
                      <a:lnTo>
                        <a:pt x="1812" y="552"/>
                      </a:lnTo>
                      <a:lnTo>
                        <a:pt x="1776" y="552"/>
                      </a:lnTo>
                      <a:lnTo>
                        <a:pt x="1770" y="564"/>
                      </a:lnTo>
                      <a:lnTo>
                        <a:pt x="1758" y="576"/>
                      </a:lnTo>
                      <a:lnTo>
                        <a:pt x="1752" y="588"/>
                      </a:lnTo>
                      <a:lnTo>
                        <a:pt x="1752" y="594"/>
                      </a:lnTo>
                      <a:lnTo>
                        <a:pt x="1746" y="600"/>
                      </a:lnTo>
                      <a:lnTo>
                        <a:pt x="1746" y="612"/>
                      </a:lnTo>
                      <a:lnTo>
                        <a:pt x="1740" y="624"/>
                      </a:lnTo>
                      <a:lnTo>
                        <a:pt x="1728" y="636"/>
                      </a:lnTo>
                      <a:lnTo>
                        <a:pt x="1722" y="636"/>
                      </a:lnTo>
                      <a:lnTo>
                        <a:pt x="1728" y="630"/>
                      </a:lnTo>
                      <a:lnTo>
                        <a:pt x="1728" y="618"/>
                      </a:lnTo>
                      <a:lnTo>
                        <a:pt x="1734" y="606"/>
                      </a:lnTo>
                      <a:lnTo>
                        <a:pt x="1734" y="600"/>
                      </a:lnTo>
                      <a:lnTo>
                        <a:pt x="1740" y="588"/>
                      </a:lnTo>
                      <a:lnTo>
                        <a:pt x="1740" y="582"/>
                      </a:lnTo>
                      <a:lnTo>
                        <a:pt x="1734" y="576"/>
                      </a:lnTo>
                      <a:lnTo>
                        <a:pt x="1728" y="576"/>
                      </a:lnTo>
                      <a:lnTo>
                        <a:pt x="1722" y="582"/>
                      </a:lnTo>
                      <a:lnTo>
                        <a:pt x="1716" y="582"/>
                      </a:lnTo>
                      <a:lnTo>
                        <a:pt x="1704" y="594"/>
                      </a:lnTo>
                      <a:lnTo>
                        <a:pt x="1692" y="588"/>
                      </a:lnTo>
                      <a:lnTo>
                        <a:pt x="1656" y="588"/>
                      </a:lnTo>
                      <a:lnTo>
                        <a:pt x="1644" y="582"/>
                      </a:lnTo>
                      <a:lnTo>
                        <a:pt x="1632" y="570"/>
                      </a:lnTo>
                      <a:lnTo>
                        <a:pt x="1632" y="522"/>
                      </a:lnTo>
                      <a:lnTo>
                        <a:pt x="1626" y="516"/>
                      </a:lnTo>
                      <a:lnTo>
                        <a:pt x="1626" y="504"/>
                      </a:lnTo>
                      <a:lnTo>
                        <a:pt x="1620" y="504"/>
                      </a:lnTo>
                      <a:lnTo>
                        <a:pt x="1614" y="510"/>
                      </a:lnTo>
                      <a:lnTo>
                        <a:pt x="1602" y="516"/>
                      </a:lnTo>
                      <a:lnTo>
                        <a:pt x="1596" y="522"/>
                      </a:lnTo>
                      <a:lnTo>
                        <a:pt x="1590" y="534"/>
                      </a:lnTo>
                      <a:lnTo>
                        <a:pt x="1584" y="540"/>
                      </a:lnTo>
                      <a:lnTo>
                        <a:pt x="1560" y="552"/>
                      </a:lnTo>
                      <a:lnTo>
                        <a:pt x="1554" y="558"/>
                      </a:lnTo>
                      <a:lnTo>
                        <a:pt x="1512" y="558"/>
                      </a:lnTo>
                      <a:lnTo>
                        <a:pt x="1500" y="552"/>
                      </a:lnTo>
                      <a:lnTo>
                        <a:pt x="1542" y="540"/>
                      </a:lnTo>
                      <a:lnTo>
                        <a:pt x="1548" y="528"/>
                      </a:lnTo>
                      <a:lnTo>
                        <a:pt x="1566" y="510"/>
                      </a:lnTo>
                      <a:lnTo>
                        <a:pt x="1566" y="492"/>
                      </a:lnTo>
                      <a:lnTo>
                        <a:pt x="1572" y="486"/>
                      </a:lnTo>
                      <a:lnTo>
                        <a:pt x="1590" y="450"/>
                      </a:lnTo>
                      <a:lnTo>
                        <a:pt x="1626" y="414"/>
                      </a:lnTo>
                      <a:lnTo>
                        <a:pt x="1638" y="408"/>
                      </a:lnTo>
                      <a:lnTo>
                        <a:pt x="1656" y="390"/>
                      </a:lnTo>
                      <a:lnTo>
                        <a:pt x="1656" y="378"/>
                      </a:lnTo>
                      <a:lnTo>
                        <a:pt x="1662" y="366"/>
                      </a:lnTo>
                      <a:lnTo>
                        <a:pt x="1674" y="354"/>
                      </a:lnTo>
                      <a:lnTo>
                        <a:pt x="1686" y="348"/>
                      </a:lnTo>
                      <a:lnTo>
                        <a:pt x="1692" y="342"/>
                      </a:lnTo>
                      <a:lnTo>
                        <a:pt x="1704" y="336"/>
                      </a:lnTo>
                      <a:lnTo>
                        <a:pt x="1680" y="330"/>
                      </a:lnTo>
                      <a:lnTo>
                        <a:pt x="1698" y="312"/>
                      </a:lnTo>
                      <a:lnTo>
                        <a:pt x="1698" y="294"/>
                      </a:lnTo>
                      <a:lnTo>
                        <a:pt x="1692" y="288"/>
                      </a:lnTo>
                      <a:lnTo>
                        <a:pt x="1680" y="282"/>
                      </a:lnTo>
                      <a:lnTo>
                        <a:pt x="1662" y="282"/>
                      </a:lnTo>
                      <a:lnTo>
                        <a:pt x="1650" y="276"/>
                      </a:lnTo>
                      <a:lnTo>
                        <a:pt x="1644" y="270"/>
                      </a:lnTo>
                      <a:lnTo>
                        <a:pt x="1638" y="252"/>
                      </a:lnTo>
                      <a:lnTo>
                        <a:pt x="1632" y="216"/>
                      </a:lnTo>
                      <a:lnTo>
                        <a:pt x="1626" y="168"/>
                      </a:lnTo>
                      <a:lnTo>
                        <a:pt x="1620" y="138"/>
                      </a:lnTo>
                      <a:lnTo>
                        <a:pt x="1614" y="114"/>
                      </a:lnTo>
                      <a:lnTo>
                        <a:pt x="1608" y="96"/>
                      </a:lnTo>
                      <a:lnTo>
                        <a:pt x="1602" y="84"/>
                      </a:lnTo>
                      <a:lnTo>
                        <a:pt x="1590" y="78"/>
                      </a:lnTo>
                      <a:lnTo>
                        <a:pt x="1584" y="78"/>
                      </a:lnTo>
                      <a:lnTo>
                        <a:pt x="1584" y="90"/>
                      </a:lnTo>
                      <a:lnTo>
                        <a:pt x="1590" y="96"/>
                      </a:lnTo>
                      <a:lnTo>
                        <a:pt x="1590" y="108"/>
                      </a:lnTo>
                      <a:lnTo>
                        <a:pt x="1572" y="108"/>
                      </a:lnTo>
                      <a:lnTo>
                        <a:pt x="1572" y="102"/>
                      </a:lnTo>
                      <a:lnTo>
                        <a:pt x="1566" y="108"/>
                      </a:lnTo>
                      <a:lnTo>
                        <a:pt x="1560" y="120"/>
                      </a:lnTo>
                      <a:lnTo>
                        <a:pt x="1560" y="126"/>
                      </a:lnTo>
                      <a:lnTo>
                        <a:pt x="1554" y="132"/>
                      </a:lnTo>
                      <a:lnTo>
                        <a:pt x="1548" y="144"/>
                      </a:lnTo>
                      <a:lnTo>
                        <a:pt x="1536" y="156"/>
                      </a:lnTo>
                      <a:lnTo>
                        <a:pt x="1518" y="192"/>
                      </a:lnTo>
                      <a:lnTo>
                        <a:pt x="1518" y="210"/>
                      </a:lnTo>
                      <a:lnTo>
                        <a:pt x="1494" y="246"/>
                      </a:lnTo>
                      <a:lnTo>
                        <a:pt x="1488" y="246"/>
                      </a:lnTo>
                      <a:lnTo>
                        <a:pt x="1482" y="252"/>
                      </a:lnTo>
                      <a:lnTo>
                        <a:pt x="1464" y="252"/>
                      </a:lnTo>
                      <a:lnTo>
                        <a:pt x="1452" y="240"/>
                      </a:lnTo>
                      <a:lnTo>
                        <a:pt x="1446" y="246"/>
                      </a:lnTo>
                      <a:lnTo>
                        <a:pt x="1434" y="246"/>
                      </a:lnTo>
                      <a:lnTo>
                        <a:pt x="1428" y="240"/>
                      </a:lnTo>
                      <a:lnTo>
                        <a:pt x="1416" y="240"/>
                      </a:lnTo>
                      <a:lnTo>
                        <a:pt x="1410" y="246"/>
                      </a:lnTo>
                      <a:lnTo>
                        <a:pt x="1410" y="252"/>
                      </a:lnTo>
                      <a:lnTo>
                        <a:pt x="1404" y="258"/>
                      </a:lnTo>
                      <a:lnTo>
                        <a:pt x="1380" y="258"/>
                      </a:lnTo>
                      <a:lnTo>
                        <a:pt x="1368" y="246"/>
                      </a:lnTo>
                      <a:lnTo>
                        <a:pt x="1368" y="240"/>
                      </a:lnTo>
                      <a:lnTo>
                        <a:pt x="1350" y="234"/>
                      </a:lnTo>
                      <a:lnTo>
                        <a:pt x="1344" y="228"/>
                      </a:lnTo>
                      <a:lnTo>
                        <a:pt x="1338" y="216"/>
                      </a:lnTo>
                      <a:lnTo>
                        <a:pt x="1332" y="216"/>
                      </a:lnTo>
                      <a:lnTo>
                        <a:pt x="1320" y="222"/>
                      </a:lnTo>
                      <a:lnTo>
                        <a:pt x="1314" y="228"/>
                      </a:lnTo>
                      <a:lnTo>
                        <a:pt x="1302" y="234"/>
                      </a:lnTo>
                      <a:lnTo>
                        <a:pt x="1278" y="234"/>
                      </a:lnTo>
                      <a:lnTo>
                        <a:pt x="1278" y="222"/>
                      </a:lnTo>
                      <a:lnTo>
                        <a:pt x="1272" y="222"/>
                      </a:lnTo>
                      <a:lnTo>
                        <a:pt x="1260" y="228"/>
                      </a:lnTo>
                      <a:lnTo>
                        <a:pt x="1260" y="252"/>
                      </a:lnTo>
                      <a:lnTo>
                        <a:pt x="1272" y="264"/>
                      </a:lnTo>
                      <a:lnTo>
                        <a:pt x="1272" y="270"/>
                      </a:lnTo>
                      <a:lnTo>
                        <a:pt x="1278" y="276"/>
                      </a:lnTo>
                      <a:lnTo>
                        <a:pt x="1272" y="282"/>
                      </a:lnTo>
                      <a:lnTo>
                        <a:pt x="1254" y="282"/>
                      </a:lnTo>
                      <a:lnTo>
                        <a:pt x="1230" y="270"/>
                      </a:lnTo>
                      <a:lnTo>
                        <a:pt x="1224" y="270"/>
                      </a:lnTo>
                      <a:lnTo>
                        <a:pt x="1212" y="264"/>
                      </a:lnTo>
                      <a:lnTo>
                        <a:pt x="1212" y="270"/>
                      </a:lnTo>
                      <a:lnTo>
                        <a:pt x="1206" y="276"/>
                      </a:lnTo>
                      <a:lnTo>
                        <a:pt x="1200" y="276"/>
                      </a:lnTo>
                      <a:lnTo>
                        <a:pt x="1188" y="264"/>
                      </a:lnTo>
                      <a:lnTo>
                        <a:pt x="1176" y="264"/>
                      </a:lnTo>
                      <a:lnTo>
                        <a:pt x="1158" y="282"/>
                      </a:lnTo>
                      <a:lnTo>
                        <a:pt x="1158" y="288"/>
                      </a:lnTo>
                      <a:lnTo>
                        <a:pt x="1128" y="288"/>
                      </a:lnTo>
                      <a:lnTo>
                        <a:pt x="1122" y="300"/>
                      </a:lnTo>
                      <a:lnTo>
                        <a:pt x="1104" y="300"/>
                      </a:lnTo>
                      <a:lnTo>
                        <a:pt x="1092" y="312"/>
                      </a:lnTo>
                      <a:lnTo>
                        <a:pt x="1092" y="324"/>
                      </a:lnTo>
                      <a:lnTo>
                        <a:pt x="1086" y="330"/>
                      </a:lnTo>
                      <a:lnTo>
                        <a:pt x="1050" y="330"/>
                      </a:lnTo>
                      <a:lnTo>
                        <a:pt x="1044" y="318"/>
                      </a:lnTo>
                      <a:lnTo>
                        <a:pt x="1032" y="318"/>
                      </a:lnTo>
                      <a:lnTo>
                        <a:pt x="1002" y="282"/>
                      </a:lnTo>
                      <a:lnTo>
                        <a:pt x="1002" y="252"/>
                      </a:lnTo>
                      <a:lnTo>
                        <a:pt x="978" y="228"/>
                      </a:lnTo>
                      <a:lnTo>
                        <a:pt x="972" y="216"/>
                      </a:lnTo>
                      <a:lnTo>
                        <a:pt x="972" y="210"/>
                      </a:lnTo>
                      <a:lnTo>
                        <a:pt x="978" y="198"/>
                      </a:lnTo>
                      <a:lnTo>
                        <a:pt x="978" y="192"/>
                      </a:lnTo>
                      <a:lnTo>
                        <a:pt x="984" y="180"/>
                      </a:lnTo>
                      <a:lnTo>
                        <a:pt x="996" y="138"/>
                      </a:lnTo>
                      <a:lnTo>
                        <a:pt x="1008" y="126"/>
                      </a:lnTo>
                      <a:lnTo>
                        <a:pt x="1014" y="114"/>
                      </a:lnTo>
                      <a:lnTo>
                        <a:pt x="1014" y="102"/>
                      </a:lnTo>
                      <a:lnTo>
                        <a:pt x="1008" y="102"/>
                      </a:lnTo>
                      <a:lnTo>
                        <a:pt x="1002" y="96"/>
                      </a:lnTo>
                      <a:lnTo>
                        <a:pt x="1002" y="66"/>
                      </a:lnTo>
                      <a:lnTo>
                        <a:pt x="996" y="66"/>
                      </a:lnTo>
                      <a:lnTo>
                        <a:pt x="984" y="72"/>
                      </a:lnTo>
                      <a:lnTo>
                        <a:pt x="978" y="72"/>
                      </a:lnTo>
                      <a:lnTo>
                        <a:pt x="972" y="66"/>
                      </a:lnTo>
                      <a:lnTo>
                        <a:pt x="972" y="60"/>
                      </a:lnTo>
                      <a:lnTo>
                        <a:pt x="978" y="54"/>
                      </a:lnTo>
                      <a:lnTo>
                        <a:pt x="984" y="42"/>
                      </a:lnTo>
                      <a:lnTo>
                        <a:pt x="984" y="24"/>
                      </a:lnTo>
                      <a:lnTo>
                        <a:pt x="978" y="12"/>
                      </a:lnTo>
                      <a:lnTo>
                        <a:pt x="966" y="0"/>
                      </a:lnTo>
                      <a:lnTo>
                        <a:pt x="960" y="12"/>
                      </a:lnTo>
                      <a:lnTo>
                        <a:pt x="936" y="6"/>
                      </a:lnTo>
                      <a:lnTo>
                        <a:pt x="936" y="42"/>
                      </a:lnTo>
                      <a:lnTo>
                        <a:pt x="930" y="48"/>
                      </a:lnTo>
                      <a:lnTo>
                        <a:pt x="918" y="48"/>
                      </a:lnTo>
                      <a:lnTo>
                        <a:pt x="918" y="60"/>
                      </a:lnTo>
                      <a:lnTo>
                        <a:pt x="894" y="60"/>
                      </a:lnTo>
                      <a:lnTo>
                        <a:pt x="882" y="66"/>
                      </a:lnTo>
                      <a:lnTo>
                        <a:pt x="858" y="90"/>
                      </a:lnTo>
                      <a:lnTo>
                        <a:pt x="846" y="96"/>
                      </a:lnTo>
                      <a:lnTo>
                        <a:pt x="828" y="96"/>
                      </a:lnTo>
                      <a:lnTo>
                        <a:pt x="822" y="90"/>
                      </a:lnTo>
                      <a:lnTo>
                        <a:pt x="804" y="90"/>
                      </a:lnTo>
                      <a:lnTo>
                        <a:pt x="798" y="96"/>
                      </a:lnTo>
                      <a:lnTo>
                        <a:pt x="798" y="108"/>
                      </a:lnTo>
                      <a:lnTo>
                        <a:pt x="792" y="120"/>
                      </a:lnTo>
                      <a:lnTo>
                        <a:pt x="792" y="138"/>
                      </a:lnTo>
                      <a:lnTo>
                        <a:pt x="786" y="144"/>
                      </a:lnTo>
                      <a:lnTo>
                        <a:pt x="774" y="138"/>
                      </a:lnTo>
                      <a:lnTo>
                        <a:pt x="762" y="126"/>
                      </a:lnTo>
                      <a:lnTo>
                        <a:pt x="756" y="114"/>
                      </a:lnTo>
                      <a:lnTo>
                        <a:pt x="750" y="108"/>
                      </a:lnTo>
                      <a:lnTo>
                        <a:pt x="738" y="108"/>
                      </a:lnTo>
                      <a:lnTo>
                        <a:pt x="732" y="114"/>
                      </a:lnTo>
                      <a:lnTo>
                        <a:pt x="720" y="108"/>
                      </a:lnTo>
                      <a:lnTo>
                        <a:pt x="708" y="114"/>
                      </a:lnTo>
                      <a:lnTo>
                        <a:pt x="696" y="114"/>
                      </a:lnTo>
                      <a:lnTo>
                        <a:pt x="696" y="96"/>
                      </a:lnTo>
                      <a:lnTo>
                        <a:pt x="690" y="90"/>
                      </a:lnTo>
                      <a:lnTo>
                        <a:pt x="648" y="90"/>
                      </a:lnTo>
                      <a:lnTo>
                        <a:pt x="648" y="84"/>
                      </a:lnTo>
                      <a:lnTo>
                        <a:pt x="642" y="78"/>
                      </a:lnTo>
                      <a:lnTo>
                        <a:pt x="642" y="108"/>
                      </a:lnTo>
                      <a:lnTo>
                        <a:pt x="660" y="126"/>
                      </a:lnTo>
                      <a:lnTo>
                        <a:pt x="672" y="132"/>
                      </a:lnTo>
                      <a:lnTo>
                        <a:pt x="678" y="138"/>
                      </a:lnTo>
                      <a:lnTo>
                        <a:pt x="678" y="168"/>
                      </a:lnTo>
                      <a:lnTo>
                        <a:pt x="672" y="174"/>
                      </a:lnTo>
                      <a:lnTo>
                        <a:pt x="684" y="186"/>
                      </a:lnTo>
                      <a:lnTo>
                        <a:pt x="690" y="198"/>
                      </a:lnTo>
                      <a:lnTo>
                        <a:pt x="690" y="228"/>
                      </a:lnTo>
                      <a:lnTo>
                        <a:pt x="738" y="234"/>
                      </a:lnTo>
                      <a:lnTo>
                        <a:pt x="744" y="240"/>
                      </a:lnTo>
                      <a:lnTo>
                        <a:pt x="744" y="246"/>
                      </a:lnTo>
                      <a:lnTo>
                        <a:pt x="738" y="258"/>
                      </a:lnTo>
                      <a:lnTo>
                        <a:pt x="732" y="264"/>
                      </a:lnTo>
                      <a:lnTo>
                        <a:pt x="690" y="264"/>
                      </a:lnTo>
                      <a:lnTo>
                        <a:pt x="690" y="294"/>
                      </a:lnTo>
                      <a:lnTo>
                        <a:pt x="684" y="306"/>
                      </a:lnTo>
                      <a:lnTo>
                        <a:pt x="648" y="324"/>
                      </a:lnTo>
                      <a:lnTo>
                        <a:pt x="642" y="330"/>
                      </a:lnTo>
                      <a:lnTo>
                        <a:pt x="624" y="330"/>
                      </a:lnTo>
                      <a:lnTo>
                        <a:pt x="612" y="342"/>
                      </a:lnTo>
                      <a:lnTo>
                        <a:pt x="600" y="366"/>
                      </a:lnTo>
                      <a:lnTo>
                        <a:pt x="588" y="378"/>
                      </a:lnTo>
                      <a:lnTo>
                        <a:pt x="582" y="378"/>
                      </a:lnTo>
                      <a:lnTo>
                        <a:pt x="582" y="354"/>
                      </a:lnTo>
                      <a:lnTo>
                        <a:pt x="576" y="348"/>
                      </a:lnTo>
                      <a:lnTo>
                        <a:pt x="570" y="354"/>
                      </a:lnTo>
                      <a:lnTo>
                        <a:pt x="558" y="360"/>
                      </a:lnTo>
                      <a:lnTo>
                        <a:pt x="552" y="366"/>
                      </a:lnTo>
                      <a:lnTo>
                        <a:pt x="540" y="372"/>
                      </a:lnTo>
                      <a:lnTo>
                        <a:pt x="534" y="372"/>
                      </a:lnTo>
                      <a:lnTo>
                        <a:pt x="522" y="366"/>
                      </a:lnTo>
                      <a:lnTo>
                        <a:pt x="516" y="366"/>
                      </a:lnTo>
                      <a:lnTo>
                        <a:pt x="504" y="354"/>
                      </a:lnTo>
                      <a:lnTo>
                        <a:pt x="504" y="348"/>
                      </a:lnTo>
                      <a:lnTo>
                        <a:pt x="498" y="336"/>
                      </a:lnTo>
                      <a:lnTo>
                        <a:pt x="492" y="330"/>
                      </a:lnTo>
                      <a:lnTo>
                        <a:pt x="468" y="330"/>
                      </a:lnTo>
                      <a:lnTo>
                        <a:pt x="468" y="300"/>
                      </a:lnTo>
                      <a:lnTo>
                        <a:pt x="462" y="288"/>
                      </a:lnTo>
                      <a:lnTo>
                        <a:pt x="462" y="276"/>
                      </a:lnTo>
                      <a:lnTo>
                        <a:pt x="456" y="270"/>
                      </a:lnTo>
                      <a:lnTo>
                        <a:pt x="456" y="258"/>
                      </a:lnTo>
                      <a:lnTo>
                        <a:pt x="450" y="258"/>
                      </a:lnTo>
                      <a:lnTo>
                        <a:pt x="420" y="288"/>
                      </a:lnTo>
                      <a:lnTo>
                        <a:pt x="396" y="264"/>
                      </a:lnTo>
                      <a:lnTo>
                        <a:pt x="390" y="264"/>
                      </a:lnTo>
                      <a:lnTo>
                        <a:pt x="384" y="270"/>
                      </a:lnTo>
                      <a:lnTo>
                        <a:pt x="384" y="288"/>
                      </a:lnTo>
                      <a:lnTo>
                        <a:pt x="318" y="294"/>
                      </a:lnTo>
                      <a:lnTo>
                        <a:pt x="306" y="282"/>
                      </a:lnTo>
                      <a:lnTo>
                        <a:pt x="288" y="282"/>
                      </a:lnTo>
                      <a:lnTo>
                        <a:pt x="282" y="288"/>
                      </a:lnTo>
                      <a:lnTo>
                        <a:pt x="276" y="300"/>
                      </a:lnTo>
                      <a:lnTo>
                        <a:pt x="276" y="312"/>
                      </a:lnTo>
                      <a:lnTo>
                        <a:pt x="282" y="324"/>
                      </a:lnTo>
                      <a:lnTo>
                        <a:pt x="282" y="336"/>
                      </a:lnTo>
                      <a:lnTo>
                        <a:pt x="306" y="348"/>
                      </a:lnTo>
                      <a:lnTo>
                        <a:pt x="318" y="342"/>
                      </a:lnTo>
                      <a:lnTo>
                        <a:pt x="330" y="354"/>
                      </a:lnTo>
                      <a:lnTo>
                        <a:pt x="330" y="360"/>
                      </a:lnTo>
                      <a:lnTo>
                        <a:pt x="336" y="366"/>
                      </a:lnTo>
                      <a:lnTo>
                        <a:pt x="336" y="372"/>
                      </a:lnTo>
                      <a:lnTo>
                        <a:pt x="330" y="378"/>
                      </a:lnTo>
                      <a:lnTo>
                        <a:pt x="300" y="378"/>
                      </a:lnTo>
                      <a:lnTo>
                        <a:pt x="294" y="372"/>
                      </a:lnTo>
                      <a:lnTo>
                        <a:pt x="264" y="378"/>
                      </a:lnTo>
                      <a:lnTo>
                        <a:pt x="258" y="444"/>
                      </a:lnTo>
                      <a:lnTo>
                        <a:pt x="264" y="444"/>
                      </a:lnTo>
                      <a:lnTo>
                        <a:pt x="276" y="456"/>
                      </a:lnTo>
                      <a:lnTo>
                        <a:pt x="288" y="462"/>
                      </a:lnTo>
                      <a:lnTo>
                        <a:pt x="294" y="468"/>
                      </a:lnTo>
                      <a:lnTo>
                        <a:pt x="294" y="492"/>
                      </a:lnTo>
                      <a:lnTo>
                        <a:pt x="300" y="498"/>
                      </a:lnTo>
                      <a:lnTo>
                        <a:pt x="300" y="504"/>
                      </a:lnTo>
                      <a:lnTo>
                        <a:pt x="312" y="516"/>
                      </a:lnTo>
                      <a:lnTo>
                        <a:pt x="318" y="528"/>
                      </a:lnTo>
                      <a:lnTo>
                        <a:pt x="318" y="540"/>
                      </a:lnTo>
                      <a:lnTo>
                        <a:pt x="312" y="552"/>
                      </a:lnTo>
                      <a:lnTo>
                        <a:pt x="300" y="564"/>
                      </a:lnTo>
                      <a:lnTo>
                        <a:pt x="306" y="612"/>
                      </a:lnTo>
                      <a:lnTo>
                        <a:pt x="288" y="660"/>
                      </a:lnTo>
                      <a:lnTo>
                        <a:pt x="282" y="732"/>
                      </a:lnTo>
                      <a:lnTo>
                        <a:pt x="282" y="762"/>
                      </a:lnTo>
                      <a:lnTo>
                        <a:pt x="276" y="774"/>
                      </a:lnTo>
                      <a:lnTo>
                        <a:pt x="270" y="780"/>
                      </a:lnTo>
                      <a:lnTo>
                        <a:pt x="252" y="780"/>
                      </a:lnTo>
                      <a:lnTo>
                        <a:pt x="252" y="774"/>
                      </a:lnTo>
                      <a:lnTo>
                        <a:pt x="240" y="762"/>
                      </a:lnTo>
                      <a:lnTo>
                        <a:pt x="222" y="762"/>
                      </a:lnTo>
                      <a:lnTo>
                        <a:pt x="216" y="768"/>
                      </a:lnTo>
                      <a:lnTo>
                        <a:pt x="210" y="780"/>
                      </a:lnTo>
                      <a:lnTo>
                        <a:pt x="204" y="786"/>
                      </a:lnTo>
                      <a:lnTo>
                        <a:pt x="174" y="780"/>
                      </a:lnTo>
                      <a:lnTo>
                        <a:pt x="168" y="792"/>
                      </a:lnTo>
                      <a:lnTo>
                        <a:pt x="138" y="792"/>
                      </a:lnTo>
                      <a:lnTo>
                        <a:pt x="126" y="798"/>
                      </a:lnTo>
                      <a:lnTo>
                        <a:pt x="120" y="804"/>
                      </a:lnTo>
                      <a:lnTo>
                        <a:pt x="108" y="810"/>
                      </a:lnTo>
                      <a:lnTo>
                        <a:pt x="96" y="822"/>
                      </a:lnTo>
                      <a:lnTo>
                        <a:pt x="96" y="828"/>
                      </a:lnTo>
                      <a:lnTo>
                        <a:pt x="90" y="834"/>
                      </a:lnTo>
                      <a:lnTo>
                        <a:pt x="90" y="840"/>
                      </a:lnTo>
                      <a:lnTo>
                        <a:pt x="66" y="840"/>
                      </a:lnTo>
                      <a:lnTo>
                        <a:pt x="66" y="894"/>
                      </a:lnTo>
                      <a:lnTo>
                        <a:pt x="48" y="912"/>
                      </a:lnTo>
                      <a:lnTo>
                        <a:pt x="48" y="924"/>
                      </a:lnTo>
                      <a:lnTo>
                        <a:pt x="54" y="930"/>
                      </a:lnTo>
                      <a:lnTo>
                        <a:pt x="54" y="948"/>
                      </a:lnTo>
                      <a:lnTo>
                        <a:pt x="60" y="954"/>
                      </a:lnTo>
                      <a:lnTo>
                        <a:pt x="54" y="954"/>
                      </a:lnTo>
                      <a:lnTo>
                        <a:pt x="48" y="948"/>
                      </a:lnTo>
                      <a:lnTo>
                        <a:pt x="18" y="978"/>
                      </a:lnTo>
                      <a:lnTo>
                        <a:pt x="12" y="990"/>
                      </a:lnTo>
                      <a:lnTo>
                        <a:pt x="12" y="1014"/>
                      </a:lnTo>
                      <a:lnTo>
                        <a:pt x="18" y="1020"/>
                      </a:lnTo>
                      <a:lnTo>
                        <a:pt x="6" y="1026"/>
                      </a:lnTo>
                      <a:lnTo>
                        <a:pt x="0" y="1032"/>
                      </a:lnTo>
                      <a:lnTo>
                        <a:pt x="0" y="1044"/>
                      </a:lnTo>
                      <a:lnTo>
                        <a:pt x="6" y="1050"/>
                      </a:lnTo>
                      <a:lnTo>
                        <a:pt x="18" y="1056"/>
                      </a:lnTo>
                      <a:lnTo>
                        <a:pt x="24" y="1080"/>
                      </a:lnTo>
                      <a:lnTo>
                        <a:pt x="24" y="1086"/>
                      </a:lnTo>
                      <a:lnTo>
                        <a:pt x="30" y="1092"/>
                      </a:lnTo>
                      <a:lnTo>
                        <a:pt x="42" y="1116"/>
                      </a:lnTo>
                      <a:lnTo>
                        <a:pt x="54" y="1128"/>
                      </a:lnTo>
                      <a:lnTo>
                        <a:pt x="66" y="1134"/>
                      </a:lnTo>
                      <a:lnTo>
                        <a:pt x="90" y="1158"/>
                      </a:lnTo>
                      <a:lnTo>
                        <a:pt x="84" y="1164"/>
                      </a:lnTo>
                      <a:lnTo>
                        <a:pt x="78" y="1176"/>
                      </a:lnTo>
                      <a:lnTo>
                        <a:pt x="66" y="1182"/>
                      </a:lnTo>
                      <a:lnTo>
                        <a:pt x="60" y="1188"/>
                      </a:lnTo>
                      <a:lnTo>
                        <a:pt x="102" y="1188"/>
                      </a:lnTo>
                      <a:lnTo>
                        <a:pt x="114" y="1194"/>
                      </a:lnTo>
                      <a:lnTo>
                        <a:pt x="120" y="1194"/>
                      </a:lnTo>
                      <a:lnTo>
                        <a:pt x="126" y="1200"/>
                      </a:lnTo>
                      <a:lnTo>
                        <a:pt x="126" y="1212"/>
                      </a:lnTo>
                      <a:lnTo>
                        <a:pt x="132" y="1224"/>
                      </a:lnTo>
                      <a:lnTo>
                        <a:pt x="138" y="1230"/>
                      </a:lnTo>
                      <a:lnTo>
                        <a:pt x="138" y="1236"/>
                      </a:lnTo>
                      <a:lnTo>
                        <a:pt x="198" y="1230"/>
                      </a:lnTo>
                      <a:lnTo>
                        <a:pt x="252" y="1182"/>
                      </a:lnTo>
                      <a:lnTo>
                        <a:pt x="252" y="1194"/>
                      </a:lnTo>
                      <a:lnTo>
                        <a:pt x="258" y="1206"/>
                      </a:lnTo>
                      <a:lnTo>
                        <a:pt x="258" y="1224"/>
                      </a:lnTo>
                      <a:lnTo>
                        <a:pt x="252" y="1230"/>
                      </a:lnTo>
                      <a:lnTo>
                        <a:pt x="252" y="1242"/>
                      </a:lnTo>
                      <a:lnTo>
                        <a:pt x="246" y="1254"/>
                      </a:lnTo>
                      <a:lnTo>
                        <a:pt x="246" y="1266"/>
                      </a:lnTo>
                      <a:lnTo>
                        <a:pt x="252" y="1284"/>
                      </a:lnTo>
                      <a:lnTo>
                        <a:pt x="252" y="1314"/>
                      </a:lnTo>
                      <a:lnTo>
                        <a:pt x="264" y="1308"/>
                      </a:lnTo>
                      <a:lnTo>
                        <a:pt x="264" y="1314"/>
                      </a:lnTo>
                      <a:lnTo>
                        <a:pt x="270" y="1320"/>
                      </a:lnTo>
                      <a:lnTo>
                        <a:pt x="282" y="1320"/>
                      </a:lnTo>
                      <a:lnTo>
                        <a:pt x="282" y="1314"/>
                      </a:lnTo>
                      <a:lnTo>
                        <a:pt x="288" y="1314"/>
                      </a:lnTo>
                      <a:lnTo>
                        <a:pt x="294" y="1308"/>
                      </a:lnTo>
                      <a:lnTo>
                        <a:pt x="324" y="1308"/>
                      </a:lnTo>
                      <a:lnTo>
                        <a:pt x="336" y="1314"/>
                      </a:lnTo>
                      <a:lnTo>
                        <a:pt x="366" y="1314"/>
                      </a:lnTo>
                      <a:lnTo>
                        <a:pt x="372" y="1320"/>
                      </a:lnTo>
                      <a:lnTo>
                        <a:pt x="372" y="1326"/>
                      </a:lnTo>
                      <a:lnTo>
                        <a:pt x="390" y="1326"/>
                      </a:lnTo>
                      <a:lnTo>
                        <a:pt x="414" y="1314"/>
                      </a:lnTo>
                      <a:lnTo>
                        <a:pt x="420" y="1308"/>
                      </a:lnTo>
                      <a:lnTo>
                        <a:pt x="432" y="1290"/>
                      </a:lnTo>
                      <a:lnTo>
                        <a:pt x="468" y="1290"/>
                      </a:lnTo>
                      <a:lnTo>
                        <a:pt x="474" y="1260"/>
                      </a:lnTo>
                      <a:lnTo>
                        <a:pt x="510" y="1260"/>
                      </a:lnTo>
                      <a:lnTo>
                        <a:pt x="510" y="1254"/>
                      </a:lnTo>
                      <a:lnTo>
                        <a:pt x="516" y="1248"/>
                      </a:lnTo>
                      <a:lnTo>
                        <a:pt x="522" y="1236"/>
                      </a:lnTo>
                      <a:lnTo>
                        <a:pt x="528" y="1230"/>
                      </a:lnTo>
                      <a:lnTo>
                        <a:pt x="540" y="1224"/>
                      </a:lnTo>
                      <a:lnTo>
                        <a:pt x="576" y="1224"/>
                      </a:lnTo>
                      <a:lnTo>
                        <a:pt x="588" y="1212"/>
                      </a:lnTo>
                      <a:lnTo>
                        <a:pt x="600" y="1224"/>
                      </a:lnTo>
                      <a:lnTo>
                        <a:pt x="606" y="1224"/>
                      </a:lnTo>
                      <a:lnTo>
                        <a:pt x="606" y="1218"/>
                      </a:lnTo>
                      <a:lnTo>
                        <a:pt x="618" y="1212"/>
                      </a:lnTo>
                      <a:lnTo>
                        <a:pt x="630" y="1212"/>
                      </a:lnTo>
                      <a:lnTo>
                        <a:pt x="630" y="1242"/>
                      </a:lnTo>
                      <a:lnTo>
                        <a:pt x="624" y="1248"/>
                      </a:lnTo>
                      <a:lnTo>
                        <a:pt x="624" y="1254"/>
                      </a:lnTo>
                      <a:lnTo>
                        <a:pt x="618" y="1260"/>
                      </a:lnTo>
                      <a:lnTo>
                        <a:pt x="618" y="1290"/>
                      </a:lnTo>
                      <a:lnTo>
                        <a:pt x="624" y="1296"/>
                      </a:lnTo>
                      <a:lnTo>
                        <a:pt x="630" y="1308"/>
                      </a:lnTo>
                      <a:lnTo>
                        <a:pt x="630" y="1326"/>
                      </a:lnTo>
                      <a:lnTo>
                        <a:pt x="624" y="1332"/>
                      </a:lnTo>
                      <a:lnTo>
                        <a:pt x="624" y="1344"/>
                      </a:lnTo>
                      <a:lnTo>
                        <a:pt x="636" y="1356"/>
                      </a:lnTo>
                      <a:lnTo>
                        <a:pt x="648" y="1362"/>
                      </a:lnTo>
                      <a:lnTo>
                        <a:pt x="654" y="1368"/>
                      </a:lnTo>
                      <a:lnTo>
                        <a:pt x="660" y="1398"/>
                      </a:lnTo>
                      <a:lnTo>
                        <a:pt x="684" y="1398"/>
                      </a:lnTo>
                      <a:lnTo>
                        <a:pt x="690" y="1404"/>
                      </a:lnTo>
                      <a:lnTo>
                        <a:pt x="690" y="1410"/>
                      </a:lnTo>
                      <a:lnTo>
                        <a:pt x="696" y="1422"/>
                      </a:lnTo>
                      <a:lnTo>
                        <a:pt x="696" y="1428"/>
                      </a:lnTo>
                      <a:lnTo>
                        <a:pt x="702" y="1434"/>
                      </a:lnTo>
                      <a:lnTo>
                        <a:pt x="714" y="1440"/>
                      </a:lnTo>
                      <a:lnTo>
                        <a:pt x="744" y="1440"/>
                      </a:lnTo>
                      <a:lnTo>
                        <a:pt x="750" y="1434"/>
                      </a:lnTo>
                      <a:lnTo>
                        <a:pt x="756" y="1446"/>
                      </a:lnTo>
                      <a:lnTo>
                        <a:pt x="768" y="1452"/>
                      </a:lnTo>
                      <a:lnTo>
                        <a:pt x="780" y="1452"/>
                      </a:lnTo>
                      <a:lnTo>
                        <a:pt x="786" y="1446"/>
                      </a:lnTo>
                      <a:lnTo>
                        <a:pt x="798" y="1446"/>
                      </a:lnTo>
                      <a:lnTo>
                        <a:pt x="798" y="1452"/>
                      </a:lnTo>
                      <a:lnTo>
                        <a:pt x="804" y="1464"/>
                      </a:lnTo>
                      <a:lnTo>
                        <a:pt x="816" y="1470"/>
                      </a:lnTo>
                      <a:lnTo>
                        <a:pt x="828" y="1482"/>
                      </a:lnTo>
                      <a:lnTo>
                        <a:pt x="840" y="1488"/>
                      </a:lnTo>
                      <a:lnTo>
                        <a:pt x="864" y="1488"/>
                      </a:lnTo>
                      <a:lnTo>
                        <a:pt x="864" y="1494"/>
                      </a:lnTo>
                      <a:lnTo>
                        <a:pt x="876" y="1506"/>
                      </a:lnTo>
                      <a:lnTo>
                        <a:pt x="888" y="1512"/>
                      </a:lnTo>
                      <a:lnTo>
                        <a:pt x="894" y="1518"/>
                      </a:lnTo>
                      <a:lnTo>
                        <a:pt x="954" y="1518"/>
                      </a:lnTo>
                      <a:lnTo>
                        <a:pt x="978" y="1530"/>
                      </a:lnTo>
                      <a:lnTo>
                        <a:pt x="984" y="1542"/>
                      </a:lnTo>
                      <a:lnTo>
                        <a:pt x="990" y="1548"/>
                      </a:lnTo>
                      <a:lnTo>
                        <a:pt x="990" y="1578"/>
                      </a:lnTo>
                      <a:lnTo>
                        <a:pt x="996" y="1590"/>
                      </a:lnTo>
                      <a:lnTo>
                        <a:pt x="1002" y="1596"/>
                      </a:lnTo>
                      <a:lnTo>
                        <a:pt x="1008" y="1608"/>
                      </a:lnTo>
                      <a:lnTo>
                        <a:pt x="1008" y="1638"/>
                      </a:lnTo>
                      <a:lnTo>
                        <a:pt x="990" y="1638"/>
                      </a:lnTo>
                      <a:lnTo>
                        <a:pt x="990" y="1644"/>
                      </a:lnTo>
                      <a:lnTo>
                        <a:pt x="996" y="1650"/>
                      </a:lnTo>
                      <a:lnTo>
                        <a:pt x="1002" y="1662"/>
                      </a:lnTo>
                      <a:lnTo>
                        <a:pt x="1014" y="1668"/>
                      </a:lnTo>
                      <a:lnTo>
                        <a:pt x="1020" y="1674"/>
                      </a:lnTo>
                      <a:lnTo>
                        <a:pt x="1014" y="1686"/>
                      </a:lnTo>
                      <a:lnTo>
                        <a:pt x="1014" y="1728"/>
                      </a:lnTo>
                      <a:lnTo>
                        <a:pt x="1020" y="1734"/>
                      </a:lnTo>
                      <a:lnTo>
                        <a:pt x="1050" y="1740"/>
                      </a:lnTo>
                      <a:lnTo>
                        <a:pt x="1098" y="1746"/>
                      </a:lnTo>
                      <a:lnTo>
                        <a:pt x="1158" y="1746"/>
                      </a:lnTo>
                      <a:lnTo>
                        <a:pt x="1158" y="1752"/>
                      </a:lnTo>
                      <a:lnTo>
                        <a:pt x="1152" y="1758"/>
                      </a:lnTo>
                      <a:lnTo>
                        <a:pt x="1152" y="1770"/>
                      </a:lnTo>
                      <a:lnTo>
                        <a:pt x="1146" y="1788"/>
                      </a:lnTo>
                      <a:lnTo>
                        <a:pt x="1146" y="1800"/>
                      </a:lnTo>
                      <a:lnTo>
                        <a:pt x="1152" y="1812"/>
                      </a:lnTo>
                      <a:lnTo>
                        <a:pt x="1164" y="1818"/>
                      </a:lnTo>
                      <a:lnTo>
                        <a:pt x="1170" y="1824"/>
                      </a:lnTo>
                      <a:lnTo>
                        <a:pt x="1194" y="1836"/>
                      </a:lnTo>
                      <a:lnTo>
                        <a:pt x="1206" y="1848"/>
                      </a:lnTo>
                      <a:lnTo>
                        <a:pt x="1212" y="1860"/>
                      </a:lnTo>
                      <a:lnTo>
                        <a:pt x="1224" y="1896"/>
                      </a:lnTo>
                      <a:lnTo>
                        <a:pt x="1224" y="1908"/>
                      </a:lnTo>
                      <a:lnTo>
                        <a:pt x="1218" y="1920"/>
                      </a:lnTo>
                      <a:lnTo>
                        <a:pt x="1218" y="1944"/>
                      </a:lnTo>
                      <a:lnTo>
                        <a:pt x="1212" y="1950"/>
                      </a:lnTo>
                      <a:lnTo>
                        <a:pt x="1212" y="1956"/>
                      </a:lnTo>
                      <a:lnTo>
                        <a:pt x="1218" y="1968"/>
                      </a:lnTo>
                      <a:lnTo>
                        <a:pt x="1212" y="1980"/>
                      </a:lnTo>
                      <a:lnTo>
                        <a:pt x="1206" y="1986"/>
                      </a:lnTo>
                      <a:lnTo>
                        <a:pt x="1200" y="1998"/>
                      </a:lnTo>
                      <a:lnTo>
                        <a:pt x="1200" y="2022"/>
                      </a:lnTo>
                      <a:lnTo>
                        <a:pt x="1206" y="2028"/>
                      </a:lnTo>
                      <a:lnTo>
                        <a:pt x="1218" y="2034"/>
                      </a:lnTo>
                      <a:lnTo>
                        <a:pt x="1212" y="2040"/>
                      </a:lnTo>
                      <a:lnTo>
                        <a:pt x="1200" y="2046"/>
                      </a:lnTo>
                      <a:lnTo>
                        <a:pt x="1194" y="2052"/>
                      </a:lnTo>
                      <a:lnTo>
                        <a:pt x="1194" y="2064"/>
                      </a:lnTo>
                      <a:lnTo>
                        <a:pt x="1200" y="2070"/>
                      </a:lnTo>
                      <a:lnTo>
                        <a:pt x="1212" y="2076"/>
                      </a:lnTo>
                      <a:lnTo>
                        <a:pt x="1212" y="2112"/>
                      </a:lnTo>
                      <a:lnTo>
                        <a:pt x="1224" y="2112"/>
                      </a:lnTo>
                      <a:lnTo>
                        <a:pt x="1224" y="2130"/>
                      </a:lnTo>
                      <a:lnTo>
                        <a:pt x="1218" y="2142"/>
                      </a:lnTo>
                      <a:lnTo>
                        <a:pt x="1218" y="2184"/>
                      </a:lnTo>
                      <a:lnTo>
                        <a:pt x="1224" y="2196"/>
                      </a:lnTo>
                      <a:lnTo>
                        <a:pt x="1230" y="2202"/>
                      </a:lnTo>
                      <a:lnTo>
                        <a:pt x="1266" y="2214"/>
                      </a:lnTo>
                      <a:lnTo>
                        <a:pt x="1308" y="2220"/>
                      </a:lnTo>
                      <a:lnTo>
                        <a:pt x="1380" y="2220"/>
                      </a:lnTo>
                      <a:lnTo>
                        <a:pt x="1392" y="2226"/>
                      </a:lnTo>
                      <a:lnTo>
                        <a:pt x="1398" y="2232"/>
                      </a:lnTo>
                      <a:lnTo>
                        <a:pt x="1398" y="2256"/>
                      </a:lnTo>
                      <a:lnTo>
                        <a:pt x="1404" y="2274"/>
                      </a:lnTo>
                      <a:lnTo>
                        <a:pt x="1404" y="2298"/>
                      </a:lnTo>
                      <a:lnTo>
                        <a:pt x="1410" y="2316"/>
                      </a:lnTo>
                      <a:lnTo>
                        <a:pt x="1410" y="2334"/>
                      </a:lnTo>
                      <a:lnTo>
                        <a:pt x="1422" y="2358"/>
                      </a:lnTo>
                      <a:lnTo>
                        <a:pt x="1434" y="2364"/>
                      </a:lnTo>
                      <a:lnTo>
                        <a:pt x="1446" y="2364"/>
                      </a:lnTo>
                      <a:lnTo>
                        <a:pt x="1464" y="2346"/>
                      </a:lnTo>
                      <a:lnTo>
                        <a:pt x="1476" y="2346"/>
                      </a:lnTo>
                      <a:lnTo>
                        <a:pt x="1488" y="2352"/>
                      </a:lnTo>
                      <a:lnTo>
                        <a:pt x="1500" y="2364"/>
                      </a:lnTo>
                      <a:lnTo>
                        <a:pt x="1506" y="2376"/>
                      </a:lnTo>
                      <a:lnTo>
                        <a:pt x="1506" y="2394"/>
                      </a:lnTo>
                      <a:lnTo>
                        <a:pt x="1500" y="2412"/>
                      </a:lnTo>
                      <a:lnTo>
                        <a:pt x="1500" y="2442"/>
                      </a:lnTo>
                      <a:lnTo>
                        <a:pt x="1494" y="2448"/>
                      </a:lnTo>
                      <a:lnTo>
                        <a:pt x="1494" y="2454"/>
                      </a:lnTo>
                      <a:lnTo>
                        <a:pt x="1488" y="2466"/>
                      </a:lnTo>
                      <a:lnTo>
                        <a:pt x="1488" y="2478"/>
                      </a:lnTo>
                      <a:lnTo>
                        <a:pt x="1494" y="2496"/>
                      </a:lnTo>
                      <a:lnTo>
                        <a:pt x="1506" y="2490"/>
                      </a:lnTo>
                      <a:lnTo>
                        <a:pt x="1512" y="2484"/>
                      </a:lnTo>
                      <a:lnTo>
                        <a:pt x="1530" y="2484"/>
                      </a:lnTo>
                      <a:lnTo>
                        <a:pt x="1536" y="2490"/>
                      </a:lnTo>
                      <a:lnTo>
                        <a:pt x="1548" y="2514"/>
                      </a:lnTo>
                      <a:lnTo>
                        <a:pt x="1548" y="2526"/>
                      </a:lnTo>
                      <a:lnTo>
                        <a:pt x="1554" y="2526"/>
                      </a:lnTo>
                      <a:lnTo>
                        <a:pt x="1560" y="2532"/>
                      </a:lnTo>
                      <a:lnTo>
                        <a:pt x="1560" y="2562"/>
                      </a:lnTo>
                      <a:lnTo>
                        <a:pt x="1566" y="2580"/>
                      </a:lnTo>
                      <a:lnTo>
                        <a:pt x="1566" y="2616"/>
                      </a:lnTo>
                      <a:lnTo>
                        <a:pt x="1512" y="2634"/>
                      </a:lnTo>
                      <a:lnTo>
                        <a:pt x="1506" y="2640"/>
                      </a:lnTo>
                      <a:lnTo>
                        <a:pt x="1500" y="2652"/>
                      </a:lnTo>
                      <a:lnTo>
                        <a:pt x="1500" y="2670"/>
                      </a:lnTo>
                      <a:lnTo>
                        <a:pt x="1464" y="2670"/>
                      </a:lnTo>
                      <a:lnTo>
                        <a:pt x="1464" y="2688"/>
                      </a:lnTo>
                      <a:lnTo>
                        <a:pt x="1458" y="2694"/>
                      </a:lnTo>
                      <a:lnTo>
                        <a:pt x="1452" y="2718"/>
                      </a:lnTo>
                      <a:lnTo>
                        <a:pt x="1428" y="2724"/>
                      </a:lnTo>
                      <a:lnTo>
                        <a:pt x="1428" y="2736"/>
                      </a:lnTo>
                      <a:lnTo>
                        <a:pt x="1422" y="2748"/>
                      </a:lnTo>
                      <a:lnTo>
                        <a:pt x="1422" y="2760"/>
                      </a:lnTo>
                      <a:lnTo>
                        <a:pt x="1404" y="2778"/>
                      </a:lnTo>
                      <a:lnTo>
                        <a:pt x="1392" y="2778"/>
                      </a:lnTo>
                      <a:lnTo>
                        <a:pt x="1392" y="2802"/>
                      </a:lnTo>
                      <a:lnTo>
                        <a:pt x="1386" y="2808"/>
                      </a:lnTo>
                      <a:lnTo>
                        <a:pt x="1380" y="2820"/>
                      </a:lnTo>
                      <a:lnTo>
                        <a:pt x="1374" y="2826"/>
                      </a:lnTo>
                      <a:lnTo>
                        <a:pt x="1356" y="2826"/>
                      </a:lnTo>
                      <a:lnTo>
                        <a:pt x="1350" y="2832"/>
                      </a:lnTo>
                      <a:lnTo>
                        <a:pt x="1350" y="2844"/>
                      </a:lnTo>
                      <a:lnTo>
                        <a:pt x="1344" y="2856"/>
                      </a:lnTo>
                      <a:lnTo>
                        <a:pt x="1344" y="2868"/>
                      </a:lnTo>
                      <a:lnTo>
                        <a:pt x="1368" y="2868"/>
                      </a:lnTo>
                      <a:lnTo>
                        <a:pt x="1374" y="2862"/>
                      </a:lnTo>
                      <a:lnTo>
                        <a:pt x="1386" y="2856"/>
                      </a:lnTo>
                      <a:lnTo>
                        <a:pt x="1398" y="2856"/>
                      </a:lnTo>
                      <a:lnTo>
                        <a:pt x="1404" y="2862"/>
                      </a:lnTo>
                      <a:lnTo>
                        <a:pt x="1428" y="2874"/>
                      </a:lnTo>
                      <a:lnTo>
                        <a:pt x="1434" y="2886"/>
                      </a:lnTo>
                      <a:lnTo>
                        <a:pt x="1446" y="2892"/>
                      </a:lnTo>
                      <a:lnTo>
                        <a:pt x="1452" y="2898"/>
                      </a:lnTo>
                      <a:lnTo>
                        <a:pt x="1458" y="2910"/>
                      </a:lnTo>
                      <a:lnTo>
                        <a:pt x="1470" y="2922"/>
                      </a:lnTo>
                      <a:lnTo>
                        <a:pt x="1470" y="2934"/>
                      </a:lnTo>
                      <a:lnTo>
                        <a:pt x="1482" y="2934"/>
                      </a:lnTo>
                      <a:lnTo>
                        <a:pt x="1482" y="2928"/>
                      </a:lnTo>
                      <a:lnTo>
                        <a:pt x="1494" y="2916"/>
                      </a:lnTo>
                      <a:lnTo>
                        <a:pt x="1500" y="2916"/>
                      </a:lnTo>
                      <a:lnTo>
                        <a:pt x="1512" y="2922"/>
                      </a:lnTo>
                      <a:lnTo>
                        <a:pt x="1518" y="2934"/>
                      </a:lnTo>
                      <a:lnTo>
                        <a:pt x="1536" y="2952"/>
                      </a:lnTo>
                      <a:lnTo>
                        <a:pt x="1554" y="2952"/>
                      </a:lnTo>
                      <a:lnTo>
                        <a:pt x="1572" y="2970"/>
                      </a:lnTo>
                      <a:lnTo>
                        <a:pt x="1578" y="2970"/>
                      </a:lnTo>
                      <a:lnTo>
                        <a:pt x="1578" y="2982"/>
                      </a:lnTo>
                      <a:lnTo>
                        <a:pt x="1584" y="2988"/>
                      </a:lnTo>
                      <a:lnTo>
                        <a:pt x="1596" y="2994"/>
                      </a:lnTo>
                      <a:lnTo>
                        <a:pt x="1614" y="3000"/>
                      </a:lnTo>
                      <a:lnTo>
                        <a:pt x="1626" y="3000"/>
                      </a:lnTo>
                      <a:lnTo>
                        <a:pt x="1632" y="3012"/>
                      </a:lnTo>
                      <a:lnTo>
                        <a:pt x="1638" y="3018"/>
                      </a:lnTo>
                      <a:lnTo>
                        <a:pt x="1644" y="3030"/>
                      </a:lnTo>
                      <a:lnTo>
                        <a:pt x="1662" y="3048"/>
                      </a:lnTo>
                      <a:lnTo>
                        <a:pt x="1668" y="3048"/>
                      </a:lnTo>
                      <a:lnTo>
                        <a:pt x="1680" y="3054"/>
                      </a:lnTo>
                      <a:lnTo>
                        <a:pt x="1686" y="3054"/>
                      </a:lnTo>
                      <a:lnTo>
                        <a:pt x="1686" y="3066"/>
                      </a:lnTo>
                      <a:lnTo>
                        <a:pt x="1674" y="3090"/>
                      </a:lnTo>
                      <a:lnTo>
                        <a:pt x="1668" y="3096"/>
                      </a:lnTo>
                      <a:lnTo>
                        <a:pt x="1668" y="3120"/>
                      </a:lnTo>
                      <a:lnTo>
                        <a:pt x="1674" y="3120"/>
                      </a:lnTo>
                      <a:lnTo>
                        <a:pt x="1674" y="3150"/>
                      </a:lnTo>
                      <a:lnTo>
                        <a:pt x="1692" y="3150"/>
                      </a:lnTo>
                      <a:lnTo>
                        <a:pt x="1692" y="3144"/>
                      </a:lnTo>
                      <a:lnTo>
                        <a:pt x="1698" y="3132"/>
                      </a:lnTo>
                      <a:lnTo>
                        <a:pt x="1710" y="3126"/>
                      </a:lnTo>
                      <a:lnTo>
                        <a:pt x="1716" y="3114"/>
                      </a:lnTo>
                      <a:lnTo>
                        <a:pt x="1728" y="3102"/>
                      </a:lnTo>
                      <a:lnTo>
                        <a:pt x="1734" y="3090"/>
                      </a:lnTo>
                      <a:lnTo>
                        <a:pt x="1734" y="3060"/>
                      </a:lnTo>
                      <a:lnTo>
                        <a:pt x="1728" y="3054"/>
                      </a:lnTo>
                      <a:lnTo>
                        <a:pt x="1728" y="3048"/>
                      </a:lnTo>
                      <a:lnTo>
                        <a:pt x="1746" y="3018"/>
                      </a:lnTo>
                      <a:lnTo>
                        <a:pt x="1734" y="3012"/>
                      </a:lnTo>
                      <a:lnTo>
                        <a:pt x="1728" y="3000"/>
                      </a:lnTo>
                      <a:lnTo>
                        <a:pt x="1728" y="2988"/>
                      </a:lnTo>
                      <a:lnTo>
                        <a:pt x="1740" y="2976"/>
                      </a:lnTo>
                      <a:lnTo>
                        <a:pt x="1746" y="2976"/>
                      </a:lnTo>
                      <a:lnTo>
                        <a:pt x="1746" y="2952"/>
                      </a:lnTo>
                      <a:lnTo>
                        <a:pt x="1764" y="2952"/>
                      </a:lnTo>
                      <a:lnTo>
                        <a:pt x="1776" y="2940"/>
                      </a:lnTo>
                      <a:lnTo>
                        <a:pt x="1776" y="2904"/>
                      </a:lnTo>
                      <a:lnTo>
                        <a:pt x="1782" y="2898"/>
                      </a:lnTo>
                      <a:lnTo>
                        <a:pt x="1788" y="2886"/>
                      </a:lnTo>
                      <a:lnTo>
                        <a:pt x="1800" y="2874"/>
                      </a:lnTo>
                      <a:lnTo>
                        <a:pt x="1812" y="2868"/>
                      </a:lnTo>
                      <a:lnTo>
                        <a:pt x="1818" y="2862"/>
                      </a:lnTo>
                      <a:lnTo>
                        <a:pt x="1824" y="2862"/>
                      </a:lnTo>
                      <a:lnTo>
                        <a:pt x="1824" y="2898"/>
                      </a:lnTo>
                      <a:lnTo>
                        <a:pt x="1818" y="2904"/>
                      </a:lnTo>
                      <a:lnTo>
                        <a:pt x="1818" y="2910"/>
                      </a:lnTo>
                      <a:lnTo>
                        <a:pt x="1812" y="2916"/>
                      </a:lnTo>
                      <a:lnTo>
                        <a:pt x="1812" y="2934"/>
                      </a:lnTo>
                      <a:lnTo>
                        <a:pt x="1800" y="2940"/>
                      </a:lnTo>
                      <a:lnTo>
                        <a:pt x="1800" y="2952"/>
                      </a:lnTo>
                      <a:lnTo>
                        <a:pt x="1776" y="2982"/>
                      </a:lnTo>
                      <a:lnTo>
                        <a:pt x="1746" y="3006"/>
                      </a:lnTo>
                      <a:lnTo>
                        <a:pt x="1752" y="3012"/>
                      </a:lnTo>
                      <a:lnTo>
                        <a:pt x="1770" y="3012"/>
                      </a:lnTo>
                      <a:lnTo>
                        <a:pt x="1770" y="2994"/>
                      </a:lnTo>
                      <a:lnTo>
                        <a:pt x="1776" y="2988"/>
                      </a:lnTo>
                      <a:lnTo>
                        <a:pt x="1788" y="2988"/>
                      </a:lnTo>
                      <a:lnTo>
                        <a:pt x="1794" y="2982"/>
                      </a:lnTo>
                      <a:lnTo>
                        <a:pt x="1800" y="2982"/>
                      </a:lnTo>
                      <a:lnTo>
                        <a:pt x="1812" y="2964"/>
                      </a:lnTo>
                      <a:lnTo>
                        <a:pt x="1824" y="2940"/>
                      </a:lnTo>
                      <a:lnTo>
                        <a:pt x="1848" y="2880"/>
                      </a:lnTo>
                      <a:lnTo>
                        <a:pt x="1860" y="2832"/>
                      </a:lnTo>
                      <a:lnTo>
                        <a:pt x="1872" y="2808"/>
                      </a:lnTo>
                      <a:lnTo>
                        <a:pt x="1878" y="2790"/>
                      </a:lnTo>
                      <a:lnTo>
                        <a:pt x="1884" y="2778"/>
                      </a:lnTo>
                      <a:lnTo>
                        <a:pt x="1896" y="2772"/>
                      </a:lnTo>
                      <a:lnTo>
                        <a:pt x="1902" y="2760"/>
                      </a:lnTo>
                      <a:lnTo>
                        <a:pt x="1926" y="2736"/>
                      </a:lnTo>
                      <a:lnTo>
                        <a:pt x="1926" y="2724"/>
                      </a:lnTo>
                      <a:lnTo>
                        <a:pt x="1920" y="2718"/>
                      </a:lnTo>
                      <a:lnTo>
                        <a:pt x="1938" y="2706"/>
                      </a:lnTo>
                      <a:lnTo>
                        <a:pt x="1932" y="2670"/>
                      </a:lnTo>
                      <a:lnTo>
                        <a:pt x="1938" y="2646"/>
                      </a:lnTo>
                      <a:lnTo>
                        <a:pt x="1926" y="2640"/>
                      </a:lnTo>
                      <a:lnTo>
                        <a:pt x="1932" y="2634"/>
                      </a:lnTo>
                      <a:lnTo>
                        <a:pt x="1938" y="2622"/>
                      </a:lnTo>
                      <a:lnTo>
                        <a:pt x="1938" y="2610"/>
                      </a:lnTo>
                      <a:lnTo>
                        <a:pt x="1932" y="2604"/>
                      </a:lnTo>
                      <a:lnTo>
                        <a:pt x="1920" y="2598"/>
                      </a:lnTo>
                      <a:lnTo>
                        <a:pt x="1914" y="2592"/>
                      </a:lnTo>
                      <a:lnTo>
                        <a:pt x="1914" y="2556"/>
                      </a:lnTo>
                      <a:lnTo>
                        <a:pt x="1896" y="2544"/>
                      </a:lnTo>
                      <a:lnTo>
                        <a:pt x="1920" y="2544"/>
                      </a:lnTo>
                      <a:lnTo>
                        <a:pt x="1914" y="2520"/>
                      </a:lnTo>
                      <a:lnTo>
                        <a:pt x="1902" y="2508"/>
                      </a:lnTo>
                      <a:lnTo>
                        <a:pt x="1908" y="2508"/>
                      </a:lnTo>
                      <a:lnTo>
                        <a:pt x="1920" y="2502"/>
                      </a:lnTo>
                      <a:lnTo>
                        <a:pt x="1920" y="2490"/>
                      </a:lnTo>
                      <a:lnTo>
                        <a:pt x="1914" y="2490"/>
                      </a:lnTo>
                      <a:lnTo>
                        <a:pt x="1902" y="2484"/>
                      </a:lnTo>
                      <a:lnTo>
                        <a:pt x="1896" y="2478"/>
                      </a:lnTo>
                      <a:lnTo>
                        <a:pt x="1920" y="2460"/>
                      </a:lnTo>
                      <a:lnTo>
                        <a:pt x="1932" y="2472"/>
                      </a:lnTo>
                      <a:lnTo>
                        <a:pt x="1944" y="2478"/>
                      </a:lnTo>
                      <a:lnTo>
                        <a:pt x="1950" y="2478"/>
                      </a:lnTo>
                      <a:lnTo>
                        <a:pt x="1950" y="2448"/>
                      </a:lnTo>
                      <a:lnTo>
                        <a:pt x="1962" y="2424"/>
                      </a:lnTo>
                      <a:lnTo>
                        <a:pt x="1974" y="2418"/>
                      </a:lnTo>
                      <a:lnTo>
                        <a:pt x="1980" y="2418"/>
                      </a:lnTo>
                      <a:lnTo>
                        <a:pt x="2004" y="2406"/>
                      </a:lnTo>
                      <a:lnTo>
                        <a:pt x="2010" y="2394"/>
                      </a:lnTo>
                      <a:lnTo>
                        <a:pt x="2010" y="2382"/>
                      </a:lnTo>
                      <a:lnTo>
                        <a:pt x="2016" y="2376"/>
                      </a:lnTo>
                      <a:lnTo>
                        <a:pt x="2028" y="2376"/>
                      </a:lnTo>
                      <a:lnTo>
                        <a:pt x="2034" y="2370"/>
                      </a:lnTo>
                      <a:lnTo>
                        <a:pt x="2046" y="2370"/>
                      </a:lnTo>
                      <a:lnTo>
                        <a:pt x="2046" y="2358"/>
                      </a:lnTo>
                      <a:lnTo>
                        <a:pt x="2070" y="2358"/>
                      </a:lnTo>
                      <a:lnTo>
                        <a:pt x="2070" y="2340"/>
                      </a:lnTo>
                      <a:lnTo>
                        <a:pt x="2118" y="2340"/>
                      </a:lnTo>
                      <a:lnTo>
                        <a:pt x="2124" y="2358"/>
                      </a:lnTo>
                      <a:lnTo>
                        <a:pt x="2136" y="2352"/>
                      </a:lnTo>
                      <a:lnTo>
                        <a:pt x="2118" y="2334"/>
                      </a:lnTo>
                      <a:lnTo>
                        <a:pt x="2136" y="2316"/>
                      </a:lnTo>
                      <a:lnTo>
                        <a:pt x="2142" y="2316"/>
                      </a:lnTo>
                      <a:lnTo>
                        <a:pt x="2154" y="2310"/>
                      </a:lnTo>
                      <a:lnTo>
                        <a:pt x="2178" y="2310"/>
                      </a:lnTo>
                      <a:lnTo>
                        <a:pt x="2160" y="2292"/>
                      </a:lnTo>
                      <a:lnTo>
                        <a:pt x="2172" y="2286"/>
                      </a:lnTo>
                      <a:lnTo>
                        <a:pt x="2178" y="2280"/>
                      </a:lnTo>
                      <a:lnTo>
                        <a:pt x="2190" y="2280"/>
                      </a:lnTo>
                      <a:lnTo>
                        <a:pt x="2190" y="2304"/>
                      </a:lnTo>
                      <a:lnTo>
                        <a:pt x="2196" y="2304"/>
                      </a:lnTo>
                      <a:lnTo>
                        <a:pt x="2196" y="2298"/>
                      </a:lnTo>
                      <a:lnTo>
                        <a:pt x="2202" y="2286"/>
                      </a:lnTo>
                      <a:lnTo>
                        <a:pt x="2208" y="2280"/>
                      </a:lnTo>
                      <a:lnTo>
                        <a:pt x="2244" y="2286"/>
                      </a:lnTo>
                      <a:lnTo>
                        <a:pt x="2244" y="2280"/>
                      </a:lnTo>
                      <a:lnTo>
                        <a:pt x="2250" y="2274"/>
                      </a:lnTo>
                      <a:lnTo>
                        <a:pt x="2250" y="2268"/>
                      </a:lnTo>
                      <a:lnTo>
                        <a:pt x="2256" y="2262"/>
                      </a:lnTo>
                      <a:lnTo>
                        <a:pt x="2268" y="2256"/>
                      </a:lnTo>
                      <a:lnTo>
                        <a:pt x="2274" y="2256"/>
                      </a:lnTo>
                      <a:lnTo>
                        <a:pt x="2280" y="2262"/>
                      </a:lnTo>
                      <a:lnTo>
                        <a:pt x="2280" y="2286"/>
                      </a:lnTo>
                      <a:lnTo>
                        <a:pt x="2346" y="2280"/>
                      </a:lnTo>
                      <a:lnTo>
                        <a:pt x="2352" y="2262"/>
                      </a:lnTo>
                      <a:lnTo>
                        <a:pt x="2346" y="2250"/>
                      </a:lnTo>
                      <a:lnTo>
                        <a:pt x="2352" y="2244"/>
                      </a:lnTo>
                      <a:lnTo>
                        <a:pt x="2358" y="2232"/>
                      </a:lnTo>
                      <a:lnTo>
                        <a:pt x="2370" y="2220"/>
                      </a:lnTo>
                      <a:lnTo>
                        <a:pt x="2406" y="2202"/>
                      </a:lnTo>
                      <a:lnTo>
                        <a:pt x="2418" y="2202"/>
                      </a:lnTo>
                      <a:lnTo>
                        <a:pt x="2412" y="2190"/>
                      </a:lnTo>
                      <a:lnTo>
                        <a:pt x="2412" y="2112"/>
                      </a:lnTo>
                      <a:lnTo>
                        <a:pt x="2442" y="2082"/>
                      </a:lnTo>
                      <a:lnTo>
                        <a:pt x="2442" y="2058"/>
                      </a:lnTo>
                      <a:lnTo>
                        <a:pt x="2460" y="2052"/>
                      </a:lnTo>
                      <a:lnTo>
                        <a:pt x="2460" y="2022"/>
                      </a:lnTo>
                      <a:lnTo>
                        <a:pt x="2466" y="2022"/>
                      </a:lnTo>
                      <a:lnTo>
                        <a:pt x="2472" y="2016"/>
                      </a:lnTo>
                      <a:lnTo>
                        <a:pt x="2478" y="2016"/>
                      </a:lnTo>
                      <a:lnTo>
                        <a:pt x="2478" y="2010"/>
                      </a:lnTo>
                      <a:lnTo>
                        <a:pt x="2484" y="2004"/>
                      </a:lnTo>
                      <a:lnTo>
                        <a:pt x="2484" y="1956"/>
                      </a:lnTo>
                      <a:lnTo>
                        <a:pt x="2478" y="1944"/>
                      </a:lnTo>
                      <a:lnTo>
                        <a:pt x="2478" y="1926"/>
                      </a:lnTo>
                      <a:lnTo>
                        <a:pt x="2472" y="1908"/>
                      </a:lnTo>
                      <a:lnTo>
                        <a:pt x="2484" y="1884"/>
                      </a:lnTo>
                      <a:lnTo>
                        <a:pt x="2514" y="1854"/>
                      </a:lnTo>
                      <a:lnTo>
                        <a:pt x="2514" y="1848"/>
                      </a:lnTo>
                      <a:lnTo>
                        <a:pt x="2508" y="1836"/>
                      </a:lnTo>
                      <a:lnTo>
                        <a:pt x="2508" y="1830"/>
                      </a:lnTo>
                      <a:lnTo>
                        <a:pt x="2502" y="1818"/>
                      </a:lnTo>
                      <a:lnTo>
                        <a:pt x="2508" y="1764"/>
                      </a:lnTo>
                      <a:lnTo>
                        <a:pt x="2508" y="1758"/>
                      </a:lnTo>
                      <a:lnTo>
                        <a:pt x="2514" y="1752"/>
                      </a:lnTo>
                      <a:lnTo>
                        <a:pt x="2514" y="1722"/>
                      </a:lnTo>
                      <a:lnTo>
                        <a:pt x="2520" y="1710"/>
                      </a:lnTo>
                      <a:lnTo>
                        <a:pt x="2520" y="1680"/>
                      </a:lnTo>
                      <a:lnTo>
                        <a:pt x="2508" y="1644"/>
                      </a:lnTo>
                      <a:lnTo>
                        <a:pt x="2502" y="1608"/>
                      </a:lnTo>
                      <a:lnTo>
                        <a:pt x="2502" y="1596"/>
                      </a:lnTo>
                      <a:lnTo>
                        <a:pt x="2508" y="1560"/>
                      </a:lnTo>
                      <a:lnTo>
                        <a:pt x="2508" y="1548"/>
                      </a:lnTo>
                      <a:lnTo>
                        <a:pt x="2502" y="1536"/>
                      </a:lnTo>
                      <a:lnTo>
                        <a:pt x="2502" y="1500"/>
                      </a:lnTo>
                      <a:lnTo>
                        <a:pt x="2508" y="1488"/>
                      </a:lnTo>
                      <a:lnTo>
                        <a:pt x="2520" y="1476"/>
                      </a:lnTo>
                      <a:lnTo>
                        <a:pt x="2508" y="1458"/>
                      </a:lnTo>
                      <a:lnTo>
                        <a:pt x="2520" y="1446"/>
                      </a:lnTo>
                      <a:lnTo>
                        <a:pt x="2532" y="1446"/>
                      </a:lnTo>
                      <a:lnTo>
                        <a:pt x="2532" y="1452"/>
                      </a:lnTo>
                      <a:lnTo>
                        <a:pt x="2538" y="1464"/>
                      </a:lnTo>
                      <a:lnTo>
                        <a:pt x="2544" y="1470"/>
                      </a:lnTo>
                      <a:lnTo>
                        <a:pt x="2556" y="1464"/>
                      </a:lnTo>
                      <a:lnTo>
                        <a:pt x="2562" y="1452"/>
                      </a:lnTo>
                      <a:lnTo>
                        <a:pt x="2574" y="1446"/>
                      </a:lnTo>
                      <a:lnTo>
                        <a:pt x="2580" y="1434"/>
                      </a:lnTo>
                      <a:lnTo>
                        <a:pt x="2586" y="1428"/>
                      </a:lnTo>
                      <a:lnTo>
                        <a:pt x="2592" y="1416"/>
                      </a:lnTo>
                      <a:lnTo>
                        <a:pt x="2592" y="1404"/>
                      </a:lnTo>
                      <a:lnTo>
                        <a:pt x="2598" y="1386"/>
                      </a:lnTo>
                      <a:lnTo>
                        <a:pt x="2598" y="1374"/>
                      </a:lnTo>
                      <a:lnTo>
                        <a:pt x="2604" y="1356"/>
                      </a:lnTo>
                      <a:lnTo>
                        <a:pt x="2604" y="1344"/>
                      </a:lnTo>
                      <a:lnTo>
                        <a:pt x="2610" y="1338"/>
                      </a:lnTo>
                      <a:lnTo>
                        <a:pt x="2616" y="1338"/>
                      </a:lnTo>
                      <a:lnTo>
                        <a:pt x="2628" y="1326"/>
                      </a:lnTo>
                      <a:lnTo>
                        <a:pt x="2634" y="1314"/>
                      </a:lnTo>
                      <a:lnTo>
                        <a:pt x="2640" y="1308"/>
                      </a:lnTo>
                      <a:lnTo>
                        <a:pt x="2640" y="1296"/>
                      </a:lnTo>
                      <a:lnTo>
                        <a:pt x="2652" y="1290"/>
                      </a:lnTo>
                      <a:lnTo>
                        <a:pt x="2658" y="1284"/>
                      </a:lnTo>
                      <a:lnTo>
                        <a:pt x="2670" y="1284"/>
                      </a:lnTo>
                      <a:lnTo>
                        <a:pt x="2682" y="1272"/>
                      </a:lnTo>
                      <a:lnTo>
                        <a:pt x="2682" y="1254"/>
                      </a:lnTo>
                      <a:lnTo>
                        <a:pt x="2688" y="1254"/>
                      </a:lnTo>
                      <a:lnTo>
                        <a:pt x="2724" y="1218"/>
                      </a:lnTo>
                      <a:lnTo>
                        <a:pt x="2736" y="1188"/>
                      </a:lnTo>
                      <a:lnTo>
                        <a:pt x="2754" y="1158"/>
                      </a:lnTo>
                      <a:lnTo>
                        <a:pt x="2760" y="1134"/>
                      </a:lnTo>
                      <a:lnTo>
                        <a:pt x="2766" y="1122"/>
                      </a:lnTo>
                      <a:lnTo>
                        <a:pt x="2772" y="1116"/>
                      </a:lnTo>
                      <a:lnTo>
                        <a:pt x="2778" y="1104"/>
                      </a:lnTo>
                      <a:lnTo>
                        <a:pt x="2784" y="1098"/>
                      </a:lnTo>
                      <a:lnTo>
                        <a:pt x="2784" y="1080"/>
                      </a:lnTo>
                      <a:lnTo>
                        <a:pt x="2778" y="1068"/>
                      </a:lnTo>
                      <a:lnTo>
                        <a:pt x="2778" y="1002"/>
                      </a:lnTo>
                      <a:close/>
                    </a:path>
                  </a:pathLst>
                </a:custGeom>
                <a:solidFill>
                  <a:srgbClr val="C7BDAF"/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7" name="Group 1323"/>
              <p:cNvGrpSpPr>
                <a:grpSpLocks/>
              </p:cNvGrpSpPr>
              <p:nvPr/>
            </p:nvGrpSpPr>
            <p:grpSpPr bwMode="auto">
              <a:xfrm>
                <a:off x="3751262" y="1179513"/>
                <a:ext cx="1511300" cy="1346200"/>
                <a:chOff x="2363" y="743"/>
                <a:chExt cx="952" cy="848"/>
              </a:xfrm>
            </p:grpSpPr>
            <p:sp>
              <p:nvSpPr>
                <p:cNvPr id="306" name="United Kingdom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2558" y="1074"/>
                  <a:ext cx="148" cy="211"/>
                </a:xfrm>
                <a:custGeom>
                  <a:avLst/>
                  <a:gdLst>
                    <a:gd name="T0" fmla="*/ 2147483647 w 576"/>
                    <a:gd name="T1" fmla="*/ 2147483647 h 822"/>
                    <a:gd name="T2" fmla="*/ 2147483647 w 576"/>
                    <a:gd name="T3" fmla="*/ 2147483647 h 822"/>
                    <a:gd name="T4" fmla="*/ 2147483647 w 576"/>
                    <a:gd name="T5" fmla="*/ 2147483647 h 822"/>
                    <a:gd name="T6" fmla="*/ 2147483647 w 576"/>
                    <a:gd name="T7" fmla="*/ 2147483647 h 822"/>
                    <a:gd name="T8" fmla="*/ 2147483647 w 576"/>
                    <a:gd name="T9" fmla="*/ 2147483647 h 822"/>
                    <a:gd name="T10" fmla="*/ 2147483647 w 576"/>
                    <a:gd name="T11" fmla="*/ 2147483647 h 822"/>
                    <a:gd name="T12" fmla="*/ 2147483647 w 576"/>
                    <a:gd name="T13" fmla="*/ 2147483647 h 822"/>
                    <a:gd name="T14" fmla="*/ 2147483647 w 576"/>
                    <a:gd name="T15" fmla="*/ 0 h 822"/>
                    <a:gd name="T16" fmla="*/ 2147483647 w 576"/>
                    <a:gd name="T17" fmla="*/ 0 h 822"/>
                    <a:gd name="T18" fmla="*/ 2147483647 w 576"/>
                    <a:gd name="T19" fmla="*/ 2147483647 h 822"/>
                    <a:gd name="T20" fmla="*/ 2147483647 w 576"/>
                    <a:gd name="T21" fmla="*/ 2147483647 h 822"/>
                    <a:gd name="T22" fmla="*/ 2147483647 w 576"/>
                    <a:gd name="T23" fmla="*/ 2147483647 h 822"/>
                    <a:gd name="T24" fmla="*/ 2147483647 w 576"/>
                    <a:gd name="T25" fmla="*/ 2147483647 h 822"/>
                    <a:gd name="T26" fmla="*/ 2147483647 w 576"/>
                    <a:gd name="T27" fmla="*/ 2147483647 h 822"/>
                    <a:gd name="T28" fmla="*/ 2147483647 w 576"/>
                    <a:gd name="T29" fmla="*/ 2147483647 h 822"/>
                    <a:gd name="T30" fmla="*/ 2147483647 w 576"/>
                    <a:gd name="T31" fmla="*/ 2147483647 h 822"/>
                    <a:gd name="T32" fmla="*/ 2147483647 w 576"/>
                    <a:gd name="T33" fmla="*/ 2147483647 h 822"/>
                    <a:gd name="T34" fmla="*/ 2147483647 w 576"/>
                    <a:gd name="T35" fmla="*/ 2147483647 h 822"/>
                    <a:gd name="T36" fmla="*/ 2147483647 w 576"/>
                    <a:gd name="T37" fmla="*/ 2147483647 h 822"/>
                    <a:gd name="T38" fmla="*/ 2147483647 w 576"/>
                    <a:gd name="T39" fmla="*/ 2147483647 h 822"/>
                    <a:gd name="T40" fmla="*/ 2147483647 w 576"/>
                    <a:gd name="T41" fmla="*/ 2147483647 h 822"/>
                    <a:gd name="T42" fmla="*/ 2147483647 w 576"/>
                    <a:gd name="T43" fmla="*/ 2147483647 h 822"/>
                    <a:gd name="T44" fmla="*/ 2147483647 w 576"/>
                    <a:gd name="T45" fmla="*/ 2147483647 h 822"/>
                    <a:gd name="T46" fmla="*/ 2147483647 w 576"/>
                    <a:gd name="T47" fmla="*/ 2147483647 h 822"/>
                    <a:gd name="T48" fmla="*/ 2147483647 w 576"/>
                    <a:gd name="T49" fmla="*/ 2147483647 h 822"/>
                    <a:gd name="T50" fmla="*/ 2147483647 w 576"/>
                    <a:gd name="T51" fmla="*/ 2147483647 h 822"/>
                    <a:gd name="T52" fmla="*/ 2147483647 w 576"/>
                    <a:gd name="T53" fmla="*/ 2147483647 h 822"/>
                    <a:gd name="T54" fmla="*/ 2147483647 w 576"/>
                    <a:gd name="T55" fmla="*/ 2147483647 h 822"/>
                    <a:gd name="T56" fmla="*/ 2147483647 w 576"/>
                    <a:gd name="T57" fmla="*/ 2147483647 h 822"/>
                    <a:gd name="T58" fmla="*/ 2147483647 w 576"/>
                    <a:gd name="T59" fmla="*/ 2147483647 h 822"/>
                    <a:gd name="T60" fmla="*/ 2147483647 w 576"/>
                    <a:gd name="T61" fmla="*/ 2147483647 h 822"/>
                    <a:gd name="T62" fmla="*/ 2147483647 w 576"/>
                    <a:gd name="T63" fmla="*/ 2147483647 h 822"/>
                    <a:gd name="T64" fmla="*/ 2147483647 w 576"/>
                    <a:gd name="T65" fmla="*/ 2147483647 h 822"/>
                    <a:gd name="T66" fmla="*/ 2147483647 w 576"/>
                    <a:gd name="T67" fmla="*/ 2147483647 h 822"/>
                    <a:gd name="T68" fmla="*/ 2147483647 w 576"/>
                    <a:gd name="T69" fmla="*/ 2147483647 h 822"/>
                    <a:gd name="T70" fmla="*/ 2147483647 w 576"/>
                    <a:gd name="T71" fmla="*/ 2147483647 h 822"/>
                    <a:gd name="T72" fmla="*/ 2147483647 w 576"/>
                    <a:gd name="T73" fmla="*/ 2147483647 h 822"/>
                    <a:gd name="T74" fmla="*/ 2147483647 w 576"/>
                    <a:gd name="T75" fmla="*/ 2147483647 h 822"/>
                    <a:gd name="T76" fmla="*/ 2147483647 w 576"/>
                    <a:gd name="T77" fmla="*/ 2147483647 h 822"/>
                    <a:gd name="T78" fmla="*/ 2147483647 w 576"/>
                    <a:gd name="T79" fmla="*/ 2147483647 h 822"/>
                    <a:gd name="T80" fmla="*/ 2147483647 w 576"/>
                    <a:gd name="T81" fmla="*/ 2147483647 h 822"/>
                    <a:gd name="T82" fmla="*/ 2147483647 w 576"/>
                    <a:gd name="T83" fmla="*/ 2147483647 h 822"/>
                    <a:gd name="T84" fmla="*/ 2147483647 w 576"/>
                    <a:gd name="T85" fmla="*/ 2147483647 h 822"/>
                    <a:gd name="T86" fmla="*/ 2147483647 w 576"/>
                    <a:gd name="T87" fmla="*/ 2147483647 h 822"/>
                    <a:gd name="T88" fmla="*/ 2147483647 w 576"/>
                    <a:gd name="T89" fmla="*/ 2147483647 h 822"/>
                    <a:gd name="T90" fmla="*/ 2147483647 w 576"/>
                    <a:gd name="T91" fmla="*/ 2147483647 h 822"/>
                    <a:gd name="T92" fmla="*/ 2147483647 w 576"/>
                    <a:gd name="T93" fmla="*/ 2147483647 h 822"/>
                    <a:gd name="T94" fmla="*/ 2147483647 w 576"/>
                    <a:gd name="T95" fmla="*/ 2147483647 h 822"/>
                    <a:gd name="T96" fmla="*/ 2147483647 w 576"/>
                    <a:gd name="T97" fmla="*/ 2147483647 h 822"/>
                    <a:gd name="T98" fmla="*/ 2147483647 w 576"/>
                    <a:gd name="T99" fmla="*/ 2147483647 h 822"/>
                    <a:gd name="T100" fmla="*/ 2147483647 w 576"/>
                    <a:gd name="T101" fmla="*/ 2147483647 h 822"/>
                    <a:gd name="T102" fmla="*/ 2147483647 w 576"/>
                    <a:gd name="T103" fmla="*/ 2147483647 h 822"/>
                    <a:gd name="T104" fmla="*/ 2147483647 w 576"/>
                    <a:gd name="T105" fmla="*/ 2147483647 h 822"/>
                    <a:gd name="T106" fmla="*/ 2147483647 w 576"/>
                    <a:gd name="T107" fmla="*/ 2147483647 h 822"/>
                    <a:gd name="T108" fmla="*/ 2147483647 w 576"/>
                    <a:gd name="T109" fmla="*/ 2147483647 h 822"/>
                    <a:gd name="T110" fmla="*/ 2147483647 w 576"/>
                    <a:gd name="T111" fmla="*/ 2147483647 h 822"/>
                    <a:gd name="T112" fmla="*/ 2147483647 w 576"/>
                    <a:gd name="T113" fmla="*/ 2147483647 h 822"/>
                    <a:gd name="T114" fmla="*/ 2147483647 w 576"/>
                    <a:gd name="T115" fmla="*/ 2147483647 h 822"/>
                    <a:gd name="T116" fmla="*/ 2147483647 w 576"/>
                    <a:gd name="T117" fmla="*/ 2147483647 h 822"/>
                    <a:gd name="T118" fmla="*/ 2147483647 w 576"/>
                    <a:gd name="T119" fmla="*/ 2147483647 h 822"/>
                    <a:gd name="T120" fmla="*/ 2147483647 w 576"/>
                    <a:gd name="T121" fmla="*/ 2147483647 h 822"/>
                    <a:gd name="T122" fmla="*/ 2147483647 w 576"/>
                    <a:gd name="T123" fmla="*/ 2147483647 h 82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576"/>
                    <a:gd name="T187" fmla="*/ 0 h 822"/>
                    <a:gd name="T188" fmla="*/ 576 w 576"/>
                    <a:gd name="T189" fmla="*/ 822 h 82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576" h="822">
                      <a:moveTo>
                        <a:pt x="162" y="378"/>
                      </a:moveTo>
                      <a:lnTo>
                        <a:pt x="156" y="378"/>
                      </a:lnTo>
                      <a:lnTo>
                        <a:pt x="150" y="384"/>
                      </a:lnTo>
                      <a:lnTo>
                        <a:pt x="150" y="396"/>
                      </a:lnTo>
                      <a:lnTo>
                        <a:pt x="144" y="414"/>
                      </a:lnTo>
                      <a:lnTo>
                        <a:pt x="156" y="402"/>
                      </a:lnTo>
                      <a:lnTo>
                        <a:pt x="162" y="390"/>
                      </a:lnTo>
                      <a:lnTo>
                        <a:pt x="162" y="378"/>
                      </a:lnTo>
                      <a:close/>
                      <a:moveTo>
                        <a:pt x="132" y="312"/>
                      </a:moveTo>
                      <a:lnTo>
                        <a:pt x="126" y="312"/>
                      </a:lnTo>
                      <a:lnTo>
                        <a:pt x="126" y="336"/>
                      </a:lnTo>
                      <a:lnTo>
                        <a:pt x="132" y="336"/>
                      </a:lnTo>
                      <a:lnTo>
                        <a:pt x="138" y="330"/>
                      </a:lnTo>
                      <a:lnTo>
                        <a:pt x="150" y="330"/>
                      </a:lnTo>
                      <a:lnTo>
                        <a:pt x="144" y="318"/>
                      </a:lnTo>
                      <a:lnTo>
                        <a:pt x="138" y="312"/>
                      </a:lnTo>
                      <a:lnTo>
                        <a:pt x="132" y="312"/>
                      </a:lnTo>
                      <a:close/>
                      <a:moveTo>
                        <a:pt x="114" y="390"/>
                      </a:moveTo>
                      <a:lnTo>
                        <a:pt x="126" y="390"/>
                      </a:lnTo>
                      <a:lnTo>
                        <a:pt x="138" y="384"/>
                      </a:lnTo>
                      <a:lnTo>
                        <a:pt x="138" y="372"/>
                      </a:lnTo>
                      <a:lnTo>
                        <a:pt x="132" y="366"/>
                      </a:lnTo>
                      <a:lnTo>
                        <a:pt x="120" y="366"/>
                      </a:lnTo>
                      <a:lnTo>
                        <a:pt x="114" y="372"/>
                      </a:lnTo>
                      <a:lnTo>
                        <a:pt x="108" y="384"/>
                      </a:lnTo>
                      <a:lnTo>
                        <a:pt x="108" y="390"/>
                      </a:lnTo>
                      <a:lnTo>
                        <a:pt x="114" y="390"/>
                      </a:lnTo>
                      <a:close/>
                      <a:moveTo>
                        <a:pt x="330" y="120"/>
                      </a:moveTo>
                      <a:lnTo>
                        <a:pt x="324" y="120"/>
                      </a:lnTo>
                      <a:lnTo>
                        <a:pt x="318" y="126"/>
                      </a:lnTo>
                      <a:lnTo>
                        <a:pt x="318" y="138"/>
                      </a:lnTo>
                      <a:lnTo>
                        <a:pt x="330" y="138"/>
                      </a:lnTo>
                      <a:lnTo>
                        <a:pt x="336" y="126"/>
                      </a:lnTo>
                      <a:lnTo>
                        <a:pt x="330" y="120"/>
                      </a:lnTo>
                      <a:close/>
                      <a:moveTo>
                        <a:pt x="138" y="258"/>
                      </a:moveTo>
                      <a:lnTo>
                        <a:pt x="138" y="234"/>
                      </a:lnTo>
                      <a:lnTo>
                        <a:pt x="126" y="234"/>
                      </a:lnTo>
                      <a:lnTo>
                        <a:pt x="120" y="240"/>
                      </a:lnTo>
                      <a:lnTo>
                        <a:pt x="120" y="246"/>
                      </a:lnTo>
                      <a:lnTo>
                        <a:pt x="126" y="252"/>
                      </a:lnTo>
                      <a:lnTo>
                        <a:pt x="108" y="252"/>
                      </a:lnTo>
                      <a:lnTo>
                        <a:pt x="108" y="258"/>
                      </a:lnTo>
                      <a:lnTo>
                        <a:pt x="114" y="264"/>
                      </a:lnTo>
                      <a:lnTo>
                        <a:pt x="120" y="264"/>
                      </a:lnTo>
                      <a:lnTo>
                        <a:pt x="126" y="270"/>
                      </a:lnTo>
                      <a:lnTo>
                        <a:pt x="150" y="270"/>
                      </a:lnTo>
                      <a:lnTo>
                        <a:pt x="138" y="258"/>
                      </a:lnTo>
                      <a:close/>
                      <a:moveTo>
                        <a:pt x="474" y="0"/>
                      </a:moveTo>
                      <a:lnTo>
                        <a:pt x="468" y="0"/>
                      </a:lnTo>
                      <a:lnTo>
                        <a:pt x="456" y="12"/>
                      </a:lnTo>
                      <a:lnTo>
                        <a:pt x="474" y="12"/>
                      </a:lnTo>
                      <a:lnTo>
                        <a:pt x="474" y="6"/>
                      </a:lnTo>
                      <a:lnTo>
                        <a:pt x="480" y="0"/>
                      </a:lnTo>
                      <a:lnTo>
                        <a:pt x="474" y="0"/>
                      </a:lnTo>
                      <a:close/>
                      <a:moveTo>
                        <a:pt x="432" y="48"/>
                      </a:moveTo>
                      <a:lnTo>
                        <a:pt x="432" y="66"/>
                      </a:lnTo>
                      <a:lnTo>
                        <a:pt x="438" y="66"/>
                      </a:lnTo>
                      <a:lnTo>
                        <a:pt x="444" y="60"/>
                      </a:lnTo>
                      <a:lnTo>
                        <a:pt x="450" y="48"/>
                      </a:lnTo>
                      <a:lnTo>
                        <a:pt x="450" y="24"/>
                      </a:lnTo>
                      <a:lnTo>
                        <a:pt x="438" y="12"/>
                      </a:lnTo>
                      <a:lnTo>
                        <a:pt x="432" y="24"/>
                      </a:lnTo>
                      <a:lnTo>
                        <a:pt x="426" y="30"/>
                      </a:lnTo>
                      <a:lnTo>
                        <a:pt x="420" y="30"/>
                      </a:lnTo>
                      <a:lnTo>
                        <a:pt x="420" y="42"/>
                      </a:lnTo>
                      <a:lnTo>
                        <a:pt x="426" y="42"/>
                      </a:lnTo>
                      <a:lnTo>
                        <a:pt x="432" y="48"/>
                      </a:lnTo>
                      <a:close/>
                      <a:moveTo>
                        <a:pt x="342" y="138"/>
                      </a:moveTo>
                      <a:lnTo>
                        <a:pt x="342" y="150"/>
                      </a:lnTo>
                      <a:lnTo>
                        <a:pt x="354" y="138"/>
                      </a:lnTo>
                      <a:lnTo>
                        <a:pt x="342" y="138"/>
                      </a:lnTo>
                      <a:close/>
                      <a:moveTo>
                        <a:pt x="192" y="402"/>
                      </a:moveTo>
                      <a:lnTo>
                        <a:pt x="192" y="390"/>
                      </a:lnTo>
                      <a:lnTo>
                        <a:pt x="186" y="384"/>
                      </a:lnTo>
                      <a:lnTo>
                        <a:pt x="186" y="378"/>
                      </a:lnTo>
                      <a:lnTo>
                        <a:pt x="174" y="390"/>
                      </a:lnTo>
                      <a:lnTo>
                        <a:pt x="174" y="396"/>
                      </a:lnTo>
                      <a:lnTo>
                        <a:pt x="180" y="402"/>
                      </a:lnTo>
                      <a:lnTo>
                        <a:pt x="192" y="402"/>
                      </a:lnTo>
                      <a:close/>
                      <a:moveTo>
                        <a:pt x="504" y="588"/>
                      </a:moveTo>
                      <a:lnTo>
                        <a:pt x="498" y="594"/>
                      </a:lnTo>
                      <a:lnTo>
                        <a:pt x="498" y="600"/>
                      </a:lnTo>
                      <a:lnTo>
                        <a:pt x="480" y="600"/>
                      </a:lnTo>
                      <a:lnTo>
                        <a:pt x="480" y="588"/>
                      </a:lnTo>
                      <a:lnTo>
                        <a:pt x="486" y="576"/>
                      </a:lnTo>
                      <a:lnTo>
                        <a:pt x="498" y="564"/>
                      </a:lnTo>
                      <a:lnTo>
                        <a:pt x="492" y="558"/>
                      </a:lnTo>
                      <a:lnTo>
                        <a:pt x="456" y="540"/>
                      </a:lnTo>
                      <a:lnTo>
                        <a:pt x="450" y="540"/>
                      </a:lnTo>
                      <a:lnTo>
                        <a:pt x="444" y="534"/>
                      </a:lnTo>
                      <a:lnTo>
                        <a:pt x="450" y="534"/>
                      </a:lnTo>
                      <a:lnTo>
                        <a:pt x="456" y="528"/>
                      </a:lnTo>
                      <a:lnTo>
                        <a:pt x="480" y="528"/>
                      </a:lnTo>
                      <a:lnTo>
                        <a:pt x="468" y="516"/>
                      </a:lnTo>
                      <a:lnTo>
                        <a:pt x="468" y="510"/>
                      </a:lnTo>
                      <a:lnTo>
                        <a:pt x="456" y="498"/>
                      </a:lnTo>
                      <a:lnTo>
                        <a:pt x="450" y="486"/>
                      </a:lnTo>
                      <a:lnTo>
                        <a:pt x="432" y="468"/>
                      </a:lnTo>
                      <a:lnTo>
                        <a:pt x="420" y="468"/>
                      </a:lnTo>
                      <a:lnTo>
                        <a:pt x="414" y="456"/>
                      </a:lnTo>
                      <a:lnTo>
                        <a:pt x="402" y="450"/>
                      </a:lnTo>
                      <a:lnTo>
                        <a:pt x="390" y="438"/>
                      </a:lnTo>
                      <a:lnTo>
                        <a:pt x="390" y="414"/>
                      </a:lnTo>
                      <a:lnTo>
                        <a:pt x="396" y="402"/>
                      </a:lnTo>
                      <a:lnTo>
                        <a:pt x="396" y="390"/>
                      </a:lnTo>
                      <a:lnTo>
                        <a:pt x="384" y="390"/>
                      </a:lnTo>
                      <a:lnTo>
                        <a:pt x="378" y="384"/>
                      </a:lnTo>
                      <a:lnTo>
                        <a:pt x="372" y="372"/>
                      </a:lnTo>
                      <a:lnTo>
                        <a:pt x="360" y="360"/>
                      </a:lnTo>
                      <a:lnTo>
                        <a:pt x="342" y="354"/>
                      </a:lnTo>
                      <a:lnTo>
                        <a:pt x="324" y="354"/>
                      </a:lnTo>
                      <a:lnTo>
                        <a:pt x="306" y="360"/>
                      </a:lnTo>
                      <a:lnTo>
                        <a:pt x="294" y="366"/>
                      </a:lnTo>
                      <a:lnTo>
                        <a:pt x="288" y="366"/>
                      </a:lnTo>
                      <a:lnTo>
                        <a:pt x="270" y="348"/>
                      </a:lnTo>
                      <a:lnTo>
                        <a:pt x="282" y="348"/>
                      </a:lnTo>
                      <a:lnTo>
                        <a:pt x="294" y="354"/>
                      </a:lnTo>
                      <a:lnTo>
                        <a:pt x="306" y="354"/>
                      </a:lnTo>
                      <a:lnTo>
                        <a:pt x="330" y="342"/>
                      </a:lnTo>
                      <a:lnTo>
                        <a:pt x="336" y="336"/>
                      </a:lnTo>
                      <a:lnTo>
                        <a:pt x="330" y="336"/>
                      </a:lnTo>
                      <a:lnTo>
                        <a:pt x="324" y="330"/>
                      </a:lnTo>
                      <a:lnTo>
                        <a:pt x="306" y="330"/>
                      </a:lnTo>
                      <a:lnTo>
                        <a:pt x="330" y="324"/>
                      </a:lnTo>
                      <a:lnTo>
                        <a:pt x="336" y="318"/>
                      </a:lnTo>
                      <a:lnTo>
                        <a:pt x="348" y="312"/>
                      </a:lnTo>
                      <a:lnTo>
                        <a:pt x="360" y="300"/>
                      </a:lnTo>
                      <a:lnTo>
                        <a:pt x="360" y="288"/>
                      </a:lnTo>
                      <a:lnTo>
                        <a:pt x="366" y="276"/>
                      </a:lnTo>
                      <a:lnTo>
                        <a:pt x="372" y="270"/>
                      </a:lnTo>
                      <a:lnTo>
                        <a:pt x="378" y="258"/>
                      </a:lnTo>
                      <a:lnTo>
                        <a:pt x="384" y="252"/>
                      </a:lnTo>
                      <a:lnTo>
                        <a:pt x="396" y="246"/>
                      </a:lnTo>
                      <a:lnTo>
                        <a:pt x="402" y="246"/>
                      </a:lnTo>
                      <a:lnTo>
                        <a:pt x="402" y="240"/>
                      </a:lnTo>
                      <a:lnTo>
                        <a:pt x="396" y="234"/>
                      </a:lnTo>
                      <a:lnTo>
                        <a:pt x="318" y="234"/>
                      </a:lnTo>
                      <a:lnTo>
                        <a:pt x="318" y="228"/>
                      </a:lnTo>
                      <a:lnTo>
                        <a:pt x="288" y="228"/>
                      </a:lnTo>
                      <a:lnTo>
                        <a:pt x="276" y="234"/>
                      </a:lnTo>
                      <a:lnTo>
                        <a:pt x="264" y="234"/>
                      </a:lnTo>
                      <a:lnTo>
                        <a:pt x="258" y="240"/>
                      </a:lnTo>
                      <a:lnTo>
                        <a:pt x="252" y="240"/>
                      </a:lnTo>
                      <a:lnTo>
                        <a:pt x="264" y="228"/>
                      </a:lnTo>
                      <a:lnTo>
                        <a:pt x="252" y="216"/>
                      </a:lnTo>
                      <a:lnTo>
                        <a:pt x="270" y="210"/>
                      </a:lnTo>
                      <a:lnTo>
                        <a:pt x="300" y="192"/>
                      </a:lnTo>
                      <a:lnTo>
                        <a:pt x="312" y="186"/>
                      </a:lnTo>
                      <a:lnTo>
                        <a:pt x="324" y="162"/>
                      </a:lnTo>
                      <a:lnTo>
                        <a:pt x="318" y="156"/>
                      </a:lnTo>
                      <a:lnTo>
                        <a:pt x="288" y="156"/>
                      </a:lnTo>
                      <a:lnTo>
                        <a:pt x="276" y="162"/>
                      </a:lnTo>
                      <a:lnTo>
                        <a:pt x="258" y="168"/>
                      </a:lnTo>
                      <a:lnTo>
                        <a:pt x="240" y="168"/>
                      </a:lnTo>
                      <a:lnTo>
                        <a:pt x="228" y="162"/>
                      </a:lnTo>
                      <a:lnTo>
                        <a:pt x="216" y="162"/>
                      </a:lnTo>
                      <a:lnTo>
                        <a:pt x="210" y="168"/>
                      </a:lnTo>
                      <a:lnTo>
                        <a:pt x="210" y="174"/>
                      </a:lnTo>
                      <a:lnTo>
                        <a:pt x="216" y="180"/>
                      </a:lnTo>
                      <a:lnTo>
                        <a:pt x="204" y="180"/>
                      </a:lnTo>
                      <a:lnTo>
                        <a:pt x="192" y="192"/>
                      </a:lnTo>
                      <a:lnTo>
                        <a:pt x="192" y="210"/>
                      </a:lnTo>
                      <a:lnTo>
                        <a:pt x="198" y="216"/>
                      </a:lnTo>
                      <a:lnTo>
                        <a:pt x="156" y="222"/>
                      </a:lnTo>
                      <a:lnTo>
                        <a:pt x="156" y="234"/>
                      </a:lnTo>
                      <a:lnTo>
                        <a:pt x="168" y="240"/>
                      </a:lnTo>
                      <a:lnTo>
                        <a:pt x="180" y="264"/>
                      </a:lnTo>
                      <a:lnTo>
                        <a:pt x="162" y="282"/>
                      </a:lnTo>
                      <a:lnTo>
                        <a:pt x="162" y="294"/>
                      </a:lnTo>
                      <a:lnTo>
                        <a:pt x="144" y="300"/>
                      </a:lnTo>
                      <a:lnTo>
                        <a:pt x="156" y="312"/>
                      </a:lnTo>
                      <a:lnTo>
                        <a:pt x="168" y="312"/>
                      </a:lnTo>
                      <a:lnTo>
                        <a:pt x="180" y="306"/>
                      </a:lnTo>
                      <a:lnTo>
                        <a:pt x="186" y="300"/>
                      </a:lnTo>
                      <a:lnTo>
                        <a:pt x="186" y="318"/>
                      </a:lnTo>
                      <a:lnTo>
                        <a:pt x="180" y="318"/>
                      </a:lnTo>
                      <a:lnTo>
                        <a:pt x="168" y="330"/>
                      </a:lnTo>
                      <a:lnTo>
                        <a:pt x="156" y="336"/>
                      </a:lnTo>
                      <a:lnTo>
                        <a:pt x="156" y="360"/>
                      </a:lnTo>
                      <a:lnTo>
                        <a:pt x="162" y="372"/>
                      </a:lnTo>
                      <a:lnTo>
                        <a:pt x="168" y="366"/>
                      </a:lnTo>
                      <a:lnTo>
                        <a:pt x="198" y="366"/>
                      </a:lnTo>
                      <a:lnTo>
                        <a:pt x="210" y="360"/>
                      </a:lnTo>
                      <a:lnTo>
                        <a:pt x="216" y="354"/>
                      </a:lnTo>
                      <a:lnTo>
                        <a:pt x="198" y="372"/>
                      </a:lnTo>
                      <a:lnTo>
                        <a:pt x="210" y="402"/>
                      </a:lnTo>
                      <a:lnTo>
                        <a:pt x="204" y="408"/>
                      </a:lnTo>
                      <a:lnTo>
                        <a:pt x="198" y="420"/>
                      </a:lnTo>
                      <a:lnTo>
                        <a:pt x="186" y="426"/>
                      </a:lnTo>
                      <a:lnTo>
                        <a:pt x="180" y="438"/>
                      </a:lnTo>
                      <a:lnTo>
                        <a:pt x="180" y="450"/>
                      </a:lnTo>
                      <a:lnTo>
                        <a:pt x="186" y="456"/>
                      </a:lnTo>
                      <a:lnTo>
                        <a:pt x="204" y="456"/>
                      </a:lnTo>
                      <a:lnTo>
                        <a:pt x="216" y="450"/>
                      </a:lnTo>
                      <a:lnTo>
                        <a:pt x="240" y="450"/>
                      </a:lnTo>
                      <a:lnTo>
                        <a:pt x="252" y="444"/>
                      </a:lnTo>
                      <a:lnTo>
                        <a:pt x="258" y="438"/>
                      </a:lnTo>
                      <a:lnTo>
                        <a:pt x="270" y="432"/>
                      </a:lnTo>
                      <a:lnTo>
                        <a:pt x="300" y="438"/>
                      </a:lnTo>
                      <a:lnTo>
                        <a:pt x="288" y="444"/>
                      </a:lnTo>
                      <a:lnTo>
                        <a:pt x="264" y="468"/>
                      </a:lnTo>
                      <a:lnTo>
                        <a:pt x="264" y="474"/>
                      </a:lnTo>
                      <a:lnTo>
                        <a:pt x="282" y="492"/>
                      </a:lnTo>
                      <a:lnTo>
                        <a:pt x="294" y="492"/>
                      </a:lnTo>
                      <a:lnTo>
                        <a:pt x="300" y="498"/>
                      </a:lnTo>
                      <a:lnTo>
                        <a:pt x="306" y="498"/>
                      </a:lnTo>
                      <a:lnTo>
                        <a:pt x="312" y="516"/>
                      </a:lnTo>
                      <a:lnTo>
                        <a:pt x="294" y="534"/>
                      </a:lnTo>
                      <a:lnTo>
                        <a:pt x="294" y="564"/>
                      </a:lnTo>
                      <a:lnTo>
                        <a:pt x="222" y="564"/>
                      </a:lnTo>
                      <a:lnTo>
                        <a:pt x="216" y="558"/>
                      </a:lnTo>
                      <a:lnTo>
                        <a:pt x="198" y="558"/>
                      </a:lnTo>
                      <a:lnTo>
                        <a:pt x="192" y="564"/>
                      </a:lnTo>
                      <a:lnTo>
                        <a:pt x="210" y="582"/>
                      </a:lnTo>
                      <a:lnTo>
                        <a:pt x="186" y="600"/>
                      </a:lnTo>
                      <a:lnTo>
                        <a:pt x="228" y="594"/>
                      </a:lnTo>
                      <a:lnTo>
                        <a:pt x="228" y="618"/>
                      </a:lnTo>
                      <a:lnTo>
                        <a:pt x="216" y="642"/>
                      </a:lnTo>
                      <a:lnTo>
                        <a:pt x="210" y="648"/>
                      </a:lnTo>
                      <a:lnTo>
                        <a:pt x="198" y="654"/>
                      </a:lnTo>
                      <a:lnTo>
                        <a:pt x="180" y="660"/>
                      </a:lnTo>
                      <a:lnTo>
                        <a:pt x="168" y="666"/>
                      </a:lnTo>
                      <a:lnTo>
                        <a:pt x="162" y="666"/>
                      </a:lnTo>
                      <a:lnTo>
                        <a:pt x="162" y="690"/>
                      </a:lnTo>
                      <a:lnTo>
                        <a:pt x="168" y="696"/>
                      </a:lnTo>
                      <a:lnTo>
                        <a:pt x="174" y="696"/>
                      </a:lnTo>
                      <a:lnTo>
                        <a:pt x="180" y="690"/>
                      </a:lnTo>
                      <a:lnTo>
                        <a:pt x="192" y="684"/>
                      </a:lnTo>
                      <a:lnTo>
                        <a:pt x="198" y="678"/>
                      </a:lnTo>
                      <a:lnTo>
                        <a:pt x="204" y="684"/>
                      </a:lnTo>
                      <a:lnTo>
                        <a:pt x="204" y="690"/>
                      </a:lnTo>
                      <a:lnTo>
                        <a:pt x="210" y="696"/>
                      </a:lnTo>
                      <a:lnTo>
                        <a:pt x="234" y="696"/>
                      </a:lnTo>
                      <a:lnTo>
                        <a:pt x="240" y="702"/>
                      </a:lnTo>
                      <a:lnTo>
                        <a:pt x="252" y="708"/>
                      </a:lnTo>
                      <a:lnTo>
                        <a:pt x="258" y="708"/>
                      </a:lnTo>
                      <a:lnTo>
                        <a:pt x="276" y="702"/>
                      </a:lnTo>
                      <a:lnTo>
                        <a:pt x="288" y="696"/>
                      </a:lnTo>
                      <a:lnTo>
                        <a:pt x="294" y="690"/>
                      </a:lnTo>
                      <a:lnTo>
                        <a:pt x="318" y="690"/>
                      </a:lnTo>
                      <a:lnTo>
                        <a:pt x="312" y="696"/>
                      </a:lnTo>
                      <a:lnTo>
                        <a:pt x="300" y="702"/>
                      </a:lnTo>
                      <a:lnTo>
                        <a:pt x="294" y="714"/>
                      </a:lnTo>
                      <a:lnTo>
                        <a:pt x="282" y="720"/>
                      </a:lnTo>
                      <a:lnTo>
                        <a:pt x="276" y="726"/>
                      </a:lnTo>
                      <a:lnTo>
                        <a:pt x="210" y="726"/>
                      </a:lnTo>
                      <a:lnTo>
                        <a:pt x="210" y="738"/>
                      </a:lnTo>
                      <a:lnTo>
                        <a:pt x="198" y="738"/>
                      </a:lnTo>
                      <a:lnTo>
                        <a:pt x="186" y="744"/>
                      </a:lnTo>
                      <a:lnTo>
                        <a:pt x="180" y="750"/>
                      </a:lnTo>
                      <a:lnTo>
                        <a:pt x="180" y="768"/>
                      </a:lnTo>
                      <a:lnTo>
                        <a:pt x="174" y="774"/>
                      </a:lnTo>
                      <a:lnTo>
                        <a:pt x="144" y="774"/>
                      </a:lnTo>
                      <a:lnTo>
                        <a:pt x="144" y="780"/>
                      </a:lnTo>
                      <a:lnTo>
                        <a:pt x="138" y="786"/>
                      </a:lnTo>
                      <a:lnTo>
                        <a:pt x="138" y="792"/>
                      </a:lnTo>
                      <a:lnTo>
                        <a:pt x="126" y="804"/>
                      </a:lnTo>
                      <a:lnTo>
                        <a:pt x="114" y="810"/>
                      </a:lnTo>
                      <a:lnTo>
                        <a:pt x="108" y="810"/>
                      </a:lnTo>
                      <a:lnTo>
                        <a:pt x="108" y="816"/>
                      </a:lnTo>
                      <a:lnTo>
                        <a:pt x="114" y="816"/>
                      </a:lnTo>
                      <a:lnTo>
                        <a:pt x="120" y="822"/>
                      </a:lnTo>
                      <a:lnTo>
                        <a:pt x="150" y="822"/>
                      </a:lnTo>
                      <a:lnTo>
                        <a:pt x="156" y="810"/>
                      </a:lnTo>
                      <a:lnTo>
                        <a:pt x="174" y="792"/>
                      </a:lnTo>
                      <a:lnTo>
                        <a:pt x="210" y="792"/>
                      </a:lnTo>
                      <a:lnTo>
                        <a:pt x="216" y="798"/>
                      </a:lnTo>
                      <a:lnTo>
                        <a:pt x="228" y="804"/>
                      </a:lnTo>
                      <a:lnTo>
                        <a:pt x="240" y="804"/>
                      </a:lnTo>
                      <a:lnTo>
                        <a:pt x="246" y="792"/>
                      </a:lnTo>
                      <a:lnTo>
                        <a:pt x="252" y="786"/>
                      </a:lnTo>
                      <a:lnTo>
                        <a:pt x="258" y="774"/>
                      </a:lnTo>
                      <a:lnTo>
                        <a:pt x="270" y="762"/>
                      </a:lnTo>
                      <a:lnTo>
                        <a:pt x="288" y="762"/>
                      </a:lnTo>
                      <a:lnTo>
                        <a:pt x="300" y="774"/>
                      </a:lnTo>
                      <a:lnTo>
                        <a:pt x="330" y="774"/>
                      </a:lnTo>
                      <a:lnTo>
                        <a:pt x="354" y="762"/>
                      </a:lnTo>
                      <a:lnTo>
                        <a:pt x="360" y="762"/>
                      </a:lnTo>
                      <a:lnTo>
                        <a:pt x="366" y="768"/>
                      </a:lnTo>
                      <a:lnTo>
                        <a:pt x="378" y="768"/>
                      </a:lnTo>
                      <a:lnTo>
                        <a:pt x="390" y="774"/>
                      </a:lnTo>
                      <a:lnTo>
                        <a:pt x="396" y="774"/>
                      </a:lnTo>
                      <a:lnTo>
                        <a:pt x="396" y="768"/>
                      </a:lnTo>
                      <a:lnTo>
                        <a:pt x="390" y="762"/>
                      </a:lnTo>
                      <a:lnTo>
                        <a:pt x="390" y="750"/>
                      </a:lnTo>
                      <a:lnTo>
                        <a:pt x="396" y="750"/>
                      </a:lnTo>
                      <a:lnTo>
                        <a:pt x="408" y="756"/>
                      </a:lnTo>
                      <a:lnTo>
                        <a:pt x="414" y="762"/>
                      </a:lnTo>
                      <a:lnTo>
                        <a:pt x="426" y="756"/>
                      </a:lnTo>
                      <a:lnTo>
                        <a:pt x="498" y="756"/>
                      </a:lnTo>
                      <a:lnTo>
                        <a:pt x="522" y="750"/>
                      </a:lnTo>
                      <a:lnTo>
                        <a:pt x="534" y="744"/>
                      </a:lnTo>
                      <a:lnTo>
                        <a:pt x="540" y="732"/>
                      </a:lnTo>
                      <a:lnTo>
                        <a:pt x="546" y="726"/>
                      </a:lnTo>
                      <a:lnTo>
                        <a:pt x="552" y="714"/>
                      </a:lnTo>
                      <a:lnTo>
                        <a:pt x="498" y="708"/>
                      </a:lnTo>
                      <a:lnTo>
                        <a:pt x="522" y="702"/>
                      </a:lnTo>
                      <a:lnTo>
                        <a:pt x="516" y="684"/>
                      </a:lnTo>
                      <a:lnTo>
                        <a:pt x="528" y="672"/>
                      </a:lnTo>
                      <a:lnTo>
                        <a:pt x="540" y="666"/>
                      </a:lnTo>
                      <a:lnTo>
                        <a:pt x="546" y="666"/>
                      </a:lnTo>
                      <a:lnTo>
                        <a:pt x="558" y="660"/>
                      </a:lnTo>
                      <a:lnTo>
                        <a:pt x="564" y="654"/>
                      </a:lnTo>
                      <a:lnTo>
                        <a:pt x="576" y="618"/>
                      </a:lnTo>
                      <a:lnTo>
                        <a:pt x="570" y="606"/>
                      </a:lnTo>
                      <a:lnTo>
                        <a:pt x="564" y="600"/>
                      </a:lnTo>
                      <a:lnTo>
                        <a:pt x="552" y="594"/>
                      </a:lnTo>
                      <a:lnTo>
                        <a:pt x="540" y="594"/>
                      </a:lnTo>
                      <a:lnTo>
                        <a:pt x="528" y="588"/>
                      </a:lnTo>
                      <a:lnTo>
                        <a:pt x="504" y="588"/>
                      </a:lnTo>
                      <a:close/>
                      <a:moveTo>
                        <a:pt x="222" y="486"/>
                      </a:moveTo>
                      <a:lnTo>
                        <a:pt x="216" y="480"/>
                      </a:lnTo>
                      <a:lnTo>
                        <a:pt x="204" y="480"/>
                      </a:lnTo>
                      <a:lnTo>
                        <a:pt x="204" y="486"/>
                      </a:lnTo>
                      <a:lnTo>
                        <a:pt x="198" y="498"/>
                      </a:lnTo>
                      <a:lnTo>
                        <a:pt x="192" y="504"/>
                      </a:lnTo>
                      <a:lnTo>
                        <a:pt x="210" y="504"/>
                      </a:lnTo>
                      <a:lnTo>
                        <a:pt x="222" y="492"/>
                      </a:lnTo>
                      <a:lnTo>
                        <a:pt x="222" y="486"/>
                      </a:lnTo>
                      <a:close/>
                      <a:moveTo>
                        <a:pt x="126" y="504"/>
                      </a:moveTo>
                      <a:lnTo>
                        <a:pt x="132" y="498"/>
                      </a:lnTo>
                      <a:lnTo>
                        <a:pt x="132" y="492"/>
                      </a:lnTo>
                      <a:lnTo>
                        <a:pt x="144" y="492"/>
                      </a:lnTo>
                      <a:lnTo>
                        <a:pt x="150" y="480"/>
                      </a:lnTo>
                      <a:lnTo>
                        <a:pt x="156" y="474"/>
                      </a:lnTo>
                      <a:lnTo>
                        <a:pt x="156" y="462"/>
                      </a:lnTo>
                      <a:lnTo>
                        <a:pt x="138" y="444"/>
                      </a:lnTo>
                      <a:lnTo>
                        <a:pt x="138" y="432"/>
                      </a:lnTo>
                      <a:lnTo>
                        <a:pt x="132" y="438"/>
                      </a:lnTo>
                      <a:lnTo>
                        <a:pt x="126" y="426"/>
                      </a:lnTo>
                      <a:lnTo>
                        <a:pt x="120" y="420"/>
                      </a:lnTo>
                      <a:lnTo>
                        <a:pt x="78" y="420"/>
                      </a:lnTo>
                      <a:lnTo>
                        <a:pt x="72" y="426"/>
                      </a:lnTo>
                      <a:lnTo>
                        <a:pt x="30" y="450"/>
                      </a:lnTo>
                      <a:lnTo>
                        <a:pt x="30" y="462"/>
                      </a:lnTo>
                      <a:lnTo>
                        <a:pt x="24" y="462"/>
                      </a:lnTo>
                      <a:lnTo>
                        <a:pt x="18" y="468"/>
                      </a:lnTo>
                      <a:lnTo>
                        <a:pt x="12" y="468"/>
                      </a:lnTo>
                      <a:lnTo>
                        <a:pt x="0" y="480"/>
                      </a:lnTo>
                      <a:lnTo>
                        <a:pt x="6" y="486"/>
                      </a:lnTo>
                      <a:lnTo>
                        <a:pt x="30" y="498"/>
                      </a:lnTo>
                      <a:lnTo>
                        <a:pt x="42" y="498"/>
                      </a:lnTo>
                      <a:lnTo>
                        <a:pt x="66" y="474"/>
                      </a:lnTo>
                      <a:lnTo>
                        <a:pt x="84" y="498"/>
                      </a:lnTo>
                      <a:lnTo>
                        <a:pt x="120" y="504"/>
                      </a:lnTo>
                      <a:lnTo>
                        <a:pt x="126" y="504"/>
                      </a:lnTo>
                      <a:close/>
                      <a:moveTo>
                        <a:pt x="78" y="228"/>
                      </a:moveTo>
                      <a:lnTo>
                        <a:pt x="72" y="228"/>
                      </a:lnTo>
                      <a:lnTo>
                        <a:pt x="66" y="234"/>
                      </a:lnTo>
                      <a:lnTo>
                        <a:pt x="66" y="240"/>
                      </a:lnTo>
                      <a:lnTo>
                        <a:pt x="84" y="240"/>
                      </a:lnTo>
                      <a:lnTo>
                        <a:pt x="84" y="228"/>
                      </a:lnTo>
                      <a:lnTo>
                        <a:pt x="78" y="228"/>
                      </a:lnTo>
                      <a:close/>
                      <a:moveTo>
                        <a:pt x="108" y="210"/>
                      </a:moveTo>
                      <a:lnTo>
                        <a:pt x="126" y="210"/>
                      </a:lnTo>
                      <a:lnTo>
                        <a:pt x="132" y="204"/>
                      </a:lnTo>
                      <a:lnTo>
                        <a:pt x="132" y="198"/>
                      </a:lnTo>
                      <a:lnTo>
                        <a:pt x="138" y="186"/>
                      </a:lnTo>
                      <a:lnTo>
                        <a:pt x="150" y="174"/>
                      </a:lnTo>
                      <a:lnTo>
                        <a:pt x="150" y="168"/>
                      </a:lnTo>
                      <a:lnTo>
                        <a:pt x="138" y="174"/>
                      </a:lnTo>
                      <a:lnTo>
                        <a:pt x="132" y="174"/>
                      </a:lnTo>
                      <a:lnTo>
                        <a:pt x="114" y="192"/>
                      </a:lnTo>
                      <a:lnTo>
                        <a:pt x="108" y="186"/>
                      </a:lnTo>
                      <a:lnTo>
                        <a:pt x="96" y="186"/>
                      </a:lnTo>
                      <a:lnTo>
                        <a:pt x="90" y="192"/>
                      </a:lnTo>
                      <a:lnTo>
                        <a:pt x="90" y="210"/>
                      </a:lnTo>
                      <a:lnTo>
                        <a:pt x="96" y="216"/>
                      </a:lnTo>
                      <a:lnTo>
                        <a:pt x="96" y="228"/>
                      </a:lnTo>
                      <a:lnTo>
                        <a:pt x="108" y="210"/>
                      </a:lnTo>
                      <a:close/>
                      <a:moveTo>
                        <a:pt x="72" y="252"/>
                      </a:moveTo>
                      <a:lnTo>
                        <a:pt x="60" y="282"/>
                      </a:lnTo>
                      <a:lnTo>
                        <a:pt x="78" y="258"/>
                      </a:lnTo>
                      <a:lnTo>
                        <a:pt x="72" y="252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7" name="Ukraine" descr="© INSCALE GmbH, 15.06.2010"/>
                <p:cNvSpPr>
                  <a:spLocks/>
                </p:cNvSpPr>
                <p:nvPr/>
              </p:nvSpPr>
              <p:spPr bwMode="auto">
                <a:xfrm>
                  <a:off x="3029" y="1237"/>
                  <a:ext cx="286" cy="160"/>
                </a:xfrm>
                <a:custGeom>
                  <a:avLst/>
                  <a:gdLst>
                    <a:gd name="T0" fmla="*/ 2147483647 w 1116"/>
                    <a:gd name="T1" fmla="*/ 2147483647 h 624"/>
                    <a:gd name="T2" fmla="*/ 2147483647 w 1116"/>
                    <a:gd name="T3" fmla="*/ 2147483647 h 624"/>
                    <a:gd name="T4" fmla="*/ 2147483647 w 1116"/>
                    <a:gd name="T5" fmla="*/ 2147483647 h 624"/>
                    <a:gd name="T6" fmla="*/ 2147483647 w 1116"/>
                    <a:gd name="T7" fmla="*/ 2147483647 h 624"/>
                    <a:gd name="T8" fmla="*/ 2147483647 w 1116"/>
                    <a:gd name="T9" fmla="*/ 2147483647 h 624"/>
                    <a:gd name="T10" fmla="*/ 2147483647 w 1116"/>
                    <a:gd name="T11" fmla="*/ 2147483647 h 624"/>
                    <a:gd name="T12" fmla="*/ 2147483647 w 1116"/>
                    <a:gd name="T13" fmla="*/ 2147483647 h 624"/>
                    <a:gd name="T14" fmla="*/ 2147483647 w 1116"/>
                    <a:gd name="T15" fmla="*/ 2147483647 h 624"/>
                    <a:gd name="T16" fmla="*/ 2147483647 w 1116"/>
                    <a:gd name="T17" fmla="*/ 2147483647 h 624"/>
                    <a:gd name="T18" fmla="*/ 2147483647 w 1116"/>
                    <a:gd name="T19" fmla="*/ 2147483647 h 624"/>
                    <a:gd name="T20" fmla="*/ 2147483647 w 1116"/>
                    <a:gd name="T21" fmla="*/ 2147483647 h 624"/>
                    <a:gd name="T22" fmla="*/ 2147483647 w 1116"/>
                    <a:gd name="T23" fmla="*/ 2147483647 h 624"/>
                    <a:gd name="T24" fmla="*/ 2147483647 w 1116"/>
                    <a:gd name="T25" fmla="*/ 2147483647 h 624"/>
                    <a:gd name="T26" fmla="*/ 2147483647 w 1116"/>
                    <a:gd name="T27" fmla="*/ 2147483647 h 624"/>
                    <a:gd name="T28" fmla="*/ 2147483647 w 1116"/>
                    <a:gd name="T29" fmla="*/ 2147483647 h 624"/>
                    <a:gd name="T30" fmla="*/ 2147483647 w 1116"/>
                    <a:gd name="T31" fmla="*/ 2147483647 h 624"/>
                    <a:gd name="T32" fmla="*/ 2147483647 w 1116"/>
                    <a:gd name="T33" fmla="*/ 2147483647 h 624"/>
                    <a:gd name="T34" fmla="*/ 2147483647 w 1116"/>
                    <a:gd name="T35" fmla="*/ 2147483647 h 624"/>
                    <a:gd name="T36" fmla="*/ 2147483647 w 1116"/>
                    <a:gd name="T37" fmla="*/ 2147483647 h 624"/>
                    <a:gd name="T38" fmla="*/ 2147483647 w 1116"/>
                    <a:gd name="T39" fmla="*/ 2147483647 h 624"/>
                    <a:gd name="T40" fmla="*/ 2147483647 w 1116"/>
                    <a:gd name="T41" fmla="*/ 2147483647 h 624"/>
                    <a:gd name="T42" fmla="*/ 2147483647 w 1116"/>
                    <a:gd name="T43" fmla="*/ 2147483647 h 624"/>
                    <a:gd name="T44" fmla="*/ 2147483647 w 1116"/>
                    <a:gd name="T45" fmla="*/ 2147483647 h 624"/>
                    <a:gd name="T46" fmla="*/ 2147483647 w 1116"/>
                    <a:gd name="T47" fmla="*/ 2147483647 h 624"/>
                    <a:gd name="T48" fmla="*/ 2147483647 w 1116"/>
                    <a:gd name="T49" fmla="*/ 2147483647 h 624"/>
                    <a:gd name="T50" fmla="*/ 2147483647 w 1116"/>
                    <a:gd name="T51" fmla="*/ 2147483647 h 624"/>
                    <a:gd name="T52" fmla="*/ 2147483647 w 1116"/>
                    <a:gd name="T53" fmla="*/ 2147483647 h 624"/>
                    <a:gd name="T54" fmla="*/ 2147483647 w 1116"/>
                    <a:gd name="T55" fmla="*/ 2147483647 h 624"/>
                    <a:gd name="T56" fmla="*/ 2147483647 w 1116"/>
                    <a:gd name="T57" fmla="*/ 2147483647 h 624"/>
                    <a:gd name="T58" fmla="*/ 2147483647 w 1116"/>
                    <a:gd name="T59" fmla="*/ 2147483647 h 624"/>
                    <a:gd name="T60" fmla="*/ 2147483647 w 1116"/>
                    <a:gd name="T61" fmla="*/ 2147483647 h 624"/>
                    <a:gd name="T62" fmla="*/ 2147483647 w 1116"/>
                    <a:gd name="T63" fmla="*/ 2147483647 h 624"/>
                    <a:gd name="T64" fmla="*/ 2147483647 w 1116"/>
                    <a:gd name="T65" fmla="*/ 2147483647 h 624"/>
                    <a:gd name="T66" fmla="*/ 2147483647 w 1116"/>
                    <a:gd name="T67" fmla="*/ 2147483647 h 624"/>
                    <a:gd name="T68" fmla="*/ 2147483647 w 1116"/>
                    <a:gd name="T69" fmla="*/ 2147483647 h 624"/>
                    <a:gd name="T70" fmla="*/ 2147483647 w 1116"/>
                    <a:gd name="T71" fmla="*/ 2147483647 h 624"/>
                    <a:gd name="T72" fmla="*/ 2147483647 w 1116"/>
                    <a:gd name="T73" fmla="*/ 2147483647 h 624"/>
                    <a:gd name="T74" fmla="*/ 2147483647 w 1116"/>
                    <a:gd name="T75" fmla="*/ 2147483647 h 624"/>
                    <a:gd name="T76" fmla="*/ 2147483647 w 1116"/>
                    <a:gd name="T77" fmla="*/ 2147483647 h 624"/>
                    <a:gd name="T78" fmla="*/ 2147483647 w 1116"/>
                    <a:gd name="T79" fmla="*/ 2147483647 h 624"/>
                    <a:gd name="T80" fmla="*/ 2147483647 w 1116"/>
                    <a:gd name="T81" fmla="*/ 2147483647 h 624"/>
                    <a:gd name="T82" fmla="*/ 2147483647 w 1116"/>
                    <a:gd name="T83" fmla="*/ 2147483647 h 624"/>
                    <a:gd name="T84" fmla="*/ 2147483647 w 1116"/>
                    <a:gd name="T85" fmla="*/ 2147483647 h 624"/>
                    <a:gd name="T86" fmla="*/ 2147483647 w 1116"/>
                    <a:gd name="T87" fmla="*/ 2147483647 h 624"/>
                    <a:gd name="T88" fmla="*/ 2147483647 w 1116"/>
                    <a:gd name="T89" fmla="*/ 0 h 624"/>
                    <a:gd name="T90" fmla="*/ 2147483647 w 1116"/>
                    <a:gd name="T91" fmla="*/ 2147483647 h 624"/>
                    <a:gd name="T92" fmla="*/ 2147483647 w 1116"/>
                    <a:gd name="T93" fmla="*/ 2147483647 h 624"/>
                    <a:gd name="T94" fmla="*/ 2147483647 w 1116"/>
                    <a:gd name="T95" fmla="*/ 2147483647 h 624"/>
                    <a:gd name="T96" fmla="*/ 2147483647 w 1116"/>
                    <a:gd name="T97" fmla="*/ 2147483647 h 624"/>
                    <a:gd name="T98" fmla="*/ 2147483647 w 1116"/>
                    <a:gd name="T99" fmla="*/ 2147483647 h 624"/>
                    <a:gd name="T100" fmla="*/ 2147483647 w 1116"/>
                    <a:gd name="T101" fmla="*/ 2147483647 h 624"/>
                    <a:gd name="T102" fmla="*/ 2147483647 w 1116"/>
                    <a:gd name="T103" fmla="*/ 2147483647 h 624"/>
                    <a:gd name="T104" fmla="*/ 2147483647 w 1116"/>
                    <a:gd name="T105" fmla="*/ 2147483647 h 624"/>
                    <a:gd name="T106" fmla="*/ 2147483647 w 1116"/>
                    <a:gd name="T107" fmla="*/ 2147483647 h 624"/>
                    <a:gd name="T108" fmla="*/ 2147483647 w 1116"/>
                    <a:gd name="T109" fmla="*/ 2147483647 h 624"/>
                    <a:gd name="T110" fmla="*/ 2147483647 w 1116"/>
                    <a:gd name="T111" fmla="*/ 2147483647 h 624"/>
                    <a:gd name="T112" fmla="*/ 2147483647 w 1116"/>
                    <a:gd name="T113" fmla="*/ 2147483647 h 624"/>
                    <a:gd name="T114" fmla="*/ 2147483647 w 1116"/>
                    <a:gd name="T115" fmla="*/ 2147483647 h 624"/>
                    <a:gd name="T116" fmla="*/ 2147483647 w 1116"/>
                    <a:gd name="T117" fmla="*/ 2147483647 h 62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116"/>
                    <a:gd name="T178" fmla="*/ 0 h 624"/>
                    <a:gd name="T179" fmla="*/ 1116 w 1116"/>
                    <a:gd name="T180" fmla="*/ 624 h 62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116" h="624">
                      <a:moveTo>
                        <a:pt x="24" y="324"/>
                      </a:moveTo>
                      <a:lnTo>
                        <a:pt x="30" y="324"/>
                      </a:lnTo>
                      <a:lnTo>
                        <a:pt x="36" y="330"/>
                      </a:lnTo>
                      <a:lnTo>
                        <a:pt x="48" y="330"/>
                      </a:lnTo>
                      <a:lnTo>
                        <a:pt x="54" y="336"/>
                      </a:lnTo>
                      <a:lnTo>
                        <a:pt x="78" y="336"/>
                      </a:lnTo>
                      <a:lnTo>
                        <a:pt x="84" y="342"/>
                      </a:lnTo>
                      <a:lnTo>
                        <a:pt x="108" y="342"/>
                      </a:lnTo>
                      <a:lnTo>
                        <a:pt x="114" y="348"/>
                      </a:lnTo>
                      <a:lnTo>
                        <a:pt x="126" y="342"/>
                      </a:lnTo>
                      <a:lnTo>
                        <a:pt x="132" y="342"/>
                      </a:lnTo>
                      <a:lnTo>
                        <a:pt x="144" y="336"/>
                      </a:lnTo>
                      <a:lnTo>
                        <a:pt x="150" y="336"/>
                      </a:lnTo>
                      <a:lnTo>
                        <a:pt x="174" y="360"/>
                      </a:lnTo>
                      <a:lnTo>
                        <a:pt x="186" y="360"/>
                      </a:lnTo>
                      <a:lnTo>
                        <a:pt x="198" y="348"/>
                      </a:lnTo>
                      <a:lnTo>
                        <a:pt x="198" y="342"/>
                      </a:lnTo>
                      <a:lnTo>
                        <a:pt x="222" y="348"/>
                      </a:lnTo>
                      <a:lnTo>
                        <a:pt x="228" y="336"/>
                      </a:lnTo>
                      <a:lnTo>
                        <a:pt x="234" y="342"/>
                      </a:lnTo>
                      <a:lnTo>
                        <a:pt x="252" y="342"/>
                      </a:lnTo>
                      <a:lnTo>
                        <a:pt x="258" y="336"/>
                      </a:lnTo>
                      <a:lnTo>
                        <a:pt x="258" y="330"/>
                      </a:lnTo>
                      <a:lnTo>
                        <a:pt x="270" y="318"/>
                      </a:lnTo>
                      <a:lnTo>
                        <a:pt x="282" y="318"/>
                      </a:lnTo>
                      <a:lnTo>
                        <a:pt x="288" y="306"/>
                      </a:lnTo>
                      <a:lnTo>
                        <a:pt x="294" y="306"/>
                      </a:lnTo>
                      <a:lnTo>
                        <a:pt x="306" y="312"/>
                      </a:lnTo>
                      <a:lnTo>
                        <a:pt x="318" y="312"/>
                      </a:lnTo>
                      <a:lnTo>
                        <a:pt x="318" y="306"/>
                      </a:lnTo>
                      <a:lnTo>
                        <a:pt x="324" y="306"/>
                      </a:lnTo>
                      <a:lnTo>
                        <a:pt x="336" y="300"/>
                      </a:lnTo>
                      <a:lnTo>
                        <a:pt x="342" y="300"/>
                      </a:lnTo>
                      <a:lnTo>
                        <a:pt x="354" y="312"/>
                      </a:lnTo>
                      <a:lnTo>
                        <a:pt x="360" y="312"/>
                      </a:lnTo>
                      <a:lnTo>
                        <a:pt x="360" y="318"/>
                      </a:lnTo>
                      <a:lnTo>
                        <a:pt x="402" y="318"/>
                      </a:lnTo>
                      <a:lnTo>
                        <a:pt x="408" y="324"/>
                      </a:lnTo>
                      <a:lnTo>
                        <a:pt x="408" y="336"/>
                      </a:lnTo>
                      <a:lnTo>
                        <a:pt x="426" y="336"/>
                      </a:lnTo>
                      <a:lnTo>
                        <a:pt x="438" y="342"/>
                      </a:lnTo>
                      <a:lnTo>
                        <a:pt x="444" y="348"/>
                      </a:lnTo>
                      <a:lnTo>
                        <a:pt x="450" y="360"/>
                      </a:lnTo>
                      <a:lnTo>
                        <a:pt x="444" y="366"/>
                      </a:lnTo>
                      <a:lnTo>
                        <a:pt x="444" y="390"/>
                      </a:lnTo>
                      <a:lnTo>
                        <a:pt x="456" y="384"/>
                      </a:lnTo>
                      <a:lnTo>
                        <a:pt x="462" y="384"/>
                      </a:lnTo>
                      <a:lnTo>
                        <a:pt x="468" y="390"/>
                      </a:lnTo>
                      <a:lnTo>
                        <a:pt x="462" y="396"/>
                      </a:lnTo>
                      <a:lnTo>
                        <a:pt x="462" y="414"/>
                      </a:lnTo>
                      <a:lnTo>
                        <a:pt x="474" y="414"/>
                      </a:lnTo>
                      <a:lnTo>
                        <a:pt x="480" y="420"/>
                      </a:lnTo>
                      <a:lnTo>
                        <a:pt x="492" y="420"/>
                      </a:lnTo>
                      <a:lnTo>
                        <a:pt x="498" y="426"/>
                      </a:lnTo>
                      <a:lnTo>
                        <a:pt x="498" y="456"/>
                      </a:lnTo>
                      <a:lnTo>
                        <a:pt x="492" y="456"/>
                      </a:lnTo>
                      <a:lnTo>
                        <a:pt x="480" y="462"/>
                      </a:lnTo>
                      <a:lnTo>
                        <a:pt x="462" y="462"/>
                      </a:lnTo>
                      <a:lnTo>
                        <a:pt x="456" y="456"/>
                      </a:lnTo>
                      <a:lnTo>
                        <a:pt x="438" y="456"/>
                      </a:lnTo>
                      <a:lnTo>
                        <a:pt x="432" y="462"/>
                      </a:lnTo>
                      <a:lnTo>
                        <a:pt x="432" y="468"/>
                      </a:lnTo>
                      <a:lnTo>
                        <a:pt x="438" y="468"/>
                      </a:lnTo>
                      <a:lnTo>
                        <a:pt x="450" y="474"/>
                      </a:lnTo>
                      <a:lnTo>
                        <a:pt x="456" y="480"/>
                      </a:lnTo>
                      <a:lnTo>
                        <a:pt x="438" y="492"/>
                      </a:lnTo>
                      <a:lnTo>
                        <a:pt x="432" y="498"/>
                      </a:lnTo>
                      <a:lnTo>
                        <a:pt x="420" y="504"/>
                      </a:lnTo>
                      <a:lnTo>
                        <a:pt x="414" y="504"/>
                      </a:lnTo>
                      <a:lnTo>
                        <a:pt x="414" y="516"/>
                      </a:lnTo>
                      <a:lnTo>
                        <a:pt x="420" y="522"/>
                      </a:lnTo>
                      <a:lnTo>
                        <a:pt x="420" y="534"/>
                      </a:lnTo>
                      <a:lnTo>
                        <a:pt x="396" y="540"/>
                      </a:lnTo>
                      <a:lnTo>
                        <a:pt x="390" y="528"/>
                      </a:lnTo>
                      <a:lnTo>
                        <a:pt x="390" y="516"/>
                      </a:lnTo>
                      <a:lnTo>
                        <a:pt x="390" y="528"/>
                      </a:lnTo>
                      <a:lnTo>
                        <a:pt x="396" y="540"/>
                      </a:lnTo>
                      <a:lnTo>
                        <a:pt x="396" y="546"/>
                      </a:lnTo>
                      <a:lnTo>
                        <a:pt x="408" y="552"/>
                      </a:lnTo>
                      <a:lnTo>
                        <a:pt x="438" y="552"/>
                      </a:lnTo>
                      <a:lnTo>
                        <a:pt x="444" y="546"/>
                      </a:lnTo>
                      <a:lnTo>
                        <a:pt x="450" y="546"/>
                      </a:lnTo>
                      <a:lnTo>
                        <a:pt x="456" y="540"/>
                      </a:lnTo>
                      <a:lnTo>
                        <a:pt x="474" y="540"/>
                      </a:lnTo>
                      <a:lnTo>
                        <a:pt x="480" y="534"/>
                      </a:lnTo>
                      <a:lnTo>
                        <a:pt x="486" y="534"/>
                      </a:lnTo>
                      <a:lnTo>
                        <a:pt x="480" y="528"/>
                      </a:lnTo>
                      <a:lnTo>
                        <a:pt x="486" y="528"/>
                      </a:lnTo>
                      <a:lnTo>
                        <a:pt x="492" y="522"/>
                      </a:lnTo>
                      <a:lnTo>
                        <a:pt x="510" y="516"/>
                      </a:lnTo>
                      <a:lnTo>
                        <a:pt x="522" y="510"/>
                      </a:lnTo>
                      <a:lnTo>
                        <a:pt x="528" y="504"/>
                      </a:lnTo>
                      <a:lnTo>
                        <a:pt x="534" y="492"/>
                      </a:lnTo>
                      <a:lnTo>
                        <a:pt x="540" y="486"/>
                      </a:lnTo>
                      <a:lnTo>
                        <a:pt x="546" y="474"/>
                      </a:lnTo>
                      <a:lnTo>
                        <a:pt x="552" y="468"/>
                      </a:lnTo>
                      <a:lnTo>
                        <a:pt x="552" y="462"/>
                      </a:lnTo>
                      <a:lnTo>
                        <a:pt x="582" y="450"/>
                      </a:lnTo>
                      <a:lnTo>
                        <a:pt x="600" y="438"/>
                      </a:lnTo>
                      <a:lnTo>
                        <a:pt x="612" y="444"/>
                      </a:lnTo>
                      <a:lnTo>
                        <a:pt x="624" y="444"/>
                      </a:lnTo>
                      <a:lnTo>
                        <a:pt x="636" y="450"/>
                      </a:lnTo>
                      <a:lnTo>
                        <a:pt x="654" y="450"/>
                      </a:lnTo>
                      <a:lnTo>
                        <a:pt x="666" y="438"/>
                      </a:lnTo>
                      <a:lnTo>
                        <a:pt x="648" y="462"/>
                      </a:lnTo>
                      <a:lnTo>
                        <a:pt x="624" y="462"/>
                      </a:lnTo>
                      <a:lnTo>
                        <a:pt x="630" y="468"/>
                      </a:lnTo>
                      <a:lnTo>
                        <a:pt x="642" y="474"/>
                      </a:lnTo>
                      <a:lnTo>
                        <a:pt x="654" y="486"/>
                      </a:lnTo>
                      <a:lnTo>
                        <a:pt x="726" y="486"/>
                      </a:lnTo>
                      <a:lnTo>
                        <a:pt x="738" y="504"/>
                      </a:lnTo>
                      <a:lnTo>
                        <a:pt x="726" y="510"/>
                      </a:lnTo>
                      <a:lnTo>
                        <a:pt x="720" y="516"/>
                      </a:lnTo>
                      <a:lnTo>
                        <a:pt x="684" y="534"/>
                      </a:lnTo>
                      <a:lnTo>
                        <a:pt x="678" y="540"/>
                      </a:lnTo>
                      <a:lnTo>
                        <a:pt x="678" y="546"/>
                      </a:lnTo>
                      <a:lnTo>
                        <a:pt x="684" y="546"/>
                      </a:lnTo>
                      <a:lnTo>
                        <a:pt x="690" y="552"/>
                      </a:lnTo>
                      <a:lnTo>
                        <a:pt x="720" y="552"/>
                      </a:lnTo>
                      <a:lnTo>
                        <a:pt x="732" y="558"/>
                      </a:lnTo>
                      <a:lnTo>
                        <a:pt x="744" y="570"/>
                      </a:lnTo>
                      <a:lnTo>
                        <a:pt x="744" y="594"/>
                      </a:lnTo>
                      <a:lnTo>
                        <a:pt x="738" y="606"/>
                      </a:lnTo>
                      <a:lnTo>
                        <a:pt x="738" y="618"/>
                      </a:lnTo>
                      <a:lnTo>
                        <a:pt x="756" y="618"/>
                      </a:lnTo>
                      <a:lnTo>
                        <a:pt x="768" y="624"/>
                      </a:lnTo>
                      <a:lnTo>
                        <a:pt x="780" y="624"/>
                      </a:lnTo>
                      <a:lnTo>
                        <a:pt x="780" y="618"/>
                      </a:lnTo>
                      <a:lnTo>
                        <a:pt x="792" y="606"/>
                      </a:lnTo>
                      <a:lnTo>
                        <a:pt x="804" y="600"/>
                      </a:lnTo>
                      <a:lnTo>
                        <a:pt x="810" y="594"/>
                      </a:lnTo>
                      <a:lnTo>
                        <a:pt x="840" y="594"/>
                      </a:lnTo>
                      <a:lnTo>
                        <a:pt x="858" y="576"/>
                      </a:lnTo>
                      <a:lnTo>
                        <a:pt x="858" y="570"/>
                      </a:lnTo>
                      <a:lnTo>
                        <a:pt x="864" y="564"/>
                      </a:lnTo>
                      <a:lnTo>
                        <a:pt x="870" y="564"/>
                      </a:lnTo>
                      <a:lnTo>
                        <a:pt x="882" y="576"/>
                      </a:lnTo>
                      <a:lnTo>
                        <a:pt x="918" y="570"/>
                      </a:lnTo>
                      <a:lnTo>
                        <a:pt x="918" y="552"/>
                      </a:lnTo>
                      <a:lnTo>
                        <a:pt x="930" y="540"/>
                      </a:lnTo>
                      <a:lnTo>
                        <a:pt x="900" y="540"/>
                      </a:lnTo>
                      <a:lnTo>
                        <a:pt x="894" y="546"/>
                      </a:lnTo>
                      <a:lnTo>
                        <a:pt x="882" y="552"/>
                      </a:lnTo>
                      <a:lnTo>
                        <a:pt x="852" y="552"/>
                      </a:lnTo>
                      <a:lnTo>
                        <a:pt x="846" y="546"/>
                      </a:lnTo>
                      <a:lnTo>
                        <a:pt x="834" y="540"/>
                      </a:lnTo>
                      <a:lnTo>
                        <a:pt x="828" y="534"/>
                      </a:lnTo>
                      <a:lnTo>
                        <a:pt x="828" y="522"/>
                      </a:lnTo>
                      <a:lnTo>
                        <a:pt x="822" y="516"/>
                      </a:lnTo>
                      <a:lnTo>
                        <a:pt x="810" y="516"/>
                      </a:lnTo>
                      <a:lnTo>
                        <a:pt x="786" y="498"/>
                      </a:lnTo>
                      <a:lnTo>
                        <a:pt x="750" y="492"/>
                      </a:lnTo>
                      <a:lnTo>
                        <a:pt x="744" y="480"/>
                      </a:lnTo>
                      <a:lnTo>
                        <a:pt x="810" y="480"/>
                      </a:lnTo>
                      <a:lnTo>
                        <a:pt x="822" y="474"/>
                      </a:lnTo>
                      <a:lnTo>
                        <a:pt x="834" y="462"/>
                      </a:lnTo>
                      <a:lnTo>
                        <a:pt x="846" y="468"/>
                      </a:lnTo>
                      <a:lnTo>
                        <a:pt x="852" y="462"/>
                      </a:lnTo>
                      <a:lnTo>
                        <a:pt x="864" y="456"/>
                      </a:lnTo>
                      <a:lnTo>
                        <a:pt x="870" y="450"/>
                      </a:lnTo>
                      <a:lnTo>
                        <a:pt x="882" y="444"/>
                      </a:lnTo>
                      <a:lnTo>
                        <a:pt x="906" y="444"/>
                      </a:lnTo>
                      <a:lnTo>
                        <a:pt x="918" y="438"/>
                      </a:lnTo>
                      <a:lnTo>
                        <a:pt x="930" y="438"/>
                      </a:lnTo>
                      <a:lnTo>
                        <a:pt x="978" y="408"/>
                      </a:lnTo>
                      <a:lnTo>
                        <a:pt x="1014" y="408"/>
                      </a:lnTo>
                      <a:lnTo>
                        <a:pt x="1014" y="372"/>
                      </a:lnTo>
                      <a:lnTo>
                        <a:pt x="1032" y="372"/>
                      </a:lnTo>
                      <a:lnTo>
                        <a:pt x="1038" y="366"/>
                      </a:lnTo>
                      <a:lnTo>
                        <a:pt x="1038" y="360"/>
                      </a:lnTo>
                      <a:lnTo>
                        <a:pt x="1050" y="348"/>
                      </a:lnTo>
                      <a:lnTo>
                        <a:pt x="1080" y="348"/>
                      </a:lnTo>
                      <a:lnTo>
                        <a:pt x="1092" y="342"/>
                      </a:lnTo>
                      <a:lnTo>
                        <a:pt x="1104" y="342"/>
                      </a:lnTo>
                      <a:lnTo>
                        <a:pt x="1116" y="330"/>
                      </a:lnTo>
                      <a:lnTo>
                        <a:pt x="1116" y="324"/>
                      </a:lnTo>
                      <a:lnTo>
                        <a:pt x="1110" y="312"/>
                      </a:lnTo>
                      <a:lnTo>
                        <a:pt x="1110" y="300"/>
                      </a:lnTo>
                      <a:lnTo>
                        <a:pt x="1098" y="294"/>
                      </a:lnTo>
                      <a:lnTo>
                        <a:pt x="1086" y="282"/>
                      </a:lnTo>
                      <a:lnTo>
                        <a:pt x="1092" y="276"/>
                      </a:lnTo>
                      <a:lnTo>
                        <a:pt x="1110" y="276"/>
                      </a:lnTo>
                      <a:lnTo>
                        <a:pt x="1116" y="270"/>
                      </a:lnTo>
                      <a:lnTo>
                        <a:pt x="1110" y="264"/>
                      </a:lnTo>
                      <a:lnTo>
                        <a:pt x="1104" y="264"/>
                      </a:lnTo>
                      <a:lnTo>
                        <a:pt x="1098" y="258"/>
                      </a:lnTo>
                      <a:lnTo>
                        <a:pt x="1092" y="258"/>
                      </a:lnTo>
                      <a:lnTo>
                        <a:pt x="1110" y="246"/>
                      </a:lnTo>
                      <a:lnTo>
                        <a:pt x="1110" y="222"/>
                      </a:lnTo>
                      <a:lnTo>
                        <a:pt x="1104" y="216"/>
                      </a:lnTo>
                      <a:lnTo>
                        <a:pt x="1080" y="216"/>
                      </a:lnTo>
                      <a:lnTo>
                        <a:pt x="1062" y="204"/>
                      </a:lnTo>
                      <a:lnTo>
                        <a:pt x="1056" y="198"/>
                      </a:lnTo>
                      <a:lnTo>
                        <a:pt x="1056" y="192"/>
                      </a:lnTo>
                      <a:lnTo>
                        <a:pt x="1014" y="192"/>
                      </a:lnTo>
                      <a:lnTo>
                        <a:pt x="1002" y="186"/>
                      </a:lnTo>
                      <a:lnTo>
                        <a:pt x="996" y="180"/>
                      </a:lnTo>
                      <a:lnTo>
                        <a:pt x="978" y="180"/>
                      </a:lnTo>
                      <a:lnTo>
                        <a:pt x="966" y="186"/>
                      </a:lnTo>
                      <a:lnTo>
                        <a:pt x="942" y="162"/>
                      </a:lnTo>
                      <a:lnTo>
                        <a:pt x="936" y="150"/>
                      </a:lnTo>
                      <a:lnTo>
                        <a:pt x="924" y="150"/>
                      </a:lnTo>
                      <a:lnTo>
                        <a:pt x="918" y="156"/>
                      </a:lnTo>
                      <a:lnTo>
                        <a:pt x="918" y="162"/>
                      </a:lnTo>
                      <a:lnTo>
                        <a:pt x="912" y="156"/>
                      </a:lnTo>
                      <a:lnTo>
                        <a:pt x="864" y="156"/>
                      </a:lnTo>
                      <a:lnTo>
                        <a:pt x="858" y="150"/>
                      </a:lnTo>
                      <a:lnTo>
                        <a:pt x="846" y="150"/>
                      </a:lnTo>
                      <a:lnTo>
                        <a:pt x="840" y="144"/>
                      </a:lnTo>
                      <a:lnTo>
                        <a:pt x="816" y="150"/>
                      </a:lnTo>
                      <a:lnTo>
                        <a:pt x="810" y="150"/>
                      </a:lnTo>
                      <a:lnTo>
                        <a:pt x="798" y="102"/>
                      </a:lnTo>
                      <a:lnTo>
                        <a:pt x="756" y="84"/>
                      </a:lnTo>
                      <a:lnTo>
                        <a:pt x="720" y="84"/>
                      </a:lnTo>
                      <a:lnTo>
                        <a:pt x="720" y="66"/>
                      </a:lnTo>
                      <a:lnTo>
                        <a:pt x="714" y="48"/>
                      </a:lnTo>
                      <a:lnTo>
                        <a:pt x="720" y="48"/>
                      </a:lnTo>
                      <a:lnTo>
                        <a:pt x="726" y="42"/>
                      </a:lnTo>
                      <a:lnTo>
                        <a:pt x="726" y="30"/>
                      </a:lnTo>
                      <a:lnTo>
                        <a:pt x="720" y="30"/>
                      </a:lnTo>
                      <a:lnTo>
                        <a:pt x="708" y="24"/>
                      </a:lnTo>
                      <a:lnTo>
                        <a:pt x="702" y="18"/>
                      </a:lnTo>
                      <a:lnTo>
                        <a:pt x="696" y="18"/>
                      </a:lnTo>
                      <a:lnTo>
                        <a:pt x="690" y="0"/>
                      </a:lnTo>
                      <a:lnTo>
                        <a:pt x="642" y="0"/>
                      </a:lnTo>
                      <a:lnTo>
                        <a:pt x="630" y="6"/>
                      </a:lnTo>
                      <a:lnTo>
                        <a:pt x="600" y="6"/>
                      </a:lnTo>
                      <a:lnTo>
                        <a:pt x="600" y="18"/>
                      </a:lnTo>
                      <a:lnTo>
                        <a:pt x="594" y="24"/>
                      </a:lnTo>
                      <a:lnTo>
                        <a:pt x="558" y="24"/>
                      </a:lnTo>
                      <a:lnTo>
                        <a:pt x="546" y="18"/>
                      </a:lnTo>
                      <a:lnTo>
                        <a:pt x="516" y="18"/>
                      </a:lnTo>
                      <a:lnTo>
                        <a:pt x="510" y="30"/>
                      </a:lnTo>
                      <a:lnTo>
                        <a:pt x="498" y="36"/>
                      </a:lnTo>
                      <a:lnTo>
                        <a:pt x="492" y="42"/>
                      </a:lnTo>
                      <a:lnTo>
                        <a:pt x="486" y="54"/>
                      </a:lnTo>
                      <a:lnTo>
                        <a:pt x="492" y="60"/>
                      </a:lnTo>
                      <a:lnTo>
                        <a:pt x="492" y="72"/>
                      </a:lnTo>
                      <a:lnTo>
                        <a:pt x="486" y="78"/>
                      </a:lnTo>
                      <a:lnTo>
                        <a:pt x="468" y="78"/>
                      </a:lnTo>
                      <a:lnTo>
                        <a:pt x="462" y="72"/>
                      </a:lnTo>
                      <a:lnTo>
                        <a:pt x="438" y="72"/>
                      </a:lnTo>
                      <a:lnTo>
                        <a:pt x="426" y="78"/>
                      </a:lnTo>
                      <a:lnTo>
                        <a:pt x="420" y="78"/>
                      </a:lnTo>
                      <a:lnTo>
                        <a:pt x="420" y="66"/>
                      </a:lnTo>
                      <a:lnTo>
                        <a:pt x="414" y="60"/>
                      </a:lnTo>
                      <a:lnTo>
                        <a:pt x="396" y="60"/>
                      </a:lnTo>
                      <a:lnTo>
                        <a:pt x="390" y="66"/>
                      </a:lnTo>
                      <a:lnTo>
                        <a:pt x="390" y="72"/>
                      </a:lnTo>
                      <a:lnTo>
                        <a:pt x="378" y="60"/>
                      </a:lnTo>
                      <a:lnTo>
                        <a:pt x="366" y="66"/>
                      </a:lnTo>
                      <a:lnTo>
                        <a:pt x="360" y="60"/>
                      </a:lnTo>
                      <a:lnTo>
                        <a:pt x="342" y="66"/>
                      </a:lnTo>
                      <a:lnTo>
                        <a:pt x="336" y="54"/>
                      </a:lnTo>
                      <a:lnTo>
                        <a:pt x="324" y="66"/>
                      </a:lnTo>
                      <a:lnTo>
                        <a:pt x="306" y="54"/>
                      </a:lnTo>
                      <a:lnTo>
                        <a:pt x="300" y="60"/>
                      </a:lnTo>
                      <a:lnTo>
                        <a:pt x="282" y="48"/>
                      </a:lnTo>
                      <a:lnTo>
                        <a:pt x="258" y="42"/>
                      </a:lnTo>
                      <a:lnTo>
                        <a:pt x="222" y="42"/>
                      </a:lnTo>
                      <a:lnTo>
                        <a:pt x="216" y="36"/>
                      </a:lnTo>
                      <a:lnTo>
                        <a:pt x="216" y="30"/>
                      </a:lnTo>
                      <a:lnTo>
                        <a:pt x="168" y="30"/>
                      </a:lnTo>
                      <a:lnTo>
                        <a:pt x="162" y="36"/>
                      </a:lnTo>
                      <a:lnTo>
                        <a:pt x="150" y="42"/>
                      </a:lnTo>
                      <a:lnTo>
                        <a:pt x="114" y="42"/>
                      </a:lnTo>
                      <a:lnTo>
                        <a:pt x="114" y="48"/>
                      </a:lnTo>
                      <a:lnTo>
                        <a:pt x="96" y="66"/>
                      </a:lnTo>
                      <a:lnTo>
                        <a:pt x="78" y="66"/>
                      </a:lnTo>
                      <a:lnTo>
                        <a:pt x="66" y="60"/>
                      </a:lnTo>
                      <a:lnTo>
                        <a:pt x="72" y="78"/>
                      </a:lnTo>
                      <a:lnTo>
                        <a:pt x="90" y="96"/>
                      </a:lnTo>
                      <a:lnTo>
                        <a:pt x="90" y="102"/>
                      </a:lnTo>
                      <a:lnTo>
                        <a:pt x="102" y="108"/>
                      </a:lnTo>
                      <a:lnTo>
                        <a:pt x="108" y="114"/>
                      </a:lnTo>
                      <a:lnTo>
                        <a:pt x="102" y="126"/>
                      </a:lnTo>
                      <a:lnTo>
                        <a:pt x="108" y="132"/>
                      </a:lnTo>
                      <a:lnTo>
                        <a:pt x="108" y="138"/>
                      </a:lnTo>
                      <a:lnTo>
                        <a:pt x="114" y="144"/>
                      </a:lnTo>
                      <a:lnTo>
                        <a:pt x="108" y="150"/>
                      </a:lnTo>
                      <a:lnTo>
                        <a:pt x="102" y="150"/>
                      </a:lnTo>
                      <a:lnTo>
                        <a:pt x="96" y="156"/>
                      </a:lnTo>
                      <a:lnTo>
                        <a:pt x="84" y="156"/>
                      </a:lnTo>
                      <a:lnTo>
                        <a:pt x="30" y="204"/>
                      </a:lnTo>
                      <a:lnTo>
                        <a:pt x="30" y="246"/>
                      </a:lnTo>
                      <a:lnTo>
                        <a:pt x="42" y="258"/>
                      </a:lnTo>
                      <a:lnTo>
                        <a:pt x="18" y="258"/>
                      </a:lnTo>
                      <a:lnTo>
                        <a:pt x="18" y="270"/>
                      </a:lnTo>
                      <a:lnTo>
                        <a:pt x="12" y="276"/>
                      </a:lnTo>
                      <a:lnTo>
                        <a:pt x="12" y="282"/>
                      </a:lnTo>
                      <a:lnTo>
                        <a:pt x="6" y="288"/>
                      </a:lnTo>
                      <a:lnTo>
                        <a:pt x="0" y="288"/>
                      </a:lnTo>
                      <a:lnTo>
                        <a:pt x="0" y="306"/>
                      </a:lnTo>
                      <a:lnTo>
                        <a:pt x="6" y="306"/>
                      </a:lnTo>
                      <a:lnTo>
                        <a:pt x="24" y="324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8" name="Switzerland" descr="© INSCALE GmbH, 15.06.2010"/>
                <p:cNvSpPr>
                  <a:spLocks/>
                </p:cNvSpPr>
                <p:nvPr/>
              </p:nvSpPr>
              <p:spPr bwMode="auto">
                <a:xfrm>
                  <a:off x="2770" y="1326"/>
                  <a:ext cx="74" cy="41"/>
                </a:xfrm>
                <a:custGeom>
                  <a:avLst/>
                  <a:gdLst>
                    <a:gd name="T0" fmla="*/ 2147483647 w 288"/>
                    <a:gd name="T1" fmla="*/ 2147483647 h 162"/>
                    <a:gd name="T2" fmla="*/ 2147483647 w 288"/>
                    <a:gd name="T3" fmla="*/ 2147483647 h 162"/>
                    <a:gd name="T4" fmla="*/ 2147483647 w 288"/>
                    <a:gd name="T5" fmla="*/ 2147483647 h 162"/>
                    <a:gd name="T6" fmla="*/ 2147483647 w 288"/>
                    <a:gd name="T7" fmla="*/ 2147483647 h 162"/>
                    <a:gd name="T8" fmla="*/ 2147483647 w 288"/>
                    <a:gd name="T9" fmla="*/ 2147483647 h 162"/>
                    <a:gd name="T10" fmla="*/ 2147483647 w 288"/>
                    <a:gd name="T11" fmla="*/ 2147483647 h 162"/>
                    <a:gd name="T12" fmla="*/ 2147483647 w 288"/>
                    <a:gd name="T13" fmla="*/ 2147483647 h 162"/>
                    <a:gd name="T14" fmla="*/ 0 w 288"/>
                    <a:gd name="T15" fmla="*/ 2147483647 h 162"/>
                    <a:gd name="T16" fmla="*/ 2147483647 w 288"/>
                    <a:gd name="T17" fmla="*/ 2147483647 h 162"/>
                    <a:gd name="T18" fmla="*/ 2147483647 w 288"/>
                    <a:gd name="T19" fmla="*/ 2147483647 h 162"/>
                    <a:gd name="T20" fmla="*/ 2147483647 w 288"/>
                    <a:gd name="T21" fmla="*/ 2147483647 h 162"/>
                    <a:gd name="T22" fmla="*/ 2147483647 w 288"/>
                    <a:gd name="T23" fmla="*/ 2147483647 h 162"/>
                    <a:gd name="T24" fmla="*/ 2147483647 w 288"/>
                    <a:gd name="T25" fmla="*/ 2147483647 h 162"/>
                    <a:gd name="T26" fmla="*/ 2147483647 w 288"/>
                    <a:gd name="T27" fmla="*/ 2147483647 h 162"/>
                    <a:gd name="T28" fmla="*/ 2147483647 w 288"/>
                    <a:gd name="T29" fmla="*/ 2147483647 h 162"/>
                    <a:gd name="T30" fmla="*/ 2147483647 w 288"/>
                    <a:gd name="T31" fmla="*/ 2147483647 h 162"/>
                    <a:gd name="T32" fmla="*/ 2147483647 w 288"/>
                    <a:gd name="T33" fmla="*/ 2147483647 h 162"/>
                    <a:gd name="T34" fmla="*/ 2147483647 w 288"/>
                    <a:gd name="T35" fmla="*/ 2147483647 h 162"/>
                    <a:gd name="T36" fmla="*/ 2147483647 w 288"/>
                    <a:gd name="T37" fmla="*/ 2147483647 h 162"/>
                    <a:gd name="T38" fmla="*/ 2147483647 w 288"/>
                    <a:gd name="T39" fmla="*/ 2147483647 h 162"/>
                    <a:gd name="T40" fmla="*/ 2147483647 w 288"/>
                    <a:gd name="T41" fmla="*/ 2147483647 h 162"/>
                    <a:gd name="T42" fmla="*/ 2147483647 w 288"/>
                    <a:gd name="T43" fmla="*/ 2147483647 h 162"/>
                    <a:gd name="T44" fmla="*/ 2147483647 w 288"/>
                    <a:gd name="T45" fmla="*/ 2147483647 h 162"/>
                    <a:gd name="T46" fmla="*/ 2147483647 w 288"/>
                    <a:gd name="T47" fmla="*/ 2147483647 h 162"/>
                    <a:gd name="T48" fmla="*/ 2147483647 w 288"/>
                    <a:gd name="T49" fmla="*/ 2147483647 h 162"/>
                    <a:gd name="T50" fmla="*/ 2147483647 w 288"/>
                    <a:gd name="T51" fmla="*/ 2147483647 h 162"/>
                    <a:gd name="T52" fmla="*/ 2147483647 w 288"/>
                    <a:gd name="T53" fmla="*/ 2147483647 h 162"/>
                    <a:gd name="T54" fmla="*/ 2147483647 w 288"/>
                    <a:gd name="T55" fmla="*/ 2147483647 h 162"/>
                    <a:gd name="T56" fmla="*/ 2147483647 w 288"/>
                    <a:gd name="T57" fmla="*/ 2147483647 h 162"/>
                    <a:gd name="T58" fmla="*/ 2147483647 w 288"/>
                    <a:gd name="T59" fmla="*/ 2147483647 h 162"/>
                    <a:gd name="T60" fmla="*/ 2147483647 w 288"/>
                    <a:gd name="T61" fmla="*/ 2147483647 h 162"/>
                    <a:gd name="T62" fmla="*/ 2147483647 w 288"/>
                    <a:gd name="T63" fmla="*/ 2147483647 h 162"/>
                    <a:gd name="T64" fmla="*/ 2147483647 w 288"/>
                    <a:gd name="T65" fmla="*/ 2147483647 h 162"/>
                    <a:gd name="T66" fmla="*/ 2147483647 w 288"/>
                    <a:gd name="T67" fmla="*/ 0 h 162"/>
                    <a:gd name="T68" fmla="*/ 2147483647 w 288"/>
                    <a:gd name="T69" fmla="*/ 2147483647 h 162"/>
                    <a:gd name="T70" fmla="*/ 2147483647 w 288"/>
                    <a:gd name="T71" fmla="*/ 2147483647 h 162"/>
                    <a:gd name="T72" fmla="*/ 2147483647 w 288"/>
                    <a:gd name="T73" fmla="*/ 2147483647 h 16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88"/>
                    <a:gd name="T112" fmla="*/ 0 h 162"/>
                    <a:gd name="T113" fmla="*/ 288 w 288"/>
                    <a:gd name="T114" fmla="*/ 162 h 16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88" h="162">
                      <a:moveTo>
                        <a:pt x="132" y="24"/>
                      </a:moveTo>
                      <a:lnTo>
                        <a:pt x="96" y="24"/>
                      </a:lnTo>
                      <a:lnTo>
                        <a:pt x="90" y="42"/>
                      </a:lnTo>
                      <a:lnTo>
                        <a:pt x="72" y="30"/>
                      </a:lnTo>
                      <a:lnTo>
                        <a:pt x="66" y="42"/>
                      </a:lnTo>
                      <a:lnTo>
                        <a:pt x="60" y="48"/>
                      </a:lnTo>
                      <a:lnTo>
                        <a:pt x="54" y="60"/>
                      </a:lnTo>
                      <a:lnTo>
                        <a:pt x="48" y="66"/>
                      </a:lnTo>
                      <a:lnTo>
                        <a:pt x="30" y="66"/>
                      </a:lnTo>
                      <a:lnTo>
                        <a:pt x="30" y="78"/>
                      </a:lnTo>
                      <a:lnTo>
                        <a:pt x="18" y="90"/>
                      </a:lnTo>
                      <a:lnTo>
                        <a:pt x="12" y="102"/>
                      </a:lnTo>
                      <a:lnTo>
                        <a:pt x="0" y="108"/>
                      </a:lnTo>
                      <a:lnTo>
                        <a:pt x="6" y="120"/>
                      </a:lnTo>
                      <a:lnTo>
                        <a:pt x="0" y="126"/>
                      </a:lnTo>
                      <a:lnTo>
                        <a:pt x="0" y="132"/>
                      </a:lnTo>
                      <a:lnTo>
                        <a:pt x="6" y="132"/>
                      </a:lnTo>
                      <a:lnTo>
                        <a:pt x="30" y="108"/>
                      </a:lnTo>
                      <a:lnTo>
                        <a:pt x="48" y="108"/>
                      </a:lnTo>
                      <a:lnTo>
                        <a:pt x="54" y="114"/>
                      </a:lnTo>
                      <a:lnTo>
                        <a:pt x="48" y="138"/>
                      </a:lnTo>
                      <a:lnTo>
                        <a:pt x="60" y="150"/>
                      </a:lnTo>
                      <a:lnTo>
                        <a:pt x="60" y="156"/>
                      </a:lnTo>
                      <a:lnTo>
                        <a:pt x="72" y="156"/>
                      </a:lnTo>
                      <a:lnTo>
                        <a:pt x="84" y="144"/>
                      </a:lnTo>
                      <a:lnTo>
                        <a:pt x="96" y="144"/>
                      </a:lnTo>
                      <a:lnTo>
                        <a:pt x="108" y="156"/>
                      </a:lnTo>
                      <a:lnTo>
                        <a:pt x="114" y="156"/>
                      </a:lnTo>
                      <a:lnTo>
                        <a:pt x="132" y="138"/>
                      </a:lnTo>
                      <a:lnTo>
                        <a:pt x="132" y="120"/>
                      </a:lnTo>
                      <a:lnTo>
                        <a:pt x="138" y="114"/>
                      </a:lnTo>
                      <a:lnTo>
                        <a:pt x="150" y="114"/>
                      </a:lnTo>
                      <a:lnTo>
                        <a:pt x="156" y="120"/>
                      </a:lnTo>
                      <a:lnTo>
                        <a:pt x="156" y="126"/>
                      </a:lnTo>
                      <a:lnTo>
                        <a:pt x="162" y="132"/>
                      </a:lnTo>
                      <a:lnTo>
                        <a:pt x="162" y="138"/>
                      </a:lnTo>
                      <a:lnTo>
                        <a:pt x="168" y="138"/>
                      </a:lnTo>
                      <a:lnTo>
                        <a:pt x="192" y="162"/>
                      </a:lnTo>
                      <a:lnTo>
                        <a:pt x="192" y="144"/>
                      </a:lnTo>
                      <a:lnTo>
                        <a:pt x="204" y="132"/>
                      </a:lnTo>
                      <a:lnTo>
                        <a:pt x="210" y="108"/>
                      </a:lnTo>
                      <a:lnTo>
                        <a:pt x="222" y="126"/>
                      </a:lnTo>
                      <a:lnTo>
                        <a:pt x="240" y="120"/>
                      </a:lnTo>
                      <a:lnTo>
                        <a:pt x="258" y="132"/>
                      </a:lnTo>
                      <a:lnTo>
                        <a:pt x="264" y="120"/>
                      </a:lnTo>
                      <a:lnTo>
                        <a:pt x="252" y="108"/>
                      </a:lnTo>
                      <a:lnTo>
                        <a:pt x="252" y="102"/>
                      </a:lnTo>
                      <a:lnTo>
                        <a:pt x="276" y="102"/>
                      </a:lnTo>
                      <a:lnTo>
                        <a:pt x="282" y="84"/>
                      </a:lnTo>
                      <a:lnTo>
                        <a:pt x="288" y="84"/>
                      </a:lnTo>
                      <a:lnTo>
                        <a:pt x="288" y="78"/>
                      </a:lnTo>
                      <a:lnTo>
                        <a:pt x="276" y="66"/>
                      </a:lnTo>
                      <a:lnTo>
                        <a:pt x="270" y="66"/>
                      </a:lnTo>
                      <a:lnTo>
                        <a:pt x="252" y="84"/>
                      </a:lnTo>
                      <a:lnTo>
                        <a:pt x="246" y="84"/>
                      </a:lnTo>
                      <a:lnTo>
                        <a:pt x="246" y="66"/>
                      </a:lnTo>
                      <a:lnTo>
                        <a:pt x="210" y="66"/>
                      </a:lnTo>
                      <a:lnTo>
                        <a:pt x="210" y="60"/>
                      </a:lnTo>
                      <a:lnTo>
                        <a:pt x="216" y="48"/>
                      </a:lnTo>
                      <a:lnTo>
                        <a:pt x="222" y="42"/>
                      </a:lnTo>
                      <a:lnTo>
                        <a:pt x="228" y="42"/>
                      </a:lnTo>
                      <a:lnTo>
                        <a:pt x="228" y="30"/>
                      </a:lnTo>
                      <a:lnTo>
                        <a:pt x="216" y="30"/>
                      </a:lnTo>
                      <a:lnTo>
                        <a:pt x="210" y="18"/>
                      </a:lnTo>
                      <a:lnTo>
                        <a:pt x="192" y="12"/>
                      </a:lnTo>
                      <a:lnTo>
                        <a:pt x="180" y="12"/>
                      </a:lnTo>
                      <a:lnTo>
                        <a:pt x="174" y="6"/>
                      </a:lnTo>
                      <a:lnTo>
                        <a:pt x="162" y="0"/>
                      </a:lnTo>
                      <a:lnTo>
                        <a:pt x="156" y="0"/>
                      </a:lnTo>
                      <a:lnTo>
                        <a:pt x="150" y="6"/>
                      </a:lnTo>
                      <a:lnTo>
                        <a:pt x="150" y="18"/>
                      </a:lnTo>
                      <a:lnTo>
                        <a:pt x="156" y="24"/>
                      </a:lnTo>
                      <a:lnTo>
                        <a:pt x="150" y="18"/>
                      </a:lnTo>
                      <a:lnTo>
                        <a:pt x="132" y="24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9" name="Sweden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2854" y="924"/>
                  <a:ext cx="177" cy="253"/>
                </a:xfrm>
                <a:custGeom>
                  <a:avLst/>
                  <a:gdLst>
                    <a:gd name="T0" fmla="*/ 2147483647 w 690"/>
                    <a:gd name="T1" fmla="*/ 2147483647 h 990"/>
                    <a:gd name="T2" fmla="*/ 2147483647 w 690"/>
                    <a:gd name="T3" fmla="*/ 2147483647 h 990"/>
                    <a:gd name="T4" fmla="*/ 2147483647 w 690"/>
                    <a:gd name="T5" fmla="*/ 2147483647 h 990"/>
                    <a:gd name="T6" fmla="*/ 2147483647 w 690"/>
                    <a:gd name="T7" fmla="*/ 2147483647 h 990"/>
                    <a:gd name="T8" fmla="*/ 2147483647 w 690"/>
                    <a:gd name="T9" fmla="*/ 2147483647 h 990"/>
                    <a:gd name="T10" fmla="*/ 2147483647 w 690"/>
                    <a:gd name="T11" fmla="*/ 2147483647 h 990"/>
                    <a:gd name="T12" fmla="*/ 2147483647 w 690"/>
                    <a:gd name="T13" fmla="*/ 2147483647 h 990"/>
                    <a:gd name="T14" fmla="*/ 2147483647 w 690"/>
                    <a:gd name="T15" fmla="*/ 2147483647 h 990"/>
                    <a:gd name="T16" fmla="*/ 2147483647 w 690"/>
                    <a:gd name="T17" fmla="*/ 2147483647 h 990"/>
                    <a:gd name="T18" fmla="*/ 2147483647 w 690"/>
                    <a:gd name="T19" fmla="*/ 2147483647 h 990"/>
                    <a:gd name="T20" fmla="*/ 2147483647 w 690"/>
                    <a:gd name="T21" fmla="*/ 2147483647 h 990"/>
                    <a:gd name="T22" fmla="*/ 2147483647 w 690"/>
                    <a:gd name="T23" fmla="*/ 2147483647 h 990"/>
                    <a:gd name="T24" fmla="*/ 2147483647 w 690"/>
                    <a:gd name="T25" fmla="*/ 2147483647 h 990"/>
                    <a:gd name="T26" fmla="*/ 2147483647 w 690"/>
                    <a:gd name="T27" fmla="*/ 2147483647 h 990"/>
                    <a:gd name="T28" fmla="*/ 2147483647 w 690"/>
                    <a:gd name="T29" fmla="*/ 2147483647 h 990"/>
                    <a:gd name="T30" fmla="*/ 2147483647 w 690"/>
                    <a:gd name="T31" fmla="*/ 2147483647 h 990"/>
                    <a:gd name="T32" fmla="*/ 2147483647 w 690"/>
                    <a:gd name="T33" fmla="*/ 2147483647 h 990"/>
                    <a:gd name="T34" fmla="*/ 2147483647 w 690"/>
                    <a:gd name="T35" fmla="*/ 2147483647 h 990"/>
                    <a:gd name="T36" fmla="*/ 2147483647 w 690"/>
                    <a:gd name="T37" fmla="*/ 2147483647 h 990"/>
                    <a:gd name="T38" fmla="*/ 2147483647 w 690"/>
                    <a:gd name="T39" fmla="*/ 2147483647 h 990"/>
                    <a:gd name="T40" fmla="*/ 2147483647 w 690"/>
                    <a:gd name="T41" fmla="*/ 2147483647 h 990"/>
                    <a:gd name="T42" fmla="*/ 2147483647 w 690"/>
                    <a:gd name="T43" fmla="*/ 2147483647 h 990"/>
                    <a:gd name="T44" fmla="*/ 2147483647 w 690"/>
                    <a:gd name="T45" fmla="*/ 2147483647 h 990"/>
                    <a:gd name="T46" fmla="*/ 0 w 690"/>
                    <a:gd name="T47" fmla="*/ 2147483647 h 990"/>
                    <a:gd name="T48" fmla="*/ 2147483647 w 690"/>
                    <a:gd name="T49" fmla="*/ 2147483647 h 990"/>
                    <a:gd name="T50" fmla="*/ 2147483647 w 690"/>
                    <a:gd name="T51" fmla="*/ 2147483647 h 990"/>
                    <a:gd name="T52" fmla="*/ 2147483647 w 690"/>
                    <a:gd name="T53" fmla="*/ 2147483647 h 990"/>
                    <a:gd name="T54" fmla="*/ 2147483647 w 690"/>
                    <a:gd name="T55" fmla="*/ 2147483647 h 990"/>
                    <a:gd name="T56" fmla="*/ 2147483647 w 690"/>
                    <a:gd name="T57" fmla="*/ 2147483647 h 990"/>
                    <a:gd name="T58" fmla="*/ 2147483647 w 690"/>
                    <a:gd name="T59" fmla="*/ 2147483647 h 990"/>
                    <a:gd name="T60" fmla="*/ 2147483647 w 690"/>
                    <a:gd name="T61" fmla="*/ 2147483647 h 990"/>
                    <a:gd name="T62" fmla="*/ 2147483647 w 690"/>
                    <a:gd name="T63" fmla="*/ 2147483647 h 990"/>
                    <a:gd name="T64" fmla="*/ 2147483647 w 690"/>
                    <a:gd name="T65" fmla="*/ 2147483647 h 990"/>
                    <a:gd name="T66" fmla="*/ 2147483647 w 690"/>
                    <a:gd name="T67" fmla="*/ 2147483647 h 990"/>
                    <a:gd name="T68" fmla="*/ 2147483647 w 690"/>
                    <a:gd name="T69" fmla="*/ 2147483647 h 990"/>
                    <a:gd name="T70" fmla="*/ 2147483647 w 690"/>
                    <a:gd name="T71" fmla="*/ 2147483647 h 990"/>
                    <a:gd name="T72" fmla="*/ 2147483647 w 690"/>
                    <a:gd name="T73" fmla="*/ 2147483647 h 990"/>
                    <a:gd name="T74" fmla="*/ 2147483647 w 690"/>
                    <a:gd name="T75" fmla="*/ 2147483647 h 990"/>
                    <a:gd name="T76" fmla="*/ 2147483647 w 690"/>
                    <a:gd name="T77" fmla="*/ 2147483647 h 990"/>
                    <a:gd name="T78" fmla="*/ 2147483647 w 690"/>
                    <a:gd name="T79" fmla="*/ 2147483647 h 990"/>
                    <a:gd name="T80" fmla="*/ 2147483647 w 690"/>
                    <a:gd name="T81" fmla="*/ 2147483647 h 990"/>
                    <a:gd name="T82" fmla="*/ 2147483647 w 690"/>
                    <a:gd name="T83" fmla="*/ 2147483647 h 990"/>
                    <a:gd name="T84" fmla="*/ 2147483647 w 690"/>
                    <a:gd name="T85" fmla="*/ 2147483647 h 990"/>
                    <a:gd name="T86" fmla="*/ 2147483647 w 690"/>
                    <a:gd name="T87" fmla="*/ 2147483647 h 990"/>
                    <a:gd name="T88" fmla="*/ 2147483647 w 690"/>
                    <a:gd name="T89" fmla="*/ 2147483647 h 990"/>
                    <a:gd name="T90" fmla="*/ 2147483647 w 690"/>
                    <a:gd name="T91" fmla="*/ 2147483647 h 990"/>
                    <a:gd name="T92" fmla="*/ 2147483647 w 690"/>
                    <a:gd name="T93" fmla="*/ 2147483647 h 990"/>
                    <a:gd name="T94" fmla="*/ 2147483647 w 690"/>
                    <a:gd name="T95" fmla="*/ 2147483647 h 990"/>
                    <a:gd name="T96" fmla="*/ 2147483647 w 690"/>
                    <a:gd name="T97" fmla="*/ 2147483647 h 990"/>
                    <a:gd name="T98" fmla="*/ 2147483647 w 690"/>
                    <a:gd name="T99" fmla="*/ 2147483647 h 990"/>
                    <a:gd name="T100" fmla="*/ 2147483647 w 690"/>
                    <a:gd name="T101" fmla="*/ 2147483647 h 99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90"/>
                    <a:gd name="T154" fmla="*/ 0 h 990"/>
                    <a:gd name="T155" fmla="*/ 690 w 690"/>
                    <a:gd name="T156" fmla="*/ 990 h 99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90" h="990">
                      <a:moveTo>
                        <a:pt x="678" y="204"/>
                      </a:moveTo>
                      <a:lnTo>
                        <a:pt x="672" y="198"/>
                      </a:lnTo>
                      <a:lnTo>
                        <a:pt x="660" y="192"/>
                      </a:lnTo>
                      <a:lnTo>
                        <a:pt x="648" y="180"/>
                      </a:lnTo>
                      <a:lnTo>
                        <a:pt x="648" y="174"/>
                      </a:lnTo>
                      <a:lnTo>
                        <a:pt x="654" y="162"/>
                      </a:lnTo>
                      <a:lnTo>
                        <a:pt x="660" y="156"/>
                      </a:lnTo>
                      <a:lnTo>
                        <a:pt x="666" y="144"/>
                      </a:lnTo>
                      <a:lnTo>
                        <a:pt x="642" y="132"/>
                      </a:lnTo>
                      <a:lnTo>
                        <a:pt x="648" y="108"/>
                      </a:lnTo>
                      <a:lnTo>
                        <a:pt x="636" y="102"/>
                      </a:lnTo>
                      <a:lnTo>
                        <a:pt x="636" y="96"/>
                      </a:lnTo>
                      <a:lnTo>
                        <a:pt x="642" y="90"/>
                      </a:lnTo>
                      <a:lnTo>
                        <a:pt x="642" y="66"/>
                      </a:lnTo>
                      <a:lnTo>
                        <a:pt x="636" y="66"/>
                      </a:lnTo>
                      <a:lnTo>
                        <a:pt x="630" y="60"/>
                      </a:lnTo>
                      <a:lnTo>
                        <a:pt x="618" y="60"/>
                      </a:lnTo>
                      <a:lnTo>
                        <a:pt x="588" y="42"/>
                      </a:lnTo>
                      <a:lnTo>
                        <a:pt x="552" y="42"/>
                      </a:lnTo>
                      <a:lnTo>
                        <a:pt x="540" y="30"/>
                      </a:lnTo>
                      <a:lnTo>
                        <a:pt x="534" y="30"/>
                      </a:lnTo>
                      <a:lnTo>
                        <a:pt x="528" y="24"/>
                      </a:lnTo>
                      <a:lnTo>
                        <a:pt x="516" y="24"/>
                      </a:lnTo>
                      <a:lnTo>
                        <a:pt x="504" y="18"/>
                      </a:lnTo>
                      <a:lnTo>
                        <a:pt x="498" y="12"/>
                      </a:lnTo>
                      <a:lnTo>
                        <a:pt x="486" y="6"/>
                      </a:lnTo>
                      <a:lnTo>
                        <a:pt x="456" y="0"/>
                      </a:lnTo>
                      <a:lnTo>
                        <a:pt x="456" y="24"/>
                      </a:lnTo>
                      <a:lnTo>
                        <a:pt x="444" y="24"/>
                      </a:lnTo>
                      <a:lnTo>
                        <a:pt x="444" y="30"/>
                      </a:lnTo>
                      <a:lnTo>
                        <a:pt x="456" y="42"/>
                      </a:lnTo>
                      <a:lnTo>
                        <a:pt x="462" y="42"/>
                      </a:lnTo>
                      <a:lnTo>
                        <a:pt x="456" y="48"/>
                      </a:lnTo>
                      <a:lnTo>
                        <a:pt x="444" y="48"/>
                      </a:lnTo>
                      <a:lnTo>
                        <a:pt x="438" y="42"/>
                      </a:lnTo>
                      <a:lnTo>
                        <a:pt x="414" y="42"/>
                      </a:lnTo>
                      <a:lnTo>
                        <a:pt x="390" y="36"/>
                      </a:lnTo>
                      <a:lnTo>
                        <a:pt x="366" y="42"/>
                      </a:lnTo>
                      <a:lnTo>
                        <a:pt x="366" y="30"/>
                      </a:lnTo>
                      <a:lnTo>
                        <a:pt x="360" y="24"/>
                      </a:lnTo>
                      <a:lnTo>
                        <a:pt x="348" y="36"/>
                      </a:lnTo>
                      <a:lnTo>
                        <a:pt x="348" y="66"/>
                      </a:lnTo>
                      <a:lnTo>
                        <a:pt x="342" y="72"/>
                      </a:lnTo>
                      <a:lnTo>
                        <a:pt x="324" y="72"/>
                      </a:lnTo>
                      <a:lnTo>
                        <a:pt x="282" y="78"/>
                      </a:lnTo>
                      <a:lnTo>
                        <a:pt x="264" y="96"/>
                      </a:lnTo>
                      <a:lnTo>
                        <a:pt x="252" y="102"/>
                      </a:lnTo>
                      <a:lnTo>
                        <a:pt x="246" y="102"/>
                      </a:lnTo>
                      <a:lnTo>
                        <a:pt x="246" y="114"/>
                      </a:lnTo>
                      <a:lnTo>
                        <a:pt x="258" y="120"/>
                      </a:lnTo>
                      <a:lnTo>
                        <a:pt x="264" y="126"/>
                      </a:lnTo>
                      <a:lnTo>
                        <a:pt x="258" y="144"/>
                      </a:lnTo>
                      <a:lnTo>
                        <a:pt x="252" y="144"/>
                      </a:lnTo>
                      <a:lnTo>
                        <a:pt x="240" y="150"/>
                      </a:lnTo>
                      <a:lnTo>
                        <a:pt x="234" y="156"/>
                      </a:lnTo>
                      <a:lnTo>
                        <a:pt x="234" y="162"/>
                      </a:lnTo>
                      <a:lnTo>
                        <a:pt x="228" y="168"/>
                      </a:lnTo>
                      <a:lnTo>
                        <a:pt x="210" y="168"/>
                      </a:lnTo>
                      <a:lnTo>
                        <a:pt x="216" y="174"/>
                      </a:lnTo>
                      <a:lnTo>
                        <a:pt x="216" y="180"/>
                      </a:lnTo>
                      <a:lnTo>
                        <a:pt x="222" y="186"/>
                      </a:lnTo>
                      <a:lnTo>
                        <a:pt x="222" y="192"/>
                      </a:lnTo>
                      <a:lnTo>
                        <a:pt x="216" y="192"/>
                      </a:lnTo>
                      <a:lnTo>
                        <a:pt x="210" y="198"/>
                      </a:lnTo>
                      <a:lnTo>
                        <a:pt x="204" y="198"/>
                      </a:lnTo>
                      <a:lnTo>
                        <a:pt x="192" y="204"/>
                      </a:lnTo>
                      <a:lnTo>
                        <a:pt x="174" y="192"/>
                      </a:lnTo>
                      <a:lnTo>
                        <a:pt x="174" y="228"/>
                      </a:lnTo>
                      <a:lnTo>
                        <a:pt x="168" y="270"/>
                      </a:lnTo>
                      <a:lnTo>
                        <a:pt x="138" y="300"/>
                      </a:lnTo>
                      <a:lnTo>
                        <a:pt x="132" y="300"/>
                      </a:lnTo>
                      <a:lnTo>
                        <a:pt x="120" y="306"/>
                      </a:lnTo>
                      <a:lnTo>
                        <a:pt x="132" y="312"/>
                      </a:lnTo>
                      <a:lnTo>
                        <a:pt x="150" y="330"/>
                      </a:lnTo>
                      <a:lnTo>
                        <a:pt x="150" y="336"/>
                      </a:lnTo>
                      <a:lnTo>
                        <a:pt x="144" y="342"/>
                      </a:lnTo>
                      <a:lnTo>
                        <a:pt x="102" y="342"/>
                      </a:lnTo>
                      <a:lnTo>
                        <a:pt x="90" y="348"/>
                      </a:lnTo>
                      <a:lnTo>
                        <a:pt x="84" y="354"/>
                      </a:lnTo>
                      <a:lnTo>
                        <a:pt x="72" y="360"/>
                      </a:lnTo>
                      <a:lnTo>
                        <a:pt x="30" y="402"/>
                      </a:lnTo>
                      <a:lnTo>
                        <a:pt x="36" y="408"/>
                      </a:lnTo>
                      <a:lnTo>
                        <a:pt x="42" y="408"/>
                      </a:lnTo>
                      <a:lnTo>
                        <a:pt x="48" y="414"/>
                      </a:lnTo>
                      <a:lnTo>
                        <a:pt x="48" y="420"/>
                      </a:lnTo>
                      <a:lnTo>
                        <a:pt x="42" y="426"/>
                      </a:lnTo>
                      <a:lnTo>
                        <a:pt x="36" y="426"/>
                      </a:lnTo>
                      <a:lnTo>
                        <a:pt x="30" y="432"/>
                      </a:lnTo>
                      <a:lnTo>
                        <a:pt x="30" y="444"/>
                      </a:lnTo>
                      <a:lnTo>
                        <a:pt x="54" y="468"/>
                      </a:lnTo>
                      <a:lnTo>
                        <a:pt x="54" y="480"/>
                      </a:lnTo>
                      <a:lnTo>
                        <a:pt x="48" y="492"/>
                      </a:lnTo>
                      <a:lnTo>
                        <a:pt x="48" y="510"/>
                      </a:lnTo>
                      <a:lnTo>
                        <a:pt x="60" y="522"/>
                      </a:lnTo>
                      <a:lnTo>
                        <a:pt x="66" y="522"/>
                      </a:lnTo>
                      <a:lnTo>
                        <a:pt x="84" y="540"/>
                      </a:lnTo>
                      <a:lnTo>
                        <a:pt x="84" y="552"/>
                      </a:lnTo>
                      <a:lnTo>
                        <a:pt x="72" y="564"/>
                      </a:lnTo>
                      <a:lnTo>
                        <a:pt x="48" y="570"/>
                      </a:lnTo>
                      <a:lnTo>
                        <a:pt x="54" y="576"/>
                      </a:lnTo>
                      <a:lnTo>
                        <a:pt x="60" y="588"/>
                      </a:lnTo>
                      <a:lnTo>
                        <a:pt x="60" y="594"/>
                      </a:lnTo>
                      <a:lnTo>
                        <a:pt x="66" y="600"/>
                      </a:lnTo>
                      <a:lnTo>
                        <a:pt x="66" y="606"/>
                      </a:lnTo>
                      <a:lnTo>
                        <a:pt x="72" y="618"/>
                      </a:lnTo>
                      <a:lnTo>
                        <a:pt x="66" y="618"/>
                      </a:lnTo>
                      <a:lnTo>
                        <a:pt x="66" y="642"/>
                      </a:lnTo>
                      <a:lnTo>
                        <a:pt x="60" y="648"/>
                      </a:lnTo>
                      <a:lnTo>
                        <a:pt x="24" y="648"/>
                      </a:lnTo>
                      <a:lnTo>
                        <a:pt x="30" y="660"/>
                      </a:lnTo>
                      <a:lnTo>
                        <a:pt x="30" y="666"/>
                      </a:lnTo>
                      <a:lnTo>
                        <a:pt x="24" y="666"/>
                      </a:lnTo>
                      <a:lnTo>
                        <a:pt x="18" y="672"/>
                      </a:lnTo>
                      <a:lnTo>
                        <a:pt x="18" y="678"/>
                      </a:lnTo>
                      <a:lnTo>
                        <a:pt x="30" y="690"/>
                      </a:lnTo>
                      <a:lnTo>
                        <a:pt x="30" y="708"/>
                      </a:lnTo>
                      <a:lnTo>
                        <a:pt x="24" y="714"/>
                      </a:lnTo>
                      <a:lnTo>
                        <a:pt x="18" y="726"/>
                      </a:lnTo>
                      <a:lnTo>
                        <a:pt x="0" y="708"/>
                      </a:lnTo>
                      <a:lnTo>
                        <a:pt x="0" y="768"/>
                      </a:lnTo>
                      <a:lnTo>
                        <a:pt x="6" y="762"/>
                      </a:lnTo>
                      <a:lnTo>
                        <a:pt x="24" y="762"/>
                      </a:lnTo>
                      <a:lnTo>
                        <a:pt x="36" y="774"/>
                      </a:lnTo>
                      <a:lnTo>
                        <a:pt x="36" y="780"/>
                      </a:lnTo>
                      <a:lnTo>
                        <a:pt x="30" y="780"/>
                      </a:lnTo>
                      <a:lnTo>
                        <a:pt x="30" y="774"/>
                      </a:lnTo>
                      <a:lnTo>
                        <a:pt x="24" y="774"/>
                      </a:lnTo>
                      <a:lnTo>
                        <a:pt x="24" y="834"/>
                      </a:lnTo>
                      <a:lnTo>
                        <a:pt x="30" y="840"/>
                      </a:lnTo>
                      <a:lnTo>
                        <a:pt x="36" y="840"/>
                      </a:lnTo>
                      <a:lnTo>
                        <a:pt x="48" y="846"/>
                      </a:lnTo>
                      <a:lnTo>
                        <a:pt x="54" y="858"/>
                      </a:lnTo>
                      <a:lnTo>
                        <a:pt x="60" y="864"/>
                      </a:lnTo>
                      <a:lnTo>
                        <a:pt x="66" y="876"/>
                      </a:lnTo>
                      <a:lnTo>
                        <a:pt x="90" y="900"/>
                      </a:lnTo>
                      <a:lnTo>
                        <a:pt x="96" y="900"/>
                      </a:lnTo>
                      <a:lnTo>
                        <a:pt x="96" y="912"/>
                      </a:lnTo>
                      <a:lnTo>
                        <a:pt x="78" y="912"/>
                      </a:lnTo>
                      <a:lnTo>
                        <a:pt x="78" y="942"/>
                      </a:lnTo>
                      <a:lnTo>
                        <a:pt x="90" y="954"/>
                      </a:lnTo>
                      <a:lnTo>
                        <a:pt x="102" y="960"/>
                      </a:lnTo>
                      <a:lnTo>
                        <a:pt x="96" y="966"/>
                      </a:lnTo>
                      <a:lnTo>
                        <a:pt x="96" y="984"/>
                      </a:lnTo>
                      <a:lnTo>
                        <a:pt x="102" y="984"/>
                      </a:lnTo>
                      <a:lnTo>
                        <a:pt x="108" y="990"/>
                      </a:lnTo>
                      <a:lnTo>
                        <a:pt x="174" y="990"/>
                      </a:lnTo>
                      <a:lnTo>
                        <a:pt x="180" y="984"/>
                      </a:lnTo>
                      <a:lnTo>
                        <a:pt x="180" y="948"/>
                      </a:lnTo>
                      <a:lnTo>
                        <a:pt x="198" y="942"/>
                      </a:lnTo>
                      <a:lnTo>
                        <a:pt x="198" y="924"/>
                      </a:lnTo>
                      <a:lnTo>
                        <a:pt x="264" y="930"/>
                      </a:lnTo>
                      <a:lnTo>
                        <a:pt x="276" y="936"/>
                      </a:lnTo>
                      <a:lnTo>
                        <a:pt x="300" y="876"/>
                      </a:lnTo>
                      <a:lnTo>
                        <a:pt x="300" y="864"/>
                      </a:lnTo>
                      <a:lnTo>
                        <a:pt x="306" y="852"/>
                      </a:lnTo>
                      <a:lnTo>
                        <a:pt x="306" y="816"/>
                      </a:lnTo>
                      <a:lnTo>
                        <a:pt x="300" y="810"/>
                      </a:lnTo>
                      <a:lnTo>
                        <a:pt x="294" y="798"/>
                      </a:lnTo>
                      <a:lnTo>
                        <a:pt x="312" y="798"/>
                      </a:lnTo>
                      <a:lnTo>
                        <a:pt x="324" y="786"/>
                      </a:lnTo>
                      <a:lnTo>
                        <a:pt x="324" y="780"/>
                      </a:lnTo>
                      <a:lnTo>
                        <a:pt x="306" y="762"/>
                      </a:lnTo>
                      <a:lnTo>
                        <a:pt x="294" y="762"/>
                      </a:lnTo>
                      <a:lnTo>
                        <a:pt x="312" y="756"/>
                      </a:lnTo>
                      <a:lnTo>
                        <a:pt x="300" y="750"/>
                      </a:lnTo>
                      <a:lnTo>
                        <a:pt x="324" y="750"/>
                      </a:lnTo>
                      <a:lnTo>
                        <a:pt x="336" y="744"/>
                      </a:lnTo>
                      <a:lnTo>
                        <a:pt x="348" y="744"/>
                      </a:lnTo>
                      <a:lnTo>
                        <a:pt x="354" y="738"/>
                      </a:lnTo>
                      <a:lnTo>
                        <a:pt x="360" y="726"/>
                      </a:lnTo>
                      <a:lnTo>
                        <a:pt x="360" y="714"/>
                      </a:lnTo>
                      <a:lnTo>
                        <a:pt x="366" y="708"/>
                      </a:lnTo>
                      <a:lnTo>
                        <a:pt x="384" y="726"/>
                      </a:lnTo>
                      <a:lnTo>
                        <a:pt x="390" y="726"/>
                      </a:lnTo>
                      <a:lnTo>
                        <a:pt x="396" y="720"/>
                      </a:lnTo>
                      <a:lnTo>
                        <a:pt x="408" y="696"/>
                      </a:lnTo>
                      <a:lnTo>
                        <a:pt x="402" y="690"/>
                      </a:lnTo>
                      <a:lnTo>
                        <a:pt x="402" y="684"/>
                      </a:lnTo>
                      <a:lnTo>
                        <a:pt x="414" y="684"/>
                      </a:lnTo>
                      <a:lnTo>
                        <a:pt x="420" y="678"/>
                      </a:lnTo>
                      <a:lnTo>
                        <a:pt x="432" y="672"/>
                      </a:lnTo>
                      <a:lnTo>
                        <a:pt x="432" y="660"/>
                      </a:lnTo>
                      <a:lnTo>
                        <a:pt x="420" y="636"/>
                      </a:lnTo>
                      <a:lnTo>
                        <a:pt x="408" y="630"/>
                      </a:lnTo>
                      <a:lnTo>
                        <a:pt x="408" y="618"/>
                      </a:lnTo>
                      <a:lnTo>
                        <a:pt x="372" y="600"/>
                      </a:lnTo>
                      <a:lnTo>
                        <a:pt x="360" y="606"/>
                      </a:lnTo>
                      <a:lnTo>
                        <a:pt x="354" y="606"/>
                      </a:lnTo>
                      <a:lnTo>
                        <a:pt x="342" y="600"/>
                      </a:lnTo>
                      <a:lnTo>
                        <a:pt x="330" y="576"/>
                      </a:lnTo>
                      <a:lnTo>
                        <a:pt x="330" y="558"/>
                      </a:lnTo>
                      <a:lnTo>
                        <a:pt x="324" y="546"/>
                      </a:lnTo>
                      <a:lnTo>
                        <a:pt x="324" y="528"/>
                      </a:lnTo>
                      <a:lnTo>
                        <a:pt x="336" y="516"/>
                      </a:lnTo>
                      <a:lnTo>
                        <a:pt x="342" y="504"/>
                      </a:lnTo>
                      <a:lnTo>
                        <a:pt x="342" y="486"/>
                      </a:lnTo>
                      <a:lnTo>
                        <a:pt x="336" y="474"/>
                      </a:lnTo>
                      <a:lnTo>
                        <a:pt x="330" y="468"/>
                      </a:lnTo>
                      <a:lnTo>
                        <a:pt x="330" y="462"/>
                      </a:lnTo>
                      <a:lnTo>
                        <a:pt x="348" y="462"/>
                      </a:lnTo>
                      <a:lnTo>
                        <a:pt x="354" y="456"/>
                      </a:lnTo>
                      <a:lnTo>
                        <a:pt x="354" y="438"/>
                      </a:lnTo>
                      <a:lnTo>
                        <a:pt x="348" y="426"/>
                      </a:lnTo>
                      <a:lnTo>
                        <a:pt x="354" y="432"/>
                      </a:lnTo>
                      <a:lnTo>
                        <a:pt x="378" y="432"/>
                      </a:lnTo>
                      <a:lnTo>
                        <a:pt x="384" y="426"/>
                      </a:lnTo>
                      <a:lnTo>
                        <a:pt x="396" y="420"/>
                      </a:lnTo>
                      <a:lnTo>
                        <a:pt x="408" y="408"/>
                      </a:lnTo>
                      <a:lnTo>
                        <a:pt x="438" y="414"/>
                      </a:lnTo>
                      <a:lnTo>
                        <a:pt x="450" y="390"/>
                      </a:lnTo>
                      <a:lnTo>
                        <a:pt x="480" y="390"/>
                      </a:lnTo>
                      <a:lnTo>
                        <a:pt x="498" y="384"/>
                      </a:lnTo>
                      <a:lnTo>
                        <a:pt x="510" y="378"/>
                      </a:lnTo>
                      <a:lnTo>
                        <a:pt x="522" y="354"/>
                      </a:lnTo>
                      <a:lnTo>
                        <a:pt x="540" y="336"/>
                      </a:lnTo>
                      <a:lnTo>
                        <a:pt x="546" y="324"/>
                      </a:lnTo>
                      <a:lnTo>
                        <a:pt x="528" y="300"/>
                      </a:lnTo>
                      <a:lnTo>
                        <a:pt x="558" y="264"/>
                      </a:lnTo>
                      <a:lnTo>
                        <a:pt x="540" y="246"/>
                      </a:lnTo>
                      <a:lnTo>
                        <a:pt x="576" y="234"/>
                      </a:lnTo>
                      <a:lnTo>
                        <a:pt x="594" y="216"/>
                      </a:lnTo>
                      <a:lnTo>
                        <a:pt x="672" y="222"/>
                      </a:lnTo>
                      <a:lnTo>
                        <a:pt x="684" y="240"/>
                      </a:lnTo>
                      <a:lnTo>
                        <a:pt x="690" y="240"/>
                      </a:lnTo>
                      <a:lnTo>
                        <a:pt x="678" y="204"/>
                      </a:lnTo>
                      <a:close/>
                      <a:moveTo>
                        <a:pt x="390" y="828"/>
                      </a:moveTo>
                      <a:lnTo>
                        <a:pt x="390" y="840"/>
                      </a:lnTo>
                      <a:lnTo>
                        <a:pt x="396" y="852"/>
                      </a:lnTo>
                      <a:lnTo>
                        <a:pt x="396" y="864"/>
                      </a:lnTo>
                      <a:lnTo>
                        <a:pt x="402" y="870"/>
                      </a:lnTo>
                      <a:lnTo>
                        <a:pt x="402" y="876"/>
                      </a:lnTo>
                      <a:lnTo>
                        <a:pt x="414" y="852"/>
                      </a:lnTo>
                      <a:lnTo>
                        <a:pt x="426" y="852"/>
                      </a:lnTo>
                      <a:lnTo>
                        <a:pt x="432" y="846"/>
                      </a:lnTo>
                      <a:lnTo>
                        <a:pt x="438" y="834"/>
                      </a:lnTo>
                      <a:lnTo>
                        <a:pt x="438" y="822"/>
                      </a:lnTo>
                      <a:lnTo>
                        <a:pt x="432" y="816"/>
                      </a:lnTo>
                      <a:lnTo>
                        <a:pt x="450" y="798"/>
                      </a:lnTo>
                      <a:lnTo>
                        <a:pt x="444" y="798"/>
                      </a:lnTo>
                      <a:lnTo>
                        <a:pt x="438" y="804"/>
                      </a:lnTo>
                      <a:lnTo>
                        <a:pt x="420" y="804"/>
                      </a:lnTo>
                      <a:lnTo>
                        <a:pt x="408" y="810"/>
                      </a:lnTo>
                      <a:lnTo>
                        <a:pt x="390" y="828"/>
                      </a:lnTo>
                      <a:close/>
                      <a:moveTo>
                        <a:pt x="300" y="900"/>
                      </a:moveTo>
                      <a:lnTo>
                        <a:pt x="300" y="912"/>
                      </a:lnTo>
                      <a:lnTo>
                        <a:pt x="294" y="924"/>
                      </a:lnTo>
                      <a:lnTo>
                        <a:pt x="300" y="918"/>
                      </a:lnTo>
                      <a:lnTo>
                        <a:pt x="312" y="912"/>
                      </a:lnTo>
                      <a:lnTo>
                        <a:pt x="318" y="900"/>
                      </a:lnTo>
                      <a:lnTo>
                        <a:pt x="318" y="894"/>
                      </a:lnTo>
                      <a:lnTo>
                        <a:pt x="324" y="888"/>
                      </a:lnTo>
                      <a:lnTo>
                        <a:pt x="324" y="882"/>
                      </a:lnTo>
                      <a:lnTo>
                        <a:pt x="342" y="858"/>
                      </a:lnTo>
                      <a:lnTo>
                        <a:pt x="336" y="840"/>
                      </a:lnTo>
                      <a:lnTo>
                        <a:pt x="330" y="852"/>
                      </a:lnTo>
                      <a:lnTo>
                        <a:pt x="312" y="870"/>
                      </a:lnTo>
                      <a:lnTo>
                        <a:pt x="300" y="894"/>
                      </a:lnTo>
                      <a:lnTo>
                        <a:pt x="300" y="900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0" name="Spain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2515" y="1409"/>
                  <a:ext cx="224" cy="158"/>
                </a:xfrm>
                <a:custGeom>
                  <a:avLst/>
                  <a:gdLst>
                    <a:gd name="T0" fmla="*/ 2147483647 w 876"/>
                    <a:gd name="T1" fmla="*/ 2147483647 h 618"/>
                    <a:gd name="T2" fmla="*/ 2147483647 w 876"/>
                    <a:gd name="T3" fmla="*/ 2147483647 h 618"/>
                    <a:gd name="T4" fmla="*/ 2147483647 w 876"/>
                    <a:gd name="T5" fmla="*/ 2147483647 h 618"/>
                    <a:gd name="T6" fmla="*/ 2147483647 w 876"/>
                    <a:gd name="T7" fmla="*/ 2147483647 h 618"/>
                    <a:gd name="T8" fmla="*/ 2147483647 w 876"/>
                    <a:gd name="T9" fmla="*/ 2147483647 h 618"/>
                    <a:gd name="T10" fmla="*/ 2147483647 w 876"/>
                    <a:gd name="T11" fmla="*/ 2147483647 h 618"/>
                    <a:gd name="T12" fmla="*/ 2147483647 w 876"/>
                    <a:gd name="T13" fmla="*/ 2147483647 h 618"/>
                    <a:gd name="T14" fmla="*/ 2147483647 w 876"/>
                    <a:gd name="T15" fmla="*/ 2147483647 h 618"/>
                    <a:gd name="T16" fmla="*/ 2147483647 w 876"/>
                    <a:gd name="T17" fmla="*/ 2147483647 h 618"/>
                    <a:gd name="T18" fmla="*/ 2147483647 w 876"/>
                    <a:gd name="T19" fmla="*/ 2147483647 h 618"/>
                    <a:gd name="T20" fmla="*/ 2147483647 w 876"/>
                    <a:gd name="T21" fmla="*/ 2147483647 h 618"/>
                    <a:gd name="T22" fmla="*/ 2147483647 w 876"/>
                    <a:gd name="T23" fmla="*/ 2147483647 h 618"/>
                    <a:gd name="T24" fmla="*/ 2147483647 w 876"/>
                    <a:gd name="T25" fmla="*/ 2147483647 h 618"/>
                    <a:gd name="T26" fmla="*/ 2147483647 w 876"/>
                    <a:gd name="T27" fmla="*/ 2147483647 h 618"/>
                    <a:gd name="T28" fmla="*/ 2147483647 w 876"/>
                    <a:gd name="T29" fmla="*/ 2147483647 h 618"/>
                    <a:gd name="T30" fmla="*/ 2147483647 w 876"/>
                    <a:gd name="T31" fmla="*/ 2147483647 h 618"/>
                    <a:gd name="T32" fmla="*/ 2147483647 w 876"/>
                    <a:gd name="T33" fmla="*/ 2147483647 h 618"/>
                    <a:gd name="T34" fmla="*/ 2147483647 w 876"/>
                    <a:gd name="T35" fmla="*/ 2147483647 h 618"/>
                    <a:gd name="T36" fmla="*/ 2147483647 w 876"/>
                    <a:gd name="T37" fmla="*/ 2147483647 h 618"/>
                    <a:gd name="T38" fmla="*/ 2147483647 w 876"/>
                    <a:gd name="T39" fmla="*/ 2147483647 h 618"/>
                    <a:gd name="T40" fmla="*/ 2147483647 w 876"/>
                    <a:gd name="T41" fmla="*/ 0 h 618"/>
                    <a:gd name="T42" fmla="*/ 2147483647 w 876"/>
                    <a:gd name="T43" fmla="*/ 2147483647 h 618"/>
                    <a:gd name="T44" fmla="*/ 0 w 876"/>
                    <a:gd name="T45" fmla="*/ 2147483647 h 618"/>
                    <a:gd name="T46" fmla="*/ 2147483647 w 876"/>
                    <a:gd name="T47" fmla="*/ 2147483647 h 618"/>
                    <a:gd name="T48" fmla="*/ 2147483647 w 876"/>
                    <a:gd name="T49" fmla="*/ 2147483647 h 618"/>
                    <a:gd name="T50" fmla="*/ 2147483647 w 876"/>
                    <a:gd name="T51" fmla="*/ 2147483647 h 618"/>
                    <a:gd name="T52" fmla="*/ 2147483647 w 876"/>
                    <a:gd name="T53" fmla="*/ 2147483647 h 618"/>
                    <a:gd name="T54" fmla="*/ 2147483647 w 876"/>
                    <a:gd name="T55" fmla="*/ 2147483647 h 618"/>
                    <a:gd name="T56" fmla="*/ 2147483647 w 876"/>
                    <a:gd name="T57" fmla="*/ 2147483647 h 618"/>
                    <a:gd name="T58" fmla="*/ 2147483647 w 876"/>
                    <a:gd name="T59" fmla="*/ 2147483647 h 618"/>
                    <a:gd name="T60" fmla="*/ 2147483647 w 876"/>
                    <a:gd name="T61" fmla="*/ 2147483647 h 618"/>
                    <a:gd name="T62" fmla="*/ 2147483647 w 876"/>
                    <a:gd name="T63" fmla="*/ 2147483647 h 618"/>
                    <a:gd name="T64" fmla="*/ 2147483647 w 876"/>
                    <a:gd name="T65" fmla="*/ 2147483647 h 618"/>
                    <a:gd name="T66" fmla="*/ 2147483647 w 876"/>
                    <a:gd name="T67" fmla="*/ 2147483647 h 618"/>
                    <a:gd name="T68" fmla="*/ 2147483647 w 876"/>
                    <a:gd name="T69" fmla="*/ 2147483647 h 618"/>
                    <a:gd name="T70" fmla="*/ 2147483647 w 876"/>
                    <a:gd name="T71" fmla="*/ 2147483647 h 618"/>
                    <a:gd name="T72" fmla="*/ 2147483647 w 876"/>
                    <a:gd name="T73" fmla="*/ 2147483647 h 618"/>
                    <a:gd name="T74" fmla="*/ 2147483647 w 876"/>
                    <a:gd name="T75" fmla="*/ 2147483647 h 618"/>
                    <a:gd name="T76" fmla="*/ 2147483647 w 876"/>
                    <a:gd name="T77" fmla="*/ 2147483647 h 618"/>
                    <a:gd name="T78" fmla="*/ 2147483647 w 876"/>
                    <a:gd name="T79" fmla="*/ 2147483647 h 618"/>
                    <a:gd name="T80" fmla="*/ 2147483647 w 876"/>
                    <a:gd name="T81" fmla="*/ 2147483647 h 618"/>
                    <a:gd name="T82" fmla="*/ 2147483647 w 876"/>
                    <a:gd name="T83" fmla="*/ 2147483647 h 618"/>
                    <a:gd name="T84" fmla="*/ 2147483647 w 876"/>
                    <a:gd name="T85" fmla="*/ 2147483647 h 618"/>
                    <a:gd name="T86" fmla="*/ 2147483647 w 876"/>
                    <a:gd name="T87" fmla="*/ 2147483647 h 618"/>
                    <a:gd name="T88" fmla="*/ 2147483647 w 876"/>
                    <a:gd name="T89" fmla="*/ 2147483647 h 618"/>
                    <a:gd name="T90" fmla="*/ 2147483647 w 876"/>
                    <a:gd name="T91" fmla="*/ 2147483647 h 618"/>
                    <a:gd name="T92" fmla="*/ 2147483647 w 876"/>
                    <a:gd name="T93" fmla="*/ 2147483647 h 618"/>
                    <a:gd name="T94" fmla="*/ 2147483647 w 876"/>
                    <a:gd name="T95" fmla="*/ 2147483647 h 618"/>
                    <a:gd name="T96" fmla="*/ 2147483647 w 876"/>
                    <a:gd name="T97" fmla="*/ 2147483647 h 618"/>
                    <a:gd name="T98" fmla="*/ 2147483647 w 876"/>
                    <a:gd name="T99" fmla="*/ 2147483647 h 618"/>
                    <a:gd name="T100" fmla="*/ 2147483647 w 876"/>
                    <a:gd name="T101" fmla="*/ 2147483647 h 618"/>
                    <a:gd name="T102" fmla="*/ 2147483647 w 876"/>
                    <a:gd name="T103" fmla="*/ 2147483647 h 618"/>
                    <a:gd name="T104" fmla="*/ 2147483647 w 876"/>
                    <a:gd name="T105" fmla="*/ 2147483647 h 618"/>
                    <a:gd name="T106" fmla="*/ 2147483647 w 876"/>
                    <a:gd name="T107" fmla="*/ 2147483647 h 618"/>
                    <a:gd name="T108" fmla="*/ 2147483647 w 876"/>
                    <a:gd name="T109" fmla="*/ 2147483647 h 61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876"/>
                    <a:gd name="T166" fmla="*/ 0 h 618"/>
                    <a:gd name="T167" fmla="*/ 876 w 876"/>
                    <a:gd name="T168" fmla="*/ 618 h 61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876" h="618">
                      <a:moveTo>
                        <a:pt x="804" y="318"/>
                      </a:moveTo>
                      <a:lnTo>
                        <a:pt x="798" y="312"/>
                      </a:lnTo>
                      <a:lnTo>
                        <a:pt x="798" y="306"/>
                      </a:lnTo>
                      <a:lnTo>
                        <a:pt x="786" y="306"/>
                      </a:lnTo>
                      <a:lnTo>
                        <a:pt x="762" y="318"/>
                      </a:lnTo>
                      <a:lnTo>
                        <a:pt x="750" y="330"/>
                      </a:lnTo>
                      <a:lnTo>
                        <a:pt x="750" y="336"/>
                      </a:lnTo>
                      <a:lnTo>
                        <a:pt x="756" y="342"/>
                      </a:lnTo>
                      <a:lnTo>
                        <a:pt x="768" y="342"/>
                      </a:lnTo>
                      <a:lnTo>
                        <a:pt x="774" y="348"/>
                      </a:lnTo>
                      <a:lnTo>
                        <a:pt x="774" y="354"/>
                      </a:lnTo>
                      <a:lnTo>
                        <a:pt x="804" y="354"/>
                      </a:lnTo>
                      <a:lnTo>
                        <a:pt x="816" y="342"/>
                      </a:lnTo>
                      <a:lnTo>
                        <a:pt x="816" y="324"/>
                      </a:lnTo>
                      <a:lnTo>
                        <a:pt x="810" y="318"/>
                      </a:lnTo>
                      <a:lnTo>
                        <a:pt x="804" y="318"/>
                      </a:lnTo>
                      <a:close/>
                      <a:moveTo>
                        <a:pt x="672" y="390"/>
                      </a:moveTo>
                      <a:lnTo>
                        <a:pt x="678" y="396"/>
                      </a:lnTo>
                      <a:lnTo>
                        <a:pt x="684" y="396"/>
                      </a:lnTo>
                      <a:lnTo>
                        <a:pt x="690" y="390"/>
                      </a:lnTo>
                      <a:lnTo>
                        <a:pt x="690" y="372"/>
                      </a:lnTo>
                      <a:lnTo>
                        <a:pt x="684" y="372"/>
                      </a:lnTo>
                      <a:lnTo>
                        <a:pt x="672" y="384"/>
                      </a:lnTo>
                      <a:lnTo>
                        <a:pt x="672" y="390"/>
                      </a:lnTo>
                      <a:close/>
                      <a:moveTo>
                        <a:pt x="840" y="300"/>
                      </a:moveTo>
                      <a:lnTo>
                        <a:pt x="840" y="306"/>
                      </a:lnTo>
                      <a:lnTo>
                        <a:pt x="852" y="318"/>
                      </a:lnTo>
                      <a:lnTo>
                        <a:pt x="870" y="318"/>
                      </a:lnTo>
                      <a:lnTo>
                        <a:pt x="876" y="312"/>
                      </a:lnTo>
                      <a:lnTo>
                        <a:pt x="864" y="300"/>
                      </a:lnTo>
                      <a:lnTo>
                        <a:pt x="852" y="300"/>
                      </a:lnTo>
                      <a:lnTo>
                        <a:pt x="846" y="294"/>
                      </a:lnTo>
                      <a:lnTo>
                        <a:pt x="840" y="300"/>
                      </a:lnTo>
                      <a:close/>
                      <a:moveTo>
                        <a:pt x="804" y="150"/>
                      </a:moveTo>
                      <a:lnTo>
                        <a:pt x="798" y="138"/>
                      </a:lnTo>
                      <a:lnTo>
                        <a:pt x="798" y="132"/>
                      </a:lnTo>
                      <a:lnTo>
                        <a:pt x="810" y="120"/>
                      </a:lnTo>
                      <a:lnTo>
                        <a:pt x="798" y="114"/>
                      </a:lnTo>
                      <a:lnTo>
                        <a:pt x="792" y="108"/>
                      </a:lnTo>
                      <a:lnTo>
                        <a:pt x="792" y="102"/>
                      </a:lnTo>
                      <a:lnTo>
                        <a:pt x="780" y="102"/>
                      </a:lnTo>
                      <a:lnTo>
                        <a:pt x="780" y="108"/>
                      </a:lnTo>
                      <a:lnTo>
                        <a:pt x="774" y="114"/>
                      </a:lnTo>
                      <a:lnTo>
                        <a:pt x="756" y="114"/>
                      </a:lnTo>
                      <a:lnTo>
                        <a:pt x="750" y="108"/>
                      </a:lnTo>
                      <a:lnTo>
                        <a:pt x="726" y="108"/>
                      </a:lnTo>
                      <a:lnTo>
                        <a:pt x="726" y="102"/>
                      </a:lnTo>
                      <a:lnTo>
                        <a:pt x="708" y="102"/>
                      </a:lnTo>
                      <a:lnTo>
                        <a:pt x="696" y="108"/>
                      </a:lnTo>
                      <a:lnTo>
                        <a:pt x="690" y="84"/>
                      </a:lnTo>
                      <a:lnTo>
                        <a:pt x="672" y="84"/>
                      </a:lnTo>
                      <a:lnTo>
                        <a:pt x="672" y="78"/>
                      </a:lnTo>
                      <a:lnTo>
                        <a:pt x="666" y="72"/>
                      </a:lnTo>
                      <a:lnTo>
                        <a:pt x="648" y="72"/>
                      </a:lnTo>
                      <a:lnTo>
                        <a:pt x="642" y="78"/>
                      </a:lnTo>
                      <a:lnTo>
                        <a:pt x="642" y="90"/>
                      </a:lnTo>
                      <a:lnTo>
                        <a:pt x="624" y="96"/>
                      </a:lnTo>
                      <a:lnTo>
                        <a:pt x="624" y="84"/>
                      </a:lnTo>
                      <a:lnTo>
                        <a:pt x="594" y="84"/>
                      </a:lnTo>
                      <a:lnTo>
                        <a:pt x="582" y="72"/>
                      </a:lnTo>
                      <a:lnTo>
                        <a:pt x="570" y="72"/>
                      </a:lnTo>
                      <a:lnTo>
                        <a:pt x="564" y="78"/>
                      </a:lnTo>
                      <a:lnTo>
                        <a:pt x="546" y="60"/>
                      </a:lnTo>
                      <a:lnTo>
                        <a:pt x="510" y="60"/>
                      </a:lnTo>
                      <a:lnTo>
                        <a:pt x="516" y="54"/>
                      </a:lnTo>
                      <a:lnTo>
                        <a:pt x="516" y="48"/>
                      </a:lnTo>
                      <a:lnTo>
                        <a:pt x="504" y="36"/>
                      </a:lnTo>
                      <a:lnTo>
                        <a:pt x="498" y="36"/>
                      </a:lnTo>
                      <a:lnTo>
                        <a:pt x="492" y="42"/>
                      </a:lnTo>
                      <a:lnTo>
                        <a:pt x="486" y="36"/>
                      </a:lnTo>
                      <a:lnTo>
                        <a:pt x="450" y="36"/>
                      </a:lnTo>
                      <a:lnTo>
                        <a:pt x="390" y="24"/>
                      </a:lnTo>
                      <a:lnTo>
                        <a:pt x="378" y="24"/>
                      </a:lnTo>
                      <a:lnTo>
                        <a:pt x="348" y="36"/>
                      </a:lnTo>
                      <a:lnTo>
                        <a:pt x="294" y="30"/>
                      </a:lnTo>
                      <a:lnTo>
                        <a:pt x="258" y="12"/>
                      </a:lnTo>
                      <a:lnTo>
                        <a:pt x="234" y="12"/>
                      </a:lnTo>
                      <a:lnTo>
                        <a:pt x="216" y="18"/>
                      </a:lnTo>
                      <a:lnTo>
                        <a:pt x="162" y="18"/>
                      </a:lnTo>
                      <a:lnTo>
                        <a:pt x="150" y="12"/>
                      </a:lnTo>
                      <a:lnTo>
                        <a:pt x="138" y="12"/>
                      </a:lnTo>
                      <a:lnTo>
                        <a:pt x="126" y="6"/>
                      </a:lnTo>
                      <a:lnTo>
                        <a:pt x="120" y="0"/>
                      </a:lnTo>
                      <a:lnTo>
                        <a:pt x="108" y="0"/>
                      </a:lnTo>
                      <a:lnTo>
                        <a:pt x="96" y="6"/>
                      </a:lnTo>
                      <a:lnTo>
                        <a:pt x="72" y="30"/>
                      </a:lnTo>
                      <a:lnTo>
                        <a:pt x="60" y="30"/>
                      </a:lnTo>
                      <a:lnTo>
                        <a:pt x="48" y="36"/>
                      </a:lnTo>
                      <a:lnTo>
                        <a:pt x="30" y="36"/>
                      </a:lnTo>
                      <a:lnTo>
                        <a:pt x="6" y="48"/>
                      </a:lnTo>
                      <a:lnTo>
                        <a:pt x="0" y="60"/>
                      </a:lnTo>
                      <a:lnTo>
                        <a:pt x="0" y="72"/>
                      </a:lnTo>
                      <a:lnTo>
                        <a:pt x="6" y="78"/>
                      </a:lnTo>
                      <a:lnTo>
                        <a:pt x="12" y="90"/>
                      </a:lnTo>
                      <a:lnTo>
                        <a:pt x="24" y="96"/>
                      </a:lnTo>
                      <a:lnTo>
                        <a:pt x="30" y="102"/>
                      </a:lnTo>
                      <a:lnTo>
                        <a:pt x="18" y="138"/>
                      </a:lnTo>
                      <a:lnTo>
                        <a:pt x="24" y="144"/>
                      </a:lnTo>
                      <a:lnTo>
                        <a:pt x="24" y="150"/>
                      </a:lnTo>
                      <a:lnTo>
                        <a:pt x="30" y="144"/>
                      </a:lnTo>
                      <a:lnTo>
                        <a:pt x="54" y="132"/>
                      </a:lnTo>
                      <a:lnTo>
                        <a:pt x="78" y="132"/>
                      </a:lnTo>
                      <a:lnTo>
                        <a:pt x="78" y="138"/>
                      </a:lnTo>
                      <a:lnTo>
                        <a:pt x="66" y="150"/>
                      </a:lnTo>
                      <a:lnTo>
                        <a:pt x="60" y="150"/>
                      </a:lnTo>
                      <a:lnTo>
                        <a:pt x="60" y="156"/>
                      </a:lnTo>
                      <a:lnTo>
                        <a:pt x="72" y="156"/>
                      </a:lnTo>
                      <a:lnTo>
                        <a:pt x="78" y="150"/>
                      </a:lnTo>
                      <a:lnTo>
                        <a:pt x="96" y="150"/>
                      </a:lnTo>
                      <a:lnTo>
                        <a:pt x="102" y="156"/>
                      </a:lnTo>
                      <a:lnTo>
                        <a:pt x="114" y="156"/>
                      </a:lnTo>
                      <a:lnTo>
                        <a:pt x="120" y="150"/>
                      </a:lnTo>
                      <a:lnTo>
                        <a:pt x="120" y="144"/>
                      </a:lnTo>
                      <a:lnTo>
                        <a:pt x="174" y="144"/>
                      </a:lnTo>
                      <a:lnTo>
                        <a:pt x="174" y="162"/>
                      </a:lnTo>
                      <a:lnTo>
                        <a:pt x="180" y="162"/>
                      </a:lnTo>
                      <a:lnTo>
                        <a:pt x="192" y="168"/>
                      </a:lnTo>
                      <a:lnTo>
                        <a:pt x="192" y="174"/>
                      </a:lnTo>
                      <a:lnTo>
                        <a:pt x="168" y="198"/>
                      </a:lnTo>
                      <a:lnTo>
                        <a:pt x="144" y="210"/>
                      </a:lnTo>
                      <a:lnTo>
                        <a:pt x="138" y="216"/>
                      </a:lnTo>
                      <a:lnTo>
                        <a:pt x="138" y="222"/>
                      </a:lnTo>
                      <a:lnTo>
                        <a:pt x="144" y="222"/>
                      </a:lnTo>
                      <a:lnTo>
                        <a:pt x="150" y="228"/>
                      </a:lnTo>
                      <a:lnTo>
                        <a:pt x="150" y="240"/>
                      </a:lnTo>
                      <a:lnTo>
                        <a:pt x="144" y="258"/>
                      </a:lnTo>
                      <a:lnTo>
                        <a:pt x="144" y="276"/>
                      </a:lnTo>
                      <a:lnTo>
                        <a:pt x="138" y="276"/>
                      </a:lnTo>
                      <a:lnTo>
                        <a:pt x="132" y="282"/>
                      </a:lnTo>
                      <a:lnTo>
                        <a:pt x="132" y="294"/>
                      </a:lnTo>
                      <a:lnTo>
                        <a:pt x="138" y="300"/>
                      </a:lnTo>
                      <a:lnTo>
                        <a:pt x="138" y="312"/>
                      </a:lnTo>
                      <a:lnTo>
                        <a:pt x="126" y="324"/>
                      </a:lnTo>
                      <a:lnTo>
                        <a:pt x="90" y="324"/>
                      </a:lnTo>
                      <a:lnTo>
                        <a:pt x="114" y="348"/>
                      </a:lnTo>
                      <a:lnTo>
                        <a:pt x="114" y="360"/>
                      </a:lnTo>
                      <a:lnTo>
                        <a:pt x="120" y="366"/>
                      </a:lnTo>
                      <a:lnTo>
                        <a:pt x="132" y="372"/>
                      </a:lnTo>
                      <a:lnTo>
                        <a:pt x="132" y="378"/>
                      </a:lnTo>
                      <a:lnTo>
                        <a:pt x="120" y="390"/>
                      </a:lnTo>
                      <a:lnTo>
                        <a:pt x="108" y="396"/>
                      </a:lnTo>
                      <a:lnTo>
                        <a:pt x="96" y="408"/>
                      </a:lnTo>
                      <a:lnTo>
                        <a:pt x="96" y="414"/>
                      </a:lnTo>
                      <a:lnTo>
                        <a:pt x="102" y="420"/>
                      </a:lnTo>
                      <a:lnTo>
                        <a:pt x="102" y="426"/>
                      </a:lnTo>
                      <a:lnTo>
                        <a:pt x="108" y="438"/>
                      </a:lnTo>
                      <a:lnTo>
                        <a:pt x="114" y="444"/>
                      </a:lnTo>
                      <a:lnTo>
                        <a:pt x="126" y="444"/>
                      </a:lnTo>
                      <a:lnTo>
                        <a:pt x="126" y="450"/>
                      </a:lnTo>
                      <a:lnTo>
                        <a:pt x="114" y="462"/>
                      </a:lnTo>
                      <a:lnTo>
                        <a:pt x="102" y="462"/>
                      </a:lnTo>
                      <a:lnTo>
                        <a:pt x="96" y="474"/>
                      </a:lnTo>
                      <a:lnTo>
                        <a:pt x="90" y="480"/>
                      </a:lnTo>
                      <a:lnTo>
                        <a:pt x="90" y="528"/>
                      </a:lnTo>
                      <a:lnTo>
                        <a:pt x="120" y="528"/>
                      </a:lnTo>
                      <a:lnTo>
                        <a:pt x="144" y="546"/>
                      </a:lnTo>
                      <a:lnTo>
                        <a:pt x="162" y="546"/>
                      </a:lnTo>
                      <a:lnTo>
                        <a:pt x="156" y="576"/>
                      </a:lnTo>
                      <a:lnTo>
                        <a:pt x="162" y="576"/>
                      </a:lnTo>
                      <a:lnTo>
                        <a:pt x="162" y="594"/>
                      </a:lnTo>
                      <a:lnTo>
                        <a:pt x="168" y="606"/>
                      </a:lnTo>
                      <a:lnTo>
                        <a:pt x="174" y="612"/>
                      </a:lnTo>
                      <a:lnTo>
                        <a:pt x="192" y="612"/>
                      </a:lnTo>
                      <a:lnTo>
                        <a:pt x="198" y="618"/>
                      </a:lnTo>
                      <a:lnTo>
                        <a:pt x="204" y="618"/>
                      </a:lnTo>
                      <a:lnTo>
                        <a:pt x="210" y="612"/>
                      </a:lnTo>
                      <a:lnTo>
                        <a:pt x="222" y="606"/>
                      </a:lnTo>
                      <a:lnTo>
                        <a:pt x="240" y="588"/>
                      </a:lnTo>
                      <a:lnTo>
                        <a:pt x="252" y="582"/>
                      </a:lnTo>
                      <a:lnTo>
                        <a:pt x="264" y="582"/>
                      </a:lnTo>
                      <a:lnTo>
                        <a:pt x="294" y="564"/>
                      </a:lnTo>
                      <a:lnTo>
                        <a:pt x="360" y="564"/>
                      </a:lnTo>
                      <a:lnTo>
                        <a:pt x="366" y="558"/>
                      </a:lnTo>
                      <a:lnTo>
                        <a:pt x="378" y="558"/>
                      </a:lnTo>
                      <a:lnTo>
                        <a:pt x="390" y="570"/>
                      </a:lnTo>
                      <a:lnTo>
                        <a:pt x="396" y="570"/>
                      </a:lnTo>
                      <a:lnTo>
                        <a:pt x="408" y="564"/>
                      </a:lnTo>
                      <a:lnTo>
                        <a:pt x="420" y="564"/>
                      </a:lnTo>
                      <a:lnTo>
                        <a:pt x="426" y="558"/>
                      </a:lnTo>
                      <a:lnTo>
                        <a:pt x="432" y="558"/>
                      </a:lnTo>
                      <a:lnTo>
                        <a:pt x="432" y="570"/>
                      </a:lnTo>
                      <a:lnTo>
                        <a:pt x="438" y="570"/>
                      </a:lnTo>
                      <a:lnTo>
                        <a:pt x="450" y="558"/>
                      </a:lnTo>
                      <a:lnTo>
                        <a:pt x="462" y="534"/>
                      </a:lnTo>
                      <a:lnTo>
                        <a:pt x="462" y="522"/>
                      </a:lnTo>
                      <a:lnTo>
                        <a:pt x="498" y="492"/>
                      </a:lnTo>
                      <a:lnTo>
                        <a:pt x="528" y="492"/>
                      </a:lnTo>
                      <a:lnTo>
                        <a:pt x="534" y="474"/>
                      </a:lnTo>
                      <a:lnTo>
                        <a:pt x="534" y="468"/>
                      </a:lnTo>
                      <a:lnTo>
                        <a:pt x="540" y="462"/>
                      </a:lnTo>
                      <a:lnTo>
                        <a:pt x="540" y="450"/>
                      </a:lnTo>
                      <a:lnTo>
                        <a:pt x="546" y="444"/>
                      </a:lnTo>
                      <a:lnTo>
                        <a:pt x="552" y="432"/>
                      </a:lnTo>
                      <a:lnTo>
                        <a:pt x="552" y="426"/>
                      </a:lnTo>
                      <a:lnTo>
                        <a:pt x="570" y="426"/>
                      </a:lnTo>
                      <a:lnTo>
                        <a:pt x="594" y="414"/>
                      </a:lnTo>
                      <a:lnTo>
                        <a:pt x="600" y="408"/>
                      </a:lnTo>
                      <a:lnTo>
                        <a:pt x="594" y="396"/>
                      </a:lnTo>
                      <a:lnTo>
                        <a:pt x="588" y="390"/>
                      </a:lnTo>
                      <a:lnTo>
                        <a:pt x="582" y="378"/>
                      </a:lnTo>
                      <a:lnTo>
                        <a:pt x="576" y="372"/>
                      </a:lnTo>
                      <a:lnTo>
                        <a:pt x="570" y="372"/>
                      </a:lnTo>
                      <a:lnTo>
                        <a:pt x="570" y="336"/>
                      </a:lnTo>
                      <a:lnTo>
                        <a:pt x="582" y="312"/>
                      </a:lnTo>
                      <a:lnTo>
                        <a:pt x="594" y="306"/>
                      </a:lnTo>
                      <a:lnTo>
                        <a:pt x="600" y="294"/>
                      </a:lnTo>
                      <a:lnTo>
                        <a:pt x="612" y="282"/>
                      </a:lnTo>
                      <a:lnTo>
                        <a:pt x="618" y="270"/>
                      </a:lnTo>
                      <a:lnTo>
                        <a:pt x="630" y="258"/>
                      </a:lnTo>
                      <a:lnTo>
                        <a:pt x="642" y="258"/>
                      </a:lnTo>
                      <a:lnTo>
                        <a:pt x="654" y="246"/>
                      </a:lnTo>
                      <a:lnTo>
                        <a:pt x="654" y="240"/>
                      </a:lnTo>
                      <a:lnTo>
                        <a:pt x="648" y="240"/>
                      </a:lnTo>
                      <a:lnTo>
                        <a:pt x="648" y="228"/>
                      </a:lnTo>
                      <a:lnTo>
                        <a:pt x="654" y="222"/>
                      </a:lnTo>
                      <a:lnTo>
                        <a:pt x="726" y="198"/>
                      </a:lnTo>
                      <a:lnTo>
                        <a:pt x="750" y="186"/>
                      </a:lnTo>
                      <a:lnTo>
                        <a:pt x="756" y="174"/>
                      </a:lnTo>
                      <a:lnTo>
                        <a:pt x="768" y="168"/>
                      </a:lnTo>
                      <a:lnTo>
                        <a:pt x="774" y="168"/>
                      </a:lnTo>
                      <a:lnTo>
                        <a:pt x="786" y="156"/>
                      </a:lnTo>
                      <a:lnTo>
                        <a:pt x="798" y="156"/>
                      </a:lnTo>
                      <a:lnTo>
                        <a:pt x="804" y="150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1" name="Slovenia" descr="© INSCALE GmbH, 15.06.2010"/>
                <p:cNvSpPr>
                  <a:spLocks/>
                </p:cNvSpPr>
                <p:nvPr/>
              </p:nvSpPr>
              <p:spPr bwMode="auto">
                <a:xfrm>
                  <a:off x="2888" y="1344"/>
                  <a:ext cx="54" cy="31"/>
                </a:xfrm>
                <a:custGeom>
                  <a:avLst/>
                  <a:gdLst>
                    <a:gd name="T0" fmla="*/ 2147483647 w 210"/>
                    <a:gd name="T1" fmla="*/ 2147483647 h 120"/>
                    <a:gd name="T2" fmla="*/ 2147483647 w 210"/>
                    <a:gd name="T3" fmla="*/ 2147483647 h 120"/>
                    <a:gd name="T4" fmla="*/ 2147483647 w 210"/>
                    <a:gd name="T5" fmla="*/ 2147483647 h 120"/>
                    <a:gd name="T6" fmla="*/ 2147483647 w 210"/>
                    <a:gd name="T7" fmla="*/ 2147483647 h 120"/>
                    <a:gd name="T8" fmla="*/ 2147483647 w 210"/>
                    <a:gd name="T9" fmla="*/ 2147483647 h 120"/>
                    <a:gd name="T10" fmla="*/ 2147483647 w 210"/>
                    <a:gd name="T11" fmla="*/ 2147483647 h 120"/>
                    <a:gd name="T12" fmla="*/ 2147483647 w 210"/>
                    <a:gd name="T13" fmla="*/ 2147483647 h 120"/>
                    <a:gd name="T14" fmla="*/ 2147483647 w 210"/>
                    <a:gd name="T15" fmla="*/ 2147483647 h 120"/>
                    <a:gd name="T16" fmla="*/ 2147483647 w 210"/>
                    <a:gd name="T17" fmla="*/ 2147483647 h 120"/>
                    <a:gd name="T18" fmla="*/ 2147483647 w 210"/>
                    <a:gd name="T19" fmla="*/ 2147483647 h 120"/>
                    <a:gd name="T20" fmla="*/ 2147483647 w 210"/>
                    <a:gd name="T21" fmla="*/ 2147483647 h 120"/>
                    <a:gd name="T22" fmla="*/ 2147483647 w 210"/>
                    <a:gd name="T23" fmla="*/ 2147483647 h 120"/>
                    <a:gd name="T24" fmla="*/ 2147483647 w 210"/>
                    <a:gd name="T25" fmla="*/ 2147483647 h 120"/>
                    <a:gd name="T26" fmla="*/ 2147483647 w 210"/>
                    <a:gd name="T27" fmla="*/ 2147483647 h 120"/>
                    <a:gd name="T28" fmla="*/ 2147483647 w 210"/>
                    <a:gd name="T29" fmla="*/ 2147483647 h 120"/>
                    <a:gd name="T30" fmla="*/ 2147483647 w 210"/>
                    <a:gd name="T31" fmla="*/ 2147483647 h 120"/>
                    <a:gd name="T32" fmla="*/ 2147483647 w 210"/>
                    <a:gd name="T33" fmla="*/ 2147483647 h 120"/>
                    <a:gd name="T34" fmla="*/ 2147483647 w 210"/>
                    <a:gd name="T35" fmla="*/ 2147483647 h 120"/>
                    <a:gd name="T36" fmla="*/ 2147483647 w 210"/>
                    <a:gd name="T37" fmla="*/ 2147483647 h 120"/>
                    <a:gd name="T38" fmla="*/ 2147483647 w 210"/>
                    <a:gd name="T39" fmla="*/ 2147483647 h 120"/>
                    <a:gd name="T40" fmla="*/ 2147483647 w 210"/>
                    <a:gd name="T41" fmla="*/ 2147483647 h 120"/>
                    <a:gd name="T42" fmla="*/ 2147483647 w 210"/>
                    <a:gd name="T43" fmla="*/ 0 h 120"/>
                    <a:gd name="T44" fmla="*/ 2147483647 w 210"/>
                    <a:gd name="T45" fmla="*/ 2147483647 h 120"/>
                    <a:gd name="T46" fmla="*/ 2147483647 w 210"/>
                    <a:gd name="T47" fmla="*/ 2147483647 h 120"/>
                    <a:gd name="T48" fmla="*/ 2147483647 w 210"/>
                    <a:gd name="T49" fmla="*/ 2147483647 h 120"/>
                    <a:gd name="T50" fmla="*/ 2147483647 w 210"/>
                    <a:gd name="T51" fmla="*/ 2147483647 h 120"/>
                    <a:gd name="T52" fmla="*/ 2147483647 w 210"/>
                    <a:gd name="T53" fmla="*/ 2147483647 h 120"/>
                    <a:gd name="T54" fmla="*/ 2147483647 w 210"/>
                    <a:gd name="T55" fmla="*/ 2147483647 h 120"/>
                    <a:gd name="T56" fmla="*/ 2147483647 w 210"/>
                    <a:gd name="T57" fmla="*/ 2147483647 h 120"/>
                    <a:gd name="T58" fmla="*/ 2147483647 w 210"/>
                    <a:gd name="T59" fmla="*/ 2147483647 h 120"/>
                    <a:gd name="T60" fmla="*/ 2147483647 w 210"/>
                    <a:gd name="T61" fmla="*/ 2147483647 h 120"/>
                    <a:gd name="T62" fmla="*/ 2147483647 w 210"/>
                    <a:gd name="T63" fmla="*/ 2147483647 h 120"/>
                    <a:gd name="T64" fmla="*/ 2147483647 w 210"/>
                    <a:gd name="T65" fmla="*/ 2147483647 h 120"/>
                    <a:gd name="T66" fmla="*/ 2147483647 w 210"/>
                    <a:gd name="T67" fmla="*/ 2147483647 h 120"/>
                    <a:gd name="T68" fmla="*/ 0 w 210"/>
                    <a:gd name="T69" fmla="*/ 2147483647 h 120"/>
                    <a:gd name="T70" fmla="*/ 2147483647 w 210"/>
                    <a:gd name="T71" fmla="*/ 2147483647 h 120"/>
                    <a:gd name="T72" fmla="*/ 2147483647 w 210"/>
                    <a:gd name="T73" fmla="*/ 2147483647 h 120"/>
                    <a:gd name="T74" fmla="*/ 2147483647 w 210"/>
                    <a:gd name="T75" fmla="*/ 2147483647 h 120"/>
                    <a:gd name="T76" fmla="*/ 2147483647 w 210"/>
                    <a:gd name="T77" fmla="*/ 2147483647 h 120"/>
                    <a:gd name="T78" fmla="*/ 2147483647 w 210"/>
                    <a:gd name="T79" fmla="*/ 2147483647 h 120"/>
                    <a:gd name="T80" fmla="*/ 2147483647 w 210"/>
                    <a:gd name="T81" fmla="*/ 2147483647 h 120"/>
                    <a:gd name="T82" fmla="*/ 2147483647 w 210"/>
                    <a:gd name="T83" fmla="*/ 2147483647 h 120"/>
                    <a:gd name="T84" fmla="*/ 2147483647 w 210"/>
                    <a:gd name="T85" fmla="*/ 2147483647 h 120"/>
                    <a:gd name="T86" fmla="*/ 2147483647 w 210"/>
                    <a:gd name="T87" fmla="*/ 2147483647 h 12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10"/>
                    <a:gd name="T133" fmla="*/ 0 h 120"/>
                    <a:gd name="T134" fmla="*/ 210 w 210"/>
                    <a:gd name="T135" fmla="*/ 120 h 12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10" h="120">
                      <a:moveTo>
                        <a:pt x="24" y="120"/>
                      </a:moveTo>
                      <a:lnTo>
                        <a:pt x="42" y="120"/>
                      </a:lnTo>
                      <a:lnTo>
                        <a:pt x="42" y="108"/>
                      </a:lnTo>
                      <a:lnTo>
                        <a:pt x="54" y="114"/>
                      </a:lnTo>
                      <a:lnTo>
                        <a:pt x="72" y="114"/>
                      </a:lnTo>
                      <a:lnTo>
                        <a:pt x="78" y="102"/>
                      </a:lnTo>
                      <a:lnTo>
                        <a:pt x="78" y="108"/>
                      </a:lnTo>
                      <a:lnTo>
                        <a:pt x="84" y="114"/>
                      </a:lnTo>
                      <a:lnTo>
                        <a:pt x="126" y="114"/>
                      </a:lnTo>
                      <a:lnTo>
                        <a:pt x="126" y="96"/>
                      </a:lnTo>
                      <a:lnTo>
                        <a:pt x="138" y="90"/>
                      </a:lnTo>
                      <a:lnTo>
                        <a:pt x="150" y="78"/>
                      </a:lnTo>
                      <a:lnTo>
                        <a:pt x="150" y="72"/>
                      </a:lnTo>
                      <a:lnTo>
                        <a:pt x="144" y="66"/>
                      </a:lnTo>
                      <a:lnTo>
                        <a:pt x="144" y="54"/>
                      </a:lnTo>
                      <a:lnTo>
                        <a:pt x="174" y="54"/>
                      </a:lnTo>
                      <a:lnTo>
                        <a:pt x="186" y="48"/>
                      </a:lnTo>
                      <a:lnTo>
                        <a:pt x="186" y="36"/>
                      </a:lnTo>
                      <a:lnTo>
                        <a:pt x="210" y="36"/>
                      </a:lnTo>
                      <a:lnTo>
                        <a:pt x="192" y="24"/>
                      </a:lnTo>
                      <a:lnTo>
                        <a:pt x="186" y="6"/>
                      </a:lnTo>
                      <a:lnTo>
                        <a:pt x="180" y="0"/>
                      </a:lnTo>
                      <a:lnTo>
                        <a:pt x="174" y="12"/>
                      </a:lnTo>
                      <a:lnTo>
                        <a:pt x="168" y="30"/>
                      </a:lnTo>
                      <a:lnTo>
                        <a:pt x="144" y="24"/>
                      </a:lnTo>
                      <a:lnTo>
                        <a:pt x="132" y="30"/>
                      </a:lnTo>
                      <a:lnTo>
                        <a:pt x="84" y="30"/>
                      </a:lnTo>
                      <a:lnTo>
                        <a:pt x="84" y="42"/>
                      </a:lnTo>
                      <a:lnTo>
                        <a:pt x="54" y="42"/>
                      </a:lnTo>
                      <a:lnTo>
                        <a:pt x="48" y="36"/>
                      </a:lnTo>
                      <a:lnTo>
                        <a:pt x="30" y="36"/>
                      </a:lnTo>
                      <a:lnTo>
                        <a:pt x="24" y="42"/>
                      </a:lnTo>
                      <a:lnTo>
                        <a:pt x="6" y="42"/>
                      </a:lnTo>
                      <a:lnTo>
                        <a:pt x="6" y="48"/>
                      </a:lnTo>
                      <a:lnTo>
                        <a:pt x="0" y="54"/>
                      </a:lnTo>
                      <a:lnTo>
                        <a:pt x="12" y="60"/>
                      </a:lnTo>
                      <a:lnTo>
                        <a:pt x="6" y="96"/>
                      </a:lnTo>
                      <a:lnTo>
                        <a:pt x="18" y="96"/>
                      </a:lnTo>
                      <a:lnTo>
                        <a:pt x="30" y="102"/>
                      </a:lnTo>
                      <a:lnTo>
                        <a:pt x="36" y="102"/>
                      </a:lnTo>
                      <a:lnTo>
                        <a:pt x="36" y="108"/>
                      </a:lnTo>
                      <a:lnTo>
                        <a:pt x="30" y="108"/>
                      </a:lnTo>
                      <a:lnTo>
                        <a:pt x="30" y="114"/>
                      </a:lnTo>
                      <a:lnTo>
                        <a:pt x="24" y="120"/>
                      </a:lnTo>
                      <a:close/>
                    </a:path>
                  </a:pathLst>
                </a:custGeom>
                <a:solidFill>
                  <a:srgbClr val="C7BDAF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2" name="Slovakia" descr="© INSCALE GmbH, 15.06.2010"/>
                <p:cNvSpPr>
                  <a:spLocks/>
                </p:cNvSpPr>
                <p:nvPr/>
              </p:nvSpPr>
              <p:spPr bwMode="auto">
                <a:xfrm>
                  <a:off x="2943" y="1292"/>
                  <a:ext cx="91" cy="37"/>
                </a:xfrm>
                <a:custGeom>
                  <a:avLst/>
                  <a:gdLst>
                    <a:gd name="T0" fmla="*/ 2147483647 w 354"/>
                    <a:gd name="T1" fmla="*/ 2147483647 h 144"/>
                    <a:gd name="T2" fmla="*/ 2147483647 w 354"/>
                    <a:gd name="T3" fmla="*/ 2147483647 h 144"/>
                    <a:gd name="T4" fmla="*/ 2147483647 w 354"/>
                    <a:gd name="T5" fmla="*/ 2147483647 h 144"/>
                    <a:gd name="T6" fmla="*/ 2147483647 w 354"/>
                    <a:gd name="T7" fmla="*/ 2147483647 h 144"/>
                    <a:gd name="T8" fmla="*/ 2147483647 w 354"/>
                    <a:gd name="T9" fmla="*/ 2147483647 h 144"/>
                    <a:gd name="T10" fmla="*/ 2147483647 w 354"/>
                    <a:gd name="T11" fmla="*/ 2147483647 h 144"/>
                    <a:gd name="T12" fmla="*/ 2147483647 w 354"/>
                    <a:gd name="T13" fmla="*/ 2147483647 h 144"/>
                    <a:gd name="T14" fmla="*/ 2147483647 w 354"/>
                    <a:gd name="T15" fmla="*/ 0 h 144"/>
                    <a:gd name="T16" fmla="*/ 2147483647 w 354"/>
                    <a:gd name="T17" fmla="*/ 2147483647 h 144"/>
                    <a:gd name="T18" fmla="*/ 2147483647 w 354"/>
                    <a:gd name="T19" fmla="*/ 0 h 144"/>
                    <a:gd name="T20" fmla="*/ 2147483647 w 354"/>
                    <a:gd name="T21" fmla="*/ 2147483647 h 144"/>
                    <a:gd name="T22" fmla="*/ 2147483647 w 354"/>
                    <a:gd name="T23" fmla="*/ 2147483647 h 144"/>
                    <a:gd name="T24" fmla="*/ 2147483647 w 354"/>
                    <a:gd name="T25" fmla="*/ 2147483647 h 144"/>
                    <a:gd name="T26" fmla="*/ 2147483647 w 354"/>
                    <a:gd name="T27" fmla="*/ 2147483647 h 144"/>
                    <a:gd name="T28" fmla="*/ 2147483647 w 354"/>
                    <a:gd name="T29" fmla="*/ 2147483647 h 144"/>
                    <a:gd name="T30" fmla="*/ 0 w 354"/>
                    <a:gd name="T31" fmla="*/ 2147483647 h 144"/>
                    <a:gd name="T32" fmla="*/ 2147483647 w 354"/>
                    <a:gd name="T33" fmla="*/ 2147483647 h 144"/>
                    <a:gd name="T34" fmla="*/ 2147483647 w 354"/>
                    <a:gd name="T35" fmla="*/ 2147483647 h 144"/>
                    <a:gd name="T36" fmla="*/ 2147483647 w 354"/>
                    <a:gd name="T37" fmla="*/ 2147483647 h 144"/>
                    <a:gd name="T38" fmla="*/ 2147483647 w 354"/>
                    <a:gd name="T39" fmla="*/ 2147483647 h 144"/>
                    <a:gd name="T40" fmla="*/ 2147483647 w 354"/>
                    <a:gd name="T41" fmla="*/ 2147483647 h 144"/>
                    <a:gd name="T42" fmla="*/ 2147483647 w 354"/>
                    <a:gd name="T43" fmla="*/ 2147483647 h 144"/>
                    <a:gd name="T44" fmla="*/ 2147483647 w 354"/>
                    <a:gd name="T45" fmla="*/ 2147483647 h 144"/>
                    <a:gd name="T46" fmla="*/ 2147483647 w 354"/>
                    <a:gd name="T47" fmla="*/ 2147483647 h 144"/>
                    <a:gd name="T48" fmla="*/ 2147483647 w 354"/>
                    <a:gd name="T49" fmla="*/ 2147483647 h 144"/>
                    <a:gd name="T50" fmla="*/ 2147483647 w 354"/>
                    <a:gd name="T51" fmla="*/ 2147483647 h 144"/>
                    <a:gd name="T52" fmla="*/ 2147483647 w 354"/>
                    <a:gd name="T53" fmla="*/ 2147483647 h 144"/>
                    <a:gd name="T54" fmla="*/ 2147483647 w 354"/>
                    <a:gd name="T55" fmla="*/ 2147483647 h 144"/>
                    <a:gd name="T56" fmla="*/ 2147483647 w 354"/>
                    <a:gd name="T57" fmla="*/ 2147483647 h 144"/>
                    <a:gd name="T58" fmla="*/ 2147483647 w 354"/>
                    <a:gd name="T59" fmla="*/ 2147483647 h 144"/>
                    <a:gd name="T60" fmla="*/ 2147483647 w 354"/>
                    <a:gd name="T61" fmla="*/ 2147483647 h 144"/>
                    <a:gd name="T62" fmla="*/ 2147483647 w 354"/>
                    <a:gd name="T63" fmla="*/ 2147483647 h 144"/>
                    <a:gd name="T64" fmla="*/ 2147483647 w 354"/>
                    <a:gd name="T65" fmla="*/ 2147483647 h 144"/>
                    <a:gd name="T66" fmla="*/ 2147483647 w 354"/>
                    <a:gd name="T67" fmla="*/ 2147483647 h 144"/>
                    <a:gd name="T68" fmla="*/ 2147483647 w 354"/>
                    <a:gd name="T69" fmla="*/ 2147483647 h 14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54"/>
                    <a:gd name="T106" fmla="*/ 0 h 144"/>
                    <a:gd name="T107" fmla="*/ 354 w 354"/>
                    <a:gd name="T108" fmla="*/ 144 h 14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54" h="144">
                      <a:moveTo>
                        <a:pt x="348" y="30"/>
                      </a:moveTo>
                      <a:lnTo>
                        <a:pt x="324" y="30"/>
                      </a:lnTo>
                      <a:lnTo>
                        <a:pt x="300" y="6"/>
                      </a:lnTo>
                      <a:lnTo>
                        <a:pt x="276" y="6"/>
                      </a:lnTo>
                      <a:lnTo>
                        <a:pt x="270" y="12"/>
                      </a:lnTo>
                      <a:lnTo>
                        <a:pt x="258" y="18"/>
                      </a:lnTo>
                      <a:lnTo>
                        <a:pt x="246" y="18"/>
                      </a:lnTo>
                      <a:lnTo>
                        <a:pt x="240" y="12"/>
                      </a:lnTo>
                      <a:lnTo>
                        <a:pt x="210" y="12"/>
                      </a:lnTo>
                      <a:lnTo>
                        <a:pt x="210" y="18"/>
                      </a:lnTo>
                      <a:lnTo>
                        <a:pt x="204" y="24"/>
                      </a:lnTo>
                      <a:lnTo>
                        <a:pt x="192" y="24"/>
                      </a:lnTo>
                      <a:lnTo>
                        <a:pt x="186" y="18"/>
                      </a:lnTo>
                      <a:lnTo>
                        <a:pt x="186" y="12"/>
                      </a:lnTo>
                      <a:lnTo>
                        <a:pt x="180" y="12"/>
                      </a:lnTo>
                      <a:lnTo>
                        <a:pt x="168" y="0"/>
                      </a:lnTo>
                      <a:lnTo>
                        <a:pt x="156" y="0"/>
                      </a:lnTo>
                      <a:lnTo>
                        <a:pt x="144" y="12"/>
                      </a:lnTo>
                      <a:lnTo>
                        <a:pt x="138" y="12"/>
                      </a:lnTo>
                      <a:lnTo>
                        <a:pt x="126" y="0"/>
                      </a:lnTo>
                      <a:lnTo>
                        <a:pt x="108" y="12"/>
                      </a:lnTo>
                      <a:lnTo>
                        <a:pt x="84" y="18"/>
                      </a:lnTo>
                      <a:lnTo>
                        <a:pt x="84" y="42"/>
                      </a:lnTo>
                      <a:lnTo>
                        <a:pt x="72" y="48"/>
                      </a:lnTo>
                      <a:lnTo>
                        <a:pt x="66" y="54"/>
                      </a:lnTo>
                      <a:lnTo>
                        <a:pt x="54" y="60"/>
                      </a:lnTo>
                      <a:lnTo>
                        <a:pt x="36" y="60"/>
                      </a:lnTo>
                      <a:lnTo>
                        <a:pt x="36" y="54"/>
                      </a:lnTo>
                      <a:lnTo>
                        <a:pt x="30" y="60"/>
                      </a:lnTo>
                      <a:lnTo>
                        <a:pt x="12" y="60"/>
                      </a:lnTo>
                      <a:lnTo>
                        <a:pt x="6" y="66"/>
                      </a:lnTo>
                      <a:lnTo>
                        <a:pt x="0" y="90"/>
                      </a:lnTo>
                      <a:lnTo>
                        <a:pt x="0" y="102"/>
                      </a:lnTo>
                      <a:lnTo>
                        <a:pt x="6" y="102"/>
                      </a:lnTo>
                      <a:lnTo>
                        <a:pt x="6" y="114"/>
                      </a:lnTo>
                      <a:lnTo>
                        <a:pt x="12" y="114"/>
                      </a:lnTo>
                      <a:lnTo>
                        <a:pt x="12" y="126"/>
                      </a:lnTo>
                      <a:lnTo>
                        <a:pt x="6" y="132"/>
                      </a:lnTo>
                      <a:lnTo>
                        <a:pt x="18" y="138"/>
                      </a:lnTo>
                      <a:lnTo>
                        <a:pt x="30" y="120"/>
                      </a:lnTo>
                      <a:lnTo>
                        <a:pt x="36" y="126"/>
                      </a:lnTo>
                      <a:lnTo>
                        <a:pt x="42" y="138"/>
                      </a:lnTo>
                      <a:lnTo>
                        <a:pt x="48" y="144"/>
                      </a:lnTo>
                      <a:lnTo>
                        <a:pt x="90" y="144"/>
                      </a:lnTo>
                      <a:lnTo>
                        <a:pt x="108" y="138"/>
                      </a:lnTo>
                      <a:lnTo>
                        <a:pt x="120" y="138"/>
                      </a:lnTo>
                      <a:lnTo>
                        <a:pt x="132" y="114"/>
                      </a:lnTo>
                      <a:lnTo>
                        <a:pt x="168" y="120"/>
                      </a:lnTo>
                      <a:lnTo>
                        <a:pt x="174" y="108"/>
                      </a:lnTo>
                      <a:lnTo>
                        <a:pt x="198" y="108"/>
                      </a:lnTo>
                      <a:lnTo>
                        <a:pt x="210" y="102"/>
                      </a:lnTo>
                      <a:lnTo>
                        <a:pt x="216" y="102"/>
                      </a:lnTo>
                      <a:lnTo>
                        <a:pt x="228" y="90"/>
                      </a:lnTo>
                      <a:lnTo>
                        <a:pt x="234" y="78"/>
                      </a:lnTo>
                      <a:lnTo>
                        <a:pt x="258" y="78"/>
                      </a:lnTo>
                      <a:lnTo>
                        <a:pt x="258" y="90"/>
                      </a:lnTo>
                      <a:lnTo>
                        <a:pt x="276" y="96"/>
                      </a:lnTo>
                      <a:lnTo>
                        <a:pt x="276" y="78"/>
                      </a:lnTo>
                      <a:lnTo>
                        <a:pt x="288" y="78"/>
                      </a:lnTo>
                      <a:lnTo>
                        <a:pt x="288" y="90"/>
                      </a:lnTo>
                      <a:lnTo>
                        <a:pt x="300" y="90"/>
                      </a:lnTo>
                      <a:lnTo>
                        <a:pt x="312" y="84"/>
                      </a:lnTo>
                      <a:lnTo>
                        <a:pt x="336" y="84"/>
                      </a:lnTo>
                      <a:lnTo>
                        <a:pt x="336" y="90"/>
                      </a:lnTo>
                      <a:lnTo>
                        <a:pt x="336" y="72"/>
                      </a:lnTo>
                      <a:lnTo>
                        <a:pt x="342" y="72"/>
                      </a:lnTo>
                      <a:lnTo>
                        <a:pt x="348" y="66"/>
                      </a:lnTo>
                      <a:lnTo>
                        <a:pt x="348" y="60"/>
                      </a:lnTo>
                      <a:lnTo>
                        <a:pt x="354" y="54"/>
                      </a:lnTo>
                      <a:lnTo>
                        <a:pt x="354" y="30"/>
                      </a:lnTo>
                      <a:lnTo>
                        <a:pt x="348" y="3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3" name="Serbia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2977" y="1360"/>
                  <a:ext cx="71" cy="87"/>
                </a:xfrm>
                <a:custGeom>
                  <a:avLst/>
                  <a:gdLst>
                    <a:gd name="T0" fmla="*/ 2147483647 w 276"/>
                    <a:gd name="T1" fmla="*/ 2147483647 h 342"/>
                    <a:gd name="T2" fmla="*/ 2147483647 w 276"/>
                    <a:gd name="T3" fmla="*/ 2147483647 h 342"/>
                    <a:gd name="T4" fmla="*/ 2147483647 w 276"/>
                    <a:gd name="T5" fmla="*/ 2147483647 h 342"/>
                    <a:gd name="T6" fmla="*/ 2147483647 w 276"/>
                    <a:gd name="T7" fmla="*/ 2147483647 h 342"/>
                    <a:gd name="T8" fmla="*/ 2147483647 w 276"/>
                    <a:gd name="T9" fmla="*/ 2147483647 h 342"/>
                    <a:gd name="T10" fmla="*/ 2147483647 w 276"/>
                    <a:gd name="T11" fmla="*/ 2147483647 h 342"/>
                    <a:gd name="T12" fmla="*/ 2147483647 w 276"/>
                    <a:gd name="T13" fmla="*/ 2147483647 h 342"/>
                    <a:gd name="T14" fmla="*/ 2147483647 w 276"/>
                    <a:gd name="T15" fmla="*/ 2147483647 h 342"/>
                    <a:gd name="T16" fmla="*/ 2147483647 w 276"/>
                    <a:gd name="T17" fmla="*/ 2147483647 h 342"/>
                    <a:gd name="T18" fmla="*/ 2147483647 w 276"/>
                    <a:gd name="T19" fmla="*/ 2147483647 h 342"/>
                    <a:gd name="T20" fmla="*/ 2147483647 w 276"/>
                    <a:gd name="T21" fmla="*/ 2147483647 h 342"/>
                    <a:gd name="T22" fmla="*/ 2147483647 w 276"/>
                    <a:gd name="T23" fmla="*/ 2147483647 h 342"/>
                    <a:gd name="T24" fmla="*/ 2147483647 w 276"/>
                    <a:gd name="T25" fmla="*/ 0 h 342"/>
                    <a:gd name="T26" fmla="*/ 2147483647 w 276"/>
                    <a:gd name="T27" fmla="*/ 2147483647 h 342"/>
                    <a:gd name="T28" fmla="*/ 0 w 276"/>
                    <a:gd name="T29" fmla="*/ 2147483647 h 342"/>
                    <a:gd name="T30" fmla="*/ 2147483647 w 276"/>
                    <a:gd name="T31" fmla="*/ 2147483647 h 342"/>
                    <a:gd name="T32" fmla="*/ 2147483647 w 276"/>
                    <a:gd name="T33" fmla="*/ 2147483647 h 342"/>
                    <a:gd name="T34" fmla="*/ 2147483647 w 276"/>
                    <a:gd name="T35" fmla="*/ 2147483647 h 342"/>
                    <a:gd name="T36" fmla="*/ 2147483647 w 276"/>
                    <a:gd name="T37" fmla="*/ 2147483647 h 342"/>
                    <a:gd name="T38" fmla="*/ 2147483647 w 276"/>
                    <a:gd name="T39" fmla="*/ 2147483647 h 342"/>
                    <a:gd name="T40" fmla="*/ 2147483647 w 276"/>
                    <a:gd name="T41" fmla="*/ 2147483647 h 342"/>
                    <a:gd name="T42" fmla="*/ 2147483647 w 276"/>
                    <a:gd name="T43" fmla="*/ 2147483647 h 342"/>
                    <a:gd name="T44" fmla="*/ 2147483647 w 276"/>
                    <a:gd name="T45" fmla="*/ 2147483647 h 342"/>
                    <a:gd name="T46" fmla="*/ 2147483647 w 276"/>
                    <a:gd name="T47" fmla="*/ 2147483647 h 342"/>
                    <a:gd name="T48" fmla="*/ 2147483647 w 276"/>
                    <a:gd name="T49" fmla="*/ 2147483647 h 342"/>
                    <a:gd name="T50" fmla="*/ 2147483647 w 276"/>
                    <a:gd name="T51" fmla="*/ 2147483647 h 342"/>
                    <a:gd name="T52" fmla="*/ 2147483647 w 276"/>
                    <a:gd name="T53" fmla="*/ 2147483647 h 342"/>
                    <a:gd name="T54" fmla="*/ 2147483647 w 276"/>
                    <a:gd name="T55" fmla="*/ 2147483647 h 342"/>
                    <a:gd name="T56" fmla="*/ 2147483647 w 276"/>
                    <a:gd name="T57" fmla="*/ 2147483647 h 342"/>
                    <a:gd name="T58" fmla="*/ 2147483647 w 276"/>
                    <a:gd name="T59" fmla="*/ 2147483647 h 342"/>
                    <a:gd name="T60" fmla="*/ 2147483647 w 276"/>
                    <a:gd name="T61" fmla="*/ 2147483647 h 342"/>
                    <a:gd name="T62" fmla="*/ 2147483647 w 276"/>
                    <a:gd name="T63" fmla="*/ 2147483647 h 342"/>
                    <a:gd name="T64" fmla="*/ 2147483647 w 276"/>
                    <a:gd name="T65" fmla="*/ 2147483647 h 342"/>
                    <a:gd name="T66" fmla="*/ 2147483647 w 276"/>
                    <a:gd name="T67" fmla="*/ 2147483647 h 342"/>
                    <a:gd name="T68" fmla="*/ 2147483647 w 276"/>
                    <a:gd name="T69" fmla="*/ 2147483647 h 342"/>
                    <a:gd name="T70" fmla="*/ 2147483647 w 276"/>
                    <a:gd name="T71" fmla="*/ 2147483647 h 342"/>
                    <a:gd name="T72" fmla="*/ 2147483647 w 276"/>
                    <a:gd name="T73" fmla="*/ 2147483647 h 342"/>
                    <a:gd name="T74" fmla="*/ 2147483647 w 276"/>
                    <a:gd name="T75" fmla="*/ 2147483647 h 342"/>
                    <a:gd name="T76" fmla="*/ 2147483647 w 276"/>
                    <a:gd name="T77" fmla="*/ 2147483647 h 342"/>
                    <a:gd name="T78" fmla="*/ 2147483647 w 276"/>
                    <a:gd name="T79" fmla="*/ 2147483647 h 342"/>
                    <a:gd name="T80" fmla="*/ 2147483647 w 276"/>
                    <a:gd name="T81" fmla="*/ 2147483647 h 342"/>
                    <a:gd name="T82" fmla="*/ 2147483647 w 276"/>
                    <a:gd name="T83" fmla="*/ 2147483647 h 342"/>
                    <a:gd name="T84" fmla="*/ 2147483647 w 276"/>
                    <a:gd name="T85" fmla="*/ 2147483647 h 342"/>
                    <a:gd name="T86" fmla="*/ 2147483647 w 276"/>
                    <a:gd name="T87" fmla="*/ 2147483647 h 3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76"/>
                    <a:gd name="T133" fmla="*/ 0 h 342"/>
                    <a:gd name="T134" fmla="*/ 276 w 276"/>
                    <a:gd name="T135" fmla="*/ 342 h 3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76" h="342">
                      <a:moveTo>
                        <a:pt x="270" y="228"/>
                      </a:moveTo>
                      <a:lnTo>
                        <a:pt x="252" y="222"/>
                      </a:lnTo>
                      <a:lnTo>
                        <a:pt x="258" y="210"/>
                      </a:lnTo>
                      <a:lnTo>
                        <a:pt x="240" y="204"/>
                      </a:lnTo>
                      <a:lnTo>
                        <a:pt x="240" y="186"/>
                      </a:lnTo>
                      <a:lnTo>
                        <a:pt x="252" y="174"/>
                      </a:lnTo>
                      <a:lnTo>
                        <a:pt x="252" y="150"/>
                      </a:lnTo>
                      <a:lnTo>
                        <a:pt x="246" y="144"/>
                      </a:lnTo>
                      <a:lnTo>
                        <a:pt x="252" y="132"/>
                      </a:lnTo>
                      <a:lnTo>
                        <a:pt x="258" y="126"/>
                      </a:lnTo>
                      <a:lnTo>
                        <a:pt x="234" y="120"/>
                      </a:lnTo>
                      <a:lnTo>
                        <a:pt x="210" y="126"/>
                      </a:lnTo>
                      <a:lnTo>
                        <a:pt x="204" y="120"/>
                      </a:lnTo>
                      <a:lnTo>
                        <a:pt x="180" y="114"/>
                      </a:lnTo>
                      <a:lnTo>
                        <a:pt x="168" y="96"/>
                      </a:lnTo>
                      <a:lnTo>
                        <a:pt x="174" y="90"/>
                      </a:lnTo>
                      <a:lnTo>
                        <a:pt x="174" y="72"/>
                      </a:lnTo>
                      <a:lnTo>
                        <a:pt x="162" y="66"/>
                      </a:lnTo>
                      <a:lnTo>
                        <a:pt x="156" y="66"/>
                      </a:lnTo>
                      <a:lnTo>
                        <a:pt x="150" y="72"/>
                      </a:lnTo>
                      <a:lnTo>
                        <a:pt x="144" y="72"/>
                      </a:lnTo>
                      <a:lnTo>
                        <a:pt x="138" y="66"/>
                      </a:lnTo>
                      <a:lnTo>
                        <a:pt x="126" y="30"/>
                      </a:lnTo>
                      <a:lnTo>
                        <a:pt x="120" y="30"/>
                      </a:lnTo>
                      <a:lnTo>
                        <a:pt x="96" y="12"/>
                      </a:lnTo>
                      <a:lnTo>
                        <a:pt x="72" y="0"/>
                      </a:lnTo>
                      <a:lnTo>
                        <a:pt x="48" y="0"/>
                      </a:lnTo>
                      <a:lnTo>
                        <a:pt x="30" y="18"/>
                      </a:lnTo>
                      <a:lnTo>
                        <a:pt x="6" y="18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12" y="54"/>
                      </a:lnTo>
                      <a:lnTo>
                        <a:pt x="18" y="54"/>
                      </a:lnTo>
                      <a:lnTo>
                        <a:pt x="12" y="72"/>
                      </a:lnTo>
                      <a:lnTo>
                        <a:pt x="24" y="72"/>
                      </a:lnTo>
                      <a:lnTo>
                        <a:pt x="36" y="78"/>
                      </a:lnTo>
                      <a:lnTo>
                        <a:pt x="42" y="78"/>
                      </a:lnTo>
                      <a:lnTo>
                        <a:pt x="36" y="84"/>
                      </a:lnTo>
                      <a:lnTo>
                        <a:pt x="30" y="84"/>
                      </a:lnTo>
                      <a:lnTo>
                        <a:pt x="24" y="90"/>
                      </a:lnTo>
                      <a:lnTo>
                        <a:pt x="18" y="90"/>
                      </a:lnTo>
                      <a:lnTo>
                        <a:pt x="18" y="102"/>
                      </a:lnTo>
                      <a:lnTo>
                        <a:pt x="12" y="102"/>
                      </a:lnTo>
                      <a:lnTo>
                        <a:pt x="12" y="108"/>
                      </a:lnTo>
                      <a:lnTo>
                        <a:pt x="18" y="108"/>
                      </a:lnTo>
                      <a:lnTo>
                        <a:pt x="30" y="102"/>
                      </a:lnTo>
                      <a:lnTo>
                        <a:pt x="42" y="102"/>
                      </a:lnTo>
                      <a:lnTo>
                        <a:pt x="42" y="114"/>
                      </a:lnTo>
                      <a:lnTo>
                        <a:pt x="24" y="132"/>
                      </a:lnTo>
                      <a:lnTo>
                        <a:pt x="24" y="150"/>
                      </a:lnTo>
                      <a:lnTo>
                        <a:pt x="48" y="150"/>
                      </a:lnTo>
                      <a:lnTo>
                        <a:pt x="54" y="156"/>
                      </a:lnTo>
                      <a:lnTo>
                        <a:pt x="60" y="168"/>
                      </a:lnTo>
                      <a:lnTo>
                        <a:pt x="36" y="174"/>
                      </a:lnTo>
                      <a:lnTo>
                        <a:pt x="48" y="186"/>
                      </a:lnTo>
                      <a:lnTo>
                        <a:pt x="54" y="198"/>
                      </a:lnTo>
                      <a:lnTo>
                        <a:pt x="54" y="204"/>
                      </a:lnTo>
                      <a:lnTo>
                        <a:pt x="48" y="204"/>
                      </a:lnTo>
                      <a:lnTo>
                        <a:pt x="48" y="210"/>
                      </a:lnTo>
                      <a:lnTo>
                        <a:pt x="66" y="222"/>
                      </a:lnTo>
                      <a:lnTo>
                        <a:pt x="78" y="234"/>
                      </a:lnTo>
                      <a:lnTo>
                        <a:pt x="90" y="252"/>
                      </a:lnTo>
                      <a:lnTo>
                        <a:pt x="96" y="246"/>
                      </a:lnTo>
                      <a:lnTo>
                        <a:pt x="96" y="294"/>
                      </a:lnTo>
                      <a:lnTo>
                        <a:pt x="96" y="288"/>
                      </a:lnTo>
                      <a:lnTo>
                        <a:pt x="108" y="306"/>
                      </a:lnTo>
                      <a:lnTo>
                        <a:pt x="120" y="306"/>
                      </a:lnTo>
                      <a:lnTo>
                        <a:pt x="126" y="324"/>
                      </a:lnTo>
                      <a:lnTo>
                        <a:pt x="126" y="342"/>
                      </a:lnTo>
                      <a:lnTo>
                        <a:pt x="144" y="336"/>
                      </a:lnTo>
                      <a:lnTo>
                        <a:pt x="150" y="324"/>
                      </a:lnTo>
                      <a:lnTo>
                        <a:pt x="174" y="324"/>
                      </a:lnTo>
                      <a:lnTo>
                        <a:pt x="174" y="312"/>
                      </a:lnTo>
                      <a:lnTo>
                        <a:pt x="192" y="312"/>
                      </a:lnTo>
                      <a:lnTo>
                        <a:pt x="198" y="306"/>
                      </a:lnTo>
                      <a:lnTo>
                        <a:pt x="240" y="300"/>
                      </a:lnTo>
                      <a:lnTo>
                        <a:pt x="252" y="300"/>
                      </a:lnTo>
                      <a:lnTo>
                        <a:pt x="252" y="276"/>
                      </a:lnTo>
                      <a:lnTo>
                        <a:pt x="246" y="270"/>
                      </a:lnTo>
                      <a:lnTo>
                        <a:pt x="246" y="264"/>
                      </a:lnTo>
                      <a:lnTo>
                        <a:pt x="270" y="264"/>
                      </a:lnTo>
                      <a:lnTo>
                        <a:pt x="276" y="258"/>
                      </a:lnTo>
                      <a:lnTo>
                        <a:pt x="276" y="234"/>
                      </a:lnTo>
                      <a:lnTo>
                        <a:pt x="270" y="228"/>
                      </a:lnTo>
                      <a:close/>
                      <a:moveTo>
                        <a:pt x="36" y="210"/>
                      </a:moveTo>
                      <a:lnTo>
                        <a:pt x="42" y="210"/>
                      </a:lnTo>
                      <a:lnTo>
                        <a:pt x="30" y="210"/>
                      </a:lnTo>
                      <a:lnTo>
                        <a:pt x="36" y="2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4" name="Romania" descr="© INSCALE GmbH, 15.06.2010"/>
                <p:cNvSpPr>
                  <a:spLocks/>
                </p:cNvSpPr>
                <p:nvPr/>
              </p:nvSpPr>
              <p:spPr bwMode="auto">
                <a:xfrm>
                  <a:off x="3000" y="1318"/>
                  <a:ext cx="157" cy="94"/>
                </a:xfrm>
                <a:custGeom>
                  <a:avLst/>
                  <a:gdLst>
                    <a:gd name="T0" fmla="*/ 2147483647 w 612"/>
                    <a:gd name="T1" fmla="*/ 2147483647 h 366"/>
                    <a:gd name="T2" fmla="*/ 2147483647 w 612"/>
                    <a:gd name="T3" fmla="*/ 2147483647 h 366"/>
                    <a:gd name="T4" fmla="*/ 2147483647 w 612"/>
                    <a:gd name="T5" fmla="*/ 2147483647 h 366"/>
                    <a:gd name="T6" fmla="*/ 2147483647 w 612"/>
                    <a:gd name="T7" fmla="*/ 2147483647 h 366"/>
                    <a:gd name="T8" fmla="*/ 2147483647 w 612"/>
                    <a:gd name="T9" fmla="*/ 2147483647 h 366"/>
                    <a:gd name="T10" fmla="*/ 2147483647 w 612"/>
                    <a:gd name="T11" fmla="*/ 2147483647 h 366"/>
                    <a:gd name="T12" fmla="*/ 2147483647 w 612"/>
                    <a:gd name="T13" fmla="*/ 2147483647 h 366"/>
                    <a:gd name="T14" fmla="*/ 2147483647 w 612"/>
                    <a:gd name="T15" fmla="*/ 2147483647 h 366"/>
                    <a:gd name="T16" fmla="*/ 2147483647 w 612"/>
                    <a:gd name="T17" fmla="*/ 2147483647 h 366"/>
                    <a:gd name="T18" fmla="*/ 2147483647 w 612"/>
                    <a:gd name="T19" fmla="*/ 2147483647 h 366"/>
                    <a:gd name="T20" fmla="*/ 2147483647 w 612"/>
                    <a:gd name="T21" fmla="*/ 2147483647 h 366"/>
                    <a:gd name="T22" fmla="*/ 2147483647 w 612"/>
                    <a:gd name="T23" fmla="*/ 2147483647 h 366"/>
                    <a:gd name="T24" fmla="*/ 2147483647 w 612"/>
                    <a:gd name="T25" fmla="*/ 2147483647 h 366"/>
                    <a:gd name="T26" fmla="*/ 2147483647 w 612"/>
                    <a:gd name="T27" fmla="*/ 0 h 366"/>
                    <a:gd name="T28" fmla="*/ 2147483647 w 612"/>
                    <a:gd name="T29" fmla="*/ 2147483647 h 366"/>
                    <a:gd name="T30" fmla="*/ 2147483647 w 612"/>
                    <a:gd name="T31" fmla="*/ 2147483647 h 366"/>
                    <a:gd name="T32" fmla="*/ 2147483647 w 612"/>
                    <a:gd name="T33" fmla="*/ 2147483647 h 366"/>
                    <a:gd name="T34" fmla="*/ 2147483647 w 612"/>
                    <a:gd name="T35" fmla="*/ 2147483647 h 366"/>
                    <a:gd name="T36" fmla="*/ 2147483647 w 612"/>
                    <a:gd name="T37" fmla="*/ 2147483647 h 366"/>
                    <a:gd name="T38" fmla="*/ 2147483647 w 612"/>
                    <a:gd name="T39" fmla="*/ 2147483647 h 366"/>
                    <a:gd name="T40" fmla="*/ 2147483647 w 612"/>
                    <a:gd name="T41" fmla="*/ 2147483647 h 366"/>
                    <a:gd name="T42" fmla="*/ 2147483647 w 612"/>
                    <a:gd name="T43" fmla="*/ 2147483647 h 366"/>
                    <a:gd name="T44" fmla="*/ 2147483647 w 612"/>
                    <a:gd name="T45" fmla="*/ 2147483647 h 366"/>
                    <a:gd name="T46" fmla="*/ 2147483647 w 612"/>
                    <a:gd name="T47" fmla="*/ 2147483647 h 366"/>
                    <a:gd name="T48" fmla="*/ 0 w 612"/>
                    <a:gd name="T49" fmla="*/ 2147483647 h 366"/>
                    <a:gd name="T50" fmla="*/ 2147483647 w 612"/>
                    <a:gd name="T51" fmla="*/ 2147483647 h 366"/>
                    <a:gd name="T52" fmla="*/ 2147483647 w 612"/>
                    <a:gd name="T53" fmla="*/ 2147483647 h 366"/>
                    <a:gd name="T54" fmla="*/ 2147483647 w 612"/>
                    <a:gd name="T55" fmla="*/ 2147483647 h 366"/>
                    <a:gd name="T56" fmla="*/ 2147483647 w 612"/>
                    <a:gd name="T57" fmla="*/ 2147483647 h 366"/>
                    <a:gd name="T58" fmla="*/ 2147483647 w 612"/>
                    <a:gd name="T59" fmla="*/ 2147483647 h 366"/>
                    <a:gd name="T60" fmla="*/ 2147483647 w 612"/>
                    <a:gd name="T61" fmla="*/ 2147483647 h 366"/>
                    <a:gd name="T62" fmla="*/ 2147483647 w 612"/>
                    <a:gd name="T63" fmla="*/ 2147483647 h 366"/>
                    <a:gd name="T64" fmla="*/ 2147483647 w 612"/>
                    <a:gd name="T65" fmla="*/ 2147483647 h 366"/>
                    <a:gd name="T66" fmla="*/ 2147483647 w 612"/>
                    <a:gd name="T67" fmla="*/ 2147483647 h 366"/>
                    <a:gd name="T68" fmla="*/ 2147483647 w 612"/>
                    <a:gd name="T69" fmla="*/ 2147483647 h 366"/>
                    <a:gd name="T70" fmla="*/ 2147483647 w 612"/>
                    <a:gd name="T71" fmla="*/ 2147483647 h 366"/>
                    <a:gd name="T72" fmla="*/ 2147483647 w 612"/>
                    <a:gd name="T73" fmla="*/ 2147483647 h 366"/>
                    <a:gd name="T74" fmla="*/ 2147483647 w 612"/>
                    <a:gd name="T75" fmla="*/ 2147483647 h 366"/>
                    <a:gd name="T76" fmla="*/ 2147483647 w 612"/>
                    <a:gd name="T77" fmla="*/ 2147483647 h 366"/>
                    <a:gd name="T78" fmla="*/ 2147483647 w 612"/>
                    <a:gd name="T79" fmla="*/ 2147483647 h 366"/>
                    <a:gd name="T80" fmla="*/ 2147483647 w 612"/>
                    <a:gd name="T81" fmla="*/ 2147483647 h 366"/>
                    <a:gd name="T82" fmla="*/ 2147483647 w 612"/>
                    <a:gd name="T83" fmla="*/ 2147483647 h 366"/>
                    <a:gd name="T84" fmla="*/ 2147483647 w 612"/>
                    <a:gd name="T85" fmla="*/ 2147483647 h 36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12"/>
                    <a:gd name="T130" fmla="*/ 0 h 366"/>
                    <a:gd name="T131" fmla="*/ 612 w 612"/>
                    <a:gd name="T132" fmla="*/ 366 h 36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12" h="366">
                      <a:moveTo>
                        <a:pt x="516" y="354"/>
                      </a:moveTo>
                      <a:lnTo>
                        <a:pt x="522" y="360"/>
                      </a:lnTo>
                      <a:lnTo>
                        <a:pt x="540" y="360"/>
                      </a:lnTo>
                      <a:lnTo>
                        <a:pt x="540" y="318"/>
                      </a:lnTo>
                      <a:lnTo>
                        <a:pt x="546" y="312"/>
                      </a:lnTo>
                      <a:lnTo>
                        <a:pt x="558" y="294"/>
                      </a:lnTo>
                      <a:lnTo>
                        <a:pt x="564" y="282"/>
                      </a:lnTo>
                      <a:lnTo>
                        <a:pt x="570" y="276"/>
                      </a:lnTo>
                      <a:lnTo>
                        <a:pt x="606" y="276"/>
                      </a:lnTo>
                      <a:lnTo>
                        <a:pt x="612" y="270"/>
                      </a:lnTo>
                      <a:lnTo>
                        <a:pt x="612" y="258"/>
                      </a:lnTo>
                      <a:lnTo>
                        <a:pt x="600" y="222"/>
                      </a:lnTo>
                      <a:lnTo>
                        <a:pt x="600" y="216"/>
                      </a:lnTo>
                      <a:lnTo>
                        <a:pt x="594" y="216"/>
                      </a:lnTo>
                      <a:lnTo>
                        <a:pt x="588" y="222"/>
                      </a:lnTo>
                      <a:lnTo>
                        <a:pt x="570" y="222"/>
                      </a:lnTo>
                      <a:lnTo>
                        <a:pt x="564" y="228"/>
                      </a:lnTo>
                      <a:lnTo>
                        <a:pt x="558" y="228"/>
                      </a:lnTo>
                      <a:lnTo>
                        <a:pt x="552" y="234"/>
                      </a:lnTo>
                      <a:lnTo>
                        <a:pt x="522" y="234"/>
                      </a:lnTo>
                      <a:lnTo>
                        <a:pt x="510" y="222"/>
                      </a:lnTo>
                      <a:lnTo>
                        <a:pt x="510" y="198"/>
                      </a:lnTo>
                      <a:lnTo>
                        <a:pt x="504" y="192"/>
                      </a:lnTo>
                      <a:lnTo>
                        <a:pt x="498" y="180"/>
                      </a:lnTo>
                      <a:lnTo>
                        <a:pt x="498" y="168"/>
                      </a:lnTo>
                      <a:lnTo>
                        <a:pt x="504" y="162"/>
                      </a:lnTo>
                      <a:lnTo>
                        <a:pt x="504" y="150"/>
                      </a:lnTo>
                      <a:lnTo>
                        <a:pt x="510" y="144"/>
                      </a:lnTo>
                      <a:lnTo>
                        <a:pt x="504" y="144"/>
                      </a:lnTo>
                      <a:lnTo>
                        <a:pt x="504" y="102"/>
                      </a:lnTo>
                      <a:lnTo>
                        <a:pt x="498" y="96"/>
                      </a:lnTo>
                      <a:lnTo>
                        <a:pt x="480" y="96"/>
                      </a:lnTo>
                      <a:lnTo>
                        <a:pt x="474" y="78"/>
                      </a:lnTo>
                      <a:lnTo>
                        <a:pt x="462" y="78"/>
                      </a:lnTo>
                      <a:lnTo>
                        <a:pt x="456" y="54"/>
                      </a:lnTo>
                      <a:lnTo>
                        <a:pt x="432" y="42"/>
                      </a:lnTo>
                      <a:lnTo>
                        <a:pt x="432" y="30"/>
                      </a:lnTo>
                      <a:lnTo>
                        <a:pt x="426" y="24"/>
                      </a:lnTo>
                      <a:lnTo>
                        <a:pt x="420" y="12"/>
                      </a:lnTo>
                      <a:lnTo>
                        <a:pt x="414" y="6"/>
                      </a:lnTo>
                      <a:lnTo>
                        <a:pt x="396" y="0"/>
                      </a:lnTo>
                      <a:lnTo>
                        <a:pt x="384" y="0"/>
                      </a:lnTo>
                      <a:lnTo>
                        <a:pt x="378" y="6"/>
                      </a:lnTo>
                      <a:lnTo>
                        <a:pt x="378" y="12"/>
                      </a:lnTo>
                      <a:lnTo>
                        <a:pt x="366" y="24"/>
                      </a:lnTo>
                      <a:lnTo>
                        <a:pt x="348" y="24"/>
                      </a:lnTo>
                      <a:lnTo>
                        <a:pt x="342" y="18"/>
                      </a:lnTo>
                      <a:lnTo>
                        <a:pt x="336" y="30"/>
                      </a:lnTo>
                      <a:lnTo>
                        <a:pt x="312" y="24"/>
                      </a:lnTo>
                      <a:lnTo>
                        <a:pt x="312" y="30"/>
                      </a:lnTo>
                      <a:lnTo>
                        <a:pt x="300" y="42"/>
                      </a:lnTo>
                      <a:lnTo>
                        <a:pt x="288" y="42"/>
                      </a:lnTo>
                      <a:lnTo>
                        <a:pt x="264" y="18"/>
                      </a:lnTo>
                      <a:lnTo>
                        <a:pt x="258" y="18"/>
                      </a:lnTo>
                      <a:lnTo>
                        <a:pt x="246" y="24"/>
                      </a:lnTo>
                      <a:lnTo>
                        <a:pt x="240" y="24"/>
                      </a:lnTo>
                      <a:lnTo>
                        <a:pt x="228" y="30"/>
                      </a:lnTo>
                      <a:lnTo>
                        <a:pt x="222" y="24"/>
                      </a:lnTo>
                      <a:lnTo>
                        <a:pt x="198" y="24"/>
                      </a:lnTo>
                      <a:lnTo>
                        <a:pt x="192" y="18"/>
                      </a:lnTo>
                      <a:lnTo>
                        <a:pt x="168" y="18"/>
                      </a:lnTo>
                      <a:lnTo>
                        <a:pt x="150" y="36"/>
                      </a:lnTo>
                      <a:lnTo>
                        <a:pt x="120" y="36"/>
                      </a:lnTo>
                      <a:lnTo>
                        <a:pt x="108" y="48"/>
                      </a:lnTo>
                      <a:lnTo>
                        <a:pt x="108" y="90"/>
                      </a:lnTo>
                      <a:lnTo>
                        <a:pt x="90" y="108"/>
                      </a:lnTo>
                      <a:lnTo>
                        <a:pt x="78" y="114"/>
                      </a:lnTo>
                      <a:lnTo>
                        <a:pt x="72" y="120"/>
                      </a:lnTo>
                      <a:lnTo>
                        <a:pt x="72" y="138"/>
                      </a:lnTo>
                      <a:lnTo>
                        <a:pt x="66" y="144"/>
                      </a:lnTo>
                      <a:lnTo>
                        <a:pt x="54" y="150"/>
                      </a:lnTo>
                      <a:lnTo>
                        <a:pt x="48" y="156"/>
                      </a:lnTo>
                      <a:lnTo>
                        <a:pt x="30" y="150"/>
                      </a:lnTo>
                      <a:lnTo>
                        <a:pt x="30" y="168"/>
                      </a:lnTo>
                      <a:lnTo>
                        <a:pt x="0" y="174"/>
                      </a:lnTo>
                      <a:lnTo>
                        <a:pt x="6" y="174"/>
                      </a:lnTo>
                      <a:lnTo>
                        <a:pt x="30" y="192"/>
                      </a:lnTo>
                      <a:lnTo>
                        <a:pt x="36" y="192"/>
                      </a:lnTo>
                      <a:lnTo>
                        <a:pt x="48" y="228"/>
                      </a:lnTo>
                      <a:lnTo>
                        <a:pt x="54" y="234"/>
                      </a:lnTo>
                      <a:lnTo>
                        <a:pt x="60" y="234"/>
                      </a:lnTo>
                      <a:lnTo>
                        <a:pt x="66" y="228"/>
                      </a:lnTo>
                      <a:lnTo>
                        <a:pt x="72" y="228"/>
                      </a:lnTo>
                      <a:lnTo>
                        <a:pt x="84" y="234"/>
                      </a:lnTo>
                      <a:lnTo>
                        <a:pt x="84" y="252"/>
                      </a:lnTo>
                      <a:lnTo>
                        <a:pt x="78" y="258"/>
                      </a:lnTo>
                      <a:lnTo>
                        <a:pt x="90" y="276"/>
                      </a:lnTo>
                      <a:lnTo>
                        <a:pt x="114" y="282"/>
                      </a:lnTo>
                      <a:lnTo>
                        <a:pt x="120" y="288"/>
                      </a:lnTo>
                      <a:lnTo>
                        <a:pt x="144" y="282"/>
                      </a:lnTo>
                      <a:lnTo>
                        <a:pt x="168" y="288"/>
                      </a:lnTo>
                      <a:lnTo>
                        <a:pt x="162" y="294"/>
                      </a:lnTo>
                      <a:lnTo>
                        <a:pt x="156" y="306"/>
                      </a:lnTo>
                      <a:lnTo>
                        <a:pt x="162" y="312"/>
                      </a:lnTo>
                      <a:lnTo>
                        <a:pt x="162" y="324"/>
                      </a:lnTo>
                      <a:lnTo>
                        <a:pt x="186" y="324"/>
                      </a:lnTo>
                      <a:lnTo>
                        <a:pt x="192" y="330"/>
                      </a:lnTo>
                      <a:lnTo>
                        <a:pt x="186" y="336"/>
                      </a:lnTo>
                      <a:lnTo>
                        <a:pt x="186" y="342"/>
                      </a:lnTo>
                      <a:lnTo>
                        <a:pt x="180" y="348"/>
                      </a:lnTo>
                      <a:lnTo>
                        <a:pt x="186" y="354"/>
                      </a:lnTo>
                      <a:lnTo>
                        <a:pt x="204" y="354"/>
                      </a:lnTo>
                      <a:lnTo>
                        <a:pt x="216" y="342"/>
                      </a:lnTo>
                      <a:lnTo>
                        <a:pt x="240" y="354"/>
                      </a:lnTo>
                      <a:lnTo>
                        <a:pt x="252" y="354"/>
                      </a:lnTo>
                      <a:lnTo>
                        <a:pt x="258" y="360"/>
                      </a:lnTo>
                      <a:lnTo>
                        <a:pt x="282" y="360"/>
                      </a:lnTo>
                      <a:lnTo>
                        <a:pt x="288" y="354"/>
                      </a:lnTo>
                      <a:lnTo>
                        <a:pt x="288" y="348"/>
                      </a:lnTo>
                      <a:lnTo>
                        <a:pt x="306" y="354"/>
                      </a:lnTo>
                      <a:lnTo>
                        <a:pt x="330" y="354"/>
                      </a:lnTo>
                      <a:lnTo>
                        <a:pt x="336" y="360"/>
                      </a:lnTo>
                      <a:lnTo>
                        <a:pt x="348" y="366"/>
                      </a:lnTo>
                      <a:lnTo>
                        <a:pt x="366" y="366"/>
                      </a:lnTo>
                      <a:lnTo>
                        <a:pt x="372" y="360"/>
                      </a:lnTo>
                      <a:lnTo>
                        <a:pt x="372" y="348"/>
                      </a:lnTo>
                      <a:lnTo>
                        <a:pt x="378" y="342"/>
                      </a:lnTo>
                      <a:lnTo>
                        <a:pt x="384" y="342"/>
                      </a:lnTo>
                      <a:lnTo>
                        <a:pt x="396" y="336"/>
                      </a:lnTo>
                      <a:lnTo>
                        <a:pt x="402" y="336"/>
                      </a:lnTo>
                      <a:lnTo>
                        <a:pt x="402" y="330"/>
                      </a:lnTo>
                      <a:lnTo>
                        <a:pt x="432" y="336"/>
                      </a:lnTo>
                      <a:lnTo>
                        <a:pt x="432" y="324"/>
                      </a:lnTo>
                      <a:lnTo>
                        <a:pt x="438" y="324"/>
                      </a:lnTo>
                      <a:lnTo>
                        <a:pt x="450" y="330"/>
                      </a:lnTo>
                      <a:lnTo>
                        <a:pt x="462" y="330"/>
                      </a:lnTo>
                      <a:lnTo>
                        <a:pt x="474" y="336"/>
                      </a:lnTo>
                      <a:lnTo>
                        <a:pt x="498" y="336"/>
                      </a:lnTo>
                      <a:lnTo>
                        <a:pt x="516" y="35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2000" kern="0" noProof="1">
                    <a:solidFill>
                      <a:srgbClr val="645746"/>
                    </a:solidFill>
                  </a:endParaRPr>
                </a:p>
              </p:txBody>
            </p:sp>
            <p:sp>
              <p:nvSpPr>
                <p:cNvPr id="315" name="Portugal" descr="© INSCALE GmbH, 15.06.2010"/>
                <p:cNvSpPr>
                  <a:spLocks/>
                </p:cNvSpPr>
                <p:nvPr/>
              </p:nvSpPr>
              <p:spPr bwMode="auto">
                <a:xfrm>
                  <a:off x="2506" y="1443"/>
                  <a:ext cx="58" cy="105"/>
                </a:xfrm>
                <a:custGeom>
                  <a:avLst/>
                  <a:gdLst>
                    <a:gd name="T0" fmla="*/ 2147483647 w 228"/>
                    <a:gd name="T1" fmla="*/ 2147483647 h 414"/>
                    <a:gd name="T2" fmla="*/ 2147483647 w 228"/>
                    <a:gd name="T3" fmla="*/ 2147483647 h 414"/>
                    <a:gd name="T4" fmla="*/ 2147483647 w 228"/>
                    <a:gd name="T5" fmla="*/ 2147483647 h 414"/>
                    <a:gd name="T6" fmla="*/ 2147483647 w 228"/>
                    <a:gd name="T7" fmla="*/ 2147483647 h 414"/>
                    <a:gd name="T8" fmla="*/ 2147483647 w 228"/>
                    <a:gd name="T9" fmla="*/ 2147483647 h 414"/>
                    <a:gd name="T10" fmla="*/ 2147483647 w 228"/>
                    <a:gd name="T11" fmla="*/ 2147483647 h 414"/>
                    <a:gd name="T12" fmla="*/ 2147483647 w 228"/>
                    <a:gd name="T13" fmla="*/ 0 h 414"/>
                    <a:gd name="T14" fmla="*/ 2147483647 w 228"/>
                    <a:gd name="T15" fmla="*/ 2147483647 h 414"/>
                    <a:gd name="T16" fmla="*/ 2147483647 w 228"/>
                    <a:gd name="T17" fmla="*/ 2147483647 h 414"/>
                    <a:gd name="T18" fmla="*/ 2147483647 w 228"/>
                    <a:gd name="T19" fmla="*/ 2147483647 h 414"/>
                    <a:gd name="T20" fmla="*/ 2147483647 w 228"/>
                    <a:gd name="T21" fmla="*/ 2147483647 h 414"/>
                    <a:gd name="T22" fmla="*/ 2147483647 w 228"/>
                    <a:gd name="T23" fmla="*/ 2147483647 h 414"/>
                    <a:gd name="T24" fmla="*/ 2147483647 w 228"/>
                    <a:gd name="T25" fmla="*/ 2147483647 h 414"/>
                    <a:gd name="T26" fmla="*/ 0 w 228"/>
                    <a:gd name="T27" fmla="*/ 2147483647 h 414"/>
                    <a:gd name="T28" fmla="*/ 2147483647 w 228"/>
                    <a:gd name="T29" fmla="*/ 2147483647 h 414"/>
                    <a:gd name="T30" fmla="*/ 2147483647 w 228"/>
                    <a:gd name="T31" fmla="*/ 2147483647 h 414"/>
                    <a:gd name="T32" fmla="*/ 2147483647 w 228"/>
                    <a:gd name="T33" fmla="*/ 2147483647 h 414"/>
                    <a:gd name="T34" fmla="*/ 2147483647 w 228"/>
                    <a:gd name="T35" fmla="*/ 2147483647 h 414"/>
                    <a:gd name="T36" fmla="*/ 2147483647 w 228"/>
                    <a:gd name="T37" fmla="*/ 2147483647 h 414"/>
                    <a:gd name="T38" fmla="*/ 2147483647 w 228"/>
                    <a:gd name="T39" fmla="*/ 2147483647 h 414"/>
                    <a:gd name="T40" fmla="*/ 2147483647 w 228"/>
                    <a:gd name="T41" fmla="*/ 2147483647 h 414"/>
                    <a:gd name="T42" fmla="*/ 2147483647 w 228"/>
                    <a:gd name="T43" fmla="*/ 2147483647 h 414"/>
                    <a:gd name="T44" fmla="*/ 2147483647 w 228"/>
                    <a:gd name="T45" fmla="*/ 2147483647 h 414"/>
                    <a:gd name="T46" fmla="*/ 2147483647 w 228"/>
                    <a:gd name="T47" fmla="*/ 2147483647 h 414"/>
                    <a:gd name="T48" fmla="*/ 2147483647 w 228"/>
                    <a:gd name="T49" fmla="*/ 2147483647 h 414"/>
                    <a:gd name="T50" fmla="*/ 2147483647 w 228"/>
                    <a:gd name="T51" fmla="*/ 2147483647 h 414"/>
                    <a:gd name="T52" fmla="*/ 2147483647 w 228"/>
                    <a:gd name="T53" fmla="*/ 2147483647 h 414"/>
                    <a:gd name="T54" fmla="*/ 2147483647 w 228"/>
                    <a:gd name="T55" fmla="*/ 2147483647 h 414"/>
                    <a:gd name="T56" fmla="*/ 2147483647 w 228"/>
                    <a:gd name="T57" fmla="*/ 2147483647 h 414"/>
                    <a:gd name="T58" fmla="*/ 2147483647 w 228"/>
                    <a:gd name="T59" fmla="*/ 2147483647 h 414"/>
                    <a:gd name="T60" fmla="*/ 2147483647 w 228"/>
                    <a:gd name="T61" fmla="*/ 2147483647 h 414"/>
                    <a:gd name="T62" fmla="*/ 2147483647 w 228"/>
                    <a:gd name="T63" fmla="*/ 2147483647 h 414"/>
                    <a:gd name="T64" fmla="*/ 2147483647 w 228"/>
                    <a:gd name="T65" fmla="*/ 2147483647 h 414"/>
                    <a:gd name="T66" fmla="*/ 2147483647 w 228"/>
                    <a:gd name="T67" fmla="*/ 2147483647 h 414"/>
                    <a:gd name="T68" fmla="*/ 2147483647 w 228"/>
                    <a:gd name="T69" fmla="*/ 2147483647 h 414"/>
                    <a:gd name="T70" fmla="*/ 2147483647 w 228"/>
                    <a:gd name="T71" fmla="*/ 2147483647 h 414"/>
                    <a:gd name="T72" fmla="*/ 2147483647 w 228"/>
                    <a:gd name="T73" fmla="*/ 2147483647 h 414"/>
                    <a:gd name="T74" fmla="*/ 2147483647 w 228"/>
                    <a:gd name="T75" fmla="*/ 2147483647 h 414"/>
                    <a:gd name="T76" fmla="*/ 2147483647 w 228"/>
                    <a:gd name="T77" fmla="*/ 2147483647 h 414"/>
                    <a:gd name="T78" fmla="*/ 2147483647 w 228"/>
                    <a:gd name="T79" fmla="*/ 2147483647 h 414"/>
                    <a:gd name="T80" fmla="*/ 2147483647 w 228"/>
                    <a:gd name="T81" fmla="*/ 2147483647 h 414"/>
                    <a:gd name="T82" fmla="*/ 2147483647 w 228"/>
                    <a:gd name="T83" fmla="*/ 2147483647 h 41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28"/>
                    <a:gd name="T127" fmla="*/ 0 h 414"/>
                    <a:gd name="T128" fmla="*/ 228 w 228"/>
                    <a:gd name="T129" fmla="*/ 414 h 41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28" h="414">
                      <a:moveTo>
                        <a:pt x="210" y="30"/>
                      </a:moveTo>
                      <a:lnTo>
                        <a:pt x="210" y="12"/>
                      </a:lnTo>
                      <a:lnTo>
                        <a:pt x="156" y="12"/>
                      </a:lnTo>
                      <a:lnTo>
                        <a:pt x="156" y="18"/>
                      </a:lnTo>
                      <a:lnTo>
                        <a:pt x="150" y="24"/>
                      </a:lnTo>
                      <a:lnTo>
                        <a:pt x="138" y="24"/>
                      </a:lnTo>
                      <a:lnTo>
                        <a:pt x="132" y="18"/>
                      </a:lnTo>
                      <a:lnTo>
                        <a:pt x="114" y="18"/>
                      </a:lnTo>
                      <a:lnTo>
                        <a:pt x="108" y="24"/>
                      </a:lnTo>
                      <a:lnTo>
                        <a:pt x="96" y="24"/>
                      </a:lnTo>
                      <a:lnTo>
                        <a:pt x="96" y="18"/>
                      </a:lnTo>
                      <a:lnTo>
                        <a:pt x="102" y="18"/>
                      </a:lnTo>
                      <a:lnTo>
                        <a:pt x="114" y="6"/>
                      </a:lnTo>
                      <a:lnTo>
                        <a:pt x="114" y="0"/>
                      </a:lnTo>
                      <a:lnTo>
                        <a:pt x="90" y="0"/>
                      </a:lnTo>
                      <a:lnTo>
                        <a:pt x="66" y="12"/>
                      </a:lnTo>
                      <a:lnTo>
                        <a:pt x="60" y="18"/>
                      </a:lnTo>
                      <a:lnTo>
                        <a:pt x="60" y="36"/>
                      </a:lnTo>
                      <a:lnTo>
                        <a:pt x="66" y="60"/>
                      </a:lnTo>
                      <a:lnTo>
                        <a:pt x="66" y="78"/>
                      </a:lnTo>
                      <a:lnTo>
                        <a:pt x="60" y="108"/>
                      </a:lnTo>
                      <a:lnTo>
                        <a:pt x="48" y="138"/>
                      </a:lnTo>
                      <a:lnTo>
                        <a:pt x="30" y="174"/>
                      </a:lnTo>
                      <a:lnTo>
                        <a:pt x="12" y="222"/>
                      </a:lnTo>
                      <a:lnTo>
                        <a:pt x="6" y="234"/>
                      </a:lnTo>
                      <a:lnTo>
                        <a:pt x="6" y="240"/>
                      </a:lnTo>
                      <a:lnTo>
                        <a:pt x="0" y="252"/>
                      </a:lnTo>
                      <a:lnTo>
                        <a:pt x="0" y="264"/>
                      </a:lnTo>
                      <a:lnTo>
                        <a:pt x="18" y="282"/>
                      </a:lnTo>
                      <a:lnTo>
                        <a:pt x="30" y="288"/>
                      </a:lnTo>
                      <a:lnTo>
                        <a:pt x="42" y="342"/>
                      </a:lnTo>
                      <a:lnTo>
                        <a:pt x="42" y="348"/>
                      </a:lnTo>
                      <a:lnTo>
                        <a:pt x="36" y="354"/>
                      </a:lnTo>
                      <a:lnTo>
                        <a:pt x="36" y="366"/>
                      </a:lnTo>
                      <a:lnTo>
                        <a:pt x="30" y="384"/>
                      </a:lnTo>
                      <a:lnTo>
                        <a:pt x="24" y="396"/>
                      </a:lnTo>
                      <a:lnTo>
                        <a:pt x="24" y="408"/>
                      </a:lnTo>
                      <a:lnTo>
                        <a:pt x="48" y="408"/>
                      </a:lnTo>
                      <a:lnTo>
                        <a:pt x="60" y="402"/>
                      </a:lnTo>
                      <a:lnTo>
                        <a:pt x="72" y="402"/>
                      </a:lnTo>
                      <a:lnTo>
                        <a:pt x="84" y="414"/>
                      </a:lnTo>
                      <a:lnTo>
                        <a:pt x="96" y="414"/>
                      </a:lnTo>
                      <a:lnTo>
                        <a:pt x="108" y="408"/>
                      </a:lnTo>
                      <a:lnTo>
                        <a:pt x="114" y="402"/>
                      </a:lnTo>
                      <a:lnTo>
                        <a:pt x="120" y="402"/>
                      </a:lnTo>
                      <a:lnTo>
                        <a:pt x="126" y="396"/>
                      </a:lnTo>
                      <a:lnTo>
                        <a:pt x="126" y="348"/>
                      </a:lnTo>
                      <a:lnTo>
                        <a:pt x="132" y="342"/>
                      </a:lnTo>
                      <a:lnTo>
                        <a:pt x="138" y="330"/>
                      </a:lnTo>
                      <a:lnTo>
                        <a:pt x="150" y="330"/>
                      </a:lnTo>
                      <a:lnTo>
                        <a:pt x="162" y="318"/>
                      </a:lnTo>
                      <a:lnTo>
                        <a:pt x="162" y="312"/>
                      </a:lnTo>
                      <a:lnTo>
                        <a:pt x="150" y="312"/>
                      </a:lnTo>
                      <a:lnTo>
                        <a:pt x="144" y="306"/>
                      </a:lnTo>
                      <a:lnTo>
                        <a:pt x="138" y="294"/>
                      </a:lnTo>
                      <a:lnTo>
                        <a:pt x="138" y="288"/>
                      </a:lnTo>
                      <a:lnTo>
                        <a:pt x="132" y="282"/>
                      </a:lnTo>
                      <a:lnTo>
                        <a:pt x="132" y="276"/>
                      </a:lnTo>
                      <a:lnTo>
                        <a:pt x="144" y="264"/>
                      </a:lnTo>
                      <a:lnTo>
                        <a:pt x="156" y="258"/>
                      </a:lnTo>
                      <a:lnTo>
                        <a:pt x="168" y="246"/>
                      </a:lnTo>
                      <a:lnTo>
                        <a:pt x="168" y="240"/>
                      </a:lnTo>
                      <a:lnTo>
                        <a:pt x="156" y="234"/>
                      </a:lnTo>
                      <a:lnTo>
                        <a:pt x="150" y="228"/>
                      </a:lnTo>
                      <a:lnTo>
                        <a:pt x="150" y="216"/>
                      </a:lnTo>
                      <a:lnTo>
                        <a:pt x="126" y="192"/>
                      </a:lnTo>
                      <a:lnTo>
                        <a:pt x="162" y="192"/>
                      </a:lnTo>
                      <a:lnTo>
                        <a:pt x="174" y="180"/>
                      </a:lnTo>
                      <a:lnTo>
                        <a:pt x="174" y="168"/>
                      </a:lnTo>
                      <a:lnTo>
                        <a:pt x="168" y="162"/>
                      </a:lnTo>
                      <a:lnTo>
                        <a:pt x="168" y="150"/>
                      </a:lnTo>
                      <a:lnTo>
                        <a:pt x="174" y="144"/>
                      </a:lnTo>
                      <a:lnTo>
                        <a:pt x="180" y="144"/>
                      </a:lnTo>
                      <a:lnTo>
                        <a:pt x="180" y="126"/>
                      </a:lnTo>
                      <a:lnTo>
                        <a:pt x="186" y="108"/>
                      </a:lnTo>
                      <a:lnTo>
                        <a:pt x="186" y="96"/>
                      </a:lnTo>
                      <a:lnTo>
                        <a:pt x="180" y="90"/>
                      </a:lnTo>
                      <a:lnTo>
                        <a:pt x="174" y="90"/>
                      </a:lnTo>
                      <a:lnTo>
                        <a:pt x="174" y="84"/>
                      </a:lnTo>
                      <a:lnTo>
                        <a:pt x="180" y="78"/>
                      </a:lnTo>
                      <a:lnTo>
                        <a:pt x="204" y="66"/>
                      </a:lnTo>
                      <a:lnTo>
                        <a:pt x="228" y="42"/>
                      </a:lnTo>
                      <a:lnTo>
                        <a:pt x="228" y="36"/>
                      </a:lnTo>
                      <a:lnTo>
                        <a:pt x="216" y="30"/>
                      </a:lnTo>
                      <a:lnTo>
                        <a:pt x="210" y="3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6" name="Poland" descr="© INSCALE GmbH, 15.06.2010"/>
                <p:cNvSpPr>
                  <a:spLocks/>
                </p:cNvSpPr>
                <p:nvPr/>
              </p:nvSpPr>
              <p:spPr bwMode="auto">
                <a:xfrm>
                  <a:off x="2899" y="1188"/>
                  <a:ext cx="160" cy="115"/>
                </a:xfrm>
                <a:custGeom>
                  <a:avLst/>
                  <a:gdLst>
                    <a:gd name="T0" fmla="*/ 2147483647 w 624"/>
                    <a:gd name="T1" fmla="*/ 2147483647 h 450"/>
                    <a:gd name="T2" fmla="*/ 2147483647 w 624"/>
                    <a:gd name="T3" fmla="*/ 2147483647 h 450"/>
                    <a:gd name="T4" fmla="*/ 2147483647 w 624"/>
                    <a:gd name="T5" fmla="*/ 2147483647 h 450"/>
                    <a:gd name="T6" fmla="*/ 2147483647 w 624"/>
                    <a:gd name="T7" fmla="*/ 2147483647 h 450"/>
                    <a:gd name="T8" fmla="*/ 2147483647 w 624"/>
                    <a:gd name="T9" fmla="*/ 2147483647 h 450"/>
                    <a:gd name="T10" fmla="*/ 2147483647 w 624"/>
                    <a:gd name="T11" fmla="*/ 2147483647 h 450"/>
                    <a:gd name="T12" fmla="*/ 2147483647 w 624"/>
                    <a:gd name="T13" fmla="*/ 2147483647 h 450"/>
                    <a:gd name="T14" fmla="*/ 2147483647 w 624"/>
                    <a:gd name="T15" fmla="*/ 2147483647 h 450"/>
                    <a:gd name="T16" fmla="*/ 2147483647 w 624"/>
                    <a:gd name="T17" fmla="*/ 2147483647 h 450"/>
                    <a:gd name="T18" fmla="*/ 2147483647 w 624"/>
                    <a:gd name="T19" fmla="*/ 2147483647 h 450"/>
                    <a:gd name="T20" fmla="*/ 2147483647 w 624"/>
                    <a:gd name="T21" fmla="*/ 2147483647 h 450"/>
                    <a:gd name="T22" fmla="*/ 2147483647 w 624"/>
                    <a:gd name="T23" fmla="*/ 2147483647 h 450"/>
                    <a:gd name="T24" fmla="*/ 2147483647 w 624"/>
                    <a:gd name="T25" fmla="*/ 2147483647 h 450"/>
                    <a:gd name="T26" fmla="*/ 2147483647 w 624"/>
                    <a:gd name="T27" fmla="*/ 2147483647 h 450"/>
                    <a:gd name="T28" fmla="*/ 2147483647 w 624"/>
                    <a:gd name="T29" fmla="*/ 2147483647 h 450"/>
                    <a:gd name="T30" fmla="*/ 2147483647 w 624"/>
                    <a:gd name="T31" fmla="*/ 2147483647 h 450"/>
                    <a:gd name="T32" fmla="*/ 2147483647 w 624"/>
                    <a:gd name="T33" fmla="*/ 2147483647 h 450"/>
                    <a:gd name="T34" fmla="*/ 2147483647 w 624"/>
                    <a:gd name="T35" fmla="*/ 2147483647 h 450"/>
                    <a:gd name="T36" fmla="*/ 2147483647 w 624"/>
                    <a:gd name="T37" fmla="*/ 2147483647 h 450"/>
                    <a:gd name="T38" fmla="*/ 2147483647 w 624"/>
                    <a:gd name="T39" fmla="*/ 2147483647 h 450"/>
                    <a:gd name="T40" fmla="*/ 2147483647 w 624"/>
                    <a:gd name="T41" fmla="*/ 2147483647 h 450"/>
                    <a:gd name="T42" fmla="*/ 2147483647 w 624"/>
                    <a:gd name="T43" fmla="*/ 2147483647 h 450"/>
                    <a:gd name="T44" fmla="*/ 2147483647 w 624"/>
                    <a:gd name="T45" fmla="*/ 2147483647 h 450"/>
                    <a:gd name="T46" fmla="*/ 2147483647 w 624"/>
                    <a:gd name="T47" fmla="*/ 2147483647 h 450"/>
                    <a:gd name="T48" fmla="*/ 2147483647 w 624"/>
                    <a:gd name="T49" fmla="*/ 2147483647 h 450"/>
                    <a:gd name="T50" fmla="*/ 2147483647 w 624"/>
                    <a:gd name="T51" fmla="*/ 2147483647 h 450"/>
                    <a:gd name="T52" fmla="*/ 2147483647 w 624"/>
                    <a:gd name="T53" fmla="*/ 2147483647 h 450"/>
                    <a:gd name="T54" fmla="*/ 2147483647 w 624"/>
                    <a:gd name="T55" fmla="*/ 2147483647 h 450"/>
                    <a:gd name="T56" fmla="*/ 2147483647 w 624"/>
                    <a:gd name="T57" fmla="*/ 2147483647 h 450"/>
                    <a:gd name="T58" fmla="*/ 0 w 624"/>
                    <a:gd name="T59" fmla="*/ 2147483647 h 450"/>
                    <a:gd name="T60" fmla="*/ 2147483647 w 624"/>
                    <a:gd name="T61" fmla="*/ 2147483647 h 450"/>
                    <a:gd name="T62" fmla="*/ 2147483647 w 624"/>
                    <a:gd name="T63" fmla="*/ 2147483647 h 450"/>
                    <a:gd name="T64" fmla="*/ 2147483647 w 624"/>
                    <a:gd name="T65" fmla="*/ 2147483647 h 450"/>
                    <a:gd name="T66" fmla="*/ 2147483647 w 624"/>
                    <a:gd name="T67" fmla="*/ 2147483647 h 450"/>
                    <a:gd name="T68" fmla="*/ 2147483647 w 624"/>
                    <a:gd name="T69" fmla="*/ 2147483647 h 450"/>
                    <a:gd name="T70" fmla="*/ 2147483647 w 624"/>
                    <a:gd name="T71" fmla="*/ 2147483647 h 450"/>
                    <a:gd name="T72" fmla="*/ 2147483647 w 624"/>
                    <a:gd name="T73" fmla="*/ 2147483647 h 450"/>
                    <a:gd name="T74" fmla="*/ 2147483647 w 624"/>
                    <a:gd name="T75" fmla="*/ 2147483647 h 450"/>
                    <a:gd name="T76" fmla="*/ 2147483647 w 624"/>
                    <a:gd name="T77" fmla="*/ 2147483647 h 450"/>
                    <a:gd name="T78" fmla="*/ 2147483647 w 624"/>
                    <a:gd name="T79" fmla="*/ 2147483647 h 450"/>
                    <a:gd name="T80" fmla="*/ 2147483647 w 624"/>
                    <a:gd name="T81" fmla="*/ 2147483647 h 450"/>
                    <a:gd name="T82" fmla="*/ 2147483647 w 624"/>
                    <a:gd name="T83" fmla="*/ 2147483647 h 450"/>
                    <a:gd name="T84" fmla="*/ 2147483647 w 624"/>
                    <a:gd name="T85" fmla="*/ 2147483647 h 450"/>
                    <a:gd name="T86" fmla="*/ 2147483647 w 624"/>
                    <a:gd name="T87" fmla="*/ 2147483647 h 450"/>
                    <a:gd name="T88" fmla="*/ 2147483647 w 624"/>
                    <a:gd name="T89" fmla="*/ 2147483647 h 450"/>
                    <a:gd name="T90" fmla="*/ 2147483647 w 624"/>
                    <a:gd name="T91" fmla="*/ 2147483647 h 450"/>
                    <a:gd name="T92" fmla="*/ 2147483647 w 624"/>
                    <a:gd name="T93" fmla="*/ 2147483647 h 450"/>
                    <a:gd name="T94" fmla="*/ 2147483647 w 624"/>
                    <a:gd name="T95" fmla="*/ 2147483647 h 450"/>
                    <a:gd name="T96" fmla="*/ 2147483647 w 624"/>
                    <a:gd name="T97" fmla="*/ 2147483647 h 450"/>
                    <a:gd name="T98" fmla="*/ 2147483647 w 624"/>
                    <a:gd name="T99" fmla="*/ 2147483647 h 450"/>
                    <a:gd name="T100" fmla="*/ 2147483647 w 624"/>
                    <a:gd name="T101" fmla="*/ 2147483647 h 450"/>
                    <a:gd name="T102" fmla="*/ 2147483647 w 624"/>
                    <a:gd name="T103" fmla="*/ 2147483647 h 450"/>
                    <a:gd name="T104" fmla="*/ 2147483647 w 624"/>
                    <a:gd name="T105" fmla="*/ 2147483647 h 450"/>
                    <a:gd name="T106" fmla="*/ 2147483647 w 624"/>
                    <a:gd name="T107" fmla="*/ 2147483647 h 45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624"/>
                    <a:gd name="T163" fmla="*/ 0 h 450"/>
                    <a:gd name="T164" fmla="*/ 624 w 624"/>
                    <a:gd name="T165" fmla="*/ 450 h 45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624" h="450">
                      <a:moveTo>
                        <a:pt x="426" y="426"/>
                      </a:moveTo>
                      <a:lnTo>
                        <a:pt x="432" y="426"/>
                      </a:lnTo>
                      <a:lnTo>
                        <a:pt x="444" y="420"/>
                      </a:lnTo>
                      <a:lnTo>
                        <a:pt x="450" y="414"/>
                      </a:lnTo>
                      <a:lnTo>
                        <a:pt x="474" y="414"/>
                      </a:lnTo>
                      <a:lnTo>
                        <a:pt x="498" y="438"/>
                      </a:lnTo>
                      <a:lnTo>
                        <a:pt x="528" y="438"/>
                      </a:lnTo>
                      <a:lnTo>
                        <a:pt x="528" y="450"/>
                      </a:lnTo>
                      <a:lnTo>
                        <a:pt x="552" y="450"/>
                      </a:lnTo>
                      <a:lnTo>
                        <a:pt x="540" y="438"/>
                      </a:lnTo>
                      <a:lnTo>
                        <a:pt x="540" y="396"/>
                      </a:lnTo>
                      <a:lnTo>
                        <a:pt x="594" y="348"/>
                      </a:lnTo>
                      <a:lnTo>
                        <a:pt x="606" y="348"/>
                      </a:lnTo>
                      <a:lnTo>
                        <a:pt x="612" y="342"/>
                      </a:lnTo>
                      <a:lnTo>
                        <a:pt x="618" y="342"/>
                      </a:lnTo>
                      <a:lnTo>
                        <a:pt x="624" y="336"/>
                      </a:lnTo>
                      <a:lnTo>
                        <a:pt x="618" y="330"/>
                      </a:lnTo>
                      <a:lnTo>
                        <a:pt x="618" y="324"/>
                      </a:lnTo>
                      <a:lnTo>
                        <a:pt x="612" y="318"/>
                      </a:lnTo>
                      <a:lnTo>
                        <a:pt x="618" y="306"/>
                      </a:lnTo>
                      <a:lnTo>
                        <a:pt x="612" y="300"/>
                      </a:lnTo>
                      <a:lnTo>
                        <a:pt x="600" y="294"/>
                      </a:lnTo>
                      <a:lnTo>
                        <a:pt x="600" y="288"/>
                      </a:lnTo>
                      <a:lnTo>
                        <a:pt x="582" y="270"/>
                      </a:lnTo>
                      <a:lnTo>
                        <a:pt x="576" y="252"/>
                      </a:lnTo>
                      <a:lnTo>
                        <a:pt x="582" y="252"/>
                      </a:lnTo>
                      <a:lnTo>
                        <a:pt x="576" y="240"/>
                      </a:lnTo>
                      <a:lnTo>
                        <a:pt x="576" y="210"/>
                      </a:lnTo>
                      <a:lnTo>
                        <a:pt x="564" y="198"/>
                      </a:lnTo>
                      <a:lnTo>
                        <a:pt x="558" y="198"/>
                      </a:lnTo>
                      <a:lnTo>
                        <a:pt x="552" y="192"/>
                      </a:lnTo>
                      <a:lnTo>
                        <a:pt x="552" y="186"/>
                      </a:lnTo>
                      <a:lnTo>
                        <a:pt x="564" y="186"/>
                      </a:lnTo>
                      <a:lnTo>
                        <a:pt x="564" y="168"/>
                      </a:lnTo>
                      <a:lnTo>
                        <a:pt x="588" y="162"/>
                      </a:lnTo>
                      <a:lnTo>
                        <a:pt x="588" y="150"/>
                      </a:lnTo>
                      <a:lnTo>
                        <a:pt x="594" y="144"/>
                      </a:lnTo>
                      <a:lnTo>
                        <a:pt x="594" y="138"/>
                      </a:lnTo>
                      <a:lnTo>
                        <a:pt x="588" y="132"/>
                      </a:lnTo>
                      <a:lnTo>
                        <a:pt x="576" y="108"/>
                      </a:lnTo>
                      <a:lnTo>
                        <a:pt x="570" y="102"/>
                      </a:lnTo>
                      <a:lnTo>
                        <a:pt x="570" y="90"/>
                      </a:lnTo>
                      <a:lnTo>
                        <a:pt x="564" y="84"/>
                      </a:lnTo>
                      <a:lnTo>
                        <a:pt x="558" y="72"/>
                      </a:lnTo>
                      <a:lnTo>
                        <a:pt x="558" y="48"/>
                      </a:lnTo>
                      <a:lnTo>
                        <a:pt x="546" y="42"/>
                      </a:lnTo>
                      <a:lnTo>
                        <a:pt x="540" y="42"/>
                      </a:lnTo>
                      <a:lnTo>
                        <a:pt x="522" y="36"/>
                      </a:lnTo>
                      <a:lnTo>
                        <a:pt x="498" y="36"/>
                      </a:lnTo>
                      <a:lnTo>
                        <a:pt x="498" y="42"/>
                      </a:lnTo>
                      <a:lnTo>
                        <a:pt x="408" y="42"/>
                      </a:lnTo>
                      <a:lnTo>
                        <a:pt x="402" y="36"/>
                      </a:lnTo>
                      <a:lnTo>
                        <a:pt x="390" y="36"/>
                      </a:lnTo>
                      <a:lnTo>
                        <a:pt x="384" y="30"/>
                      </a:lnTo>
                      <a:lnTo>
                        <a:pt x="360" y="30"/>
                      </a:lnTo>
                      <a:lnTo>
                        <a:pt x="354" y="36"/>
                      </a:lnTo>
                      <a:lnTo>
                        <a:pt x="348" y="36"/>
                      </a:lnTo>
                      <a:lnTo>
                        <a:pt x="342" y="30"/>
                      </a:lnTo>
                      <a:lnTo>
                        <a:pt x="312" y="30"/>
                      </a:lnTo>
                      <a:lnTo>
                        <a:pt x="300" y="36"/>
                      </a:lnTo>
                      <a:lnTo>
                        <a:pt x="282" y="36"/>
                      </a:lnTo>
                      <a:lnTo>
                        <a:pt x="276" y="30"/>
                      </a:lnTo>
                      <a:lnTo>
                        <a:pt x="270" y="18"/>
                      </a:lnTo>
                      <a:lnTo>
                        <a:pt x="264" y="12"/>
                      </a:lnTo>
                      <a:lnTo>
                        <a:pt x="264" y="6"/>
                      </a:lnTo>
                      <a:lnTo>
                        <a:pt x="258" y="6"/>
                      </a:lnTo>
                      <a:lnTo>
                        <a:pt x="252" y="0"/>
                      </a:lnTo>
                      <a:lnTo>
                        <a:pt x="210" y="0"/>
                      </a:lnTo>
                      <a:lnTo>
                        <a:pt x="192" y="6"/>
                      </a:lnTo>
                      <a:lnTo>
                        <a:pt x="180" y="12"/>
                      </a:lnTo>
                      <a:lnTo>
                        <a:pt x="162" y="12"/>
                      </a:lnTo>
                      <a:lnTo>
                        <a:pt x="150" y="18"/>
                      </a:lnTo>
                      <a:lnTo>
                        <a:pt x="144" y="24"/>
                      </a:lnTo>
                      <a:lnTo>
                        <a:pt x="138" y="24"/>
                      </a:lnTo>
                      <a:lnTo>
                        <a:pt x="120" y="42"/>
                      </a:lnTo>
                      <a:lnTo>
                        <a:pt x="60" y="48"/>
                      </a:lnTo>
                      <a:lnTo>
                        <a:pt x="54" y="48"/>
                      </a:lnTo>
                      <a:lnTo>
                        <a:pt x="48" y="54"/>
                      </a:lnTo>
                      <a:lnTo>
                        <a:pt x="24" y="66"/>
                      </a:lnTo>
                      <a:lnTo>
                        <a:pt x="18" y="66"/>
                      </a:lnTo>
                      <a:lnTo>
                        <a:pt x="12" y="72"/>
                      </a:lnTo>
                      <a:lnTo>
                        <a:pt x="18" y="78"/>
                      </a:lnTo>
                      <a:lnTo>
                        <a:pt x="18" y="96"/>
                      </a:lnTo>
                      <a:lnTo>
                        <a:pt x="6" y="90"/>
                      </a:lnTo>
                      <a:lnTo>
                        <a:pt x="6" y="108"/>
                      </a:lnTo>
                      <a:lnTo>
                        <a:pt x="12" y="108"/>
                      </a:lnTo>
                      <a:lnTo>
                        <a:pt x="18" y="114"/>
                      </a:lnTo>
                      <a:lnTo>
                        <a:pt x="18" y="132"/>
                      </a:lnTo>
                      <a:lnTo>
                        <a:pt x="6" y="144"/>
                      </a:lnTo>
                      <a:lnTo>
                        <a:pt x="0" y="144"/>
                      </a:lnTo>
                      <a:lnTo>
                        <a:pt x="0" y="156"/>
                      </a:lnTo>
                      <a:lnTo>
                        <a:pt x="6" y="162"/>
                      </a:lnTo>
                      <a:lnTo>
                        <a:pt x="12" y="162"/>
                      </a:lnTo>
                      <a:lnTo>
                        <a:pt x="18" y="168"/>
                      </a:lnTo>
                      <a:lnTo>
                        <a:pt x="30" y="168"/>
                      </a:lnTo>
                      <a:lnTo>
                        <a:pt x="30" y="186"/>
                      </a:lnTo>
                      <a:lnTo>
                        <a:pt x="24" y="186"/>
                      </a:lnTo>
                      <a:lnTo>
                        <a:pt x="24" y="198"/>
                      </a:lnTo>
                      <a:lnTo>
                        <a:pt x="36" y="198"/>
                      </a:lnTo>
                      <a:lnTo>
                        <a:pt x="36" y="204"/>
                      </a:lnTo>
                      <a:lnTo>
                        <a:pt x="30" y="210"/>
                      </a:lnTo>
                      <a:lnTo>
                        <a:pt x="36" y="210"/>
                      </a:lnTo>
                      <a:lnTo>
                        <a:pt x="42" y="216"/>
                      </a:lnTo>
                      <a:lnTo>
                        <a:pt x="36" y="222"/>
                      </a:lnTo>
                      <a:lnTo>
                        <a:pt x="24" y="228"/>
                      </a:lnTo>
                      <a:lnTo>
                        <a:pt x="24" y="234"/>
                      </a:lnTo>
                      <a:lnTo>
                        <a:pt x="30" y="240"/>
                      </a:lnTo>
                      <a:lnTo>
                        <a:pt x="36" y="240"/>
                      </a:lnTo>
                      <a:lnTo>
                        <a:pt x="42" y="246"/>
                      </a:lnTo>
                      <a:lnTo>
                        <a:pt x="42" y="264"/>
                      </a:lnTo>
                      <a:lnTo>
                        <a:pt x="48" y="258"/>
                      </a:lnTo>
                      <a:lnTo>
                        <a:pt x="54" y="258"/>
                      </a:lnTo>
                      <a:lnTo>
                        <a:pt x="54" y="270"/>
                      </a:lnTo>
                      <a:lnTo>
                        <a:pt x="48" y="276"/>
                      </a:lnTo>
                      <a:lnTo>
                        <a:pt x="60" y="276"/>
                      </a:lnTo>
                      <a:lnTo>
                        <a:pt x="60" y="282"/>
                      </a:lnTo>
                      <a:lnTo>
                        <a:pt x="54" y="282"/>
                      </a:lnTo>
                      <a:lnTo>
                        <a:pt x="54" y="294"/>
                      </a:lnTo>
                      <a:lnTo>
                        <a:pt x="72" y="294"/>
                      </a:lnTo>
                      <a:lnTo>
                        <a:pt x="78" y="312"/>
                      </a:lnTo>
                      <a:lnTo>
                        <a:pt x="96" y="312"/>
                      </a:lnTo>
                      <a:lnTo>
                        <a:pt x="108" y="318"/>
                      </a:lnTo>
                      <a:lnTo>
                        <a:pt x="114" y="318"/>
                      </a:lnTo>
                      <a:lnTo>
                        <a:pt x="114" y="324"/>
                      </a:lnTo>
                      <a:lnTo>
                        <a:pt x="138" y="324"/>
                      </a:lnTo>
                      <a:lnTo>
                        <a:pt x="144" y="330"/>
                      </a:lnTo>
                      <a:lnTo>
                        <a:pt x="132" y="336"/>
                      </a:lnTo>
                      <a:lnTo>
                        <a:pt x="144" y="342"/>
                      </a:lnTo>
                      <a:lnTo>
                        <a:pt x="144" y="354"/>
                      </a:lnTo>
                      <a:lnTo>
                        <a:pt x="150" y="354"/>
                      </a:lnTo>
                      <a:lnTo>
                        <a:pt x="156" y="360"/>
                      </a:lnTo>
                      <a:lnTo>
                        <a:pt x="174" y="360"/>
                      </a:lnTo>
                      <a:lnTo>
                        <a:pt x="174" y="354"/>
                      </a:lnTo>
                      <a:lnTo>
                        <a:pt x="180" y="354"/>
                      </a:lnTo>
                      <a:lnTo>
                        <a:pt x="192" y="348"/>
                      </a:lnTo>
                      <a:lnTo>
                        <a:pt x="210" y="348"/>
                      </a:lnTo>
                      <a:lnTo>
                        <a:pt x="204" y="354"/>
                      </a:lnTo>
                      <a:lnTo>
                        <a:pt x="222" y="354"/>
                      </a:lnTo>
                      <a:lnTo>
                        <a:pt x="228" y="360"/>
                      </a:lnTo>
                      <a:lnTo>
                        <a:pt x="234" y="372"/>
                      </a:lnTo>
                      <a:lnTo>
                        <a:pt x="240" y="378"/>
                      </a:lnTo>
                      <a:lnTo>
                        <a:pt x="246" y="366"/>
                      </a:lnTo>
                      <a:lnTo>
                        <a:pt x="252" y="372"/>
                      </a:lnTo>
                      <a:lnTo>
                        <a:pt x="252" y="378"/>
                      </a:lnTo>
                      <a:lnTo>
                        <a:pt x="270" y="378"/>
                      </a:lnTo>
                      <a:lnTo>
                        <a:pt x="282" y="384"/>
                      </a:lnTo>
                      <a:lnTo>
                        <a:pt x="282" y="390"/>
                      </a:lnTo>
                      <a:lnTo>
                        <a:pt x="288" y="402"/>
                      </a:lnTo>
                      <a:lnTo>
                        <a:pt x="306" y="420"/>
                      </a:lnTo>
                      <a:lnTo>
                        <a:pt x="318" y="420"/>
                      </a:lnTo>
                      <a:lnTo>
                        <a:pt x="330" y="408"/>
                      </a:lnTo>
                      <a:lnTo>
                        <a:pt x="342" y="408"/>
                      </a:lnTo>
                      <a:lnTo>
                        <a:pt x="354" y="420"/>
                      </a:lnTo>
                      <a:lnTo>
                        <a:pt x="360" y="420"/>
                      </a:lnTo>
                      <a:lnTo>
                        <a:pt x="360" y="426"/>
                      </a:lnTo>
                      <a:lnTo>
                        <a:pt x="366" y="432"/>
                      </a:lnTo>
                      <a:lnTo>
                        <a:pt x="378" y="432"/>
                      </a:lnTo>
                      <a:lnTo>
                        <a:pt x="384" y="426"/>
                      </a:lnTo>
                      <a:lnTo>
                        <a:pt x="384" y="420"/>
                      </a:lnTo>
                      <a:lnTo>
                        <a:pt x="414" y="420"/>
                      </a:lnTo>
                      <a:lnTo>
                        <a:pt x="420" y="426"/>
                      </a:lnTo>
                      <a:lnTo>
                        <a:pt x="426" y="426"/>
                      </a:lnTo>
                      <a:close/>
                    </a:path>
                  </a:pathLst>
                </a:custGeom>
                <a:solidFill>
                  <a:srgbClr val="C7BDAF"/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7" name="Norway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2764" y="743"/>
                  <a:ext cx="348" cy="383"/>
                </a:xfrm>
                <a:custGeom>
                  <a:avLst/>
                  <a:gdLst>
                    <a:gd name="T0" fmla="*/ 2147483647 w 1362"/>
                    <a:gd name="T1" fmla="*/ 2147483647 h 1500"/>
                    <a:gd name="T2" fmla="*/ 2147483647 w 1362"/>
                    <a:gd name="T3" fmla="*/ 2147483647 h 1500"/>
                    <a:gd name="T4" fmla="*/ 2147483647 w 1362"/>
                    <a:gd name="T5" fmla="*/ 2147483647 h 1500"/>
                    <a:gd name="T6" fmla="*/ 2147483647 w 1362"/>
                    <a:gd name="T7" fmla="*/ 2147483647 h 1500"/>
                    <a:gd name="T8" fmla="*/ 2147483647 w 1362"/>
                    <a:gd name="T9" fmla="*/ 0 h 1500"/>
                    <a:gd name="T10" fmla="*/ 2147483647 w 1362"/>
                    <a:gd name="T11" fmla="*/ 2147483647 h 1500"/>
                    <a:gd name="T12" fmla="*/ 2147483647 w 1362"/>
                    <a:gd name="T13" fmla="*/ 2147483647 h 1500"/>
                    <a:gd name="T14" fmla="*/ 2147483647 w 1362"/>
                    <a:gd name="T15" fmla="*/ 2147483647 h 1500"/>
                    <a:gd name="T16" fmla="*/ 2147483647 w 1362"/>
                    <a:gd name="T17" fmla="*/ 2147483647 h 1500"/>
                    <a:gd name="T18" fmla="*/ 2147483647 w 1362"/>
                    <a:gd name="T19" fmla="*/ 2147483647 h 1500"/>
                    <a:gd name="T20" fmla="*/ 2147483647 w 1362"/>
                    <a:gd name="T21" fmla="*/ 2147483647 h 1500"/>
                    <a:gd name="T22" fmla="*/ 2147483647 w 1362"/>
                    <a:gd name="T23" fmla="*/ 2147483647 h 1500"/>
                    <a:gd name="T24" fmla="*/ 2147483647 w 1362"/>
                    <a:gd name="T25" fmla="*/ 2147483647 h 1500"/>
                    <a:gd name="T26" fmla="*/ 2147483647 w 1362"/>
                    <a:gd name="T27" fmla="*/ 2147483647 h 1500"/>
                    <a:gd name="T28" fmla="*/ 2147483647 w 1362"/>
                    <a:gd name="T29" fmla="*/ 2147483647 h 1500"/>
                    <a:gd name="T30" fmla="*/ 2147483647 w 1362"/>
                    <a:gd name="T31" fmla="*/ 2147483647 h 1500"/>
                    <a:gd name="T32" fmla="*/ 2147483647 w 1362"/>
                    <a:gd name="T33" fmla="*/ 2147483647 h 1500"/>
                    <a:gd name="T34" fmla="*/ 2147483647 w 1362"/>
                    <a:gd name="T35" fmla="*/ 2147483647 h 1500"/>
                    <a:gd name="T36" fmla="*/ 2147483647 w 1362"/>
                    <a:gd name="T37" fmla="*/ 2147483647 h 1500"/>
                    <a:gd name="T38" fmla="*/ 2147483647 w 1362"/>
                    <a:gd name="T39" fmla="*/ 2147483647 h 1500"/>
                    <a:gd name="T40" fmla="*/ 2147483647 w 1362"/>
                    <a:gd name="T41" fmla="*/ 2147483647 h 1500"/>
                    <a:gd name="T42" fmla="*/ 2147483647 w 1362"/>
                    <a:gd name="T43" fmla="*/ 2147483647 h 1500"/>
                    <a:gd name="T44" fmla="*/ 2147483647 w 1362"/>
                    <a:gd name="T45" fmla="*/ 2147483647 h 1500"/>
                    <a:gd name="T46" fmla="*/ 2147483647 w 1362"/>
                    <a:gd name="T47" fmla="*/ 2147483647 h 1500"/>
                    <a:gd name="T48" fmla="*/ 2147483647 w 1362"/>
                    <a:gd name="T49" fmla="*/ 2147483647 h 1500"/>
                    <a:gd name="T50" fmla="*/ 2147483647 w 1362"/>
                    <a:gd name="T51" fmla="*/ 2147483647 h 1500"/>
                    <a:gd name="T52" fmla="*/ 2147483647 w 1362"/>
                    <a:gd name="T53" fmla="*/ 2147483647 h 1500"/>
                    <a:gd name="T54" fmla="*/ 2147483647 w 1362"/>
                    <a:gd name="T55" fmla="*/ 2147483647 h 1500"/>
                    <a:gd name="T56" fmla="*/ 2147483647 w 1362"/>
                    <a:gd name="T57" fmla="*/ 2147483647 h 1500"/>
                    <a:gd name="T58" fmla="*/ 2147483647 w 1362"/>
                    <a:gd name="T59" fmla="*/ 2147483647 h 1500"/>
                    <a:gd name="T60" fmla="*/ 2147483647 w 1362"/>
                    <a:gd name="T61" fmla="*/ 2147483647 h 1500"/>
                    <a:gd name="T62" fmla="*/ 2147483647 w 1362"/>
                    <a:gd name="T63" fmla="*/ 2147483647 h 1500"/>
                    <a:gd name="T64" fmla="*/ 2147483647 w 1362"/>
                    <a:gd name="T65" fmla="*/ 2147483647 h 1500"/>
                    <a:gd name="T66" fmla="*/ 2147483647 w 1362"/>
                    <a:gd name="T67" fmla="*/ 2147483647 h 1500"/>
                    <a:gd name="T68" fmla="*/ 2147483647 w 1362"/>
                    <a:gd name="T69" fmla="*/ 2147483647 h 1500"/>
                    <a:gd name="T70" fmla="*/ 2147483647 w 1362"/>
                    <a:gd name="T71" fmla="*/ 2147483647 h 1500"/>
                    <a:gd name="T72" fmla="*/ 2147483647 w 1362"/>
                    <a:gd name="T73" fmla="*/ 2147483647 h 1500"/>
                    <a:gd name="T74" fmla="*/ 2147483647 w 1362"/>
                    <a:gd name="T75" fmla="*/ 2147483647 h 1500"/>
                    <a:gd name="T76" fmla="*/ 2147483647 w 1362"/>
                    <a:gd name="T77" fmla="*/ 2147483647 h 1500"/>
                    <a:gd name="T78" fmla="*/ 2147483647 w 1362"/>
                    <a:gd name="T79" fmla="*/ 2147483647 h 1500"/>
                    <a:gd name="T80" fmla="*/ 2147483647 w 1362"/>
                    <a:gd name="T81" fmla="*/ 2147483647 h 1500"/>
                    <a:gd name="T82" fmla="*/ 2147483647 w 1362"/>
                    <a:gd name="T83" fmla="*/ 2147483647 h 1500"/>
                    <a:gd name="T84" fmla="*/ 2147483647 w 1362"/>
                    <a:gd name="T85" fmla="*/ 2147483647 h 1500"/>
                    <a:gd name="T86" fmla="*/ 2147483647 w 1362"/>
                    <a:gd name="T87" fmla="*/ 2147483647 h 1500"/>
                    <a:gd name="T88" fmla="*/ 2147483647 w 1362"/>
                    <a:gd name="T89" fmla="*/ 2147483647 h 1500"/>
                    <a:gd name="T90" fmla="*/ 2147483647 w 1362"/>
                    <a:gd name="T91" fmla="*/ 2147483647 h 1500"/>
                    <a:gd name="T92" fmla="*/ 2147483647 w 1362"/>
                    <a:gd name="T93" fmla="*/ 2147483647 h 1500"/>
                    <a:gd name="T94" fmla="*/ 2147483647 w 1362"/>
                    <a:gd name="T95" fmla="*/ 2147483647 h 1500"/>
                    <a:gd name="T96" fmla="*/ 2147483647 w 1362"/>
                    <a:gd name="T97" fmla="*/ 2147483647 h 1500"/>
                    <a:gd name="T98" fmla="*/ 2147483647 w 1362"/>
                    <a:gd name="T99" fmla="*/ 2147483647 h 1500"/>
                    <a:gd name="T100" fmla="*/ 2147483647 w 1362"/>
                    <a:gd name="T101" fmla="*/ 2147483647 h 1500"/>
                    <a:gd name="T102" fmla="*/ 2147483647 w 1362"/>
                    <a:gd name="T103" fmla="*/ 2147483647 h 1500"/>
                    <a:gd name="T104" fmla="*/ 2147483647 w 1362"/>
                    <a:gd name="T105" fmla="*/ 2147483647 h 1500"/>
                    <a:gd name="T106" fmla="*/ 2147483647 w 1362"/>
                    <a:gd name="T107" fmla="*/ 2147483647 h 1500"/>
                    <a:gd name="T108" fmla="*/ 2147483647 w 1362"/>
                    <a:gd name="T109" fmla="*/ 2147483647 h 1500"/>
                    <a:gd name="T110" fmla="*/ 2147483647 w 1362"/>
                    <a:gd name="T111" fmla="*/ 2147483647 h 1500"/>
                    <a:gd name="T112" fmla="*/ 2147483647 w 1362"/>
                    <a:gd name="T113" fmla="*/ 2147483647 h 1500"/>
                    <a:gd name="T114" fmla="*/ 2147483647 w 1362"/>
                    <a:gd name="T115" fmla="*/ 2147483647 h 150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362"/>
                    <a:gd name="T175" fmla="*/ 0 h 1500"/>
                    <a:gd name="T176" fmla="*/ 1362 w 1362"/>
                    <a:gd name="T177" fmla="*/ 1500 h 150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362" h="1500">
                      <a:moveTo>
                        <a:pt x="324" y="120"/>
                      </a:moveTo>
                      <a:lnTo>
                        <a:pt x="336" y="126"/>
                      </a:lnTo>
                      <a:lnTo>
                        <a:pt x="354" y="132"/>
                      </a:lnTo>
                      <a:lnTo>
                        <a:pt x="378" y="132"/>
                      </a:lnTo>
                      <a:lnTo>
                        <a:pt x="294" y="90"/>
                      </a:lnTo>
                      <a:lnTo>
                        <a:pt x="294" y="102"/>
                      </a:lnTo>
                      <a:lnTo>
                        <a:pt x="306" y="108"/>
                      </a:lnTo>
                      <a:lnTo>
                        <a:pt x="312" y="114"/>
                      </a:lnTo>
                      <a:lnTo>
                        <a:pt x="324" y="120"/>
                      </a:lnTo>
                      <a:close/>
                      <a:moveTo>
                        <a:pt x="684" y="48"/>
                      </a:moveTo>
                      <a:lnTo>
                        <a:pt x="732" y="48"/>
                      </a:lnTo>
                      <a:lnTo>
                        <a:pt x="738" y="54"/>
                      </a:lnTo>
                      <a:lnTo>
                        <a:pt x="750" y="54"/>
                      </a:lnTo>
                      <a:lnTo>
                        <a:pt x="774" y="66"/>
                      </a:lnTo>
                      <a:lnTo>
                        <a:pt x="786" y="66"/>
                      </a:lnTo>
                      <a:lnTo>
                        <a:pt x="798" y="60"/>
                      </a:lnTo>
                      <a:lnTo>
                        <a:pt x="804" y="60"/>
                      </a:lnTo>
                      <a:lnTo>
                        <a:pt x="816" y="54"/>
                      </a:lnTo>
                      <a:lnTo>
                        <a:pt x="828" y="54"/>
                      </a:lnTo>
                      <a:lnTo>
                        <a:pt x="840" y="60"/>
                      </a:lnTo>
                      <a:lnTo>
                        <a:pt x="876" y="72"/>
                      </a:lnTo>
                      <a:lnTo>
                        <a:pt x="888" y="78"/>
                      </a:lnTo>
                      <a:lnTo>
                        <a:pt x="894" y="84"/>
                      </a:lnTo>
                      <a:lnTo>
                        <a:pt x="900" y="84"/>
                      </a:lnTo>
                      <a:lnTo>
                        <a:pt x="924" y="60"/>
                      </a:lnTo>
                      <a:lnTo>
                        <a:pt x="984" y="66"/>
                      </a:lnTo>
                      <a:lnTo>
                        <a:pt x="984" y="42"/>
                      </a:lnTo>
                      <a:lnTo>
                        <a:pt x="1014" y="42"/>
                      </a:lnTo>
                      <a:lnTo>
                        <a:pt x="1026" y="36"/>
                      </a:lnTo>
                      <a:lnTo>
                        <a:pt x="1032" y="24"/>
                      </a:lnTo>
                      <a:lnTo>
                        <a:pt x="1038" y="18"/>
                      </a:lnTo>
                      <a:lnTo>
                        <a:pt x="1032" y="12"/>
                      </a:lnTo>
                      <a:lnTo>
                        <a:pt x="1002" y="12"/>
                      </a:lnTo>
                      <a:lnTo>
                        <a:pt x="990" y="18"/>
                      </a:lnTo>
                      <a:lnTo>
                        <a:pt x="984" y="18"/>
                      </a:lnTo>
                      <a:lnTo>
                        <a:pt x="972" y="6"/>
                      </a:lnTo>
                      <a:lnTo>
                        <a:pt x="960" y="0"/>
                      </a:lnTo>
                      <a:lnTo>
                        <a:pt x="918" y="0"/>
                      </a:lnTo>
                      <a:lnTo>
                        <a:pt x="900" y="6"/>
                      </a:lnTo>
                      <a:lnTo>
                        <a:pt x="882" y="18"/>
                      </a:lnTo>
                      <a:lnTo>
                        <a:pt x="870" y="18"/>
                      </a:lnTo>
                      <a:lnTo>
                        <a:pt x="864" y="12"/>
                      </a:lnTo>
                      <a:lnTo>
                        <a:pt x="864" y="6"/>
                      </a:lnTo>
                      <a:lnTo>
                        <a:pt x="858" y="6"/>
                      </a:lnTo>
                      <a:lnTo>
                        <a:pt x="852" y="0"/>
                      </a:lnTo>
                      <a:lnTo>
                        <a:pt x="822" y="0"/>
                      </a:lnTo>
                      <a:lnTo>
                        <a:pt x="804" y="18"/>
                      </a:lnTo>
                      <a:lnTo>
                        <a:pt x="738" y="0"/>
                      </a:lnTo>
                      <a:lnTo>
                        <a:pt x="726" y="0"/>
                      </a:lnTo>
                      <a:lnTo>
                        <a:pt x="708" y="6"/>
                      </a:lnTo>
                      <a:lnTo>
                        <a:pt x="690" y="6"/>
                      </a:lnTo>
                      <a:lnTo>
                        <a:pt x="672" y="12"/>
                      </a:lnTo>
                      <a:lnTo>
                        <a:pt x="660" y="12"/>
                      </a:lnTo>
                      <a:lnTo>
                        <a:pt x="660" y="6"/>
                      </a:lnTo>
                      <a:lnTo>
                        <a:pt x="666" y="0"/>
                      </a:lnTo>
                      <a:lnTo>
                        <a:pt x="630" y="12"/>
                      </a:lnTo>
                      <a:lnTo>
                        <a:pt x="648" y="36"/>
                      </a:lnTo>
                      <a:lnTo>
                        <a:pt x="684" y="48"/>
                      </a:lnTo>
                      <a:close/>
                      <a:moveTo>
                        <a:pt x="324" y="66"/>
                      </a:moveTo>
                      <a:lnTo>
                        <a:pt x="342" y="66"/>
                      </a:lnTo>
                      <a:lnTo>
                        <a:pt x="348" y="72"/>
                      </a:lnTo>
                      <a:lnTo>
                        <a:pt x="360" y="72"/>
                      </a:lnTo>
                      <a:lnTo>
                        <a:pt x="360" y="78"/>
                      </a:lnTo>
                      <a:lnTo>
                        <a:pt x="342" y="96"/>
                      </a:lnTo>
                      <a:lnTo>
                        <a:pt x="336" y="96"/>
                      </a:lnTo>
                      <a:lnTo>
                        <a:pt x="378" y="114"/>
                      </a:lnTo>
                      <a:lnTo>
                        <a:pt x="390" y="120"/>
                      </a:lnTo>
                      <a:lnTo>
                        <a:pt x="396" y="126"/>
                      </a:lnTo>
                      <a:lnTo>
                        <a:pt x="414" y="126"/>
                      </a:lnTo>
                      <a:lnTo>
                        <a:pt x="426" y="132"/>
                      </a:lnTo>
                      <a:lnTo>
                        <a:pt x="438" y="132"/>
                      </a:lnTo>
                      <a:lnTo>
                        <a:pt x="462" y="108"/>
                      </a:lnTo>
                      <a:lnTo>
                        <a:pt x="504" y="96"/>
                      </a:lnTo>
                      <a:lnTo>
                        <a:pt x="534" y="120"/>
                      </a:lnTo>
                      <a:lnTo>
                        <a:pt x="528" y="120"/>
                      </a:lnTo>
                      <a:lnTo>
                        <a:pt x="516" y="126"/>
                      </a:lnTo>
                      <a:lnTo>
                        <a:pt x="504" y="126"/>
                      </a:lnTo>
                      <a:lnTo>
                        <a:pt x="480" y="132"/>
                      </a:lnTo>
                      <a:lnTo>
                        <a:pt x="468" y="138"/>
                      </a:lnTo>
                      <a:lnTo>
                        <a:pt x="456" y="150"/>
                      </a:lnTo>
                      <a:lnTo>
                        <a:pt x="486" y="150"/>
                      </a:lnTo>
                      <a:lnTo>
                        <a:pt x="498" y="156"/>
                      </a:lnTo>
                      <a:lnTo>
                        <a:pt x="522" y="156"/>
                      </a:lnTo>
                      <a:lnTo>
                        <a:pt x="516" y="162"/>
                      </a:lnTo>
                      <a:lnTo>
                        <a:pt x="504" y="162"/>
                      </a:lnTo>
                      <a:lnTo>
                        <a:pt x="486" y="168"/>
                      </a:lnTo>
                      <a:lnTo>
                        <a:pt x="474" y="174"/>
                      </a:lnTo>
                      <a:lnTo>
                        <a:pt x="468" y="180"/>
                      </a:lnTo>
                      <a:lnTo>
                        <a:pt x="462" y="180"/>
                      </a:lnTo>
                      <a:lnTo>
                        <a:pt x="516" y="198"/>
                      </a:lnTo>
                      <a:lnTo>
                        <a:pt x="522" y="198"/>
                      </a:lnTo>
                      <a:lnTo>
                        <a:pt x="528" y="204"/>
                      </a:lnTo>
                      <a:lnTo>
                        <a:pt x="540" y="210"/>
                      </a:lnTo>
                      <a:lnTo>
                        <a:pt x="558" y="210"/>
                      </a:lnTo>
                      <a:lnTo>
                        <a:pt x="576" y="216"/>
                      </a:lnTo>
                      <a:lnTo>
                        <a:pt x="594" y="210"/>
                      </a:lnTo>
                      <a:lnTo>
                        <a:pt x="606" y="204"/>
                      </a:lnTo>
                      <a:lnTo>
                        <a:pt x="612" y="204"/>
                      </a:lnTo>
                      <a:lnTo>
                        <a:pt x="618" y="198"/>
                      </a:lnTo>
                      <a:lnTo>
                        <a:pt x="612" y="192"/>
                      </a:lnTo>
                      <a:lnTo>
                        <a:pt x="612" y="186"/>
                      </a:lnTo>
                      <a:lnTo>
                        <a:pt x="606" y="180"/>
                      </a:lnTo>
                      <a:lnTo>
                        <a:pt x="606" y="174"/>
                      </a:lnTo>
                      <a:lnTo>
                        <a:pt x="612" y="168"/>
                      </a:lnTo>
                      <a:lnTo>
                        <a:pt x="618" y="168"/>
                      </a:lnTo>
                      <a:lnTo>
                        <a:pt x="630" y="162"/>
                      </a:lnTo>
                      <a:lnTo>
                        <a:pt x="648" y="162"/>
                      </a:lnTo>
                      <a:lnTo>
                        <a:pt x="648" y="144"/>
                      </a:lnTo>
                      <a:lnTo>
                        <a:pt x="678" y="132"/>
                      </a:lnTo>
                      <a:lnTo>
                        <a:pt x="690" y="102"/>
                      </a:lnTo>
                      <a:lnTo>
                        <a:pt x="714" y="114"/>
                      </a:lnTo>
                      <a:lnTo>
                        <a:pt x="738" y="102"/>
                      </a:lnTo>
                      <a:lnTo>
                        <a:pt x="750" y="114"/>
                      </a:lnTo>
                      <a:lnTo>
                        <a:pt x="762" y="120"/>
                      </a:lnTo>
                      <a:lnTo>
                        <a:pt x="780" y="126"/>
                      </a:lnTo>
                      <a:lnTo>
                        <a:pt x="792" y="138"/>
                      </a:lnTo>
                      <a:lnTo>
                        <a:pt x="792" y="144"/>
                      </a:lnTo>
                      <a:lnTo>
                        <a:pt x="786" y="150"/>
                      </a:lnTo>
                      <a:lnTo>
                        <a:pt x="786" y="162"/>
                      </a:lnTo>
                      <a:lnTo>
                        <a:pt x="774" y="174"/>
                      </a:lnTo>
                      <a:lnTo>
                        <a:pt x="828" y="174"/>
                      </a:lnTo>
                      <a:lnTo>
                        <a:pt x="834" y="180"/>
                      </a:lnTo>
                      <a:lnTo>
                        <a:pt x="846" y="186"/>
                      </a:lnTo>
                      <a:lnTo>
                        <a:pt x="852" y="192"/>
                      </a:lnTo>
                      <a:lnTo>
                        <a:pt x="858" y="192"/>
                      </a:lnTo>
                      <a:lnTo>
                        <a:pt x="864" y="186"/>
                      </a:lnTo>
                      <a:lnTo>
                        <a:pt x="876" y="186"/>
                      </a:lnTo>
                      <a:lnTo>
                        <a:pt x="894" y="174"/>
                      </a:lnTo>
                      <a:lnTo>
                        <a:pt x="906" y="168"/>
                      </a:lnTo>
                      <a:lnTo>
                        <a:pt x="924" y="162"/>
                      </a:lnTo>
                      <a:lnTo>
                        <a:pt x="936" y="156"/>
                      </a:lnTo>
                      <a:lnTo>
                        <a:pt x="942" y="150"/>
                      </a:lnTo>
                      <a:lnTo>
                        <a:pt x="942" y="144"/>
                      </a:lnTo>
                      <a:lnTo>
                        <a:pt x="936" y="144"/>
                      </a:lnTo>
                      <a:lnTo>
                        <a:pt x="924" y="138"/>
                      </a:lnTo>
                      <a:lnTo>
                        <a:pt x="888" y="138"/>
                      </a:lnTo>
                      <a:lnTo>
                        <a:pt x="882" y="120"/>
                      </a:lnTo>
                      <a:lnTo>
                        <a:pt x="828" y="114"/>
                      </a:lnTo>
                      <a:lnTo>
                        <a:pt x="828" y="96"/>
                      </a:lnTo>
                      <a:lnTo>
                        <a:pt x="798" y="102"/>
                      </a:lnTo>
                      <a:lnTo>
                        <a:pt x="798" y="84"/>
                      </a:lnTo>
                      <a:lnTo>
                        <a:pt x="726" y="84"/>
                      </a:lnTo>
                      <a:lnTo>
                        <a:pt x="720" y="72"/>
                      </a:lnTo>
                      <a:lnTo>
                        <a:pt x="684" y="72"/>
                      </a:lnTo>
                      <a:lnTo>
                        <a:pt x="678" y="60"/>
                      </a:lnTo>
                      <a:lnTo>
                        <a:pt x="654" y="48"/>
                      </a:lnTo>
                      <a:lnTo>
                        <a:pt x="624" y="48"/>
                      </a:lnTo>
                      <a:lnTo>
                        <a:pt x="624" y="30"/>
                      </a:lnTo>
                      <a:lnTo>
                        <a:pt x="618" y="30"/>
                      </a:lnTo>
                      <a:lnTo>
                        <a:pt x="612" y="24"/>
                      </a:lnTo>
                      <a:lnTo>
                        <a:pt x="540" y="24"/>
                      </a:lnTo>
                      <a:lnTo>
                        <a:pt x="534" y="30"/>
                      </a:lnTo>
                      <a:lnTo>
                        <a:pt x="534" y="36"/>
                      </a:lnTo>
                      <a:lnTo>
                        <a:pt x="540" y="42"/>
                      </a:lnTo>
                      <a:lnTo>
                        <a:pt x="546" y="54"/>
                      </a:lnTo>
                      <a:lnTo>
                        <a:pt x="564" y="72"/>
                      </a:lnTo>
                      <a:lnTo>
                        <a:pt x="552" y="66"/>
                      </a:lnTo>
                      <a:lnTo>
                        <a:pt x="546" y="60"/>
                      </a:lnTo>
                      <a:lnTo>
                        <a:pt x="528" y="48"/>
                      </a:lnTo>
                      <a:lnTo>
                        <a:pt x="492" y="30"/>
                      </a:lnTo>
                      <a:lnTo>
                        <a:pt x="480" y="30"/>
                      </a:lnTo>
                      <a:lnTo>
                        <a:pt x="474" y="36"/>
                      </a:lnTo>
                      <a:lnTo>
                        <a:pt x="468" y="48"/>
                      </a:lnTo>
                      <a:lnTo>
                        <a:pt x="462" y="54"/>
                      </a:lnTo>
                      <a:lnTo>
                        <a:pt x="450" y="54"/>
                      </a:lnTo>
                      <a:lnTo>
                        <a:pt x="438" y="48"/>
                      </a:lnTo>
                      <a:lnTo>
                        <a:pt x="420" y="48"/>
                      </a:lnTo>
                      <a:lnTo>
                        <a:pt x="420" y="42"/>
                      </a:lnTo>
                      <a:lnTo>
                        <a:pt x="426" y="42"/>
                      </a:lnTo>
                      <a:lnTo>
                        <a:pt x="438" y="30"/>
                      </a:lnTo>
                      <a:lnTo>
                        <a:pt x="384" y="30"/>
                      </a:lnTo>
                      <a:lnTo>
                        <a:pt x="372" y="42"/>
                      </a:lnTo>
                      <a:lnTo>
                        <a:pt x="366" y="30"/>
                      </a:lnTo>
                      <a:lnTo>
                        <a:pt x="354" y="30"/>
                      </a:lnTo>
                      <a:lnTo>
                        <a:pt x="318" y="48"/>
                      </a:lnTo>
                      <a:lnTo>
                        <a:pt x="318" y="60"/>
                      </a:lnTo>
                      <a:lnTo>
                        <a:pt x="324" y="66"/>
                      </a:lnTo>
                      <a:close/>
                      <a:moveTo>
                        <a:pt x="642" y="708"/>
                      </a:moveTo>
                      <a:lnTo>
                        <a:pt x="666" y="696"/>
                      </a:lnTo>
                      <a:lnTo>
                        <a:pt x="666" y="690"/>
                      </a:lnTo>
                      <a:lnTo>
                        <a:pt x="678" y="690"/>
                      </a:lnTo>
                      <a:lnTo>
                        <a:pt x="678" y="678"/>
                      </a:lnTo>
                      <a:lnTo>
                        <a:pt x="672" y="672"/>
                      </a:lnTo>
                      <a:lnTo>
                        <a:pt x="630" y="690"/>
                      </a:lnTo>
                      <a:lnTo>
                        <a:pt x="642" y="708"/>
                      </a:lnTo>
                      <a:close/>
                      <a:moveTo>
                        <a:pt x="774" y="648"/>
                      </a:moveTo>
                      <a:lnTo>
                        <a:pt x="780" y="642"/>
                      </a:lnTo>
                      <a:lnTo>
                        <a:pt x="786" y="642"/>
                      </a:lnTo>
                      <a:lnTo>
                        <a:pt x="792" y="636"/>
                      </a:lnTo>
                      <a:lnTo>
                        <a:pt x="792" y="630"/>
                      </a:lnTo>
                      <a:lnTo>
                        <a:pt x="786" y="624"/>
                      </a:lnTo>
                      <a:lnTo>
                        <a:pt x="774" y="624"/>
                      </a:lnTo>
                      <a:lnTo>
                        <a:pt x="768" y="630"/>
                      </a:lnTo>
                      <a:lnTo>
                        <a:pt x="768" y="642"/>
                      </a:lnTo>
                      <a:lnTo>
                        <a:pt x="774" y="648"/>
                      </a:lnTo>
                      <a:close/>
                      <a:moveTo>
                        <a:pt x="594" y="696"/>
                      </a:moveTo>
                      <a:lnTo>
                        <a:pt x="576" y="696"/>
                      </a:lnTo>
                      <a:lnTo>
                        <a:pt x="552" y="708"/>
                      </a:lnTo>
                      <a:lnTo>
                        <a:pt x="546" y="714"/>
                      </a:lnTo>
                      <a:lnTo>
                        <a:pt x="570" y="720"/>
                      </a:lnTo>
                      <a:lnTo>
                        <a:pt x="576" y="714"/>
                      </a:lnTo>
                      <a:lnTo>
                        <a:pt x="588" y="714"/>
                      </a:lnTo>
                      <a:lnTo>
                        <a:pt x="600" y="702"/>
                      </a:lnTo>
                      <a:lnTo>
                        <a:pt x="594" y="696"/>
                      </a:lnTo>
                      <a:close/>
                      <a:moveTo>
                        <a:pt x="918" y="612"/>
                      </a:moveTo>
                      <a:lnTo>
                        <a:pt x="936" y="618"/>
                      </a:lnTo>
                      <a:lnTo>
                        <a:pt x="942" y="606"/>
                      </a:lnTo>
                      <a:lnTo>
                        <a:pt x="948" y="600"/>
                      </a:lnTo>
                      <a:lnTo>
                        <a:pt x="948" y="594"/>
                      </a:lnTo>
                      <a:lnTo>
                        <a:pt x="918" y="594"/>
                      </a:lnTo>
                      <a:lnTo>
                        <a:pt x="918" y="612"/>
                      </a:lnTo>
                      <a:close/>
                      <a:moveTo>
                        <a:pt x="486" y="756"/>
                      </a:moveTo>
                      <a:lnTo>
                        <a:pt x="474" y="756"/>
                      </a:lnTo>
                      <a:lnTo>
                        <a:pt x="438" y="774"/>
                      </a:lnTo>
                      <a:lnTo>
                        <a:pt x="432" y="780"/>
                      </a:lnTo>
                      <a:lnTo>
                        <a:pt x="432" y="786"/>
                      </a:lnTo>
                      <a:lnTo>
                        <a:pt x="444" y="786"/>
                      </a:lnTo>
                      <a:lnTo>
                        <a:pt x="456" y="780"/>
                      </a:lnTo>
                      <a:lnTo>
                        <a:pt x="462" y="774"/>
                      </a:lnTo>
                      <a:lnTo>
                        <a:pt x="474" y="768"/>
                      </a:lnTo>
                      <a:lnTo>
                        <a:pt x="510" y="768"/>
                      </a:lnTo>
                      <a:lnTo>
                        <a:pt x="510" y="762"/>
                      </a:lnTo>
                      <a:lnTo>
                        <a:pt x="504" y="762"/>
                      </a:lnTo>
                      <a:lnTo>
                        <a:pt x="504" y="756"/>
                      </a:lnTo>
                      <a:lnTo>
                        <a:pt x="486" y="756"/>
                      </a:lnTo>
                      <a:close/>
                      <a:moveTo>
                        <a:pt x="1356" y="660"/>
                      </a:moveTo>
                      <a:lnTo>
                        <a:pt x="1326" y="666"/>
                      </a:lnTo>
                      <a:lnTo>
                        <a:pt x="1290" y="654"/>
                      </a:lnTo>
                      <a:lnTo>
                        <a:pt x="1260" y="642"/>
                      </a:lnTo>
                      <a:lnTo>
                        <a:pt x="1302" y="642"/>
                      </a:lnTo>
                      <a:lnTo>
                        <a:pt x="1326" y="630"/>
                      </a:lnTo>
                      <a:lnTo>
                        <a:pt x="1344" y="630"/>
                      </a:lnTo>
                      <a:lnTo>
                        <a:pt x="1350" y="624"/>
                      </a:lnTo>
                      <a:lnTo>
                        <a:pt x="1356" y="624"/>
                      </a:lnTo>
                      <a:lnTo>
                        <a:pt x="1344" y="618"/>
                      </a:lnTo>
                      <a:lnTo>
                        <a:pt x="1338" y="612"/>
                      </a:lnTo>
                      <a:lnTo>
                        <a:pt x="1320" y="606"/>
                      </a:lnTo>
                      <a:lnTo>
                        <a:pt x="1308" y="600"/>
                      </a:lnTo>
                      <a:lnTo>
                        <a:pt x="1284" y="600"/>
                      </a:lnTo>
                      <a:lnTo>
                        <a:pt x="1260" y="588"/>
                      </a:lnTo>
                      <a:lnTo>
                        <a:pt x="1254" y="588"/>
                      </a:lnTo>
                      <a:lnTo>
                        <a:pt x="1242" y="582"/>
                      </a:lnTo>
                      <a:lnTo>
                        <a:pt x="1242" y="588"/>
                      </a:lnTo>
                      <a:lnTo>
                        <a:pt x="1236" y="594"/>
                      </a:lnTo>
                      <a:lnTo>
                        <a:pt x="1236" y="600"/>
                      </a:lnTo>
                      <a:lnTo>
                        <a:pt x="1218" y="618"/>
                      </a:lnTo>
                      <a:lnTo>
                        <a:pt x="1206" y="618"/>
                      </a:lnTo>
                      <a:lnTo>
                        <a:pt x="1200" y="612"/>
                      </a:lnTo>
                      <a:lnTo>
                        <a:pt x="1224" y="588"/>
                      </a:lnTo>
                      <a:lnTo>
                        <a:pt x="1158" y="564"/>
                      </a:lnTo>
                      <a:lnTo>
                        <a:pt x="1158" y="576"/>
                      </a:lnTo>
                      <a:lnTo>
                        <a:pt x="1152" y="594"/>
                      </a:lnTo>
                      <a:lnTo>
                        <a:pt x="1134" y="630"/>
                      </a:lnTo>
                      <a:lnTo>
                        <a:pt x="1128" y="630"/>
                      </a:lnTo>
                      <a:lnTo>
                        <a:pt x="1122" y="624"/>
                      </a:lnTo>
                      <a:lnTo>
                        <a:pt x="1116" y="612"/>
                      </a:lnTo>
                      <a:lnTo>
                        <a:pt x="1116" y="594"/>
                      </a:lnTo>
                      <a:lnTo>
                        <a:pt x="1122" y="582"/>
                      </a:lnTo>
                      <a:lnTo>
                        <a:pt x="1116" y="594"/>
                      </a:lnTo>
                      <a:lnTo>
                        <a:pt x="1104" y="600"/>
                      </a:lnTo>
                      <a:lnTo>
                        <a:pt x="1080" y="624"/>
                      </a:lnTo>
                      <a:lnTo>
                        <a:pt x="1056" y="636"/>
                      </a:lnTo>
                      <a:lnTo>
                        <a:pt x="1050" y="636"/>
                      </a:lnTo>
                      <a:lnTo>
                        <a:pt x="1050" y="630"/>
                      </a:lnTo>
                      <a:lnTo>
                        <a:pt x="1056" y="618"/>
                      </a:lnTo>
                      <a:lnTo>
                        <a:pt x="1086" y="588"/>
                      </a:lnTo>
                      <a:lnTo>
                        <a:pt x="1092" y="576"/>
                      </a:lnTo>
                      <a:lnTo>
                        <a:pt x="1104" y="570"/>
                      </a:lnTo>
                      <a:lnTo>
                        <a:pt x="1068" y="570"/>
                      </a:lnTo>
                      <a:lnTo>
                        <a:pt x="1050" y="582"/>
                      </a:lnTo>
                      <a:lnTo>
                        <a:pt x="1026" y="582"/>
                      </a:lnTo>
                      <a:lnTo>
                        <a:pt x="984" y="606"/>
                      </a:lnTo>
                      <a:lnTo>
                        <a:pt x="960" y="606"/>
                      </a:lnTo>
                      <a:lnTo>
                        <a:pt x="954" y="636"/>
                      </a:lnTo>
                      <a:lnTo>
                        <a:pt x="918" y="624"/>
                      </a:lnTo>
                      <a:lnTo>
                        <a:pt x="882" y="630"/>
                      </a:lnTo>
                      <a:lnTo>
                        <a:pt x="894" y="660"/>
                      </a:lnTo>
                      <a:lnTo>
                        <a:pt x="846" y="648"/>
                      </a:lnTo>
                      <a:lnTo>
                        <a:pt x="828" y="654"/>
                      </a:lnTo>
                      <a:lnTo>
                        <a:pt x="834" y="678"/>
                      </a:lnTo>
                      <a:lnTo>
                        <a:pt x="792" y="690"/>
                      </a:lnTo>
                      <a:lnTo>
                        <a:pt x="792" y="654"/>
                      </a:lnTo>
                      <a:lnTo>
                        <a:pt x="762" y="654"/>
                      </a:lnTo>
                      <a:lnTo>
                        <a:pt x="774" y="678"/>
                      </a:lnTo>
                      <a:lnTo>
                        <a:pt x="750" y="660"/>
                      </a:lnTo>
                      <a:lnTo>
                        <a:pt x="750" y="690"/>
                      </a:lnTo>
                      <a:lnTo>
                        <a:pt x="726" y="690"/>
                      </a:lnTo>
                      <a:lnTo>
                        <a:pt x="726" y="660"/>
                      </a:lnTo>
                      <a:lnTo>
                        <a:pt x="738" y="654"/>
                      </a:lnTo>
                      <a:lnTo>
                        <a:pt x="744" y="648"/>
                      </a:lnTo>
                      <a:lnTo>
                        <a:pt x="708" y="642"/>
                      </a:lnTo>
                      <a:lnTo>
                        <a:pt x="708" y="684"/>
                      </a:lnTo>
                      <a:lnTo>
                        <a:pt x="678" y="696"/>
                      </a:lnTo>
                      <a:lnTo>
                        <a:pt x="696" y="708"/>
                      </a:lnTo>
                      <a:lnTo>
                        <a:pt x="660" y="714"/>
                      </a:lnTo>
                      <a:lnTo>
                        <a:pt x="672" y="726"/>
                      </a:lnTo>
                      <a:lnTo>
                        <a:pt x="630" y="726"/>
                      </a:lnTo>
                      <a:lnTo>
                        <a:pt x="630" y="738"/>
                      </a:lnTo>
                      <a:lnTo>
                        <a:pt x="660" y="750"/>
                      </a:lnTo>
                      <a:lnTo>
                        <a:pt x="654" y="762"/>
                      </a:lnTo>
                      <a:lnTo>
                        <a:pt x="618" y="744"/>
                      </a:lnTo>
                      <a:lnTo>
                        <a:pt x="600" y="750"/>
                      </a:lnTo>
                      <a:lnTo>
                        <a:pt x="624" y="762"/>
                      </a:lnTo>
                      <a:lnTo>
                        <a:pt x="606" y="780"/>
                      </a:lnTo>
                      <a:lnTo>
                        <a:pt x="594" y="762"/>
                      </a:lnTo>
                      <a:lnTo>
                        <a:pt x="576" y="768"/>
                      </a:lnTo>
                      <a:lnTo>
                        <a:pt x="576" y="780"/>
                      </a:lnTo>
                      <a:lnTo>
                        <a:pt x="546" y="780"/>
                      </a:lnTo>
                      <a:lnTo>
                        <a:pt x="540" y="792"/>
                      </a:lnTo>
                      <a:lnTo>
                        <a:pt x="564" y="804"/>
                      </a:lnTo>
                      <a:lnTo>
                        <a:pt x="564" y="822"/>
                      </a:lnTo>
                      <a:lnTo>
                        <a:pt x="528" y="810"/>
                      </a:lnTo>
                      <a:lnTo>
                        <a:pt x="522" y="822"/>
                      </a:lnTo>
                      <a:lnTo>
                        <a:pt x="552" y="834"/>
                      </a:lnTo>
                      <a:lnTo>
                        <a:pt x="504" y="834"/>
                      </a:lnTo>
                      <a:lnTo>
                        <a:pt x="504" y="852"/>
                      </a:lnTo>
                      <a:lnTo>
                        <a:pt x="492" y="846"/>
                      </a:lnTo>
                      <a:lnTo>
                        <a:pt x="486" y="846"/>
                      </a:lnTo>
                      <a:lnTo>
                        <a:pt x="474" y="852"/>
                      </a:lnTo>
                      <a:lnTo>
                        <a:pt x="468" y="858"/>
                      </a:lnTo>
                      <a:lnTo>
                        <a:pt x="456" y="858"/>
                      </a:lnTo>
                      <a:lnTo>
                        <a:pt x="456" y="870"/>
                      </a:lnTo>
                      <a:lnTo>
                        <a:pt x="462" y="876"/>
                      </a:lnTo>
                      <a:lnTo>
                        <a:pt x="456" y="876"/>
                      </a:lnTo>
                      <a:lnTo>
                        <a:pt x="450" y="882"/>
                      </a:lnTo>
                      <a:lnTo>
                        <a:pt x="444" y="882"/>
                      </a:lnTo>
                      <a:lnTo>
                        <a:pt x="444" y="900"/>
                      </a:lnTo>
                      <a:lnTo>
                        <a:pt x="480" y="900"/>
                      </a:lnTo>
                      <a:lnTo>
                        <a:pt x="468" y="912"/>
                      </a:lnTo>
                      <a:lnTo>
                        <a:pt x="432" y="906"/>
                      </a:lnTo>
                      <a:lnTo>
                        <a:pt x="420" y="912"/>
                      </a:lnTo>
                      <a:lnTo>
                        <a:pt x="414" y="918"/>
                      </a:lnTo>
                      <a:lnTo>
                        <a:pt x="414" y="930"/>
                      </a:lnTo>
                      <a:lnTo>
                        <a:pt x="420" y="936"/>
                      </a:lnTo>
                      <a:lnTo>
                        <a:pt x="420" y="948"/>
                      </a:lnTo>
                      <a:lnTo>
                        <a:pt x="408" y="954"/>
                      </a:lnTo>
                      <a:lnTo>
                        <a:pt x="390" y="954"/>
                      </a:lnTo>
                      <a:lnTo>
                        <a:pt x="390" y="972"/>
                      </a:lnTo>
                      <a:lnTo>
                        <a:pt x="408" y="990"/>
                      </a:lnTo>
                      <a:lnTo>
                        <a:pt x="408" y="996"/>
                      </a:lnTo>
                      <a:lnTo>
                        <a:pt x="402" y="1002"/>
                      </a:lnTo>
                      <a:lnTo>
                        <a:pt x="366" y="1002"/>
                      </a:lnTo>
                      <a:lnTo>
                        <a:pt x="360" y="1008"/>
                      </a:lnTo>
                      <a:lnTo>
                        <a:pt x="360" y="1026"/>
                      </a:lnTo>
                      <a:lnTo>
                        <a:pt x="354" y="1032"/>
                      </a:lnTo>
                      <a:lnTo>
                        <a:pt x="342" y="1032"/>
                      </a:lnTo>
                      <a:lnTo>
                        <a:pt x="336" y="1026"/>
                      </a:lnTo>
                      <a:lnTo>
                        <a:pt x="318" y="1026"/>
                      </a:lnTo>
                      <a:lnTo>
                        <a:pt x="294" y="1050"/>
                      </a:lnTo>
                      <a:lnTo>
                        <a:pt x="282" y="1050"/>
                      </a:lnTo>
                      <a:lnTo>
                        <a:pt x="270" y="1062"/>
                      </a:lnTo>
                      <a:lnTo>
                        <a:pt x="270" y="1068"/>
                      </a:lnTo>
                      <a:lnTo>
                        <a:pt x="276" y="1074"/>
                      </a:lnTo>
                      <a:lnTo>
                        <a:pt x="276" y="1080"/>
                      </a:lnTo>
                      <a:lnTo>
                        <a:pt x="264" y="1092"/>
                      </a:lnTo>
                      <a:lnTo>
                        <a:pt x="252" y="1092"/>
                      </a:lnTo>
                      <a:lnTo>
                        <a:pt x="246" y="1086"/>
                      </a:lnTo>
                      <a:lnTo>
                        <a:pt x="234" y="1080"/>
                      </a:lnTo>
                      <a:lnTo>
                        <a:pt x="234" y="1074"/>
                      </a:lnTo>
                      <a:lnTo>
                        <a:pt x="228" y="1074"/>
                      </a:lnTo>
                      <a:lnTo>
                        <a:pt x="204" y="1086"/>
                      </a:lnTo>
                      <a:lnTo>
                        <a:pt x="198" y="1092"/>
                      </a:lnTo>
                      <a:lnTo>
                        <a:pt x="180" y="1092"/>
                      </a:lnTo>
                      <a:lnTo>
                        <a:pt x="180" y="1110"/>
                      </a:lnTo>
                      <a:lnTo>
                        <a:pt x="186" y="1116"/>
                      </a:lnTo>
                      <a:lnTo>
                        <a:pt x="192" y="1116"/>
                      </a:lnTo>
                      <a:lnTo>
                        <a:pt x="192" y="1128"/>
                      </a:lnTo>
                      <a:lnTo>
                        <a:pt x="186" y="1128"/>
                      </a:lnTo>
                      <a:lnTo>
                        <a:pt x="174" y="1116"/>
                      </a:lnTo>
                      <a:lnTo>
                        <a:pt x="162" y="1116"/>
                      </a:lnTo>
                      <a:lnTo>
                        <a:pt x="156" y="1122"/>
                      </a:lnTo>
                      <a:lnTo>
                        <a:pt x="156" y="1134"/>
                      </a:lnTo>
                      <a:lnTo>
                        <a:pt x="168" y="1134"/>
                      </a:lnTo>
                      <a:lnTo>
                        <a:pt x="174" y="1140"/>
                      </a:lnTo>
                      <a:lnTo>
                        <a:pt x="180" y="1140"/>
                      </a:lnTo>
                      <a:lnTo>
                        <a:pt x="180" y="1152"/>
                      </a:lnTo>
                      <a:lnTo>
                        <a:pt x="138" y="1152"/>
                      </a:lnTo>
                      <a:lnTo>
                        <a:pt x="138" y="1146"/>
                      </a:lnTo>
                      <a:lnTo>
                        <a:pt x="132" y="1146"/>
                      </a:lnTo>
                      <a:lnTo>
                        <a:pt x="126" y="1158"/>
                      </a:lnTo>
                      <a:lnTo>
                        <a:pt x="126" y="1170"/>
                      </a:lnTo>
                      <a:lnTo>
                        <a:pt x="120" y="1164"/>
                      </a:lnTo>
                      <a:lnTo>
                        <a:pt x="102" y="1164"/>
                      </a:lnTo>
                      <a:lnTo>
                        <a:pt x="96" y="1158"/>
                      </a:lnTo>
                      <a:lnTo>
                        <a:pt x="90" y="1158"/>
                      </a:lnTo>
                      <a:lnTo>
                        <a:pt x="90" y="1164"/>
                      </a:lnTo>
                      <a:lnTo>
                        <a:pt x="96" y="1170"/>
                      </a:lnTo>
                      <a:lnTo>
                        <a:pt x="120" y="1182"/>
                      </a:lnTo>
                      <a:lnTo>
                        <a:pt x="132" y="1182"/>
                      </a:lnTo>
                      <a:lnTo>
                        <a:pt x="108" y="1200"/>
                      </a:lnTo>
                      <a:lnTo>
                        <a:pt x="108" y="1188"/>
                      </a:lnTo>
                      <a:lnTo>
                        <a:pt x="90" y="1188"/>
                      </a:lnTo>
                      <a:lnTo>
                        <a:pt x="84" y="1194"/>
                      </a:lnTo>
                      <a:lnTo>
                        <a:pt x="60" y="1182"/>
                      </a:lnTo>
                      <a:lnTo>
                        <a:pt x="54" y="1194"/>
                      </a:lnTo>
                      <a:lnTo>
                        <a:pt x="66" y="1200"/>
                      </a:lnTo>
                      <a:lnTo>
                        <a:pt x="30" y="1194"/>
                      </a:lnTo>
                      <a:lnTo>
                        <a:pt x="30" y="1212"/>
                      </a:lnTo>
                      <a:lnTo>
                        <a:pt x="78" y="1212"/>
                      </a:lnTo>
                      <a:lnTo>
                        <a:pt x="54" y="1218"/>
                      </a:lnTo>
                      <a:lnTo>
                        <a:pt x="18" y="1212"/>
                      </a:lnTo>
                      <a:lnTo>
                        <a:pt x="6" y="1224"/>
                      </a:lnTo>
                      <a:lnTo>
                        <a:pt x="6" y="1230"/>
                      </a:lnTo>
                      <a:lnTo>
                        <a:pt x="18" y="1242"/>
                      </a:lnTo>
                      <a:lnTo>
                        <a:pt x="36" y="1242"/>
                      </a:lnTo>
                      <a:lnTo>
                        <a:pt x="18" y="1248"/>
                      </a:lnTo>
                      <a:lnTo>
                        <a:pt x="12" y="1254"/>
                      </a:lnTo>
                      <a:lnTo>
                        <a:pt x="12" y="1260"/>
                      </a:lnTo>
                      <a:lnTo>
                        <a:pt x="66" y="1260"/>
                      </a:lnTo>
                      <a:lnTo>
                        <a:pt x="78" y="1272"/>
                      </a:lnTo>
                      <a:lnTo>
                        <a:pt x="96" y="1260"/>
                      </a:lnTo>
                      <a:lnTo>
                        <a:pt x="108" y="1272"/>
                      </a:lnTo>
                      <a:lnTo>
                        <a:pt x="138" y="1260"/>
                      </a:lnTo>
                      <a:lnTo>
                        <a:pt x="132" y="1266"/>
                      </a:lnTo>
                      <a:lnTo>
                        <a:pt x="126" y="1278"/>
                      </a:lnTo>
                      <a:lnTo>
                        <a:pt x="60" y="1278"/>
                      </a:lnTo>
                      <a:lnTo>
                        <a:pt x="54" y="1272"/>
                      </a:lnTo>
                      <a:lnTo>
                        <a:pt x="24" y="1272"/>
                      </a:lnTo>
                      <a:lnTo>
                        <a:pt x="12" y="1278"/>
                      </a:lnTo>
                      <a:lnTo>
                        <a:pt x="0" y="1278"/>
                      </a:lnTo>
                      <a:lnTo>
                        <a:pt x="6" y="1284"/>
                      </a:lnTo>
                      <a:lnTo>
                        <a:pt x="6" y="1296"/>
                      </a:lnTo>
                      <a:lnTo>
                        <a:pt x="12" y="1296"/>
                      </a:lnTo>
                      <a:lnTo>
                        <a:pt x="18" y="1302"/>
                      </a:lnTo>
                      <a:lnTo>
                        <a:pt x="30" y="1302"/>
                      </a:lnTo>
                      <a:lnTo>
                        <a:pt x="24" y="1308"/>
                      </a:lnTo>
                      <a:lnTo>
                        <a:pt x="18" y="1320"/>
                      </a:lnTo>
                      <a:lnTo>
                        <a:pt x="36" y="1338"/>
                      </a:lnTo>
                      <a:lnTo>
                        <a:pt x="48" y="1338"/>
                      </a:lnTo>
                      <a:lnTo>
                        <a:pt x="72" y="1320"/>
                      </a:lnTo>
                      <a:lnTo>
                        <a:pt x="102" y="1314"/>
                      </a:lnTo>
                      <a:lnTo>
                        <a:pt x="90" y="1338"/>
                      </a:lnTo>
                      <a:lnTo>
                        <a:pt x="78" y="1332"/>
                      </a:lnTo>
                      <a:lnTo>
                        <a:pt x="66" y="1350"/>
                      </a:lnTo>
                      <a:lnTo>
                        <a:pt x="30" y="1350"/>
                      </a:lnTo>
                      <a:lnTo>
                        <a:pt x="48" y="1368"/>
                      </a:lnTo>
                      <a:lnTo>
                        <a:pt x="24" y="1380"/>
                      </a:lnTo>
                      <a:lnTo>
                        <a:pt x="6" y="1380"/>
                      </a:lnTo>
                      <a:lnTo>
                        <a:pt x="6" y="1398"/>
                      </a:lnTo>
                      <a:lnTo>
                        <a:pt x="66" y="1398"/>
                      </a:lnTo>
                      <a:lnTo>
                        <a:pt x="54" y="1422"/>
                      </a:lnTo>
                      <a:lnTo>
                        <a:pt x="66" y="1422"/>
                      </a:lnTo>
                      <a:lnTo>
                        <a:pt x="54" y="1440"/>
                      </a:lnTo>
                      <a:lnTo>
                        <a:pt x="42" y="1434"/>
                      </a:lnTo>
                      <a:lnTo>
                        <a:pt x="36" y="1434"/>
                      </a:lnTo>
                      <a:lnTo>
                        <a:pt x="30" y="1428"/>
                      </a:lnTo>
                      <a:lnTo>
                        <a:pt x="18" y="1428"/>
                      </a:lnTo>
                      <a:lnTo>
                        <a:pt x="18" y="1440"/>
                      </a:lnTo>
                      <a:lnTo>
                        <a:pt x="24" y="1452"/>
                      </a:lnTo>
                      <a:lnTo>
                        <a:pt x="36" y="1464"/>
                      </a:lnTo>
                      <a:lnTo>
                        <a:pt x="84" y="1482"/>
                      </a:lnTo>
                      <a:lnTo>
                        <a:pt x="78" y="1488"/>
                      </a:lnTo>
                      <a:lnTo>
                        <a:pt x="84" y="1494"/>
                      </a:lnTo>
                      <a:lnTo>
                        <a:pt x="126" y="1494"/>
                      </a:lnTo>
                      <a:lnTo>
                        <a:pt x="132" y="1500"/>
                      </a:lnTo>
                      <a:lnTo>
                        <a:pt x="144" y="1500"/>
                      </a:lnTo>
                      <a:lnTo>
                        <a:pt x="192" y="1476"/>
                      </a:lnTo>
                      <a:lnTo>
                        <a:pt x="204" y="1464"/>
                      </a:lnTo>
                      <a:lnTo>
                        <a:pt x="216" y="1458"/>
                      </a:lnTo>
                      <a:lnTo>
                        <a:pt x="222" y="1452"/>
                      </a:lnTo>
                      <a:lnTo>
                        <a:pt x="258" y="1422"/>
                      </a:lnTo>
                      <a:lnTo>
                        <a:pt x="282" y="1422"/>
                      </a:lnTo>
                      <a:lnTo>
                        <a:pt x="294" y="1416"/>
                      </a:lnTo>
                      <a:lnTo>
                        <a:pt x="300" y="1410"/>
                      </a:lnTo>
                      <a:lnTo>
                        <a:pt x="300" y="1386"/>
                      </a:lnTo>
                      <a:lnTo>
                        <a:pt x="294" y="1380"/>
                      </a:lnTo>
                      <a:lnTo>
                        <a:pt x="294" y="1374"/>
                      </a:lnTo>
                      <a:lnTo>
                        <a:pt x="312" y="1368"/>
                      </a:lnTo>
                      <a:lnTo>
                        <a:pt x="306" y="1374"/>
                      </a:lnTo>
                      <a:lnTo>
                        <a:pt x="306" y="1380"/>
                      </a:lnTo>
                      <a:lnTo>
                        <a:pt x="300" y="1386"/>
                      </a:lnTo>
                      <a:lnTo>
                        <a:pt x="300" y="1392"/>
                      </a:lnTo>
                      <a:lnTo>
                        <a:pt x="312" y="1404"/>
                      </a:lnTo>
                      <a:lnTo>
                        <a:pt x="330" y="1410"/>
                      </a:lnTo>
                      <a:lnTo>
                        <a:pt x="342" y="1410"/>
                      </a:lnTo>
                      <a:lnTo>
                        <a:pt x="348" y="1416"/>
                      </a:lnTo>
                      <a:lnTo>
                        <a:pt x="354" y="1416"/>
                      </a:lnTo>
                      <a:lnTo>
                        <a:pt x="372" y="1434"/>
                      </a:lnTo>
                      <a:lnTo>
                        <a:pt x="378" y="1422"/>
                      </a:lnTo>
                      <a:lnTo>
                        <a:pt x="384" y="1416"/>
                      </a:lnTo>
                      <a:lnTo>
                        <a:pt x="384" y="1398"/>
                      </a:lnTo>
                      <a:lnTo>
                        <a:pt x="372" y="1386"/>
                      </a:lnTo>
                      <a:lnTo>
                        <a:pt x="372" y="1380"/>
                      </a:lnTo>
                      <a:lnTo>
                        <a:pt x="378" y="1374"/>
                      </a:lnTo>
                      <a:lnTo>
                        <a:pt x="384" y="1374"/>
                      </a:lnTo>
                      <a:lnTo>
                        <a:pt x="384" y="1368"/>
                      </a:lnTo>
                      <a:lnTo>
                        <a:pt x="378" y="1356"/>
                      </a:lnTo>
                      <a:lnTo>
                        <a:pt x="414" y="1356"/>
                      </a:lnTo>
                      <a:lnTo>
                        <a:pt x="420" y="1350"/>
                      </a:lnTo>
                      <a:lnTo>
                        <a:pt x="420" y="1326"/>
                      </a:lnTo>
                      <a:lnTo>
                        <a:pt x="426" y="1326"/>
                      </a:lnTo>
                      <a:lnTo>
                        <a:pt x="420" y="1314"/>
                      </a:lnTo>
                      <a:lnTo>
                        <a:pt x="420" y="1308"/>
                      </a:lnTo>
                      <a:lnTo>
                        <a:pt x="414" y="1302"/>
                      </a:lnTo>
                      <a:lnTo>
                        <a:pt x="414" y="1296"/>
                      </a:lnTo>
                      <a:lnTo>
                        <a:pt x="408" y="1284"/>
                      </a:lnTo>
                      <a:lnTo>
                        <a:pt x="402" y="1278"/>
                      </a:lnTo>
                      <a:lnTo>
                        <a:pt x="426" y="1272"/>
                      </a:lnTo>
                      <a:lnTo>
                        <a:pt x="438" y="1260"/>
                      </a:lnTo>
                      <a:lnTo>
                        <a:pt x="438" y="1248"/>
                      </a:lnTo>
                      <a:lnTo>
                        <a:pt x="420" y="1230"/>
                      </a:lnTo>
                      <a:lnTo>
                        <a:pt x="414" y="1230"/>
                      </a:lnTo>
                      <a:lnTo>
                        <a:pt x="402" y="1218"/>
                      </a:lnTo>
                      <a:lnTo>
                        <a:pt x="402" y="1200"/>
                      </a:lnTo>
                      <a:lnTo>
                        <a:pt x="408" y="1188"/>
                      </a:lnTo>
                      <a:lnTo>
                        <a:pt x="408" y="1176"/>
                      </a:lnTo>
                      <a:lnTo>
                        <a:pt x="384" y="1152"/>
                      </a:lnTo>
                      <a:lnTo>
                        <a:pt x="384" y="1140"/>
                      </a:lnTo>
                      <a:lnTo>
                        <a:pt x="390" y="1134"/>
                      </a:lnTo>
                      <a:lnTo>
                        <a:pt x="396" y="1134"/>
                      </a:lnTo>
                      <a:lnTo>
                        <a:pt x="402" y="1128"/>
                      </a:lnTo>
                      <a:lnTo>
                        <a:pt x="402" y="1122"/>
                      </a:lnTo>
                      <a:lnTo>
                        <a:pt x="396" y="1116"/>
                      </a:lnTo>
                      <a:lnTo>
                        <a:pt x="390" y="1116"/>
                      </a:lnTo>
                      <a:lnTo>
                        <a:pt x="384" y="1110"/>
                      </a:lnTo>
                      <a:lnTo>
                        <a:pt x="426" y="1068"/>
                      </a:lnTo>
                      <a:lnTo>
                        <a:pt x="438" y="1062"/>
                      </a:lnTo>
                      <a:lnTo>
                        <a:pt x="444" y="1056"/>
                      </a:lnTo>
                      <a:lnTo>
                        <a:pt x="456" y="1050"/>
                      </a:lnTo>
                      <a:lnTo>
                        <a:pt x="498" y="1050"/>
                      </a:lnTo>
                      <a:lnTo>
                        <a:pt x="504" y="1044"/>
                      </a:lnTo>
                      <a:lnTo>
                        <a:pt x="504" y="1038"/>
                      </a:lnTo>
                      <a:lnTo>
                        <a:pt x="486" y="1020"/>
                      </a:lnTo>
                      <a:lnTo>
                        <a:pt x="474" y="1014"/>
                      </a:lnTo>
                      <a:lnTo>
                        <a:pt x="486" y="1008"/>
                      </a:lnTo>
                      <a:lnTo>
                        <a:pt x="492" y="1008"/>
                      </a:lnTo>
                      <a:lnTo>
                        <a:pt x="522" y="978"/>
                      </a:lnTo>
                      <a:lnTo>
                        <a:pt x="528" y="936"/>
                      </a:lnTo>
                      <a:lnTo>
                        <a:pt x="528" y="900"/>
                      </a:lnTo>
                      <a:lnTo>
                        <a:pt x="546" y="912"/>
                      </a:lnTo>
                      <a:lnTo>
                        <a:pt x="558" y="906"/>
                      </a:lnTo>
                      <a:lnTo>
                        <a:pt x="564" y="906"/>
                      </a:lnTo>
                      <a:lnTo>
                        <a:pt x="570" y="900"/>
                      </a:lnTo>
                      <a:lnTo>
                        <a:pt x="576" y="900"/>
                      </a:lnTo>
                      <a:lnTo>
                        <a:pt x="576" y="894"/>
                      </a:lnTo>
                      <a:lnTo>
                        <a:pt x="570" y="888"/>
                      </a:lnTo>
                      <a:lnTo>
                        <a:pt x="570" y="882"/>
                      </a:lnTo>
                      <a:lnTo>
                        <a:pt x="564" y="876"/>
                      </a:lnTo>
                      <a:lnTo>
                        <a:pt x="582" y="876"/>
                      </a:lnTo>
                      <a:lnTo>
                        <a:pt x="588" y="870"/>
                      </a:lnTo>
                      <a:lnTo>
                        <a:pt x="588" y="864"/>
                      </a:lnTo>
                      <a:lnTo>
                        <a:pt x="594" y="858"/>
                      </a:lnTo>
                      <a:lnTo>
                        <a:pt x="606" y="852"/>
                      </a:lnTo>
                      <a:lnTo>
                        <a:pt x="612" y="852"/>
                      </a:lnTo>
                      <a:lnTo>
                        <a:pt x="618" y="834"/>
                      </a:lnTo>
                      <a:lnTo>
                        <a:pt x="612" y="828"/>
                      </a:lnTo>
                      <a:lnTo>
                        <a:pt x="600" y="822"/>
                      </a:lnTo>
                      <a:lnTo>
                        <a:pt x="600" y="810"/>
                      </a:lnTo>
                      <a:lnTo>
                        <a:pt x="606" y="810"/>
                      </a:lnTo>
                      <a:lnTo>
                        <a:pt x="618" y="804"/>
                      </a:lnTo>
                      <a:lnTo>
                        <a:pt x="636" y="786"/>
                      </a:lnTo>
                      <a:lnTo>
                        <a:pt x="678" y="780"/>
                      </a:lnTo>
                      <a:lnTo>
                        <a:pt x="696" y="780"/>
                      </a:lnTo>
                      <a:lnTo>
                        <a:pt x="702" y="774"/>
                      </a:lnTo>
                      <a:lnTo>
                        <a:pt x="702" y="744"/>
                      </a:lnTo>
                      <a:lnTo>
                        <a:pt x="714" y="732"/>
                      </a:lnTo>
                      <a:lnTo>
                        <a:pt x="720" y="738"/>
                      </a:lnTo>
                      <a:lnTo>
                        <a:pt x="720" y="750"/>
                      </a:lnTo>
                      <a:lnTo>
                        <a:pt x="744" y="744"/>
                      </a:lnTo>
                      <a:lnTo>
                        <a:pt x="768" y="750"/>
                      </a:lnTo>
                      <a:lnTo>
                        <a:pt x="792" y="750"/>
                      </a:lnTo>
                      <a:lnTo>
                        <a:pt x="798" y="756"/>
                      </a:lnTo>
                      <a:lnTo>
                        <a:pt x="810" y="756"/>
                      </a:lnTo>
                      <a:lnTo>
                        <a:pt x="816" y="750"/>
                      </a:lnTo>
                      <a:lnTo>
                        <a:pt x="810" y="750"/>
                      </a:lnTo>
                      <a:lnTo>
                        <a:pt x="798" y="738"/>
                      </a:lnTo>
                      <a:lnTo>
                        <a:pt x="798" y="732"/>
                      </a:lnTo>
                      <a:lnTo>
                        <a:pt x="810" y="732"/>
                      </a:lnTo>
                      <a:lnTo>
                        <a:pt x="810" y="708"/>
                      </a:lnTo>
                      <a:lnTo>
                        <a:pt x="840" y="714"/>
                      </a:lnTo>
                      <a:lnTo>
                        <a:pt x="834" y="708"/>
                      </a:lnTo>
                      <a:lnTo>
                        <a:pt x="840" y="702"/>
                      </a:lnTo>
                      <a:lnTo>
                        <a:pt x="858" y="708"/>
                      </a:lnTo>
                      <a:lnTo>
                        <a:pt x="858" y="696"/>
                      </a:lnTo>
                      <a:lnTo>
                        <a:pt x="864" y="690"/>
                      </a:lnTo>
                      <a:lnTo>
                        <a:pt x="882" y="690"/>
                      </a:lnTo>
                      <a:lnTo>
                        <a:pt x="888" y="696"/>
                      </a:lnTo>
                      <a:lnTo>
                        <a:pt x="894" y="708"/>
                      </a:lnTo>
                      <a:lnTo>
                        <a:pt x="906" y="714"/>
                      </a:lnTo>
                      <a:lnTo>
                        <a:pt x="918" y="726"/>
                      </a:lnTo>
                      <a:lnTo>
                        <a:pt x="930" y="726"/>
                      </a:lnTo>
                      <a:lnTo>
                        <a:pt x="942" y="732"/>
                      </a:lnTo>
                      <a:lnTo>
                        <a:pt x="960" y="732"/>
                      </a:lnTo>
                      <a:lnTo>
                        <a:pt x="966" y="738"/>
                      </a:lnTo>
                      <a:lnTo>
                        <a:pt x="978" y="738"/>
                      </a:lnTo>
                      <a:lnTo>
                        <a:pt x="990" y="732"/>
                      </a:lnTo>
                      <a:lnTo>
                        <a:pt x="996" y="726"/>
                      </a:lnTo>
                      <a:lnTo>
                        <a:pt x="1026" y="726"/>
                      </a:lnTo>
                      <a:lnTo>
                        <a:pt x="1038" y="732"/>
                      </a:lnTo>
                      <a:lnTo>
                        <a:pt x="1044" y="738"/>
                      </a:lnTo>
                      <a:lnTo>
                        <a:pt x="1062" y="738"/>
                      </a:lnTo>
                      <a:lnTo>
                        <a:pt x="1062" y="726"/>
                      </a:lnTo>
                      <a:lnTo>
                        <a:pt x="1068" y="720"/>
                      </a:lnTo>
                      <a:lnTo>
                        <a:pt x="1068" y="714"/>
                      </a:lnTo>
                      <a:lnTo>
                        <a:pt x="1092" y="714"/>
                      </a:lnTo>
                      <a:lnTo>
                        <a:pt x="1092" y="678"/>
                      </a:lnTo>
                      <a:lnTo>
                        <a:pt x="1098" y="672"/>
                      </a:lnTo>
                      <a:lnTo>
                        <a:pt x="1098" y="660"/>
                      </a:lnTo>
                      <a:lnTo>
                        <a:pt x="1110" y="654"/>
                      </a:lnTo>
                      <a:lnTo>
                        <a:pt x="1116" y="654"/>
                      </a:lnTo>
                      <a:lnTo>
                        <a:pt x="1128" y="648"/>
                      </a:lnTo>
                      <a:lnTo>
                        <a:pt x="1158" y="648"/>
                      </a:lnTo>
                      <a:lnTo>
                        <a:pt x="1170" y="642"/>
                      </a:lnTo>
                      <a:lnTo>
                        <a:pt x="1206" y="642"/>
                      </a:lnTo>
                      <a:lnTo>
                        <a:pt x="1206" y="654"/>
                      </a:lnTo>
                      <a:lnTo>
                        <a:pt x="1242" y="660"/>
                      </a:lnTo>
                      <a:lnTo>
                        <a:pt x="1248" y="660"/>
                      </a:lnTo>
                      <a:lnTo>
                        <a:pt x="1260" y="672"/>
                      </a:lnTo>
                      <a:lnTo>
                        <a:pt x="1266" y="684"/>
                      </a:lnTo>
                      <a:lnTo>
                        <a:pt x="1266" y="702"/>
                      </a:lnTo>
                      <a:lnTo>
                        <a:pt x="1260" y="702"/>
                      </a:lnTo>
                      <a:lnTo>
                        <a:pt x="1260" y="696"/>
                      </a:lnTo>
                      <a:lnTo>
                        <a:pt x="1254" y="696"/>
                      </a:lnTo>
                      <a:lnTo>
                        <a:pt x="1254" y="708"/>
                      </a:lnTo>
                      <a:lnTo>
                        <a:pt x="1278" y="708"/>
                      </a:lnTo>
                      <a:lnTo>
                        <a:pt x="1284" y="696"/>
                      </a:lnTo>
                      <a:lnTo>
                        <a:pt x="1284" y="690"/>
                      </a:lnTo>
                      <a:lnTo>
                        <a:pt x="1308" y="684"/>
                      </a:lnTo>
                      <a:lnTo>
                        <a:pt x="1314" y="672"/>
                      </a:lnTo>
                      <a:lnTo>
                        <a:pt x="1350" y="672"/>
                      </a:lnTo>
                      <a:lnTo>
                        <a:pt x="1362" y="660"/>
                      </a:lnTo>
                      <a:lnTo>
                        <a:pt x="1356" y="660"/>
                      </a:lnTo>
                      <a:close/>
                      <a:moveTo>
                        <a:pt x="564" y="726"/>
                      </a:moveTo>
                      <a:lnTo>
                        <a:pt x="540" y="738"/>
                      </a:lnTo>
                      <a:lnTo>
                        <a:pt x="546" y="756"/>
                      </a:lnTo>
                      <a:lnTo>
                        <a:pt x="576" y="756"/>
                      </a:lnTo>
                      <a:lnTo>
                        <a:pt x="570" y="738"/>
                      </a:lnTo>
                      <a:lnTo>
                        <a:pt x="564" y="726"/>
                      </a:lnTo>
                      <a:close/>
                      <a:moveTo>
                        <a:pt x="522" y="714"/>
                      </a:moveTo>
                      <a:lnTo>
                        <a:pt x="516" y="720"/>
                      </a:lnTo>
                      <a:lnTo>
                        <a:pt x="510" y="732"/>
                      </a:lnTo>
                      <a:lnTo>
                        <a:pt x="510" y="750"/>
                      </a:lnTo>
                      <a:lnTo>
                        <a:pt x="528" y="768"/>
                      </a:lnTo>
                      <a:lnTo>
                        <a:pt x="528" y="756"/>
                      </a:lnTo>
                      <a:lnTo>
                        <a:pt x="534" y="744"/>
                      </a:lnTo>
                      <a:lnTo>
                        <a:pt x="534" y="720"/>
                      </a:lnTo>
                      <a:lnTo>
                        <a:pt x="528" y="714"/>
                      </a:lnTo>
                      <a:lnTo>
                        <a:pt x="522" y="714"/>
                      </a:lnTo>
                      <a:close/>
                      <a:moveTo>
                        <a:pt x="606" y="738"/>
                      </a:moveTo>
                      <a:lnTo>
                        <a:pt x="618" y="732"/>
                      </a:lnTo>
                      <a:lnTo>
                        <a:pt x="624" y="732"/>
                      </a:lnTo>
                      <a:lnTo>
                        <a:pt x="630" y="726"/>
                      </a:lnTo>
                      <a:lnTo>
                        <a:pt x="618" y="720"/>
                      </a:lnTo>
                      <a:lnTo>
                        <a:pt x="588" y="720"/>
                      </a:lnTo>
                      <a:lnTo>
                        <a:pt x="576" y="732"/>
                      </a:lnTo>
                      <a:lnTo>
                        <a:pt x="582" y="744"/>
                      </a:lnTo>
                      <a:lnTo>
                        <a:pt x="606" y="73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8" name="Netherlands" descr="© INSCALE GmbH, 15.06.2010"/>
                <p:cNvSpPr>
                  <a:spLocks/>
                </p:cNvSpPr>
                <p:nvPr/>
              </p:nvSpPr>
              <p:spPr bwMode="auto">
                <a:xfrm>
                  <a:off x="2724" y="1215"/>
                  <a:ext cx="69" cy="54"/>
                </a:xfrm>
                <a:custGeom>
                  <a:avLst/>
                  <a:gdLst>
                    <a:gd name="T0" fmla="*/ 0 w 270"/>
                    <a:gd name="T1" fmla="*/ 2147483647 h 210"/>
                    <a:gd name="T2" fmla="*/ 2147483647 w 270"/>
                    <a:gd name="T3" fmla="*/ 2147483647 h 210"/>
                    <a:gd name="T4" fmla="*/ 2147483647 w 270"/>
                    <a:gd name="T5" fmla="*/ 2147483647 h 210"/>
                    <a:gd name="T6" fmla="*/ 2147483647 w 270"/>
                    <a:gd name="T7" fmla="*/ 2147483647 h 210"/>
                    <a:gd name="T8" fmla="*/ 2147483647 w 270"/>
                    <a:gd name="T9" fmla="*/ 2147483647 h 210"/>
                    <a:gd name="T10" fmla="*/ 2147483647 w 270"/>
                    <a:gd name="T11" fmla="*/ 2147483647 h 210"/>
                    <a:gd name="T12" fmla="*/ 2147483647 w 270"/>
                    <a:gd name="T13" fmla="*/ 2147483647 h 210"/>
                    <a:gd name="T14" fmla="*/ 2147483647 w 270"/>
                    <a:gd name="T15" fmla="*/ 2147483647 h 210"/>
                    <a:gd name="T16" fmla="*/ 2147483647 w 270"/>
                    <a:gd name="T17" fmla="*/ 2147483647 h 210"/>
                    <a:gd name="T18" fmla="*/ 2147483647 w 270"/>
                    <a:gd name="T19" fmla="*/ 2147483647 h 210"/>
                    <a:gd name="T20" fmla="*/ 2147483647 w 270"/>
                    <a:gd name="T21" fmla="*/ 2147483647 h 210"/>
                    <a:gd name="T22" fmla="*/ 2147483647 w 270"/>
                    <a:gd name="T23" fmla="*/ 2147483647 h 210"/>
                    <a:gd name="T24" fmla="*/ 2147483647 w 270"/>
                    <a:gd name="T25" fmla="*/ 2147483647 h 210"/>
                    <a:gd name="T26" fmla="*/ 2147483647 w 270"/>
                    <a:gd name="T27" fmla="*/ 2147483647 h 210"/>
                    <a:gd name="T28" fmla="*/ 2147483647 w 270"/>
                    <a:gd name="T29" fmla="*/ 2147483647 h 210"/>
                    <a:gd name="T30" fmla="*/ 2147483647 w 270"/>
                    <a:gd name="T31" fmla="*/ 2147483647 h 210"/>
                    <a:gd name="T32" fmla="*/ 2147483647 w 270"/>
                    <a:gd name="T33" fmla="*/ 2147483647 h 210"/>
                    <a:gd name="T34" fmla="*/ 2147483647 w 270"/>
                    <a:gd name="T35" fmla="*/ 2147483647 h 210"/>
                    <a:gd name="T36" fmla="*/ 2147483647 w 270"/>
                    <a:gd name="T37" fmla="*/ 2147483647 h 210"/>
                    <a:gd name="T38" fmla="*/ 2147483647 w 270"/>
                    <a:gd name="T39" fmla="*/ 2147483647 h 210"/>
                    <a:gd name="T40" fmla="*/ 2147483647 w 270"/>
                    <a:gd name="T41" fmla="*/ 2147483647 h 210"/>
                    <a:gd name="T42" fmla="*/ 2147483647 w 270"/>
                    <a:gd name="T43" fmla="*/ 2147483647 h 210"/>
                    <a:gd name="T44" fmla="*/ 2147483647 w 270"/>
                    <a:gd name="T45" fmla="*/ 2147483647 h 210"/>
                    <a:gd name="T46" fmla="*/ 2147483647 w 270"/>
                    <a:gd name="T47" fmla="*/ 2147483647 h 210"/>
                    <a:gd name="T48" fmla="*/ 2147483647 w 270"/>
                    <a:gd name="T49" fmla="*/ 2147483647 h 210"/>
                    <a:gd name="T50" fmla="*/ 2147483647 w 270"/>
                    <a:gd name="T51" fmla="*/ 2147483647 h 210"/>
                    <a:gd name="T52" fmla="*/ 2147483647 w 270"/>
                    <a:gd name="T53" fmla="*/ 2147483647 h 210"/>
                    <a:gd name="T54" fmla="*/ 2147483647 w 270"/>
                    <a:gd name="T55" fmla="*/ 2147483647 h 210"/>
                    <a:gd name="T56" fmla="*/ 2147483647 w 270"/>
                    <a:gd name="T57" fmla="*/ 2147483647 h 210"/>
                    <a:gd name="T58" fmla="*/ 2147483647 w 270"/>
                    <a:gd name="T59" fmla="*/ 0 h 210"/>
                    <a:gd name="T60" fmla="*/ 2147483647 w 270"/>
                    <a:gd name="T61" fmla="*/ 2147483647 h 210"/>
                    <a:gd name="T62" fmla="*/ 2147483647 w 270"/>
                    <a:gd name="T63" fmla="*/ 2147483647 h 210"/>
                    <a:gd name="T64" fmla="*/ 2147483647 w 270"/>
                    <a:gd name="T65" fmla="*/ 2147483647 h 210"/>
                    <a:gd name="T66" fmla="*/ 2147483647 w 270"/>
                    <a:gd name="T67" fmla="*/ 2147483647 h 210"/>
                    <a:gd name="T68" fmla="*/ 2147483647 w 270"/>
                    <a:gd name="T69" fmla="*/ 2147483647 h 210"/>
                    <a:gd name="T70" fmla="*/ 2147483647 w 270"/>
                    <a:gd name="T71" fmla="*/ 2147483647 h 210"/>
                    <a:gd name="T72" fmla="*/ 2147483647 w 270"/>
                    <a:gd name="T73" fmla="*/ 2147483647 h 210"/>
                    <a:gd name="T74" fmla="*/ 2147483647 w 270"/>
                    <a:gd name="T75" fmla="*/ 2147483647 h 210"/>
                    <a:gd name="T76" fmla="*/ 2147483647 w 270"/>
                    <a:gd name="T77" fmla="*/ 2147483647 h 210"/>
                    <a:gd name="T78" fmla="*/ 2147483647 w 270"/>
                    <a:gd name="T79" fmla="*/ 2147483647 h 210"/>
                    <a:gd name="T80" fmla="*/ 2147483647 w 270"/>
                    <a:gd name="T81" fmla="*/ 2147483647 h 210"/>
                    <a:gd name="T82" fmla="*/ 2147483647 w 270"/>
                    <a:gd name="T83" fmla="*/ 2147483647 h 210"/>
                    <a:gd name="T84" fmla="*/ 2147483647 w 270"/>
                    <a:gd name="T85" fmla="*/ 2147483647 h 210"/>
                    <a:gd name="T86" fmla="*/ 2147483647 w 270"/>
                    <a:gd name="T87" fmla="*/ 2147483647 h 210"/>
                    <a:gd name="T88" fmla="*/ 2147483647 w 270"/>
                    <a:gd name="T89" fmla="*/ 2147483647 h 21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70"/>
                    <a:gd name="T136" fmla="*/ 0 h 210"/>
                    <a:gd name="T137" fmla="*/ 270 w 270"/>
                    <a:gd name="T138" fmla="*/ 210 h 21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70" h="210">
                      <a:moveTo>
                        <a:pt x="18" y="156"/>
                      </a:moveTo>
                      <a:lnTo>
                        <a:pt x="0" y="174"/>
                      </a:lnTo>
                      <a:lnTo>
                        <a:pt x="12" y="162"/>
                      </a:lnTo>
                      <a:lnTo>
                        <a:pt x="24" y="162"/>
                      </a:lnTo>
                      <a:lnTo>
                        <a:pt x="30" y="168"/>
                      </a:lnTo>
                      <a:lnTo>
                        <a:pt x="54" y="168"/>
                      </a:lnTo>
                      <a:lnTo>
                        <a:pt x="60" y="174"/>
                      </a:lnTo>
                      <a:lnTo>
                        <a:pt x="66" y="162"/>
                      </a:lnTo>
                      <a:lnTo>
                        <a:pt x="84" y="168"/>
                      </a:lnTo>
                      <a:lnTo>
                        <a:pt x="84" y="156"/>
                      </a:lnTo>
                      <a:lnTo>
                        <a:pt x="96" y="162"/>
                      </a:lnTo>
                      <a:lnTo>
                        <a:pt x="96" y="15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8" y="174"/>
                      </a:lnTo>
                      <a:lnTo>
                        <a:pt x="150" y="174"/>
                      </a:lnTo>
                      <a:lnTo>
                        <a:pt x="162" y="168"/>
                      </a:lnTo>
                      <a:lnTo>
                        <a:pt x="168" y="168"/>
                      </a:lnTo>
                      <a:lnTo>
                        <a:pt x="174" y="174"/>
                      </a:lnTo>
                      <a:lnTo>
                        <a:pt x="174" y="192"/>
                      </a:lnTo>
                      <a:lnTo>
                        <a:pt x="168" y="198"/>
                      </a:lnTo>
                      <a:lnTo>
                        <a:pt x="168" y="210"/>
                      </a:lnTo>
                      <a:lnTo>
                        <a:pt x="180" y="210"/>
                      </a:lnTo>
                      <a:lnTo>
                        <a:pt x="180" y="198"/>
                      </a:lnTo>
                      <a:lnTo>
                        <a:pt x="186" y="192"/>
                      </a:lnTo>
                      <a:lnTo>
                        <a:pt x="186" y="180"/>
                      </a:lnTo>
                      <a:lnTo>
                        <a:pt x="180" y="174"/>
                      </a:lnTo>
                      <a:lnTo>
                        <a:pt x="186" y="168"/>
                      </a:lnTo>
                      <a:lnTo>
                        <a:pt x="198" y="162"/>
                      </a:lnTo>
                      <a:lnTo>
                        <a:pt x="198" y="156"/>
                      </a:lnTo>
                      <a:lnTo>
                        <a:pt x="192" y="150"/>
                      </a:lnTo>
                      <a:lnTo>
                        <a:pt x="192" y="144"/>
                      </a:lnTo>
                      <a:lnTo>
                        <a:pt x="186" y="120"/>
                      </a:lnTo>
                      <a:lnTo>
                        <a:pt x="192" y="120"/>
                      </a:lnTo>
                      <a:lnTo>
                        <a:pt x="198" y="126"/>
                      </a:lnTo>
                      <a:lnTo>
                        <a:pt x="222" y="126"/>
                      </a:lnTo>
                      <a:lnTo>
                        <a:pt x="222" y="120"/>
                      </a:lnTo>
                      <a:lnTo>
                        <a:pt x="228" y="114"/>
                      </a:lnTo>
                      <a:lnTo>
                        <a:pt x="234" y="114"/>
                      </a:lnTo>
                      <a:lnTo>
                        <a:pt x="240" y="102"/>
                      </a:lnTo>
                      <a:lnTo>
                        <a:pt x="246" y="96"/>
                      </a:lnTo>
                      <a:lnTo>
                        <a:pt x="252" y="96"/>
                      </a:lnTo>
                      <a:lnTo>
                        <a:pt x="252" y="90"/>
                      </a:lnTo>
                      <a:lnTo>
                        <a:pt x="240" y="78"/>
                      </a:lnTo>
                      <a:lnTo>
                        <a:pt x="234" y="78"/>
                      </a:lnTo>
                      <a:lnTo>
                        <a:pt x="228" y="72"/>
                      </a:lnTo>
                      <a:lnTo>
                        <a:pt x="228" y="66"/>
                      </a:lnTo>
                      <a:lnTo>
                        <a:pt x="234" y="66"/>
                      </a:lnTo>
                      <a:lnTo>
                        <a:pt x="246" y="60"/>
                      </a:lnTo>
                      <a:lnTo>
                        <a:pt x="258" y="60"/>
                      </a:lnTo>
                      <a:lnTo>
                        <a:pt x="252" y="54"/>
                      </a:lnTo>
                      <a:lnTo>
                        <a:pt x="252" y="36"/>
                      </a:lnTo>
                      <a:lnTo>
                        <a:pt x="258" y="36"/>
                      </a:lnTo>
                      <a:lnTo>
                        <a:pt x="270" y="30"/>
                      </a:lnTo>
                      <a:lnTo>
                        <a:pt x="264" y="18"/>
                      </a:lnTo>
                      <a:lnTo>
                        <a:pt x="270" y="12"/>
                      </a:lnTo>
                      <a:lnTo>
                        <a:pt x="264" y="12"/>
                      </a:lnTo>
                      <a:lnTo>
                        <a:pt x="252" y="6"/>
                      </a:lnTo>
                      <a:lnTo>
                        <a:pt x="246" y="6"/>
                      </a:lnTo>
                      <a:lnTo>
                        <a:pt x="234" y="0"/>
                      </a:lnTo>
                      <a:lnTo>
                        <a:pt x="180" y="0"/>
                      </a:lnTo>
                      <a:lnTo>
                        <a:pt x="168" y="12"/>
                      </a:lnTo>
                      <a:lnTo>
                        <a:pt x="156" y="18"/>
                      </a:lnTo>
                      <a:lnTo>
                        <a:pt x="156" y="30"/>
                      </a:lnTo>
                      <a:lnTo>
                        <a:pt x="162" y="36"/>
                      </a:lnTo>
                      <a:lnTo>
                        <a:pt x="162" y="54"/>
                      </a:lnTo>
                      <a:lnTo>
                        <a:pt x="168" y="60"/>
                      </a:lnTo>
                      <a:lnTo>
                        <a:pt x="174" y="60"/>
                      </a:lnTo>
                      <a:lnTo>
                        <a:pt x="180" y="66"/>
                      </a:lnTo>
                      <a:lnTo>
                        <a:pt x="180" y="78"/>
                      </a:lnTo>
                      <a:lnTo>
                        <a:pt x="168" y="84"/>
                      </a:lnTo>
                      <a:lnTo>
                        <a:pt x="162" y="90"/>
                      </a:lnTo>
                      <a:lnTo>
                        <a:pt x="144" y="90"/>
                      </a:lnTo>
                      <a:lnTo>
                        <a:pt x="138" y="84"/>
                      </a:lnTo>
                      <a:lnTo>
                        <a:pt x="138" y="66"/>
                      </a:lnTo>
                      <a:lnTo>
                        <a:pt x="150" y="54"/>
                      </a:lnTo>
                      <a:lnTo>
                        <a:pt x="150" y="36"/>
                      </a:lnTo>
                      <a:lnTo>
                        <a:pt x="144" y="30"/>
                      </a:lnTo>
                      <a:lnTo>
                        <a:pt x="144" y="24"/>
                      </a:lnTo>
                      <a:lnTo>
                        <a:pt x="132" y="36"/>
                      </a:lnTo>
                      <a:lnTo>
                        <a:pt x="120" y="42"/>
                      </a:lnTo>
                      <a:lnTo>
                        <a:pt x="114" y="48"/>
                      </a:lnTo>
                      <a:lnTo>
                        <a:pt x="102" y="54"/>
                      </a:lnTo>
                      <a:lnTo>
                        <a:pt x="96" y="6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90" y="102"/>
                      </a:lnTo>
                      <a:lnTo>
                        <a:pt x="60" y="132"/>
                      </a:lnTo>
                      <a:lnTo>
                        <a:pt x="72" y="144"/>
                      </a:lnTo>
                      <a:lnTo>
                        <a:pt x="42" y="144"/>
                      </a:lnTo>
                      <a:lnTo>
                        <a:pt x="18" y="156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9" name="Montenegro" descr="© INSCALE GmbH, 15.06.2010"/>
                <p:cNvSpPr>
                  <a:spLocks/>
                </p:cNvSpPr>
                <p:nvPr/>
              </p:nvSpPr>
              <p:spPr bwMode="auto">
                <a:xfrm>
                  <a:off x="2973" y="1412"/>
                  <a:ext cx="29" cy="35"/>
                </a:xfrm>
                <a:custGeom>
                  <a:avLst/>
                  <a:gdLst>
                    <a:gd name="T0" fmla="*/ 2147483647 w 114"/>
                    <a:gd name="T1" fmla="*/ 2147483647 h 138"/>
                    <a:gd name="T2" fmla="*/ 2147483647 w 114"/>
                    <a:gd name="T3" fmla="*/ 2147483647 h 138"/>
                    <a:gd name="T4" fmla="*/ 2147483647 w 114"/>
                    <a:gd name="T5" fmla="*/ 2147483647 h 138"/>
                    <a:gd name="T6" fmla="*/ 2147483647 w 114"/>
                    <a:gd name="T7" fmla="*/ 2147483647 h 138"/>
                    <a:gd name="T8" fmla="*/ 2147483647 w 114"/>
                    <a:gd name="T9" fmla="*/ 2147483647 h 138"/>
                    <a:gd name="T10" fmla="*/ 2147483647 w 114"/>
                    <a:gd name="T11" fmla="*/ 2147483647 h 138"/>
                    <a:gd name="T12" fmla="*/ 2147483647 w 114"/>
                    <a:gd name="T13" fmla="*/ 0 h 138"/>
                    <a:gd name="T14" fmla="*/ 2147483647 w 114"/>
                    <a:gd name="T15" fmla="*/ 0 h 138"/>
                    <a:gd name="T16" fmla="*/ 2147483647 w 114"/>
                    <a:gd name="T17" fmla="*/ 2147483647 h 138"/>
                    <a:gd name="T18" fmla="*/ 2147483647 w 114"/>
                    <a:gd name="T19" fmla="*/ 2147483647 h 138"/>
                    <a:gd name="T20" fmla="*/ 2147483647 w 114"/>
                    <a:gd name="T21" fmla="*/ 2147483647 h 138"/>
                    <a:gd name="T22" fmla="*/ 2147483647 w 114"/>
                    <a:gd name="T23" fmla="*/ 2147483647 h 138"/>
                    <a:gd name="T24" fmla="*/ 2147483647 w 114"/>
                    <a:gd name="T25" fmla="*/ 2147483647 h 138"/>
                    <a:gd name="T26" fmla="*/ 2147483647 w 114"/>
                    <a:gd name="T27" fmla="*/ 2147483647 h 138"/>
                    <a:gd name="T28" fmla="*/ 0 w 114"/>
                    <a:gd name="T29" fmla="*/ 2147483647 h 138"/>
                    <a:gd name="T30" fmla="*/ 0 w 114"/>
                    <a:gd name="T31" fmla="*/ 2147483647 h 138"/>
                    <a:gd name="T32" fmla="*/ 2147483647 w 114"/>
                    <a:gd name="T33" fmla="*/ 2147483647 h 138"/>
                    <a:gd name="T34" fmla="*/ 2147483647 w 114"/>
                    <a:gd name="T35" fmla="*/ 2147483647 h 138"/>
                    <a:gd name="T36" fmla="*/ 2147483647 w 114"/>
                    <a:gd name="T37" fmla="*/ 2147483647 h 138"/>
                    <a:gd name="T38" fmla="*/ 2147483647 w 114"/>
                    <a:gd name="T39" fmla="*/ 2147483647 h 138"/>
                    <a:gd name="T40" fmla="*/ 2147483647 w 114"/>
                    <a:gd name="T41" fmla="*/ 2147483647 h 138"/>
                    <a:gd name="T42" fmla="*/ 2147483647 w 114"/>
                    <a:gd name="T43" fmla="*/ 2147483647 h 138"/>
                    <a:gd name="T44" fmla="*/ 2147483647 w 114"/>
                    <a:gd name="T45" fmla="*/ 2147483647 h 138"/>
                    <a:gd name="T46" fmla="*/ 2147483647 w 114"/>
                    <a:gd name="T47" fmla="*/ 2147483647 h 138"/>
                    <a:gd name="T48" fmla="*/ 2147483647 w 114"/>
                    <a:gd name="T49" fmla="*/ 2147483647 h 138"/>
                    <a:gd name="T50" fmla="*/ 2147483647 w 114"/>
                    <a:gd name="T51" fmla="*/ 2147483647 h 138"/>
                    <a:gd name="T52" fmla="*/ 2147483647 w 114"/>
                    <a:gd name="T53" fmla="*/ 2147483647 h 138"/>
                    <a:gd name="T54" fmla="*/ 2147483647 w 114"/>
                    <a:gd name="T55" fmla="*/ 2147483647 h 138"/>
                    <a:gd name="T56" fmla="*/ 2147483647 w 114"/>
                    <a:gd name="T57" fmla="*/ 2147483647 h 138"/>
                    <a:gd name="T58" fmla="*/ 2147483647 w 114"/>
                    <a:gd name="T59" fmla="*/ 2147483647 h 138"/>
                    <a:gd name="T60" fmla="*/ 2147483647 w 114"/>
                    <a:gd name="T61" fmla="*/ 2147483647 h 138"/>
                    <a:gd name="T62" fmla="*/ 2147483647 w 114"/>
                    <a:gd name="T63" fmla="*/ 2147483647 h 138"/>
                    <a:gd name="T64" fmla="*/ 2147483647 w 114"/>
                    <a:gd name="T65" fmla="*/ 2147483647 h 138"/>
                    <a:gd name="T66" fmla="*/ 2147483647 w 114"/>
                    <a:gd name="T67" fmla="*/ 2147483647 h 138"/>
                    <a:gd name="T68" fmla="*/ 2147483647 w 114"/>
                    <a:gd name="T69" fmla="*/ 2147483647 h 138"/>
                    <a:gd name="T70" fmla="*/ 2147483647 w 114"/>
                    <a:gd name="T71" fmla="*/ 2147483647 h 13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4"/>
                    <a:gd name="T109" fmla="*/ 0 h 138"/>
                    <a:gd name="T110" fmla="*/ 114 w 114"/>
                    <a:gd name="T111" fmla="*/ 138 h 13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4" h="138">
                      <a:moveTo>
                        <a:pt x="114" y="42"/>
                      </a:moveTo>
                      <a:lnTo>
                        <a:pt x="108" y="48"/>
                      </a:lnTo>
                      <a:lnTo>
                        <a:pt x="96" y="30"/>
                      </a:lnTo>
                      <a:lnTo>
                        <a:pt x="84" y="18"/>
                      </a:lnTo>
                      <a:lnTo>
                        <a:pt x="66" y="6"/>
                      </a:lnTo>
                      <a:lnTo>
                        <a:pt x="60" y="6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42" y="24"/>
                      </a:lnTo>
                      <a:lnTo>
                        <a:pt x="24" y="24"/>
                      </a:lnTo>
                      <a:lnTo>
                        <a:pt x="18" y="30"/>
                      </a:lnTo>
                      <a:lnTo>
                        <a:pt x="18" y="36"/>
                      </a:lnTo>
                      <a:lnTo>
                        <a:pt x="12" y="48"/>
                      </a:lnTo>
                      <a:lnTo>
                        <a:pt x="6" y="48"/>
                      </a:lnTo>
                      <a:lnTo>
                        <a:pt x="0" y="54"/>
                      </a:lnTo>
                      <a:lnTo>
                        <a:pt x="0" y="60"/>
                      </a:lnTo>
                      <a:lnTo>
                        <a:pt x="6" y="66"/>
                      </a:lnTo>
                      <a:lnTo>
                        <a:pt x="12" y="66"/>
                      </a:lnTo>
                      <a:lnTo>
                        <a:pt x="24" y="72"/>
                      </a:lnTo>
                      <a:lnTo>
                        <a:pt x="6" y="102"/>
                      </a:lnTo>
                      <a:lnTo>
                        <a:pt x="18" y="102"/>
                      </a:lnTo>
                      <a:lnTo>
                        <a:pt x="24" y="96"/>
                      </a:lnTo>
                      <a:lnTo>
                        <a:pt x="36" y="96"/>
                      </a:lnTo>
                      <a:lnTo>
                        <a:pt x="36" y="114"/>
                      </a:lnTo>
                      <a:lnTo>
                        <a:pt x="60" y="138"/>
                      </a:lnTo>
                      <a:lnTo>
                        <a:pt x="72" y="126"/>
                      </a:lnTo>
                      <a:lnTo>
                        <a:pt x="66" y="108"/>
                      </a:lnTo>
                      <a:lnTo>
                        <a:pt x="60" y="114"/>
                      </a:lnTo>
                      <a:lnTo>
                        <a:pt x="42" y="102"/>
                      </a:lnTo>
                      <a:lnTo>
                        <a:pt x="66" y="102"/>
                      </a:lnTo>
                      <a:lnTo>
                        <a:pt x="78" y="96"/>
                      </a:lnTo>
                      <a:lnTo>
                        <a:pt x="78" y="78"/>
                      </a:lnTo>
                      <a:lnTo>
                        <a:pt x="108" y="90"/>
                      </a:lnTo>
                      <a:lnTo>
                        <a:pt x="114" y="84"/>
                      </a:lnTo>
                      <a:lnTo>
                        <a:pt x="114" y="90"/>
                      </a:lnTo>
                      <a:lnTo>
                        <a:pt x="114" y="4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0" name="Moldova" descr="© INSCALE GmbH, 15.06.2010"/>
                <p:cNvSpPr>
                  <a:spLocks/>
                </p:cNvSpPr>
                <p:nvPr/>
              </p:nvSpPr>
              <p:spPr bwMode="auto">
                <a:xfrm>
                  <a:off x="3102" y="1314"/>
                  <a:ext cx="55" cy="61"/>
                </a:xfrm>
                <a:custGeom>
                  <a:avLst/>
                  <a:gdLst>
                    <a:gd name="T0" fmla="*/ 2147483647 w 216"/>
                    <a:gd name="T1" fmla="*/ 2147483647 h 240"/>
                    <a:gd name="T2" fmla="*/ 2147483647 w 216"/>
                    <a:gd name="T3" fmla="*/ 2147483647 h 240"/>
                    <a:gd name="T4" fmla="*/ 2147483647 w 216"/>
                    <a:gd name="T5" fmla="*/ 2147483647 h 240"/>
                    <a:gd name="T6" fmla="*/ 2147483647 w 216"/>
                    <a:gd name="T7" fmla="*/ 2147483647 h 240"/>
                    <a:gd name="T8" fmla="*/ 2147483647 w 216"/>
                    <a:gd name="T9" fmla="*/ 2147483647 h 240"/>
                    <a:gd name="T10" fmla="*/ 2147483647 w 216"/>
                    <a:gd name="T11" fmla="*/ 2147483647 h 240"/>
                    <a:gd name="T12" fmla="*/ 2147483647 w 216"/>
                    <a:gd name="T13" fmla="*/ 2147483647 h 240"/>
                    <a:gd name="T14" fmla="*/ 2147483647 w 216"/>
                    <a:gd name="T15" fmla="*/ 2147483647 h 240"/>
                    <a:gd name="T16" fmla="*/ 2147483647 w 216"/>
                    <a:gd name="T17" fmla="*/ 2147483647 h 240"/>
                    <a:gd name="T18" fmla="*/ 2147483647 w 216"/>
                    <a:gd name="T19" fmla="*/ 2147483647 h 240"/>
                    <a:gd name="T20" fmla="*/ 2147483647 w 216"/>
                    <a:gd name="T21" fmla="*/ 2147483647 h 240"/>
                    <a:gd name="T22" fmla="*/ 2147483647 w 216"/>
                    <a:gd name="T23" fmla="*/ 2147483647 h 240"/>
                    <a:gd name="T24" fmla="*/ 2147483647 w 216"/>
                    <a:gd name="T25" fmla="*/ 2147483647 h 240"/>
                    <a:gd name="T26" fmla="*/ 2147483647 w 216"/>
                    <a:gd name="T27" fmla="*/ 2147483647 h 240"/>
                    <a:gd name="T28" fmla="*/ 2147483647 w 216"/>
                    <a:gd name="T29" fmla="*/ 2147483647 h 240"/>
                    <a:gd name="T30" fmla="*/ 2147483647 w 216"/>
                    <a:gd name="T31" fmla="*/ 2147483647 h 240"/>
                    <a:gd name="T32" fmla="*/ 2147483647 w 216"/>
                    <a:gd name="T33" fmla="*/ 2147483647 h 240"/>
                    <a:gd name="T34" fmla="*/ 2147483647 w 216"/>
                    <a:gd name="T35" fmla="*/ 2147483647 h 240"/>
                    <a:gd name="T36" fmla="*/ 2147483647 w 216"/>
                    <a:gd name="T37" fmla="*/ 2147483647 h 240"/>
                    <a:gd name="T38" fmla="*/ 2147483647 w 216"/>
                    <a:gd name="T39" fmla="*/ 2147483647 h 240"/>
                    <a:gd name="T40" fmla="*/ 2147483647 w 216"/>
                    <a:gd name="T41" fmla="*/ 2147483647 h 240"/>
                    <a:gd name="T42" fmla="*/ 2147483647 w 216"/>
                    <a:gd name="T43" fmla="*/ 2147483647 h 240"/>
                    <a:gd name="T44" fmla="*/ 2147483647 w 216"/>
                    <a:gd name="T45" fmla="*/ 2147483647 h 240"/>
                    <a:gd name="T46" fmla="*/ 2147483647 w 216"/>
                    <a:gd name="T47" fmla="*/ 2147483647 h 240"/>
                    <a:gd name="T48" fmla="*/ 2147483647 w 216"/>
                    <a:gd name="T49" fmla="*/ 2147483647 h 240"/>
                    <a:gd name="T50" fmla="*/ 2147483647 w 216"/>
                    <a:gd name="T51" fmla="*/ 2147483647 h 240"/>
                    <a:gd name="T52" fmla="*/ 2147483647 w 216"/>
                    <a:gd name="T53" fmla="*/ 2147483647 h 240"/>
                    <a:gd name="T54" fmla="*/ 2147483647 w 216"/>
                    <a:gd name="T55" fmla="*/ 2147483647 h 240"/>
                    <a:gd name="T56" fmla="*/ 2147483647 w 216"/>
                    <a:gd name="T57" fmla="*/ 2147483647 h 240"/>
                    <a:gd name="T58" fmla="*/ 2147483647 w 216"/>
                    <a:gd name="T59" fmla="*/ 2147483647 h 240"/>
                    <a:gd name="T60" fmla="*/ 2147483647 w 216"/>
                    <a:gd name="T61" fmla="*/ 0 h 240"/>
                    <a:gd name="T62" fmla="*/ 2147483647 w 216"/>
                    <a:gd name="T63" fmla="*/ 2147483647 h 240"/>
                    <a:gd name="T64" fmla="*/ 2147483647 w 216"/>
                    <a:gd name="T65" fmla="*/ 2147483647 h 240"/>
                    <a:gd name="T66" fmla="*/ 2147483647 w 216"/>
                    <a:gd name="T67" fmla="*/ 2147483647 h 2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16"/>
                    <a:gd name="T103" fmla="*/ 0 h 240"/>
                    <a:gd name="T104" fmla="*/ 216 w 216"/>
                    <a:gd name="T105" fmla="*/ 240 h 24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16" h="240">
                      <a:moveTo>
                        <a:pt x="0" y="18"/>
                      </a:moveTo>
                      <a:lnTo>
                        <a:pt x="18" y="24"/>
                      </a:lnTo>
                      <a:lnTo>
                        <a:pt x="24" y="30"/>
                      </a:lnTo>
                      <a:lnTo>
                        <a:pt x="30" y="42"/>
                      </a:lnTo>
                      <a:lnTo>
                        <a:pt x="36" y="48"/>
                      </a:lnTo>
                      <a:lnTo>
                        <a:pt x="36" y="60"/>
                      </a:lnTo>
                      <a:lnTo>
                        <a:pt x="60" y="72"/>
                      </a:lnTo>
                      <a:lnTo>
                        <a:pt x="66" y="96"/>
                      </a:lnTo>
                      <a:lnTo>
                        <a:pt x="78" y="96"/>
                      </a:lnTo>
                      <a:lnTo>
                        <a:pt x="84" y="114"/>
                      </a:lnTo>
                      <a:lnTo>
                        <a:pt x="102" y="114"/>
                      </a:lnTo>
                      <a:lnTo>
                        <a:pt x="108" y="120"/>
                      </a:lnTo>
                      <a:lnTo>
                        <a:pt x="108" y="162"/>
                      </a:lnTo>
                      <a:lnTo>
                        <a:pt x="114" y="162"/>
                      </a:lnTo>
                      <a:lnTo>
                        <a:pt x="108" y="168"/>
                      </a:lnTo>
                      <a:lnTo>
                        <a:pt x="108" y="180"/>
                      </a:lnTo>
                      <a:lnTo>
                        <a:pt x="102" y="186"/>
                      </a:lnTo>
                      <a:lnTo>
                        <a:pt x="102" y="198"/>
                      </a:lnTo>
                      <a:lnTo>
                        <a:pt x="108" y="210"/>
                      </a:lnTo>
                      <a:lnTo>
                        <a:pt x="114" y="216"/>
                      </a:lnTo>
                      <a:lnTo>
                        <a:pt x="114" y="240"/>
                      </a:lnTo>
                      <a:lnTo>
                        <a:pt x="138" y="234"/>
                      </a:lnTo>
                      <a:lnTo>
                        <a:pt x="138" y="222"/>
                      </a:lnTo>
                      <a:lnTo>
                        <a:pt x="132" y="216"/>
                      </a:lnTo>
                      <a:lnTo>
                        <a:pt x="132" y="204"/>
                      </a:lnTo>
                      <a:lnTo>
                        <a:pt x="138" y="204"/>
                      </a:lnTo>
                      <a:lnTo>
                        <a:pt x="150" y="198"/>
                      </a:lnTo>
                      <a:lnTo>
                        <a:pt x="156" y="192"/>
                      </a:lnTo>
                      <a:lnTo>
                        <a:pt x="174" y="180"/>
                      </a:lnTo>
                      <a:lnTo>
                        <a:pt x="168" y="174"/>
                      </a:lnTo>
                      <a:lnTo>
                        <a:pt x="156" y="168"/>
                      </a:lnTo>
                      <a:lnTo>
                        <a:pt x="150" y="168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74" y="156"/>
                      </a:lnTo>
                      <a:lnTo>
                        <a:pt x="180" y="162"/>
                      </a:lnTo>
                      <a:lnTo>
                        <a:pt x="198" y="162"/>
                      </a:lnTo>
                      <a:lnTo>
                        <a:pt x="210" y="156"/>
                      </a:lnTo>
                      <a:lnTo>
                        <a:pt x="216" y="156"/>
                      </a:lnTo>
                      <a:lnTo>
                        <a:pt x="216" y="126"/>
                      </a:lnTo>
                      <a:lnTo>
                        <a:pt x="210" y="120"/>
                      </a:lnTo>
                      <a:lnTo>
                        <a:pt x="198" y="120"/>
                      </a:lnTo>
                      <a:lnTo>
                        <a:pt x="192" y="114"/>
                      </a:lnTo>
                      <a:lnTo>
                        <a:pt x="180" y="114"/>
                      </a:lnTo>
                      <a:lnTo>
                        <a:pt x="180" y="96"/>
                      </a:lnTo>
                      <a:lnTo>
                        <a:pt x="186" y="90"/>
                      </a:lnTo>
                      <a:lnTo>
                        <a:pt x="180" y="84"/>
                      </a:lnTo>
                      <a:lnTo>
                        <a:pt x="174" y="84"/>
                      </a:lnTo>
                      <a:lnTo>
                        <a:pt x="162" y="90"/>
                      </a:lnTo>
                      <a:lnTo>
                        <a:pt x="162" y="66"/>
                      </a:lnTo>
                      <a:lnTo>
                        <a:pt x="168" y="60"/>
                      </a:lnTo>
                      <a:lnTo>
                        <a:pt x="162" y="48"/>
                      </a:lnTo>
                      <a:lnTo>
                        <a:pt x="156" y="42"/>
                      </a:lnTo>
                      <a:lnTo>
                        <a:pt x="144" y="36"/>
                      </a:lnTo>
                      <a:lnTo>
                        <a:pt x="126" y="36"/>
                      </a:lnTo>
                      <a:lnTo>
                        <a:pt x="126" y="24"/>
                      </a:lnTo>
                      <a:lnTo>
                        <a:pt x="120" y="18"/>
                      </a:lnTo>
                      <a:lnTo>
                        <a:pt x="78" y="18"/>
                      </a:lnTo>
                      <a:lnTo>
                        <a:pt x="78" y="12"/>
                      </a:lnTo>
                      <a:lnTo>
                        <a:pt x="72" y="12"/>
                      </a:lnTo>
                      <a:lnTo>
                        <a:pt x="60" y="0"/>
                      </a:lnTo>
                      <a:lnTo>
                        <a:pt x="54" y="0"/>
                      </a:lnTo>
                      <a:lnTo>
                        <a:pt x="42" y="6"/>
                      </a:lnTo>
                      <a:lnTo>
                        <a:pt x="36" y="6"/>
                      </a:lnTo>
                      <a:lnTo>
                        <a:pt x="36" y="12"/>
                      </a:lnTo>
                      <a:lnTo>
                        <a:pt x="24" y="12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1" name="Malta" descr="© INSCALE GmbH, 15.06.2010"/>
                <p:cNvSpPr>
                  <a:spLocks/>
                </p:cNvSpPr>
                <p:nvPr/>
              </p:nvSpPr>
              <p:spPr bwMode="auto">
                <a:xfrm>
                  <a:off x="2905" y="1564"/>
                  <a:ext cx="8" cy="7"/>
                </a:xfrm>
                <a:custGeom>
                  <a:avLst/>
                  <a:gdLst>
                    <a:gd name="T0" fmla="*/ 2147483647 w 30"/>
                    <a:gd name="T1" fmla="*/ 2147483647 h 30"/>
                    <a:gd name="T2" fmla="*/ 2147483647 w 30"/>
                    <a:gd name="T3" fmla="*/ 2147483647 h 30"/>
                    <a:gd name="T4" fmla="*/ 2147483647 w 30"/>
                    <a:gd name="T5" fmla="*/ 2147483647 h 30"/>
                    <a:gd name="T6" fmla="*/ 2147483647 w 30"/>
                    <a:gd name="T7" fmla="*/ 0 h 30"/>
                    <a:gd name="T8" fmla="*/ 2147483647 w 30"/>
                    <a:gd name="T9" fmla="*/ 0 h 30"/>
                    <a:gd name="T10" fmla="*/ 0 w 30"/>
                    <a:gd name="T11" fmla="*/ 2147483647 h 30"/>
                    <a:gd name="T12" fmla="*/ 0 w 30"/>
                    <a:gd name="T13" fmla="*/ 2147483647 h 30"/>
                    <a:gd name="T14" fmla="*/ 2147483647 w 30"/>
                    <a:gd name="T15" fmla="*/ 2147483647 h 30"/>
                    <a:gd name="T16" fmla="*/ 2147483647 w 30"/>
                    <a:gd name="T17" fmla="*/ 2147483647 h 30"/>
                    <a:gd name="T18" fmla="*/ 2147483647 w 30"/>
                    <a:gd name="T19" fmla="*/ 2147483647 h 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0"/>
                    <a:gd name="T31" fmla="*/ 0 h 30"/>
                    <a:gd name="T32" fmla="*/ 30 w 30"/>
                    <a:gd name="T33" fmla="*/ 30 h 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0" h="30">
                      <a:moveTo>
                        <a:pt x="24" y="30"/>
                      </a:moveTo>
                      <a:lnTo>
                        <a:pt x="30" y="24"/>
                      </a:lnTo>
                      <a:lnTo>
                        <a:pt x="30" y="12"/>
                      </a:lnTo>
                      <a:lnTo>
                        <a:pt x="18" y="0"/>
                      </a:ln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0" y="18"/>
                      </a:lnTo>
                      <a:lnTo>
                        <a:pt x="6" y="24"/>
                      </a:lnTo>
                      <a:lnTo>
                        <a:pt x="18" y="30"/>
                      </a:lnTo>
                      <a:lnTo>
                        <a:pt x="24" y="3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2" name="Macedonia" descr="© INSCALE GmbH, 15.06.2010"/>
                <p:cNvSpPr>
                  <a:spLocks/>
                </p:cNvSpPr>
                <p:nvPr/>
              </p:nvSpPr>
              <p:spPr bwMode="auto">
                <a:xfrm>
                  <a:off x="3009" y="1436"/>
                  <a:ext cx="42" cy="33"/>
                </a:xfrm>
                <a:custGeom>
                  <a:avLst/>
                  <a:gdLst>
                    <a:gd name="T0" fmla="*/ 2147483647 w 162"/>
                    <a:gd name="T1" fmla="*/ 2147483647 h 126"/>
                    <a:gd name="T2" fmla="*/ 2147483647 w 162"/>
                    <a:gd name="T3" fmla="*/ 2147483647 h 126"/>
                    <a:gd name="T4" fmla="*/ 2147483647 w 162"/>
                    <a:gd name="T5" fmla="*/ 2147483647 h 126"/>
                    <a:gd name="T6" fmla="*/ 2147483647 w 162"/>
                    <a:gd name="T7" fmla="*/ 2147483647 h 126"/>
                    <a:gd name="T8" fmla="*/ 2147483647 w 162"/>
                    <a:gd name="T9" fmla="*/ 0 h 126"/>
                    <a:gd name="T10" fmla="*/ 2147483647 w 162"/>
                    <a:gd name="T11" fmla="*/ 2147483647 h 126"/>
                    <a:gd name="T12" fmla="*/ 2147483647 w 162"/>
                    <a:gd name="T13" fmla="*/ 2147483647 h 126"/>
                    <a:gd name="T14" fmla="*/ 2147483647 w 162"/>
                    <a:gd name="T15" fmla="*/ 2147483647 h 126"/>
                    <a:gd name="T16" fmla="*/ 2147483647 w 162"/>
                    <a:gd name="T17" fmla="*/ 2147483647 h 126"/>
                    <a:gd name="T18" fmla="*/ 2147483647 w 162"/>
                    <a:gd name="T19" fmla="*/ 2147483647 h 126"/>
                    <a:gd name="T20" fmla="*/ 2147483647 w 162"/>
                    <a:gd name="T21" fmla="*/ 2147483647 h 126"/>
                    <a:gd name="T22" fmla="*/ 0 w 162"/>
                    <a:gd name="T23" fmla="*/ 2147483647 h 126"/>
                    <a:gd name="T24" fmla="*/ 0 w 162"/>
                    <a:gd name="T25" fmla="*/ 2147483647 h 126"/>
                    <a:gd name="T26" fmla="*/ 2147483647 w 162"/>
                    <a:gd name="T27" fmla="*/ 2147483647 h 126"/>
                    <a:gd name="T28" fmla="*/ 2147483647 w 162"/>
                    <a:gd name="T29" fmla="*/ 2147483647 h 126"/>
                    <a:gd name="T30" fmla="*/ 2147483647 w 162"/>
                    <a:gd name="T31" fmla="*/ 2147483647 h 126"/>
                    <a:gd name="T32" fmla="*/ 2147483647 w 162"/>
                    <a:gd name="T33" fmla="*/ 2147483647 h 126"/>
                    <a:gd name="T34" fmla="*/ 2147483647 w 162"/>
                    <a:gd name="T35" fmla="*/ 2147483647 h 126"/>
                    <a:gd name="T36" fmla="*/ 2147483647 w 162"/>
                    <a:gd name="T37" fmla="*/ 2147483647 h 126"/>
                    <a:gd name="T38" fmla="*/ 2147483647 w 162"/>
                    <a:gd name="T39" fmla="*/ 2147483647 h 126"/>
                    <a:gd name="T40" fmla="*/ 2147483647 w 162"/>
                    <a:gd name="T41" fmla="*/ 2147483647 h 126"/>
                    <a:gd name="T42" fmla="*/ 2147483647 w 162"/>
                    <a:gd name="T43" fmla="*/ 2147483647 h 126"/>
                    <a:gd name="T44" fmla="*/ 2147483647 w 162"/>
                    <a:gd name="T45" fmla="*/ 2147483647 h 126"/>
                    <a:gd name="T46" fmla="*/ 2147483647 w 162"/>
                    <a:gd name="T47" fmla="*/ 2147483647 h 126"/>
                    <a:gd name="T48" fmla="*/ 2147483647 w 162"/>
                    <a:gd name="T49" fmla="*/ 2147483647 h 126"/>
                    <a:gd name="T50" fmla="*/ 2147483647 w 162"/>
                    <a:gd name="T51" fmla="*/ 2147483647 h 126"/>
                    <a:gd name="T52" fmla="*/ 2147483647 w 162"/>
                    <a:gd name="T53" fmla="*/ 2147483647 h 126"/>
                    <a:gd name="T54" fmla="*/ 2147483647 w 162"/>
                    <a:gd name="T55" fmla="*/ 2147483647 h 126"/>
                    <a:gd name="T56" fmla="*/ 2147483647 w 162"/>
                    <a:gd name="T57" fmla="*/ 2147483647 h 126"/>
                    <a:gd name="T58" fmla="*/ 2147483647 w 162"/>
                    <a:gd name="T59" fmla="*/ 2147483647 h 126"/>
                    <a:gd name="T60" fmla="*/ 2147483647 w 162"/>
                    <a:gd name="T61" fmla="*/ 2147483647 h 126"/>
                    <a:gd name="T62" fmla="*/ 2147483647 w 162"/>
                    <a:gd name="T63" fmla="*/ 2147483647 h 126"/>
                    <a:gd name="T64" fmla="*/ 2147483647 w 162"/>
                    <a:gd name="T65" fmla="*/ 2147483647 h 12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2"/>
                    <a:gd name="T100" fmla="*/ 0 h 126"/>
                    <a:gd name="T101" fmla="*/ 162 w 162"/>
                    <a:gd name="T102" fmla="*/ 126 h 12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2" h="126">
                      <a:moveTo>
                        <a:pt x="150" y="42"/>
                      </a:moveTo>
                      <a:lnTo>
                        <a:pt x="132" y="30"/>
                      </a:lnTo>
                      <a:lnTo>
                        <a:pt x="132" y="18"/>
                      </a:lnTo>
                      <a:lnTo>
                        <a:pt x="126" y="18"/>
                      </a:lnTo>
                      <a:lnTo>
                        <a:pt x="114" y="0"/>
                      </a:lnTo>
                      <a:lnTo>
                        <a:pt x="72" y="6"/>
                      </a:lnTo>
                      <a:lnTo>
                        <a:pt x="66" y="12"/>
                      </a:lnTo>
                      <a:lnTo>
                        <a:pt x="48" y="12"/>
                      </a:lnTo>
                      <a:lnTo>
                        <a:pt x="48" y="24"/>
                      </a:lnTo>
                      <a:lnTo>
                        <a:pt x="24" y="24"/>
                      </a:lnTo>
                      <a:lnTo>
                        <a:pt x="18" y="36"/>
                      </a:lnTo>
                      <a:lnTo>
                        <a:pt x="0" y="42"/>
                      </a:lnTo>
                      <a:lnTo>
                        <a:pt x="0" y="66"/>
                      </a:lnTo>
                      <a:lnTo>
                        <a:pt x="6" y="78"/>
                      </a:lnTo>
                      <a:lnTo>
                        <a:pt x="6" y="102"/>
                      </a:lnTo>
                      <a:lnTo>
                        <a:pt x="12" y="108"/>
                      </a:lnTo>
                      <a:lnTo>
                        <a:pt x="18" y="108"/>
                      </a:lnTo>
                      <a:lnTo>
                        <a:pt x="18" y="126"/>
                      </a:lnTo>
                      <a:lnTo>
                        <a:pt x="42" y="120"/>
                      </a:lnTo>
                      <a:lnTo>
                        <a:pt x="42" y="126"/>
                      </a:lnTo>
                      <a:lnTo>
                        <a:pt x="54" y="120"/>
                      </a:lnTo>
                      <a:lnTo>
                        <a:pt x="60" y="120"/>
                      </a:lnTo>
                      <a:lnTo>
                        <a:pt x="66" y="126"/>
                      </a:lnTo>
                      <a:lnTo>
                        <a:pt x="90" y="126"/>
                      </a:lnTo>
                      <a:lnTo>
                        <a:pt x="96" y="114"/>
                      </a:lnTo>
                      <a:lnTo>
                        <a:pt x="96" y="108"/>
                      </a:lnTo>
                      <a:lnTo>
                        <a:pt x="120" y="108"/>
                      </a:lnTo>
                      <a:lnTo>
                        <a:pt x="132" y="102"/>
                      </a:lnTo>
                      <a:lnTo>
                        <a:pt x="156" y="78"/>
                      </a:lnTo>
                      <a:lnTo>
                        <a:pt x="162" y="66"/>
                      </a:lnTo>
                      <a:lnTo>
                        <a:pt x="162" y="60"/>
                      </a:lnTo>
                      <a:lnTo>
                        <a:pt x="156" y="48"/>
                      </a:lnTo>
                      <a:lnTo>
                        <a:pt x="150" y="4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3" name="Luxembourg" descr="© INSCALE GmbH, 15.06.2010"/>
                <p:cNvSpPr>
                  <a:spLocks/>
                </p:cNvSpPr>
                <p:nvPr/>
              </p:nvSpPr>
              <p:spPr bwMode="auto">
                <a:xfrm>
                  <a:off x="2766" y="1281"/>
                  <a:ext cx="13" cy="11"/>
                </a:xfrm>
                <a:custGeom>
                  <a:avLst/>
                  <a:gdLst>
                    <a:gd name="T0" fmla="*/ 2147483647 w 54"/>
                    <a:gd name="T1" fmla="*/ 2147483647 h 42"/>
                    <a:gd name="T2" fmla="*/ 2147483647 w 54"/>
                    <a:gd name="T3" fmla="*/ 2147483647 h 42"/>
                    <a:gd name="T4" fmla="*/ 2147483647 w 54"/>
                    <a:gd name="T5" fmla="*/ 2147483647 h 42"/>
                    <a:gd name="T6" fmla="*/ 2147483647 w 54"/>
                    <a:gd name="T7" fmla="*/ 2147483647 h 42"/>
                    <a:gd name="T8" fmla="*/ 2147483647 w 54"/>
                    <a:gd name="T9" fmla="*/ 2147483647 h 42"/>
                    <a:gd name="T10" fmla="*/ 2147483647 w 54"/>
                    <a:gd name="T11" fmla="*/ 2147483647 h 42"/>
                    <a:gd name="T12" fmla="*/ 2147483647 w 54"/>
                    <a:gd name="T13" fmla="*/ 2147483647 h 42"/>
                    <a:gd name="T14" fmla="*/ 2147483647 w 54"/>
                    <a:gd name="T15" fmla="*/ 2147483647 h 42"/>
                    <a:gd name="T16" fmla="*/ 2147483647 w 54"/>
                    <a:gd name="T17" fmla="*/ 0 h 42"/>
                    <a:gd name="T18" fmla="*/ 2147483647 w 54"/>
                    <a:gd name="T19" fmla="*/ 0 h 42"/>
                    <a:gd name="T20" fmla="*/ 2147483647 w 54"/>
                    <a:gd name="T21" fmla="*/ 2147483647 h 42"/>
                    <a:gd name="T22" fmla="*/ 2147483647 w 54"/>
                    <a:gd name="T23" fmla="*/ 2147483647 h 42"/>
                    <a:gd name="T24" fmla="*/ 0 w 54"/>
                    <a:gd name="T25" fmla="*/ 2147483647 h 42"/>
                    <a:gd name="T26" fmla="*/ 0 w 54"/>
                    <a:gd name="T27" fmla="*/ 2147483647 h 42"/>
                    <a:gd name="T28" fmla="*/ 2147483647 w 54"/>
                    <a:gd name="T29" fmla="*/ 2147483647 h 42"/>
                    <a:gd name="T30" fmla="*/ 2147483647 w 54"/>
                    <a:gd name="T31" fmla="*/ 2147483647 h 4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4"/>
                    <a:gd name="T49" fmla="*/ 0 h 42"/>
                    <a:gd name="T50" fmla="*/ 54 w 54"/>
                    <a:gd name="T51" fmla="*/ 42 h 4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4" h="42">
                      <a:moveTo>
                        <a:pt x="18" y="42"/>
                      </a:moveTo>
                      <a:lnTo>
                        <a:pt x="30" y="36"/>
                      </a:lnTo>
                      <a:lnTo>
                        <a:pt x="48" y="42"/>
                      </a:lnTo>
                      <a:lnTo>
                        <a:pt x="54" y="36"/>
                      </a:lnTo>
                      <a:lnTo>
                        <a:pt x="54" y="24"/>
                      </a:lnTo>
                      <a:lnTo>
                        <a:pt x="42" y="18"/>
                      </a:lnTo>
                      <a:lnTo>
                        <a:pt x="36" y="18"/>
                      </a:lnTo>
                      <a:lnTo>
                        <a:pt x="30" y="12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8" y="6"/>
                      </a:lnTo>
                      <a:lnTo>
                        <a:pt x="6" y="12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12" y="30"/>
                      </a:lnTo>
                      <a:lnTo>
                        <a:pt x="18" y="4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4" name="Lithuania" descr="© INSCALE GmbH, 15.06.2010"/>
                <p:cNvSpPr>
                  <a:spLocks/>
                </p:cNvSpPr>
                <p:nvPr/>
              </p:nvSpPr>
              <p:spPr bwMode="auto">
                <a:xfrm>
                  <a:off x="3002" y="1156"/>
                  <a:ext cx="87" cy="50"/>
                </a:xfrm>
                <a:custGeom>
                  <a:avLst/>
                  <a:gdLst>
                    <a:gd name="T0" fmla="*/ 2147483647 w 342"/>
                    <a:gd name="T1" fmla="*/ 2147483647 h 198"/>
                    <a:gd name="T2" fmla="*/ 2147483647 w 342"/>
                    <a:gd name="T3" fmla="*/ 2147483647 h 198"/>
                    <a:gd name="T4" fmla="*/ 2147483647 w 342"/>
                    <a:gd name="T5" fmla="*/ 2147483647 h 198"/>
                    <a:gd name="T6" fmla="*/ 2147483647 w 342"/>
                    <a:gd name="T7" fmla="*/ 2147483647 h 198"/>
                    <a:gd name="T8" fmla="*/ 2147483647 w 342"/>
                    <a:gd name="T9" fmla="*/ 2147483647 h 198"/>
                    <a:gd name="T10" fmla="*/ 2147483647 w 342"/>
                    <a:gd name="T11" fmla="*/ 2147483647 h 198"/>
                    <a:gd name="T12" fmla="*/ 2147483647 w 342"/>
                    <a:gd name="T13" fmla="*/ 2147483647 h 198"/>
                    <a:gd name="T14" fmla="*/ 2147483647 w 342"/>
                    <a:gd name="T15" fmla="*/ 2147483647 h 198"/>
                    <a:gd name="T16" fmla="*/ 2147483647 w 342"/>
                    <a:gd name="T17" fmla="*/ 2147483647 h 198"/>
                    <a:gd name="T18" fmla="*/ 2147483647 w 342"/>
                    <a:gd name="T19" fmla="*/ 2147483647 h 198"/>
                    <a:gd name="T20" fmla="*/ 2147483647 w 342"/>
                    <a:gd name="T21" fmla="*/ 2147483647 h 198"/>
                    <a:gd name="T22" fmla="*/ 2147483647 w 342"/>
                    <a:gd name="T23" fmla="*/ 2147483647 h 198"/>
                    <a:gd name="T24" fmla="*/ 2147483647 w 342"/>
                    <a:gd name="T25" fmla="*/ 0 h 198"/>
                    <a:gd name="T26" fmla="*/ 2147483647 w 342"/>
                    <a:gd name="T27" fmla="*/ 2147483647 h 198"/>
                    <a:gd name="T28" fmla="*/ 0 w 342"/>
                    <a:gd name="T29" fmla="*/ 2147483647 h 198"/>
                    <a:gd name="T30" fmla="*/ 2147483647 w 342"/>
                    <a:gd name="T31" fmla="*/ 2147483647 h 198"/>
                    <a:gd name="T32" fmla="*/ 2147483647 w 342"/>
                    <a:gd name="T33" fmla="*/ 2147483647 h 198"/>
                    <a:gd name="T34" fmla="*/ 2147483647 w 342"/>
                    <a:gd name="T35" fmla="*/ 2147483647 h 198"/>
                    <a:gd name="T36" fmla="*/ 2147483647 w 342"/>
                    <a:gd name="T37" fmla="*/ 2147483647 h 198"/>
                    <a:gd name="T38" fmla="*/ 2147483647 w 342"/>
                    <a:gd name="T39" fmla="*/ 2147483647 h 198"/>
                    <a:gd name="T40" fmla="*/ 2147483647 w 342"/>
                    <a:gd name="T41" fmla="*/ 2147483647 h 198"/>
                    <a:gd name="T42" fmla="*/ 2147483647 w 342"/>
                    <a:gd name="T43" fmla="*/ 2147483647 h 198"/>
                    <a:gd name="T44" fmla="*/ 2147483647 w 342"/>
                    <a:gd name="T45" fmla="*/ 2147483647 h 198"/>
                    <a:gd name="T46" fmla="*/ 2147483647 w 342"/>
                    <a:gd name="T47" fmla="*/ 2147483647 h 198"/>
                    <a:gd name="T48" fmla="*/ 2147483647 w 342"/>
                    <a:gd name="T49" fmla="*/ 2147483647 h 198"/>
                    <a:gd name="T50" fmla="*/ 2147483647 w 342"/>
                    <a:gd name="T51" fmla="*/ 2147483647 h 198"/>
                    <a:gd name="T52" fmla="*/ 2147483647 w 342"/>
                    <a:gd name="T53" fmla="*/ 2147483647 h 198"/>
                    <a:gd name="T54" fmla="*/ 2147483647 w 342"/>
                    <a:gd name="T55" fmla="*/ 2147483647 h 198"/>
                    <a:gd name="T56" fmla="*/ 2147483647 w 342"/>
                    <a:gd name="T57" fmla="*/ 2147483647 h 198"/>
                    <a:gd name="T58" fmla="*/ 2147483647 w 342"/>
                    <a:gd name="T59" fmla="*/ 2147483647 h 198"/>
                    <a:gd name="T60" fmla="*/ 2147483647 w 342"/>
                    <a:gd name="T61" fmla="*/ 2147483647 h 198"/>
                    <a:gd name="T62" fmla="*/ 2147483647 w 342"/>
                    <a:gd name="T63" fmla="*/ 2147483647 h 198"/>
                    <a:gd name="T64" fmla="*/ 2147483647 w 342"/>
                    <a:gd name="T65" fmla="*/ 2147483647 h 198"/>
                    <a:gd name="T66" fmla="*/ 2147483647 w 342"/>
                    <a:gd name="T67" fmla="*/ 2147483647 h 198"/>
                    <a:gd name="T68" fmla="*/ 2147483647 w 342"/>
                    <a:gd name="T69" fmla="*/ 2147483647 h 198"/>
                    <a:gd name="T70" fmla="*/ 2147483647 w 342"/>
                    <a:gd name="T71" fmla="*/ 2147483647 h 198"/>
                    <a:gd name="T72" fmla="*/ 2147483647 w 342"/>
                    <a:gd name="T73" fmla="*/ 2147483647 h 198"/>
                    <a:gd name="T74" fmla="*/ 2147483647 w 342"/>
                    <a:gd name="T75" fmla="*/ 2147483647 h 198"/>
                    <a:gd name="T76" fmla="*/ 2147483647 w 342"/>
                    <a:gd name="T77" fmla="*/ 2147483647 h 198"/>
                    <a:gd name="T78" fmla="*/ 2147483647 w 342"/>
                    <a:gd name="T79" fmla="*/ 2147483647 h 198"/>
                    <a:gd name="T80" fmla="*/ 2147483647 w 342"/>
                    <a:gd name="T81" fmla="*/ 2147483647 h 198"/>
                    <a:gd name="T82" fmla="*/ 2147483647 w 342"/>
                    <a:gd name="T83" fmla="*/ 2147483647 h 198"/>
                    <a:gd name="T84" fmla="*/ 2147483647 w 342"/>
                    <a:gd name="T85" fmla="*/ 2147483647 h 19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42"/>
                    <a:gd name="T130" fmla="*/ 0 h 198"/>
                    <a:gd name="T131" fmla="*/ 342 w 342"/>
                    <a:gd name="T132" fmla="*/ 198 h 19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42" h="198">
                      <a:moveTo>
                        <a:pt x="330" y="60"/>
                      </a:moveTo>
                      <a:lnTo>
                        <a:pt x="312" y="54"/>
                      </a:lnTo>
                      <a:lnTo>
                        <a:pt x="294" y="42"/>
                      </a:lnTo>
                      <a:lnTo>
                        <a:pt x="282" y="30"/>
                      </a:lnTo>
                      <a:lnTo>
                        <a:pt x="276" y="30"/>
                      </a:lnTo>
                      <a:lnTo>
                        <a:pt x="264" y="24"/>
                      </a:lnTo>
                      <a:lnTo>
                        <a:pt x="234" y="24"/>
                      </a:lnTo>
                      <a:lnTo>
                        <a:pt x="228" y="12"/>
                      </a:lnTo>
                      <a:lnTo>
                        <a:pt x="222" y="6"/>
                      </a:lnTo>
                      <a:lnTo>
                        <a:pt x="210" y="6"/>
                      </a:lnTo>
                      <a:lnTo>
                        <a:pt x="198" y="18"/>
                      </a:lnTo>
                      <a:lnTo>
                        <a:pt x="180" y="18"/>
                      </a:lnTo>
                      <a:lnTo>
                        <a:pt x="174" y="12"/>
                      </a:lnTo>
                      <a:lnTo>
                        <a:pt x="162" y="12"/>
                      </a:lnTo>
                      <a:lnTo>
                        <a:pt x="156" y="18"/>
                      </a:lnTo>
                      <a:lnTo>
                        <a:pt x="150" y="18"/>
                      </a:lnTo>
                      <a:lnTo>
                        <a:pt x="144" y="12"/>
                      </a:lnTo>
                      <a:lnTo>
                        <a:pt x="138" y="12"/>
                      </a:lnTo>
                      <a:lnTo>
                        <a:pt x="126" y="6"/>
                      </a:lnTo>
                      <a:lnTo>
                        <a:pt x="120" y="6"/>
                      </a:lnTo>
                      <a:lnTo>
                        <a:pt x="114" y="12"/>
                      </a:lnTo>
                      <a:lnTo>
                        <a:pt x="108" y="12"/>
                      </a:lnTo>
                      <a:lnTo>
                        <a:pt x="102" y="6"/>
                      </a:lnTo>
                      <a:lnTo>
                        <a:pt x="96" y="6"/>
                      </a:lnTo>
                      <a:lnTo>
                        <a:pt x="90" y="0"/>
                      </a:lnTo>
                      <a:lnTo>
                        <a:pt x="72" y="0"/>
                      </a:lnTo>
                      <a:lnTo>
                        <a:pt x="60" y="12"/>
                      </a:lnTo>
                      <a:lnTo>
                        <a:pt x="18" y="12"/>
                      </a:lnTo>
                      <a:lnTo>
                        <a:pt x="6" y="18"/>
                      </a:lnTo>
                      <a:lnTo>
                        <a:pt x="0" y="18"/>
                      </a:lnTo>
                      <a:lnTo>
                        <a:pt x="0" y="60"/>
                      </a:lnTo>
                      <a:lnTo>
                        <a:pt x="12" y="84"/>
                      </a:lnTo>
                      <a:lnTo>
                        <a:pt x="18" y="90"/>
                      </a:lnTo>
                      <a:lnTo>
                        <a:pt x="18" y="96"/>
                      </a:lnTo>
                      <a:lnTo>
                        <a:pt x="30" y="96"/>
                      </a:lnTo>
                      <a:lnTo>
                        <a:pt x="30" y="102"/>
                      </a:lnTo>
                      <a:lnTo>
                        <a:pt x="42" y="102"/>
                      </a:lnTo>
                      <a:lnTo>
                        <a:pt x="48" y="108"/>
                      </a:lnTo>
                      <a:lnTo>
                        <a:pt x="72" y="108"/>
                      </a:lnTo>
                      <a:lnTo>
                        <a:pt x="84" y="102"/>
                      </a:lnTo>
                      <a:lnTo>
                        <a:pt x="102" y="102"/>
                      </a:lnTo>
                      <a:lnTo>
                        <a:pt x="108" y="114"/>
                      </a:lnTo>
                      <a:lnTo>
                        <a:pt x="108" y="132"/>
                      </a:lnTo>
                      <a:lnTo>
                        <a:pt x="96" y="144"/>
                      </a:lnTo>
                      <a:lnTo>
                        <a:pt x="102" y="162"/>
                      </a:lnTo>
                      <a:lnTo>
                        <a:pt x="120" y="162"/>
                      </a:lnTo>
                      <a:lnTo>
                        <a:pt x="138" y="168"/>
                      </a:lnTo>
                      <a:lnTo>
                        <a:pt x="144" y="168"/>
                      </a:lnTo>
                      <a:lnTo>
                        <a:pt x="156" y="174"/>
                      </a:lnTo>
                      <a:lnTo>
                        <a:pt x="156" y="198"/>
                      </a:lnTo>
                      <a:lnTo>
                        <a:pt x="162" y="198"/>
                      </a:lnTo>
                      <a:lnTo>
                        <a:pt x="168" y="192"/>
                      </a:lnTo>
                      <a:lnTo>
                        <a:pt x="180" y="192"/>
                      </a:lnTo>
                      <a:lnTo>
                        <a:pt x="192" y="186"/>
                      </a:lnTo>
                      <a:lnTo>
                        <a:pt x="198" y="186"/>
                      </a:lnTo>
                      <a:lnTo>
                        <a:pt x="204" y="192"/>
                      </a:lnTo>
                      <a:lnTo>
                        <a:pt x="204" y="198"/>
                      </a:lnTo>
                      <a:lnTo>
                        <a:pt x="234" y="198"/>
                      </a:lnTo>
                      <a:lnTo>
                        <a:pt x="234" y="180"/>
                      </a:lnTo>
                      <a:lnTo>
                        <a:pt x="246" y="192"/>
                      </a:lnTo>
                      <a:lnTo>
                        <a:pt x="252" y="180"/>
                      </a:lnTo>
                      <a:lnTo>
                        <a:pt x="258" y="174"/>
                      </a:lnTo>
                      <a:lnTo>
                        <a:pt x="270" y="168"/>
                      </a:lnTo>
                      <a:lnTo>
                        <a:pt x="288" y="168"/>
                      </a:lnTo>
                      <a:lnTo>
                        <a:pt x="288" y="174"/>
                      </a:lnTo>
                      <a:lnTo>
                        <a:pt x="282" y="180"/>
                      </a:lnTo>
                      <a:lnTo>
                        <a:pt x="294" y="180"/>
                      </a:lnTo>
                      <a:lnTo>
                        <a:pt x="294" y="174"/>
                      </a:lnTo>
                      <a:lnTo>
                        <a:pt x="288" y="168"/>
                      </a:lnTo>
                      <a:lnTo>
                        <a:pt x="288" y="156"/>
                      </a:lnTo>
                      <a:lnTo>
                        <a:pt x="282" y="150"/>
                      </a:lnTo>
                      <a:lnTo>
                        <a:pt x="282" y="144"/>
                      </a:lnTo>
                      <a:lnTo>
                        <a:pt x="294" y="144"/>
                      </a:lnTo>
                      <a:lnTo>
                        <a:pt x="294" y="138"/>
                      </a:lnTo>
                      <a:lnTo>
                        <a:pt x="288" y="126"/>
                      </a:lnTo>
                      <a:lnTo>
                        <a:pt x="288" y="120"/>
                      </a:lnTo>
                      <a:lnTo>
                        <a:pt x="294" y="114"/>
                      </a:lnTo>
                      <a:lnTo>
                        <a:pt x="312" y="114"/>
                      </a:lnTo>
                      <a:lnTo>
                        <a:pt x="306" y="96"/>
                      </a:lnTo>
                      <a:lnTo>
                        <a:pt x="312" y="96"/>
                      </a:lnTo>
                      <a:lnTo>
                        <a:pt x="318" y="102"/>
                      </a:lnTo>
                      <a:lnTo>
                        <a:pt x="336" y="102"/>
                      </a:lnTo>
                      <a:lnTo>
                        <a:pt x="342" y="96"/>
                      </a:lnTo>
                      <a:lnTo>
                        <a:pt x="324" y="78"/>
                      </a:lnTo>
                      <a:lnTo>
                        <a:pt x="324" y="72"/>
                      </a:lnTo>
                      <a:lnTo>
                        <a:pt x="330" y="66"/>
                      </a:lnTo>
                      <a:lnTo>
                        <a:pt x="330" y="6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5" name="Liechtenstein" descr="© INSCALE GmbH, 15.06.2010"/>
                <p:cNvSpPr>
                  <a:spLocks/>
                </p:cNvSpPr>
                <p:nvPr/>
              </p:nvSpPr>
              <p:spPr bwMode="auto">
                <a:xfrm>
                  <a:off x="2824" y="1337"/>
                  <a:ext cx="4" cy="6"/>
                </a:xfrm>
                <a:custGeom>
                  <a:avLst/>
                  <a:gdLst>
                    <a:gd name="T0" fmla="*/ 2147483647 w 18"/>
                    <a:gd name="T1" fmla="*/ 0 h 24"/>
                    <a:gd name="T2" fmla="*/ 2147483647 w 18"/>
                    <a:gd name="T3" fmla="*/ 2147483647 h 24"/>
                    <a:gd name="T4" fmla="*/ 0 w 18"/>
                    <a:gd name="T5" fmla="*/ 2147483647 h 24"/>
                    <a:gd name="T6" fmla="*/ 0 w 18"/>
                    <a:gd name="T7" fmla="*/ 2147483647 h 24"/>
                    <a:gd name="T8" fmla="*/ 2147483647 w 18"/>
                    <a:gd name="T9" fmla="*/ 2147483647 h 24"/>
                    <a:gd name="T10" fmla="*/ 2147483647 w 18"/>
                    <a:gd name="T11" fmla="*/ 0 h 24"/>
                    <a:gd name="T12" fmla="*/ 2147483647 w 18"/>
                    <a:gd name="T13" fmla="*/ 0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"/>
                    <a:gd name="T22" fmla="*/ 0 h 24"/>
                    <a:gd name="T23" fmla="*/ 18 w 18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" h="24">
                      <a:moveTo>
                        <a:pt x="12" y="0"/>
                      </a:moveTo>
                      <a:lnTo>
                        <a:pt x="6" y="6"/>
                      </a:lnTo>
                      <a:lnTo>
                        <a:pt x="0" y="18"/>
                      </a:lnTo>
                      <a:lnTo>
                        <a:pt x="0" y="24"/>
                      </a:lnTo>
                      <a:lnTo>
                        <a:pt x="18" y="24"/>
                      </a:lnTo>
                      <a:lnTo>
                        <a:pt x="18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6" name="Latvia" descr="© INSCALE GmbH, 15.06.2010"/>
                <p:cNvSpPr>
                  <a:spLocks/>
                </p:cNvSpPr>
                <p:nvPr/>
              </p:nvSpPr>
              <p:spPr bwMode="auto">
                <a:xfrm>
                  <a:off x="3000" y="1125"/>
                  <a:ext cx="109" cy="46"/>
                </a:xfrm>
                <a:custGeom>
                  <a:avLst/>
                  <a:gdLst>
                    <a:gd name="T0" fmla="*/ 2147483647 w 426"/>
                    <a:gd name="T1" fmla="*/ 2147483647 h 180"/>
                    <a:gd name="T2" fmla="*/ 2147483647 w 426"/>
                    <a:gd name="T3" fmla="*/ 2147483647 h 180"/>
                    <a:gd name="T4" fmla="*/ 2147483647 w 426"/>
                    <a:gd name="T5" fmla="*/ 2147483647 h 180"/>
                    <a:gd name="T6" fmla="*/ 2147483647 w 426"/>
                    <a:gd name="T7" fmla="*/ 2147483647 h 180"/>
                    <a:gd name="T8" fmla="*/ 2147483647 w 426"/>
                    <a:gd name="T9" fmla="*/ 2147483647 h 180"/>
                    <a:gd name="T10" fmla="*/ 2147483647 w 426"/>
                    <a:gd name="T11" fmla="*/ 2147483647 h 180"/>
                    <a:gd name="T12" fmla="*/ 2147483647 w 426"/>
                    <a:gd name="T13" fmla="*/ 2147483647 h 180"/>
                    <a:gd name="T14" fmla="*/ 2147483647 w 426"/>
                    <a:gd name="T15" fmla="*/ 2147483647 h 180"/>
                    <a:gd name="T16" fmla="*/ 2147483647 w 426"/>
                    <a:gd name="T17" fmla="*/ 2147483647 h 180"/>
                    <a:gd name="T18" fmla="*/ 2147483647 w 426"/>
                    <a:gd name="T19" fmla="*/ 2147483647 h 180"/>
                    <a:gd name="T20" fmla="*/ 2147483647 w 426"/>
                    <a:gd name="T21" fmla="*/ 2147483647 h 180"/>
                    <a:gd name="T22" fmla="*/ 2147483647 w 426"/>
                    <a:gd name="T23" fmla="*/ 2147483647 h 180"/>
                    <a:gd name="T24" fmla="*/ 2147483647 w 426"/>
                    <a:gd name="T25" fmla="*/ 2147483647 h 180"/>
                    <a:gd name="T26" fmla="*/ 2147483647 w 426"/>
                    <a:gd name="T27" fmla="*/ 2147483647 h 180"/>
                    <a:gd name="T28" fmla="*/ 2147483647 w 426"/>
                    <a:gd name="T29" fmla="*/ 2147483647 h 180"/>
                    <a:gd name="T30" fmla="*/ 2147483647 w 426"/>
                    <a:gd name="T31" fmla="*/ 2147483647 h 180"/>
                    <a:gd name="T32" fmla="*/ 2147483647 w 426"/>
                    <a:gd name="T33" fmla="*/ 2147483647 h 180"/>
                    <a:gd name="T34" fmla="*/ 2147483647 w 426"/>
                    <a:gd name="T35" fmla="*/ 2147483647 h 180"/>
                    <a:gd name="T36" fmla="*/ 2147483647 w 426"/>
                    <a:gd name="T37" fmla="*/ 2147483647 h 180"/>
                    <a:gd name="T38" fmla="*/ 2147483647 w 426"/>
                    <a:gd name="T39" fmla="*/ 2147483647 h 180"/>
                    <a:gd name="T40" fmla="*/ 2147483647 w 426"/>
                    <a:gd name="T41" fmla="*/ 2147483647 h 180"/>
                    <a:gd name="T42" fmla="*/ 2147483647 w 426"/>
                    <a:gd name="T43" fmla="*/ 2147483647 h 180"/>
                    <a:gd name="T44" fmla="*/ 2147483647 w 426"/>
                    <a:gd name="T45" fmla="*/ 2147483647 h 180"/>
                    <a:gd name="T46" fmla="*/ 2147483647 w 426"/>
                    <a:gd name="T47" fmla="*/ 2147483647 h 180"/>
                    <a:gd name="T48" fmla="*/ 2147483647 w 426"/>
                    <a:gd name="T49" fmla="*/ 2147483647 h 180"/>
                    <a:gd name="T50" fmla="*/ 2147483647 w 426"/>
                    <a:gd name="T51" fmla="*/ 2147483647 h 180"/>
                    <a:gd name="T52" fmla="*/ 2147483647 w 426"/>
                    <a:gd name="T53" fmla="*/ 2147483647 h 180"/>
                    <a:gd name="T54" fmla="*/ 2147483647 w 426"/>
                    <a:gd name="T55" fmla="*/ 2147483647 h 180"/>
                    <a:gd name="T56" fmla="*/ 2147483647 w 426"/>
                    <a:gd name="T57" fmla="*/ 2147483647 h 180"/>
                    <a:gd name="T58" fmla="*/ 2147483647 w 426"/>
                    <a:gd name="T59" fmla="*/ 2147483647 h 180"/>
                    <a:gd name="T60" fmla="*/ 2147483647 w 426"/>
                    <a:gd name="T61" fmla="*/ 0 h 180"/>
                    <a:gd name="T62" fmla="*/ 2147483647 w 426"/>
                    <a:gd name="T63" fmla="*/ 2147483647 h 180"/>
                    <a:gd name="T64" fmla="*/ 2147483647 w 426"/>
                    <a:gd name="T65" fmla="*/ 2147483647 h 180"/>
                    <a:gd name="T66" fmla="*/ 2147483647 w 426"/>
                    <a:gd name="T67" fmla="*/ 2147483647 h 180"/>
                    <a:gd name="T68" fmla="*/ 2147483647 w 426"/>
                    <a:gd name="T69" fmla="*/ 2147483647 h 180"/>
                    <a:gd name="T70" fmla="*/ 2147483647 w 426"/>
                    <a:gd name="T71" fmla="*/ 2147483647 h 180"/>
                    <a:gd name="T72" fmla="*/ 2147483647 w 426"/>
                    <a:gd name="T73" fmla="*/ 2147483647 h 180"/>
                    <a:gd name="T74" fmla="*/ 2147483647 w 426"/>
                    <a:gd name="T75" fmla="*/ 2147483647 h 180"/>
                    <a:gd name="T76" fmla="*/ 2147483647 w 426"/>
                    <a:gd name="T77" fmla="*/ 2147483647 h 180"/>
                    <a:gd name="T78" fmla="*/ 2147483647 w 426"/>
                    <a:gd name="T79" fmla="*/ 2147483647 h 180"/>
                    <a:gd name="T80" fmla="*/ 2147483647 w 426"/>
                    <a:gd name="T81" fmla="*/ 2147483647 h 180"/>
                    <a:gd name="T82" fmla="*/ 2147483647 w 426"/>
                    <a:gd name="T83" fmla="*/ 2147483647 h 180"/>
                    <a:gd name="T84" fmla="*/ 0 w 426"/>
                    <a:gd name="T85" fmla="*/ 2147483647 h 180"/>
                    <a:gd name="T86" fmla="*/ 2147483647 w 426"/>
                    <a:gd name="T87" fmla="*/ 2147483647 h 18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26"/>
                    <a:gd name="T133" fmla="*/ 0 h 180"/>
                    <a:gd name="T134" fmla="*/ 426 w 426"/>
                    <a:gd name="T135" fmla="*/ 180 h 18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26" h="180">
                      <a:moveTo>
                        <a:pt x="6" y="144"/>
                      </a:moveTo>
                      <a:lnTo>
                        <a:pt x="6" y="138"/>
                      </a:lnTo>
                      <a:lnTo>
                        <a:pt x="12" y="138"/>
                      </a:lnTo>
                      <a:lnTo>
                        <a:pt x="24" y="132"/>
                      </a:lnTo>
                      <a:lnTo>
                        <a:pt x="66" y="132"/>
                      </a:lnTo>
                      <a:lnTo>
                        <a:pt x="78" y="120"/>
                      </a:lnTo>
                      <a:lnTo>
                        <a:pt x="96" y="120"/>
                      </a:lnTo>
                      <a:lnTo>
                        <a:pt x="102" y="126"/>
                      </a:lnTo>
                      <a:lnTo>
                        <a:pt x="108" y="126"/>
                      </a:lnTo>
                      <a:lnTo>
                        <a:pt x="114" y="132"/>
                      </a:lnTo>
                      <a:lnTo>
                        <a:pt x="120" y="132"/>
                      </a:lnTo>
                      <a:lnTo>
                        <a:pt x="126" y="126"/>
                      </a:lnTo>
                      <a:lnTo>
                        <a:pt x="132" y="126"/>
                      </a:lnTo>
                      <a:lnTo>
                        <a:pt x="144" y="132"/>
                      </a:lnTo>
                      <a:lnTo>
                        <a:pt x="150" y="132"/>
                      </a:lnTo>
                      <a:lnTo>
                        <a:pt x="156" y="138"/>
                      </a:lnTo>
                      <a:lnTo>
                        <a:pt x="162" y="138"/>
                      </a:lnTo>
                      <a:lnTo>
                        <a:pt x="168" y="132"/>
                      </a:lnTo>
                      <a:lnTo>
                        <a:pt x="180" y="132"/>
                      </a:lnTo>
                      <a:lnTo>
                        <a:pt x="186" y="138"/>
                      </a:lnTo>
                      <a:lnTo>
                        <a:pt x="204" y="138"/>
                      </a:lnTo>
                      <a:lnTo>
                        <a:pt x="216" y="126"/>
                      </a:lnTo>
                      <a:lnTo>
                        <a:pt x="228" y="126"/>
                      </a:lnTo>
                      <a:lnTo>
                        <a:pt x="234" y="132"/>
                      </a:lnTo>
                      <a:lnTo>
                        <a:pt x="240" y="144"/>
                      </a:lnTo>
                      <a:lnTo>
                        <a:pt x="270" y="144"/>
                      </a:lnTo>
                      <a:lnTo>
                        <a:pt x="282" y="150"/>
                      </a:lnTo>
                      <a:lnTo>
                        <a:pt x="288" y="150"/>
                      </a:lnTo>
                      <a:lnTo>
                        <a:pt x="300" y="162"/>
                      </a:lnTo>
                      <a:lnTo>
                        <a:pt x="318" y="174"/>
                      </a:lnTo>
                      <a:lnTo>
                        <a:pt x="336" y="180"/>
                      </a:lnTo>
                      <a:lnTo>
                        <a:pt x="360" y="168"/>
                      </a:lnTo>
                      <a:lnTo>
                        <a:pt x="378" y="168"/>
                      </a:lnTo>
                      <a:lnTo>
                        <a:pt x="384" y="174"/>
                      </a:lnTo>
                      <a:lnTo>
                        <a:pt x="390" y="168"/>
                      </a:lnTo>
                      <a:lnTo>
                        <a:pt x="396" y="168"/>
                      </a:lnTo>
                      <a:lnTo>
                        <a:pt x="402" y="162"/>
                      </a:lnTo>
                      <a:lnTo>
                        <a:pt x="408" y="150"/>
                      </a:lnTo>
                      <a:lnTo>
                        <a:pt x="414" y="144"/>
                      </a:lnTo>
                      <a:lnTo>
                        <a:pt x="420" y="150"/>
                      </a:lnTo>
                      <a:lnTo>
                        <a:pt x="426" y="150"/>
                      </a:lnTo>
                      <a:lnTo>
                        <a:pt x="426" y="126"/>
                      </a:lnTo>
                      <a:lnTo>
                        <a:pt x="414" y="114"/>
                      </a:lnTo>
                      <a:lnTo>
                        <a:pt x="408" y="102"/>
                      </a:lnTo>
                      <a:lnTo>
                        <a:pt x="402" y="96"/>
                      </a:lnTo>
                      <a:lnTo>
                        <a:pt x="378" y="90"/>
                      </a:lnTo>
                      <a:lnTo>
                        <a:pt x="384" y="72"/>
                      </a:lnTo>
                      <a:lnTo>
                        <a:pt x="402" y="72"/>
                      </a:lnTo>
                      <a:lnTo>
                        <a:pt x="402" y="66"/>
                      </a:lnTo>
                      <a:lnTo>
                        <a:pt x="396" y="60"/>
                      </a:lnTo>
                      <a:lnTo>
                        <a:pt x="384" y="54"/>
                      </a:lnTo>
                      <a:lnTo>
                        <a:pt x="372" y="42"/>
                      </a:lnTo>
                      <a:lnTo>
                        <a:pt x="354" y="42"/>
                      </a:lnTo>
                      <a:lnTo>
                        <a:pt x="348" y="36"/>
                      </a:lnTo>
                      <a:lnTo>
                        <a:pt x="330" y="36"/>
                      </a:lnTo>
                      <a:lnTo>
                        <a:pt x="324" y="42"/>
                      </a:lnTo>
                      <a:lnTo>
                        <a:pt x="306" y="42"/>
                      </a:lnTo>
                      <a:lnTo>
                        <a:pt x="288" y="24"/>
                      </a:lnTo>
                      <a:lnTo>
                        <a:pt x="276" y="18"/>
                      </a:lnTo>
                      <a:lnTo>
                        <a:pt x="270" y="12"/>
                      </a:lnTo>
                      <a:lnTo>
                        <a:pt x="246" y="0"/>
                      </a:lnTo>
                      <a:lnTo>
                        <a:pt x="216" y="0"/>
                      </a:lnTo>
                      <a:lnTo>
                        <a:pt x="186" y="12"/>
                      </a:lnTo>
                      <a:lnTo>
                        <a:pt x="174" y="12"/>
                      </a:lnTo>
                      <a:lnTo>
                        <a:pt x="180" y="24"/>
                      </a:lnTo>
                      <a:lnTo>
                        <a:pt x="180" y="30"/>
                      </a:lnTo>
                      <a:lnTo>
                        <a:pt x="186" y="42"/>
                      </a:lnTo>
                      <a:lnTo>
                        <a:pt x="186" y="60"/>
                      </a:lnTo>
                      <a:lnTo>
                        <a:pt x="192" y="66"/>
                      </a:lnTo>
                      <a:lnTo>
                        <a:pt x="186" y="78"/>
                      </a:lnTo>
                      <a:lnTo>
                        <a:pt x="156" y="78"/>
                      </a:lnTo>
                      <a:lnTo>
                        <a:pt x="138" y="72"/>
                      </a:lnTo>
                      <a:lnTo>
                        <a:pt x="126" y="72"/>
                      </a:lnTo>
                      <a:lnTo>
                        <a:pt x="114" y="54"/>
                      </a:lnTo>
                      <a:lnTo>
                        <a:pt x="84" y="24"/>
                      </a:lnTo>
                      <a:lnTo>
                        <a:pt x="72" y="24"/>
                      </a:lnTo>
                      <a:lnTo>
                        <a:pt x="60" y="30"/>
                      </a:lnTo>
                      <a:lnTo>
                        <a:pt x="48" y="30"/>
                      </a:lnTo>
                      <a:lnTo>
                        <a:pt x="36" y="36"/>
                      </a:lnTo>
                      <a:lnTo>
                        <a:pt x="30" y="42"/>
                      </a:lnTo>
                      <a:lnTo>
                        <a:pt x="24" y="54"/>
                      </a:lnTo>
                      <a:lnTo>
                        <a:pt x="24" y="66"/>
                      </a:lnTo>
                      <a:lnTo>
                        <a:pt x="18" y="78"/>
                      </a:lnTo>
                      <a:lnTo>
                        <a:pt x="6" y="84"/>
                      </a:lnTo>
                      <a:lnTo>
                        <a:pt x="0" y="96"/>
                      </a:lnTo>
                      <a:lnTo>
                        <a:pt x="0" y="120"/>
                      </a:lnTo>
                      <a:lnTo>
                        <a:pt x="6" y="132"/>
                      </a:lnTo>
                      <a:lnTo>
                        <a:pt x="6" y="150"/>
                      </a:lnTo>
                      <a:lnTo>
                        <a:pt x="6" y="14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7" name="Italy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2778" y="1341"/>
                  <a:ext cx="199" cy="212"/>
                </a:xfrm>
                <a:custGeom>
                  <a:avLst/>
                  <a:gdLst>
                    <a:gd name="T0" fmla="*/ 2147483647 w 780"/>
                    <a:gd name="T1" fmla="*/ 2147483647 h 828"/>
                    <a:gd name="T2" fmla="*/ 2147483647 w 780"/>
                    <a:gd name="T3" fmla="*/ 2147483647 h 828"/>
                    <a:gd name="T4" fmla="*/ 2147483647 w 780"/>
                    <a:gd name="T5" fmla="*/ 2147483647 h 828"/>
                    <a:gd name="T6" fmla="*/ 2147483647 w 780"/>
                    <a:gd name="T7" fmla="*/ 2147483647 h 828"/>
                    <a:gd name="T8" fmla="*/ 2147483647 w 780"/>
                    <a:gd name="T9" fmla="*/ 2147483647 h 828"/>
                    <a:gd name="T10" fmla="*/ 2147483647 w 780"/>
                    <a:gd name="T11" fmla="*/ 2147483647 h 828"/>
                    <a:gd name="T12" fmla="*/ 2147483647 w 780"/>
                    <a:gd name="T13" fmla="*/ 2147483647 h 828"/>
                    <a:gd name="T14" fmla="*/ 2147483647 w 780"/>
                    <a:gd name="T15" fmla="*/ 2147483647 h 828"/>
                    <a:gd name="T16" fmla="*/ 2147483647 w 780"/>
                    <a:gd name="T17" fmla="*/ 2147483647 h 828"/>
                    <a:gd name="T18" fmla="*/ 2147483647 w 780"/>
                    <a:gd name="T19" fmla="*/ 2147483647 h 828"/>
                    <a:gd name="T20" fmla="*/ 2147483647 w 780"/>
                    <a:gd name="T21" fmla="*/ 2147483647 h 828"/>
                    <a:gd name="T22" fmla="*/ 2147483647 w 780"/>
                    <a:gd name="T23" fmla="*/ 2147483647 h 828"/>
                    <a:gd name="T24" fmla="*/ 2147483647 w 780"/>
                    <a:gd name="T25" fmla="*/ 2147483647 h 828"/>
                    <a:gd name="T26" fmla="*/ 2147483647 w 780"/>
                    <a:gd name="T27" fmla="*/ 2147483647 h 828"/>
                    <a:gd name="T28" fmla="*/ 2147483647 w 780"/>
                    <a:gd name="T29" fmla="*/ 2147483647 h 828"/>
                    <a:gd name="T30" fmla="*/ 2147483647 w 780"/>
                    <a:gd name="T31" fmla="*/ 2147483647 h 828"/>
                    <a:gd name="T32" fmla="*/ 2147483647 w 780"/>
                    <a:gd name="T33" fmla="*/ 2147483647 h 828"/>
                    <a:gd name="T34" fmla="*/ 2147483647 w 780"/>
                    <a:gd name="T35" fmla="*/ 2147483647 h 828"/>
                    <a:gd name="T36" fmla="*/ 2147483647 w 780"/>
                    <a:gd name="T37" fmla="*/ 2147483647 h 828"/>
                    <a:gd name="T38" fmla="*/ 2147483647 w 780"/>
                    <a:gd name="T39" fmla="*/ 2147483647 h 828"/>
                    <a:gd name="T40" fmla="*/ 2147483647 w 780"/>
                    <a:gd name="T41" fmla="*/ 2147483647 h 828"/>
                    <a:gd name="T42" fmla="*/ 2147483647 w 780"/>
                    <a:gd name="T43" fmla="*/ 2147483647 h 828"/>
                    <a:gd name="T44" fmla="*/ 2147483647 w 780"/>
                    <a:gd name="T45" fmla="*/ 2147483647 h 828"/>
                    <a:gd name="T46" fmla="*/ 2147483647 w 780"/>
                    <a:gd name="T47" fmla="*/ 2147483647 h 828"/>
                    <a:gd name="T48" fmla="*/ 2147483647 w 780"/>
                    <a:gd name="T49" fmla="*/ 2147483647 h 828"/>
                    <a:gd name="T50" fmla="*/ 2147483647 w 780"/>
                    <a:gd name="T51" fmla="*/ 2147483647 h 828"/>
                    <a:gd name="T52" fmla="*/ 2147483647 w 780"/>
                    <a:gd name="T53" fmla="*/ 2147483647 h 828"/>
                    <a:gd name="T54" fmla="*/ 2147483647 w 780"/>
                    <a:gd name="T55" fmla="*/ 2147483647 h 828"/>
                    <a:gd name="T56" fmla="*/ 2147483647 w 780"/>
                    <a:gd name="T57" fmla="*/ 2147483647 h 828"/>
                    <a:gd name="T58" fmla="*/ 2147483647 w 780"/>
                    <a:gd name="T59" fmla="*/ 2147483647 h 828"/>
                    <a:gd name="T60" fmla="*/ 2147483647 w 780"/>
                    <a:gd name="T61" fmla="*/ 2147483647 h 828"/>
                    <a:gd name="T62" fmla="*/ 2147483647 w 780"/>
                    <a:gd name="T63" fmla="*/ 2147483647 h 828"/>
                    <a:gd name="T64" fmla="*/ 2147483647 w 780"/>
                    <a:gd name="T65" fmla="*/ 2147483647 h 828"/>
                    <a:gd name="T66" fmla="*/ 2147483647 w 780"/>
                    <a:gd name="T67" fmla="*/ 2147483647 h 828"/>
                    <a:gd name="T68" fmla="*/ 2147483647 w 780"/>
                    <a:gd name="T69" fmla="*/ 2147483647 h 828"/>
                    <a:gd name="T70" fmla="*/ 2147483647 w 780"/>
                    <a:gd name="T71" fmla="*/ 2147483647 h 828"/>
                    <a:gd name="T72" fmla="*/ 2147483647 w 780"/>
                    <a:gd name="T73" fmla="*/ 2147483647 h 828"/>
                    <a:gd name="T74" fmla="*/ 2147483647 w 780"/>
                    <a:gd name="T75" fmla="*/ 2147483647 h 828"/>
                    <a:gd name="T76" fmla="*/ 2147483647 w 780"/>
                    <a:gd name="T77" fmla="*/ 2147483647 h 828"/>
                    <a:gd name="T78" fmla="*/ 2147483647 w 780"/>
                    <a:gd name="T79" fmla="*/ 2147483647 h 828"/>
                    <a:gd name="T80" fmla="*/ 2147483647 w 780"/>
                    <a:gd name="T81" fmla="*/ 2147483647 h 828"/>
                    <a:gd name="T82" fmla="*/ 2147483647 w 780"/>
                    <a:gd name="T83" fmla="*/ 2147483647 h 828"/>
                    <a:gd name="T84" fmla="*/ 2147483647 w 780"/>
                    <a:gd name="T85" fmla="*/ 2147483647 h 828"/>
                    <a:gd name="T86" fmla="*/ 2147483647 w 780"/>
                    <a:gd name="T87" fmla="*/ 2147483647 h 828"/>
                    <a:gd name="T88" fmla="*/ 2147483647 w 780"/>
                    <a:gd name="T89" fmla="*/ 2147483647 h 828"/>
                    <a:gd name="T90" fmla="*/ 2147483647 w 780"/>
                    <a:gd name="T91" fmla="*/ 2147483647 h 828"/>
                    <a:gd name="T92" fmla="*/ 2147483647 w 780"/>
                    <a:gd name="T93" fmla="*/ 2147483647 h 828"/>
                    <a:gd name="T94" fmla="*/ 2147483647 w 780"/>
                    <a:gd name="T95" fmla="*/ 2147483647 h 828"/>
                    <a:gd name="T96" fmla="*/ 2147483647 w 780"/>
                    <a:gd name="T97" fmla="*/ 2147483647 h 828"/>
                    <a:gd name="T98" fmla="*/ 2147483647 w 780"/>
                    <a:gd name="T99" fmla="*/ 2147483647 h 828"/>
                    <a:gd name="T100" fmla="*/ 2147483647 w 780"/>
                    <a:gd name="T101" fmla="*/ 2147483647 h 828"/>
                    <a:gd name="T102" fmla="*/ 2147483647 w 780"/>
                    <a:gd name="T103" fmla="*/ 2147483647 h 828"/>
                    <a:gd name="T104" fmla="*/ 2147483647 w 780"/>
                    <a:gd name="T105" fmla="*/ 2147483647 h 828"/>
                    <a:gd name="T106" fmla="*/ 2147483647 w 780"/>
                    <a:gd name="T107" fmla="*/ 2147483647 h 828"/>
                    <a:gd name="T108" fmla="*/ 2147483647 w 780"/>
                    <a:gd name="T109" fmla="*/ 2147483647 h 828"/>
                    <a:gd name="T110" fmla="*/ 2147483647 w 780"/>
                    <a:gd name="T111" fmla="*/ 2147483647 h 828"/>
                    <a:gd name="T112" fmla="*/ 2147483647 w 780"/>
                    <a:gd name="T113" fmla="*/ 2147483647 h 82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780"/>
                    <a:gd name="T172" fmla="*/ 0 h 828"/>
                    <a:gd name="T173" fmla="*/ 780 w 780"/>
                    <a:gd name="T174" fmla="*/ 828 h 82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780" h="828">
                      <a:moveTo>
                        <a:pt x="570" y="720"/>
                      </a:moveTo>
                      <a:lnTo>
                        <a:pt x="558" y="714"/>
                      </a:lnTo>
                      <a:lnTo>
                        <a:pt x="552" y="708"/>
                      </a:lnTo>
                      <a:lnTo>
                        <a:pt x="540" y="708"/>
                      </a:lnTo>
                      <a:lnTo>
                        <a:pt x="534" y="714"/>
                      </a:lnTo>
                      <a:lnTo>
                        <a:pt x="522" y="720"/>
                      </a:lnTo>
                      <a:lnTo>
                        <a:pt x="516" y="726"/>
                      </a:lnTo>
                      <a:lnTo>
                        <a:pt x="468" y="726"/>
                      </a:lnTo>
                      <a:lnTo>
                        <a:pt x="456" y="720"/>
                      </a:lnTo>
                      <a:lnTo>
                        <a:pt x="444" y="708"/>
                      </a:lnTo>
                      <a:lnTo>
                        <a:pt x="438" y="708"/>
                      </a:lnTo>
                      <a:lnTo>
                        <a:pt x="420" y="726"/>
                      </a:lnTo>
                      <a:lnTo>
                        <a:pt x="402" y="714"/>
                      </a:lnTo>
                      <a:lnTo>
                        <a:pt x="396" y="714"/>
                      </a:lnTo>
                      <a:lnTo>
                        <a:pt x="384" y="726"/>
                      </a:lnTo>
                      <a:lnTo>
                        <a:pt x="384" y="738"/>
                      </a:lnTo>
                      <a:lnTo>
                        <a:pt x="396" y="750"/>
                      </a:lnTo>
                      <a:lnTo>
                        <a:pt x="420" y="762"/>
                      </a:lnTo>
                      <a:lnTo>
                        <a:pt x="426" y="762"/>
                      </a:lnTo>
                      <a:lnTo>
                        <a:pt x="444" y="780"/>
                      </a:lnTo>
                      <a:lnTo>
                        <a:pt x="444" y="786"/>
                      </a:lnTo>
                      <a:lnTo>
                        <a:pt x="456" y="786"/>
                      </a:lnTo>
                      <a:lnTo>
                        <a:pt x="468" y="798"/>
                      </a:lnTo>
                      <a:lnTo>
                        <a:pt x="480" y="804"/>
                      </a:lnTo>
                      <a:lnTo>
                        <a:pt x="498" y="798"/>
                      </a:lnTo>
                      <a:lnTo>
                        <a:pt x="504" y="804"/>
                      </a:lnTo>
                      <a:lnTo>
                        <a:pt x="516" y="810"/>
                      </a:lnTo>
                      <a:lnTo>
                        <a:pt x="522" y="822"/>
                      </a:lnTo>
                      <a:lnTo>
                        <a:pt x="534" y="828"/>
                      </a:lnTo>
                      <a:lnTo>
                        <a:pt x="558" y="828"/>
                      </a:lnTo>
                      <a:lnTo>
                        <a:pt x="570" y="816"/>
                      </a:lnTo>
                      <a:lnTo>
                        <a:pt x="570" y="792"/>
                      </a:lnTo>
                      <a:lnTo>
                        <a:pt x="564" y="780"/>
                      </a:lnTo>
                      <a:lnTo>
                        <a:pt x="564" y="768"/>
                      </a:lnTo>
                      <a:lnTo>
                        <a:pt x="570" y="750"/>
                      </a:lnTo>
                      <a:lnTo>
                        <a:pt x="576" y="738"/>
                      </a:lnTo>
                      <a:lnTo>
                        <a:pt x="582" y="732"/>
                      </a:lnTo>
                      <a:lnTo>
                        <a:pt x="582" y="714"/>
                      </a:lnTo>
                      <a:lnTo>
                        <a:pt x="576" y="702"/>
                      </a:lnTo>
                      <a:lnTo>
                        <a:pt x="570" y="720"/>
                      </a:lnTo>
                      <a:close/>
                      <a:moveTo>
                        <a:pt x="180" y="468"/>
                      </a:moveTo>
                      <a:lnTo>
                        <a:pt x="156" y="480"/>
                      </a:lnTo>
                      <a:lnTo>
                        <a:pt x="150" y="486"/>
                      </a:lnTo>
                      <a:lnTo>
                        <a:pt x="138" y="492"/>
                      </a:lnTo>
                      <a:lnTo>
                        <a:pt x="132" y="498"/>
                      </a:lnTo>
                      <a:lnTo>
                        <a:pt x="126" y="498"/>
                      </a:lnTo>
                      <a:lnTo>
                        <a:pt x="114" y="492"/>
                      </a:lnTo>
                      <a:lnTo>
                        <a:pt x="102" y="480"/>
                      </a:lnTo>
                      <a:lnTo>
                        <a:pt x="96" y="498"/>
                      </a:lnTo>
                      <a:lnTo>
                        <a:pt x="102" y="504"/>
                      </a:lnTo>
                      <a:lnTo>
                        <a:pt x="114" y="510"/>
                      </a:lnTo>
                      <a:lnTo>
                        <a:pt x="120" y="522"/>
                      </a:lnTo>
                      <a:lnTo>
                        <a:pt x="120" y="540"/>
                      </a:lnTo>
                      <a:lnTo>
                        <a:pt x="114" y="558"/>
                      </a:lnTo>
                      <a:lnTo>
                        <a:pt x="114" y="570"/>
                      </a:lnTo>
                      <a:lnTo>
                        <a:pt x="126" y="582"/>
                      </a:lnTo>
                      <a:lnTo>
                        <a:pt x="114" y="588"/>
                      </a:lnTo>
                      <a:lnTo>
                        <a:pt x="120" y="636"/>
                      </a:lnTo>
                      <a:lnTo>
                        <a:pt x="108" y="636"/>
                      </a:lnTo>
                      <a:lnTo>
                        <a:pt x="126" y="654"/>
                      </a:lnTo>
                      <a:lnTo>
                        <a:pt x="138" y="654"/>
                      </a:lnTo>
                      <a:lnTo>
                        <a:pt x="144" y="642"/>
                      </a:lnTo>
                      <a:lnTo>
                        <a:pt x="156" y="630"/>
                      </a:lnTo>
                      <a:lnTo>
                        <a:pt x="156" y="618"/>
                      </a:lnTo>
                      <a:lnTo>
                        <a:pt x="168" y="630"/>
                      </a:lnTo>
                      <a:lnTo>
                        <a:pt x="180" y="636"/>
                      </a:lnTo>
                      <a:lnTo>
                        <a:pt x="186" y="636"/>
                      </a:lnTo>
                      <a:lnTo>
                        <a:pt x="192" y="630"/>
                      </a:lnTo>
                      <a:lnTo>
                        <a:pt x="198" y="618"/>
                      </a:lnTo>
                      <a:lnTo>
                        <a:pt x="198" y="594"/>
                      </a:lnTo>
                      <a:lnTo>
                        <a:pt x="204" y="582"/>
                      </a:lnTo>
                      <a:lnTo>
                        <a:pt x="204" y="558"/>
                      </a:lnTo>
                      <a:lnTo>
                        <a:pt x="198" y="552"/>
                      </a:lnTo>
                      <a:lnTo>
                        <a:pt x="192" y="552"/>
                      </a:lnTo>
                      <a:lnTo>
                        <a:pt x="192" y="546"/>
                      </a:lnTo>
                      <a:lnTo>
                        <a:pt x="198" y="540"/>
                      </a:lnTo>
                      <a:lnTo>
                        <a:pt x="204" y="540"/>
                      </a:lnTo>
                      <a:lnTo>
                        <a:pt x="210" y="534"/>
                      </a:lnTo>
                      <a:lnTo>
                        <a:pt x="210" y="522"/>
                      </a:lnTo>
                      <a:lnTo>
                        <a:pt x="204" y="510"/>
                      </a:lnTo>
                      <a:lnTo>
                        <a:pt x="204" y="492"/>
                      </a:lnTo>
                      <a:lnTo>
                        <a:pt x="198" y="480"/>
                      </a:lnTo>
                      <a:lnTo>
                        <a:pt x="186" y="474"/>
                      </a:lnTo>
                      <a:lnTo>
                        <a:pt x="180" y="468"/>
                      </a:lnTo>
                      <a:close/>
                      <a:moveTo>
                        <a:pt x="774" y="546"/>
                      </a:moveTo>
                      <a:lnTo>
                        <a:pt x="768" y="534"/>
                      </a:lnTo>
                      <a:lnTo>
                        <a:pt x="756" y="528"/>
                      </a:lnTo>
                      <a:lnTo>
                        <a:pt x="738" y="510"/>
                      </a:lnTo>
                      <a:lnTo>
                        <a:pt x="678" y="480"/>
                      </a:lnTo>
                      <a:lnTo>
                        <a:pt x="672" y="480"/>
                      </a:lnTo>
                      <a:lnTo>
                        <a:pt x="660" y="474"/>
                      </a:lnTo>
                      <a:lnTo>
                        <a:pt x="648" y="474"/>
                      </a:lnTo>
                      <a:lnTo>
                        <a:pt x="630" y="468"/>
                      </a:lnTo>
                      <a:lnTo>
                        <a:pt x="606" y="456"/>
                      </a:lnTo>
                      <a:lnTo>
                        <a:pt x="606" y="450"/>
                      </a:lnTo>
                      <a:lnTo>
                        <a:pt x="612" y="438"/>
                      </a:lnTo>
                      <a:lnTo>
                        <a:pt x="624" y="426"/>
                      </a:lnTo>
                      <a:lnTo>
                        <a:pt x="624" y="420"/>
                      </a:lnTo>
                      <a:lnTo>
                        <a:pt x="618" y="414"/>
                      </a:lnTo>
                      <a:lnTo>
                        <a:pt x="612" y="414"/>
                      </a:lnTo>
                      <a:lnTo>
                        <a:pt x="594" y="408"/>
                      </a:lnTo>
                      <a:lnTo>
                        <a:pt x="552" y="408"/>
                      </a:lnTo>
                      <a:lnTo>
                        <a:pt x="540" y="402"/>
                      </a:lnTo>
                      <a:lnTo>
                        <a:pt x="534" y="396"/>
                      </a:lnTo>
                      <a:lnTo>
                        <a:pt x="516" y="384"/>
                      </a:lnTo>
                      <a:lnTo>
                        <a:pt x="492" y="360"/>
                      </a:lnTo>
                      <a:lnTo>
                        <a:pt x="480" y="342"/>
                      </a:lnTo>
                      <a:lnTo>
                        <a:pt x="474" y="336"/>
                      </a:lnTo>
                      <a:lnTo>
                        <a:pt x="468" y="324"/>
                      </a:lnTo>
                      <a:lnTo>
                        <a:pt x="468" y="312"/>
                      </a:lnTo>
                      <a:lnTo>
                        <a:pt x="450" y="276"/>
                      </a:lnTo>
                      <a:lnTo>
                        <a:pt x="438" y="270"/>
                      </a:lnTo>
                      <a:lnTo>
                        <a:pt x="432" y="264"/>
                      </a:lnTo>
                      <a:lnTo>
                        <a:pt x="420" y="258"/>
                      </a:lnTo>
                      <a:lnTo>
                        <a:pt x="414" y="252"/>
                      </a:lnTo>
                      <a:lnTo>
                        <a:pt x="378" y="222"/>
                      </a:lnTo>
                      <a:lnTo>
                        <a:pt x="372" y="210"/>
                      </a:lnTo>
                      <a:lnTo>
                        <a:pt x="360" y="198"/>
                      </a:lnTo>
                      <a:lnTo>
                        <a:pt x="360" y="186"/>
                      </a:lnTo>
                      <a:lnTo>
                        <a:pt x="366" y="180"/>
                      </a:lnTo>
                      <a:lnTo>
                        <a:pt x="384" y="180"/>
                      </a:lnTo>
                      <a:lnTo>
                        <a:pt x="384" y="174"/>
                      </a:lnTo>
                      <a:lnTo>
                        <a:pt x="372" y="162"/>
                      </a:lnTo>
                      <a:lnTo>
                        <a:pt x="366" y="150"/>
                      </a:lnTo>
                      <a:lnTo>
                        <a:pt x="366" y="138"/>
                      </a:lnTo>
                      <a:lnTo>
                        <a:pt x="402" y="120"/>
                      </a:lnTo>
                      <a:lnTo>
                        <a:pt x="408" y="114"/>
                      </a:lnTo>
                      <a:lnTo>
                        <a:pt x="414" y="114"/>
                      </a:lnTo>
                      <a:lnTo>
                        <a:pt x="438" y="108"/>
                      </a:lnTo>
                      <a:lnTo>
                        <a:pt x="444" y="72"/>
                      </a:lnTo>
                      <a:lnTo>
                        <a:pt x="432" y="66"/>
                      </a:lnTo>
                      <a:lnTo>
                        <a:pt x="438" y="60"/>
                      </a:lnTo>
                      <a:lnTo>
                        <a:pt x="438" y="42"/>
                      </a:lnTo>
                      <a:lnTo>
                        <a:pt x="384" y="42"/>
                      </a:lnTo>
                      <a:lnTo>
                        <a:pt x="378" y="24"/>
                      </a:lnTo>
                      <a:lnTo>
                        <a:pt x="366" y="24"/>
                      </a:lnTo>
                      <a:lnTo>
                        <a:pt x="366" y="6"/>
                      </a:lnTo>
                      <a:lnTo>
                        <a:pt x="360" y="0"/>
                      </a:lnTo>
                      <a:lnTo>
                        <a:pt x="342" y="0"/>
                      </a:lnTo>
                      <a:lnTo>
                        <a:pt x="336" y="6"/>
                      </a:lnTo>
                      <a:lnTo>
                        <a:pt x="336" y="12"/>
                      </a:lnTo>
                      <a:lnTo>
                        <a:pt x="294" y="12"/>
                      </a:lnTo>
                      <a:lnTo>
                        <a:pt x="282" y="30"/>
                      </a:lnTo>
                      <a:lnTo>
                        <a:pt x="270" y="24"/>
                      </a:lnTo>
                      <a:lnTo>
                        <a:pt x="252" y="24"/>
                      </a:lnTo>
                      <a:lnTo>
                        <a:pt x="246" y="42"/>
                      </a:lnTo>
                      <a:lnTo>
                        <a:pt x="222" y="42"/>
                      </a:lnTo>
                      <a:lnTo>
                        <a:pt x="222" y="48"/>
                      </a:lnTo>
                      <a:lnTo>
                        <a:pt x="234" y="60"/>
                      </a:lnTo>
                      <a:lnTo>
                        <a:pt x="228" y="72"/>
                      </a:lnTo>
                      <a:lnTo>
                        <a:pt x="210" y="60"/>
                      </a:lnTo>
                      <a:lnTo>
                        <a:pt x="192" y="66"/>
                      </a:lnTo>
                      <a:lnTo>
                        <a:pt x="180" y="48"/>
                      </a:lnTo>
                      <a:lnTo>
                        <a:pt x="174" y="72"/>
                      </a:lnTo>
                      <a:lnTo>
                        <a:pt x="162" y="84"/>
                      </a:lnTo>
                      <a:lnTo>
                        <a:pt x="162" y="102"/>
                      </a:lnTo>
                      <a:lnTo>
                        <a:pt x="138" y="78"/>
                      </a:lnTo>
                      <a:lnTo>
                        <a:pt x="132" y="78"/>
                      </a:lnTo>
                      <a:lnTo>
                        <a:pt x="132" y="72"/>
                      </a:lnTo>
                      <a:lnTo>
                        <a:pt x="126" y="66"/>
                      </a:lnTo>
                      <a:lnTo>
                        <a:pt x="126" y="60"/>
                      </a:lnTo>
                      <a:lnTo>
                        <a:pt x="120" y="54"/>
                      </a:lnTo>
                      <a:lnTo>
                        <a:pt x="108" y="54"/>
                      </a:lnTo>
                      <a:lnTo>
                        <a:pt x="102" y="60"/>
                      </a:lnTo>
                      <a:lnTo>
                        <a:pt x="102" y="78"/>
                      </a:lnTo>
                      <a:lnTo>
                        <a:pt x="84" y="96"/>
                      </a:lnTo>
                      <a:lnTo>
                        <a:pt x="78" y="96"/>
                      </a:lnTo>
                      <a:lnTo>
                        <a:pt x="66" y="84"/>
                      </a:lnTo>
                      <a:lnTo>
                        <a:pt x="54" y="84"/>
                      </a:lnTo>
                      <a:lnTo>
                        <a:pt x="42" y="96"/>
                      </a:lnTo>
                      <a:lnTo>
                        <a:pt x="30" y="96"/>
                      </a:lnTo>
                      <a:lnTo>
                        <a:pt x="30" y="102"/>
                      </a:lnTo>
                      <a:lnTo>
                        <a:pt x="24" y="102"/>
                      </a:lnTo>
                      <a:lnTo>
                        <a:pt x="18" y="108"/>
                      </a:lnTo>
                      <a:lnTo>
                        <a:pt x="42" y="132"/>
                      </a:lnTo>
                      <a:lnTo>
                        <a:pt x="42" y="138"/>
                      </a:lnTo>
                      <a:lnTo>
                        <a:pt x="24" y="156"/>
                      </a:lnTo>
                      <a:lnTo>
                        <a:pt x="0" y="156"/>
                      </a:lnTo>
                      <a:lnTo>
                        <a:pt x="12" y="174"/>
                      </a:lnTo>
                      <a:lnTo>
                        <a:pt x="24" y="174"/>
                      </a:lnTo>
                      <a:lnTo>
                        <a:pt x="30" y="180"/>
                      </a:lnTo>
                      <a:lnTo>
                        <a:pt x="30" y="192"/>
                      </a:lnTo>
                      <a:lnTo>
                        <a:pt x="24" y="198"/>
                      </a:lnTo>
                      <a:lnTo>
                        <a:pt x="24" y="204"/>
                      </a:lnTo>
                      <a:lnTo>
                        <a:pt x="18" y="210"/>
                      </a:lnTo>
                      <a:lnTo>
                        <a:pt x="18" y="216"/>
                      </a:lnTo>
                      <a:lnTo>
                        <a:pt x="24" y="222"/>
                      </a:lnTo>
                      <a:lnTo>
                        <a:pt x="36" y="228"/>
                      </a:lnTo>
                      <a:lnTo>
                        <a:pt x="42" y="228"/>
                      </a:lnTo>
                      <a:lnTo>
                        <a:pt x="42" y="234"/>
                      </a:lnTo>
                      <a:lnTo>
                        <a:pt x="66" y="234"/>
                      </a:lnTo>
                      <a:lnTo>
                        <a:pt x="72" y="240"/>
                      </a:lnTo>
                      <a:lnTo>
                        <a:pt x="72" y="246"/>
                      </a:lnTo>
                      <a:lnTo>
                        <a:pt x="54" y="264"/>
                      </a:lnTo>
                      <a:lnTo>
                        <a:pt x="54" y="270"/>
                      </a:lnTo>
                      <a:lnTo>
                        <a:pt x="66" y="270"/>
                      </a:lnTo>
                      <a:lnTo>
                        <a:pt x="90" y="258"/>
                      </a:lnTo>
                      <a:lnTo>
                        <a:pt x="120" y="228"/>
                      </a:lnTo>
                      <a:lnTo>
                        <a:pt x="144" y="216"/>
                      </a:lnTo>
                      <a:lnTo>
                        <a:pt x="156" y="216"/>
                      </a:lnTo>
                      <a:lnTo>
                        <a:pt x="168" y="222"/>
                      </a:lnTo>
                      <a:lnTo>
                        <a:pt x="204" y="234"/>
                      </a:lnTo>
                      <a:lnTo>
                        <a:pt x="216" y="240"/>
                      </a:lnTo>
                      <a:lnTo>
                        <a:pt x="228" y="252"/>
                      </a:lnTo>
                      <a:lnTo>
                        <a:pt x="234" y="264"/>
                      </a:lnTo>
                      <a:lnTo>
                        <a:pt x="234" y="276"/>
                      </a:lnTo>
                      <a:lnTo>
                        <a:pt x="240" y="282"/>
                      </a:lnTo>
                      <a:lnTo>
                        <a:pt x="240" y="288"/>
                      </a:lnTo>
                      <a:lnTo>
                        <a:pt x="252" y="300"/>
                      </a:lnTo>
                      <a:lnTo>
                        <a:pt x="252" y="306"/>
                      </a:lnTo>
                      <a:lnTo>
                        <a:pt x="246" y="318"/>
                      </a:lnTo>
                      <a:lnTo>
                        <a:pt x="246" y="324"/>
                      </a:lnTo>
                      <a:lnTo>
                        <a:pt x="258" y="336"/>
                      </a:lnTo>
                      <a:lnTo>
                        <a:pt x="282" y="348"/>
                      </a:lnTo>
                      <a:lnTo>
                        <a:pt x="288" y="354"/>
                      </a:lnTo>
                      <a:lnTo>
                        <a:pt x="294" y="354"/>
                      </a:lnTo>
                      <a:lnTo>
                        <a:pt x="300" y="372"/>
                      </a:lnTo>
                      <a:lnTo>
                        <a:pt x="330" y="372"/>
                      </a:lnTo>
                      <a:lnTo>
                        <a:pt x="348" y="390"/>
                      </a:lnTo>
                      <a:lnTo>
                        <a:pt x="354" y="402"/>
                      </a:lnTo>
                      <a:lnTo>
                        <a:pt x="366" y="414"/>
                      </a:lnTo>
                      <a:lnTo>
                        <a:pt x="378" y="420"/>
                      </a:lnTo>
                      <a:lnTo>
                        <a:pt x="384" y="432"/>
                      </a:lnTo>
                      <a:lnTo>
                        <a:pt x="420" y="468"/>
                      </a:lnTo>
                      <a:lnTo>
                        <a:pt x="456" y="468"/>
                      </a:lnTo>
                      <a:lnTo>
                        <a:pt x="462" y="474"/>
                      </a:lnTo>
                      <a:lnTo>
                        <a:pt x="468" y="486"/>
                      </a:lnTo>
                      <a:lnTo>
                        <a:pt x="492" y="498"/>
                      </a:lnTo>
                      <a:lnTo>
                        <a:pt x="510" y="504"/>
                      </a:lnTo>
                      <a:lnTo>
                        <a:pt x="528" y="504"/>
                      </a:lnTo>
                      <a:lnTo>
                        <a:pt x="540" y="510"/>
                      </a:lnTo>
                      <a:lnTo>
                        <a:pt x="546" y="510"/>
                      </a:lnTo>
                      <a:lnTo>
                        <a:pt x="552" y="522"/>
                      </a:lnTo>
                      <a:lnTo>
                        <a:pt x="552" y="534"/>
                      </a:lnTo>
                      <a:lnTo>
                        <a:pt x="564" y="558"/>
                      </a:lnTo>
                      <a:lnTo>
                        <a:pt x="570" y="564"/>
                      </a:lnTo>
                      <a:lnTo>
                        <a:pt x="582" y="564"/>
                      </a:lnTo>
                      <a:lnTo>
                        <a:pt x="594" y="558"/>
                      </a:lnTo>
                      <a:lnTo>
                        <a:pt x="600" y="558"/>
                      </a:lnTo>
                      <a:lnTo>
                        <a:pt x="600" y="570"/>
                      </a:lnTo>
                      <a:lnTo>
                        <a:pt x="606" y="582"/>
                      </a:lnTo>
                      <a:lnTo>
                        <a:pt x="606" y="606"/>
                      </a:lnTo>
                      <a:lnTo>
                        <a:pt x="612" y="618"/>
                      </a:lnTo>
                      <a:lnTo>
                        <a:pt x="630" y="636"/>
                      </a:lnTo>
                      <a:lnTo>
                        <a:pt x="630" y="666"/>
                      </a:lnTo>
                      <a:lnTo>
                        <a:pt x="612" y="666"/>
                      </a:lnTo>
                      <a:lnTo>
                        <a:pt x="612" y="690"/>
                      </a:lnTo>
                      <a:lnTo>
                        <a:pt x="606" y="696"/>
                      </a:lnTo>
                      <a:lnTo>
                        <a:pt x="600" y="708"/>
                      </a:lnTo>
                      <a:lnTo>
                        <a:pt x="594" y="714"/>
                      </a:lnTo>
                      <a:lnTo>
                        <a:pt x="594" y="732"/>
                      </a:lnTo>
                      <a:lnTo>
                        <a:pt x="606" y="732"/>
                      </a:lnTo>
                      <a:lnTo>
                        <a:pt x="618" y="726"/>
                      </a:lnTo>
                      <a:lnTo>
                        <a:pt x="624" y="726"/>
                      </a:lnTo>
                      <a:lnTo>
                        <a:pt x="636" y="702"/>
                      </a:lnTo>
                      <a:lnTo>
                        <a:pt x="654" y="696"/>
                      </a:lnTo>
                      <a:lnTo>
                        <a:pt x="654" y="666"/>
                      </a:lnTo>
                      <a:lnTo>
                        <a:pt x="666" y="654"/>
                      </a:lnTo>
                      <a:lnTo>
                        <a:pt x="678" y="654"/>
                      </a:lnTo>
                      <a:lnTo>
                        <a:pt x="684" y="648"/>
                      </a:lnTo>
                      <a:lnTo>
                        <a:pt x="696" y="648"/>
                      </a:lnTo>
                      <a:lnTo>
                        <a:pt x="696" y="636"/>
                      </a:lnTo>
                      <a:lnTo>
                        <a:pt x="690" y="630"/>
                      </a:lnTo>
                      <a:lnTo>
                        <a:pt x="690" y="618"/>
                      </a:lnTo>
                      <a:lnTo>
                        <a:pt x="678" y="606"/>
                      </a:lnTo>
                      <a:lnTo>
                        <a:pt x="666" y="606"/>
                      </a:lnTo>
                      <a:lnTo>
                        <a:pt x="648" y="588"/>
                      </a:lnTo>
                      <a:lnTo>
                        <a:pt x="654" y="582"/>
                      </a:lnTo>
                      <a:lnTo>
                        <a:pt x="660" y="570"/>
                      </a:lnTo>
                      <a:lnTo>
                        <a:pt x="666" y="552"/>
                      </a:lnTo>
                      <a:lnTo>
                        <a:pt x="672" y="540"/>
                      </a:lnTo>
                      <a:lnTo>
                        <a:pt x="684" y="528"/>
                      </a:lnTo>
                      <a:lnTo>
                        <a:pt x="690" y="534"/>
                      </a:lnTo>
                      <a:lnTo>
                        <a:pt x="702" y="534"/>
                      </a:lnTo>
                      <a:lnTo>
                        <a:pt x="708" y="540"/>
                      </a:lnTo>
                      <a:lnTo>
                        <a:pt x="738" y="540"/>
                      </a:lnTo>
                      <a:lnTo>
                        <a:pt x="738" y="552"/>
                      </a:lnTo>
                      <a:lnTo>
                        <a:pt x="744" y="558"/>
                      </a:lnTo>
                      <a:lnTo>
                        <a:pt x="744" y="564"/>
                      </a:lnTo>
                      <a:lnTo>
                        <a:pt x="750" y="576"/>
                      </a:lnTo>
                      <a:lnTo>
                        <a:pt x="762" y="576"/>
                      </a:lnTo>
                      <a:lnTo>
                        <a:pt x="774" y="570"/>
                      </a:lnTo>
                      <a:lnTo>
                        <a:pt x="780" y="564"/>
                      </a:lnTo>
                      <a:lnTo>
                        <a:pt x="780" y="558"/>
                      </a:lnTo>
                      <a:lnTo>
                        <a:pt x="774" y="546"/>
                      </a:lnTo>
                      <a:close/>
                    </a:path>
                  </a:pathLst>
                </a:custGeom>
                <a:solidFill>
                  <a:srgbClr val="C7BDAF"/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8" name="Ireland" descr="© INSCALE GmbH, 15.06.2010"/>
                <p:cNvSpPr>
                  <a:spLocks/>
                </p:cNvSpPr>
                <p:nvPr/>
              </p:nvSpPr>
              <p:spPr bwMode="auto">
                <a:xfrm>
                  <a:off x="2517" y="1179"/>
                  <a:ext cx="72" cy="76"/>
                </a:xfrm>
                <a:custGeom>
                  <a:avLst/>
                  <a:gdLst>
                    <a:gd name="T0" fmla="*/ 2147483647 w 282"/>
                    <a:gd name="T1" fmla="*/ 2147483647 h 300"/>
                    <a:gd name="T2" fmla="*/ 2147483647 w 282"/>
                    <a:gd name="T3" fmla="*/ 2147483647 h 300"/>
                    <a:gd name="T4" fmla="*/ 2147483647 w 282"/>
                    <a:gd name="T5" fmla="*/ 2147483647 h 300"/>
                    <a:gd name="T6" fmla="*/ 2147483647 w 282"/>
                    <a:gd name="T7" fmla="*/ 2147483647 h 300"/>
                    <a:gd name="T8" fmla="*/ 2147483647 w 282"/>
                    <a:gd name="T9" fmla="*/ 2147483647 h 300"/>
                    <a:gd name="T10" fmla="*/ 2147483647 w 282"/>
                    <a:gd name="T11" fmla="*/ 2147483647 h 300"/>
                    <a:gd name="T12" fmla="*/ 2147483647 w 282"/>
                    <a:gd name="T13" fmla="*/ 2147483647 h 300"/>
                    <a:gd name="T14" fmla="*/ 2147483647 w 282"/>
                    <a:gd name="T15" fmla="*/ 2147483647 h 300"/>
                    <a:gd name="T16" fmla="*/ 2147483647 w 282"/>
                    <a:gd name="T17" fmla="*/ 2147483647 h 300"/>
                    <a:gd name="T18" fmla="*/ 2147483647 w 282"/>
                    <a:gd name="T19" fmla="*/ 2147483647 h 300"/>
                    <a:gd name="T20" fmla="*/ 2147483647 w 282"/>
                    <a:gd name="T21" fmla="*/ 2147483647 h 300"/>
                    <a:gd name="T22" fmla="*/ 2147483647 w 282"/>
                    <a:gd name="T23" fmla="*/ 2147483647 h 300"/>
                    <a:gd name="T24" fmla="*/ 2147483647 w 282"/>
                    <a:gd name="T25" fmla="*/ 0 h 300"/>
                    <a:gd name="T26" fmla="*/ 2147483647 w 282"/>
                    <a:gd name="T27" fmla="*/ 2147483647 h 300"/>
                    <a:gd name="T28" fmla="*/ 2147483647 w 282"/>
                    <a:gd name="T29" fmla="*/ 2147483647 h 300"/>
                    <a:gd name="T30" fmla="*/ 2147483647 w 282"/>
                    <a:gd name="T31" fmla="*/ 2147483647 h 300"/>
                    <a:gd name="T32" fmla="*/ 2147483647 w 282"/>
                    <a:gd name="T33" fmla="*/ 2147483647 h 300"/>
                    <a:gd name="T34" fmla="*/ 2147483647 w 282"/>
                    <a:gd name="T35" fmla="*/ 2147483647 h 300"/>
                    <a:gd name="T36" fmla="*/ 2147483647 w 282"/>
                    <a:gd name="T37" fmla="*/ 2147483647 h 300"/>
                    <a:gd name="T38" fmla="*/ 2147483647 w 282"/>
                    <a:gd name="T39" fmla="*/ 2147483647 h 300"/>
                    <a:gd name="T40" fmla="*/ 2147483647 w 282"/>
                    <a:gd name="T41" fmla="*/ 2147483647 h 300"/>
                    <a:gd name="T42" fmla="*/ 2147483647 w 282"/>
                    <a:gd name="T43" fmla="*/ 2147483647 h 300"/>
                    <a:gd name="T44" fmla="*/ 2147483647 w 282"/>
                    <a:gd name="T45" fmla="*/ 2147483647 h 300"/>
                    <a:gd name="T46" fmla="*/ 2147483647 w 282"/>
                    <a:gd name="T47" fmla="*/ 2147483647 h 300"/>
                    <a:gd name="T48" fmla="*/ 2147483647 w 282"/>
                    <a:gd name="T49" fmla="*/ 2147483647 h 300"/>
                    <a:gd name="T50" fmla="*/ 2147483647 w 282"/>
                    <a:gd name="T51" fmla="*/ 2147483647 h 300"/>
                    <a:gd name="T52" fmla="*/ 2147483647 w 282"/>
                    <a:gd name="T53" fmla="*/ 2147483647 h 300"/>
                    <a:gd name="T54" fmla="*/ 2147483647 w 282"/>
                    <a:gd name="T55" fmla="*/ 2147483647 h 300"/>
                    <a:gd name="T56" fmla="*/ 2147483647 w 282"/>
                    <a:gd name="T57" fmla="*/ 2147483647 h 300"/>
                    <a:gd name="T58" fmla="*/ 2147483647 w 282"/>
                    <a:gd name="T59" fmla="*/ 2147483647 h 300"/>
                    <a:gd name="T60" fmla="*/ 2147483647 w 282"/>
                    <a:gd name="T61" fmla="*/ 2147483647 h 300"/>
                    <a:gd name="T62" fmla="*/ 2147483647 w 282"/>
                    <a:gd name="T63" fmla="*/ 2147483647 h 300"/>
                    <a:gd name="T64" fmla="*/ 2147483647 w 282"/>
                    <a:gd name="T65" fmla="*/ 2147483647 h 300"/>
                    <a:gd name="T66" fmla="*/ 2147483647 w 282"/>
                    <a:gd name="T67" fmla="*/ 2147483647 h 300"/>
                    <a:gd name="T68" fmla="*/ 2147483647 w 282"/>
                    <a:gd name="T69" fmla="*/ 2147483647 h 300"/>
                    <a:gd name="T70" fmla="*/ 2147483647 w 282"/>
                    <a:gd name="T71" fmla="*/ 2147483647 h 300"/>
                    <a:gd name="T72" fmla="*/ 2147483647 w 282"/>
                    <a:gd name="T73" fmla="*/ 2147483647 h 300"/>
                    <a:gd name="T74" fmla="*/ 2147483647 w 282"/>
                    <a:gd name="T75" fmla="*/ 2147483647 h 300"/>
                    <a:gd name="T76" fmla="*/ 2147483647 w 282"/>
                    <a:gd name="T77" fmla="*/ 2147483647 h 300"/>
                    <a:gd name="T78" fmla="*/ 2147483647 w 282"/>
                    <a:gd name="T79" fmla="*/ 2147483647 h 300"/>
                    <a:gd name="T80" fmla="*/ 0 w 282"/>
                    <a:gd name="T81" fmla="*/ 2147483647 h 300"/>
                    <a:gd name="T82" fmla="*/ 2147483647 w 282"/>
                    <a:gd name="T83" fmla="*/ 2147483647 h 300"/>
                    <a:gd name="T84" fmla="*/ 2147483647 w 282"/>
                    <a:gd name="T85" fmla="*/ 2147483647 h 300"/>
                    <a:gd name="T86" fmla="*/ 2147483647 w 282"/>
                    <a:gd name="T87" fmla="*/ 2147483647 h 300"/>
                    <a:gd name="T88" fmla="*/ 2147483647 w 282"/>
                    <a:gd name="T89" fmla="*/ 2147483647 h 300"/>
                    <a:gd name="T90" fmla="*/ 2147483647 w 282"/>
                    <a:gd name="T91" fmla="*/ 2147483647 h 300"/>
                    <a:gd name="T92" fmla="*/ 2147483647 w 282"/>
                    <a:gd name="T93" fmla="*/ 2147483647 h 300"/>
                    <a:gd name="T94" fmla="*/ 2147483647 w 282"/>
                    <a:gd name="T95" fmla="*/ 2147483647 h 300"/>
                    <a:gd name="T96" fmla="*/ 2147483647 w 282"/>
                    <a:gd name="T97" fmla="*/ 2147483647 h 300"/>
                    <a:gd name="T98" fmla="*/ 2147483647 w 282"/>
                    <a:gd name="T99" fmla="*/ 2147483647 h 300"/>
                    <a:gd name="T100" fmla="*/ 2147483647 w 282"/>
                    <a:gd name="T101" fmla="*/ 2147483647 h 300"/>
                    <a:gd name="T102" fmla="*/ 2147483647 w 282"/>
                    <a:gd name="T103" fmla="*/ 2147483647 h 300"/>
                    <a:gd name="T104" fmla="*/ 2147483647 w 282"/>
                    <a:gd name="T105" fmla="*/ 2147483647 h 300"/>
                    <a:gd name="T106" fmla="*/ 2147483647 w 282"/>
                    <a:gd name="T107" fmla="*/ 2147483647 h 300"/>
                    <a:gd name="T108" fmla="*/ 2147483647 w 282"/>
                    <a:gd name="T109" fmla="*/ 2147483647 h 300"/>
                    <a:gd name="T110" fmla="*/ 2147483647 w 282"/>
                    <a:gd name="T111" fmla="*/ 2147483647 h 30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82"/>
                    <a:gd name="T169" fmla="*/ 0 h 300"/>
                    <a:gd name="T170" fmla="*/ 282 w 282"/>
                    <a:gd name="T171" fmla="*/ 300 h 30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82" h="300">
                      <a:moveTo>
                        <a:pt x="276" y="156"/>
                      </a:moveTo>
                      <a:lnTo>
                        <a:pt x="276" y="144"/>
                      </a:lnTo>
                      <a:lnTo>
                        <a:pt x="270" y="132"/>
                      </a:lnTo>
                      <a:lnTo>
                        <a:pt x="264" y="126"/>
                      </a:lnTo>
                      <a:lnTo>
                        <a:pt x="264" y="114"/>
                      </a:lnTo>
                      <a:lnTo>
                        <a:pt x="258" y="108"/>
                      </a:lnTo>
                      <a:lnTo>
                        <a:pt x="258" y="102"/>
                      </a:lnTo>
                      <a:lnTo>
                        <a:pt x="276" y="102"/>
                      </a:lnTo>
                      <a:lnTo>
                        <a:pt x="282" y="96"/>
                      </a:lnTo>
                      <a:lnTo>
                        <a:pt x="246" y="90"/>
                      </a:lnTo>
                      <a:lnTo>
                        <a:pt x="228" y="66"/>
                      </a:lnTo>
                      <a:lnTo>
                        <a:pt x="204" y="90"/>
                      </a:lnTo>
                      <a:lnTo>
                        <a:pt x="192" y="90"/>
                      </a:lnTo>
                      <a:lnTo>
                        <a:pt x="168" y="78"/>
                      </a:lnTo>
                      <a:lnTo>
                        <a:pt x="162" y="72"/>
                      </a:lnTo>
                      <a:lnTo>
                        <a:pt x="174" y="60"/>
                      </a:lnTo>
                      <a:lnTo>
                        <a:pt x="180" y="60"/>
                      </a:lnTo>
                      <a:lnTo>
                        <a:pt x="186" y="54"/>
                      </a:lnTo>
                      <a:lnTo>
                        <a:pt x="192" y="54"/>
                      </a:lnTo>
                      <a:lnTo>
                        <a:pt x="192" y="42"/>
                      </a:lnTo>
                      <a:lnTo>
                        <a:pt x="234" y="18"/>
                      </a:lnTo>
                      <a:lnTo>
                        <a:pt x="240" y="12"/>
                      </a:lnTo>
                      <a:lnTo>
                        <a:pt x="240" y="6"/>
                      </a:lnTo>
                      <a:lnTo>
                        <a:pt x="234" y="6"/>
                      </a:lnTo>
                      <a:lnTo>
                        <a:pt x="228" y="0"/>
                      </a:lnTo>
                      <a:lnTo>
                        <a:pt x="222" y="0"/>
                      </a:lnTo>
                      <a:lnTo>
                        <a:pt x="210" y="6"/>
                      </a:lnTo>
                      <a:lnTo>
                        <a:pt x="204" y="18"/>
                      </a:lnTo>
                      <a:lnTo>
                        <a:pt x="198" y="6"/>
                      </a:lnTo>
                      <a:lnTo>
                        <a:pt x="174" y="6"/>
                      </a:lnTo>
                      <a:lnTo>
                        <a:pt x="162" y="12"/>
                      </a:lnTo>
                      <a:lnTo>
                        <a:pt x="156" y="12"/>
                      </a:lnTo>
                      <a:lnTo>
                        <a:pt x="150" y="18"/>
                      </a:lnTo>
                      <a:lnTo>
                        <a:pt x="150" y="30"/>
                      </a:lnTo>
                      <a:lnTo>
                        <a:pt x="144" y="36"/>
                      </a:lnTo>
                      <a:lnTo>
                        <a:pt x="144" y="42"/>
                      </a:lnTo>
                      <a:lnTo>
                        <a:pt x="126" y="42"/>
                      </a:lnTo>
                      <a:lnTo>
                        <a:pt x="120" y="48"/>
                      </a:lnTo>
                      <a:lnTo>
                        <a:pt x="120" y="54"/>
                      </a:lnTo>
                      <a:lnTo>
                        <a:pt x="138" y="54"/>
                      </a:lnTo>
                      <a:lnTo>
                        <a:pt x="144" y="60"/>
                      </a:lnTo>
                      <a:lnTo>
                        <a:pt x="150" y="60"/>
                      </a:lnTo>
                      <a:lnTo>
                        <a:pt x="150" y="66"/>
                      </a:lnTo>
                      <a:lnTo>
                        <a:pt x="144" y="72"/>
                      </a:lnTo>
                      <a:lnTo>
                        <a:pt x="132" y="72"/>
                      </a:lnTo>
                      <a:lnTo>
                        <a:pt x="132" y="78"/>
                      </a:lnTo>
                      <a:lnTo>
                        <a:pt x="126" y="84"/>
                      </a:lnTo>
                      <a:lnTo>
                        <a:pt x="102" y="84"/>
                      </a:lnTo>
                      <a:lnTo>
                        <a:pt x="102" y="90"/>
                      </a:lnTo>
                      <a:lnTo>
                        <a:pt x="90" y="78"/>
                      </a:lnTo>
                      <a:lnTo>
                        <a:pt x="42" y="78"/>
                      </a:lnTo>
                      <a:lnTo>
                        <a:pt x="42" y="102"/>
                      </a:lnTo>
                      <a:lnTo>
                        <a:pt x="54" y="102"/>
                      </a:lnTo>
                      <a:lnTo>
                        <a:pt x="54" y="108"/>
                      </a:lnTo>
                      <a:lnTo>
                        <a:pt x="60" y="114"/>
                      </a:lnTo>
                      <a:lnTo>
                        <a:pt x="42" y="126"/>
                      </a:lnTo>
                      <a:lnTo>
                        <a:pt x="36" y="126"/>
                      </a:lnTo>
                      <a:lnTo>
                        <a:pt x="30" y="132"/>
                      </a:lnTo>
                      <a:lnTo>
                        <a:pt x="30" y="138"/>
                      </a:lnTo>
                      <a:lnTo>
                        <a:pt x="42" y="150"/>
                      </a:lnTo>
                      <a:lnTo>
                        <a:pt x="54" y="156"/>
                      </a:lnTo>
                      <a:lnTo>
                        <a:pt x="60" y="162"/>
                      </a:lnTo>
                      <a:lnTo>
                        <a:pt x="72" y="162"/>
                      </a:lnTo>
                      <a:lnTo>
                        <a:pt x="78" y="156"/>
                      </a:lnTo>
                      <a:lnTo>
                        <a:pt x="96" y="156"/>
                      </a:lnTo>
                      <a:lnTo>
                        <a:pt x="96" y="168"/>
                      </a:lnTo>
                      <a:lnTo>
                        <a:pt x="90" y="174"/>
                      </a:lnTo>
                      <a:lnTo>
                        <a:pt x="72" y="174"/>
                      </a:lnTo>
                      <a:lnTo>
                        <a:pt x="72" y="192"/>
                      </a:lnTo>
                      <a:lnTo>
                        <a:pt x="54" y="192"/>
                      </a:lnTo>
                      <a:lnTo>
                        <a:pt x="48" y="198"/>
                      </a:lnTo>
                      <a:lnTo>
                        <a:pt x="48" y="210"/>
                      </a:lnTo>
                      <a:lnTo>
                        <a:pt x="42" y="222"/>
                      </a:lnTo>
                      <a:lnTo>
                        <a:pt x="42" y="234"/>
                      </a:lnTo>
                      <a:lnTo>
                        <a:pt x="18" y="234"/>
                      </a:lnTo>
                      <a:lnTo>
                        <a:pt x="12" y="240"/>
                      </a:lnTo>
                      <a:lnTo>
                        <a:pt x="6" y="240"/>
                      </a:lnTo>
                      <a:lnTo>
                        <a:pt x="6" y="246"/>
                      </a:lnTo>
                      <a:lnTo>
                        <a:pt x="12" y="246"/>
                      </a:lnTo>
                      <a:lnTo>
                        <a:pt x="18" y="252"/>
                      </a:lnTo>
                      <a:lnTo>
                        <a:pt x="6" y="252"/>
                      </a:lnTo>
                      <a:lnTo>
                        <a:pt x="0" y="258"/>
                      </a:lnTo>
                      <a:lnTo>
                        <a:pt x="0" y="270"/>
                      </a:lnTo>
                      <a:lnTo>
                        <a:pt x="42" y="270"/>
                      </a:lnTo>
                      <a:lnTo>
                        <a:pt x="24" y="288"/>
                      </a:lnTo>
                      <a:lnTo>
                        <a:pt x="30" y="282"/>
                      </a:lnTo>
                      <a:lnTo>
                        <a:pt x="48" y="282"/>
                      </a:lnTo>
                      <a:lnTo>
                        <a:pt x="48" y="288"/>
                      </a:lnTo>
                      <a:lnTo>
                        <a:pt x="42" y="288"/>
                      </a:lnTo>
                      <a:lnTo>
                        <a:pt x="36" y="294"/>
                      </a:lnTo>
                      <a:lnTo>
                        <a:pt x="30" y="294"/>
                      </a:lnTo>
                      <a:lnTo>
                        <a:pt x="36" y="300"/>
                      </a:lnTo>
                      <a:lnTo>
                        <a:pt x="60" y="300"/>
                      </a:lnTo>
                      <a:lnTo>
                        <a:pt x="96" y="288"/>
                      </a:lnTo>
                      <a:lnTo>
                        <a:pt x="108" y="282"/>
                      </a:lnTo>
                      <a:lnTo>
                        <a:pt x="120" y="270"/>
                      </a:lnTo>
                      <a:lnTo>
                        <a:pt x="120" y="264"/>
                      </a:lnTo>
                      <a:lnTo>
                        <a:pt x="132" y="270"/>
                      </a:lnTo>
                      <a:lnTo>
                        <a:pt x="138" y="270"/>
                      </a:lnTo>
                      <a:lnTo>
                        <a:pt x="150" y="264"/>
                      </a:lnTo>
                      <a:lnTo>
                        <a:pt x="162" y="252"/>
                      </a:lnTo>
                      <a:lnTo>
                        <a:pt x="180" y="246"/>
                      </a:lnTo>
                      <a:lnTo>
                        <a:pt x="204" y="246"/>
                      </a:lnTo>
                      <a:lnTo>
                        <a:pt x="210" y="240"/>
                      </a:lnTo>
                      <a:lnTo>
                        <a:pt x="252" y="240"/>
                      </a:lnTo>
                      <a:lnTo>
                        <a:pt x="246" y="222"/>
                      </a:lnTo>
                      <a:lnTo>
                        <a:pt x="264" y="222"/>
                      </a:lnTo>
                      <a:lnTo>
                        <a:pt x="264" y="198"/>
                      </a:lnTo>
                      <a:lnTo>
                        <a:pt x="270" y="192"/>
                      </a:lnTo>
                      <a:lnTo>
                        <a:pt x="270" y="180"/>
                      </a:lnTo>
                      <a:lnTo>
                        <a:pt x="276" y="168"/>
                      </a:lnTo>
                      <a:lnTo>
                        <a:pt x="276" y="15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9" name="Iceland" descr="© INSCALE GmbH, 15.06.2010"/>
                <p:cNvSpPr>
                  <a:spLocks/>
                </p:cNvSpPr>
                <p:nvPr/>
              </p:nvSpPr>
              <p:spPr bwMode="auto">
                <a:xfrm>
                  <a:off x="2363" y="968"/>
                  <a:ext cx="146" cy="57"/>
                </a:xfrm>
                <a:custGeom>
                  <a:avLst/>
                  <a:gdLst>
                    <a:gd name="T0" fmla="*/ 2147483647 w 570"/>
                    <a:gd name="T1" fmla="*/ 2147483647 h 222"/>
                    <a:gd name="T2" fmla="*/ 2147483647 w 570"/>
                    <a:gd name="T3" fmla="*/ 2147483647 h 222"/>
                    <a:gd name="T4" fmla="*/ 2147483647 w 570"/>
                    <a:gd name="T5" fmla="*/ 2147483647 h 222"/>
                    <a:gd name="T6" fmla="*/ 2147483647 w 570"/>
                    <a:gd name="T7" fmla="*/ 2147483647 h 222"/>
                    <a:gd name="T8" fmla="*/ 2147483647 w 570"/>
                    <a:gd name="T9" fmla="*/ 2147483647 h 222"/>
                    <a:gd name="T10" fmla="*/ 2147483647 w 570"/>
                    <a:gd name="T11" fmla="*/ 2147483647 h 222"/>
                    <a:gd name="T12" fmla="*/ 2147483647 w 570"/>
                    <a:gd name="T13" fmla="*/ 2147483647 h 222"/>
                    <a:gd name="T14" fmla="*/ 2147483647 w 570"/>
                    <a:gd name="T15" fmla="*/ 2147483647 h 222"/>
                    <a:gd name="T16" fmla="*/ 2147483647 w 570"/>
                    <a:gd name="T17" fmla="*/ 2147483647 h 222"/>
                    <a:gd name="T18" fmla="*/ 2147483647 w 570"/>
                    <a:gd name="T19" fmla="*/ 2147483647 h 222"/>
                    <a:gd name="T20" fmla="*/ 2147483647 w 570"/>
                    <a:gd name="T21" fmla="*/ 2147483647 h 222"/>
                    <a:gd name="T22" fmla="*/ 2147483647 w 570"/>
                    <a:gd name="T23" fmla="*/ 2147483647 h 222"/>
                    <a:gd name="T24" fmla="*/ 2147483647 w 570"/>
                    <a:gd name="T25" fmla="*/ 2147483647 h 222"/>
                    <a:gd name="T26" fmla="*/ 2147483647 w 570"/>
                    <a:gd name="T27" fmla="*/ 2147483647 h 222"/>
                    <a:gd name="T28" fmla="*/ 2147483647 w 570"/>
                    <a:gd name="T29" fmla="*/ 2147483647 h 222"/>
                    <a:gd name="T30" fmla="*/ 2147483647 w 570"/>
                    <a:gd name="T31" fmla="*/ 2147483647 h 222"/>
                    <a:gd name="T32" fmla="*/ 2147483647 w 570"/>
                    <a:gd name="T33" fmla="*/ 2147483647 h 222"/>
                    <a:gd name="T34" fmla="*/ 2147483647 w 570"/>
                    <a:gd name="T35" fmla="*/ 2147483647 h 222"/>
                    <a:gd name="T36" fmla="*/ 2147483647 w 570"/>
                    <a:gd name="T37" fmla="*/ 2147483647 h 222"/>
                    <a:gd name="T38" fmla="*/ 2147483647 w 570"/>
                    <a:gd name="T39" fmla="*/ 2147483647 h 222"/>
                    <a:gd name="T40" fmla="*/ 2147483647 w 570"/>
                    <a:gd name="T41" fmla="*/ 2147483647 h 222"/>
                    <a:gd name="T42" fmla="*/ 2147483647 w 570"/>
                    <a:gd name="T43" fmla="*/ 2147483647 h 222"/>
                    <a:gd name="T44" fmla="*/ 2147483647 w 570"/>
                    <a:gd name="T45" fmla="*/ 2147483647 h 222"/>
                    <a:gd name="T46" fmla="*/ 2147483647 w 570"/>
                    <a:gd name="T47" fmla="*/ 2147483647 h 222"/>
                    <a:gd name="T48" fmla="*/ 2147483647 w 570"/>
                    <a:gd name="T49" fmla="*/ 2147483647 h 222"/>
                    <a:gd name="T50" fmla="*/ 2147483647 w 570"/>
                    <a:gd name="T51" fmla="*/ 2147483647 h 222"/>
                    <a:gd name="T52" fmla="*/ 2147483647 w 570"/>
                    <a:gd name="T53" fmla="*/ 2147483647 h 222"/>
                    <a:gd name="T54" fmla="*/ 2147483647 w 570"/>
                    <a:gd name="T55" fmla="*/ 2147483647 h 222"/>
                    <a:gd name="T56" fmla="*/ 2147483647 w 570"/>
                    <a:gd name="T57" fmla="*/ 2147483647 h 222"/>
                    <a:gd name="T58" fmla="*/ 2147483647 w 570"/>
                    <a:gd name="T59" fmla="*/ 2147483647 h 222"/>
                    <a:gd name="T60" fmla="*/ 2147483647 w 570"/>
                    <a:gd name="T61" fmla="*/ 2147483647 h 222"/>
                    <a:gd name="T62" fmla="*/ 2147483647 w 570"/>
                    <a:gd name="T63" fmla="*/ 2147483647 h 222"/>
                    <a:gd name="T64" fmla="*/ 2147483647 w 570"/>
                    <a:gd name="T65" fmla="*/ 2147483647 h 222"/>
                    <a:gd name="T66" fmla="*/ 0 w 570"/>
                    <a:gd name="T67" fmla="*/ 2147483647 h 222"/>
                    <a:gd name="T68" fmla="*/ 2147483647 w 570"/>
                    <a:gd name="T69" fmla="*/ 2147483647 h 222"/>
                    <a:gd name="T70" fmla="*/ 2147483647 w 570"/>
                    <a:gd name="T71" fmla="*/ 2147483647 h 222"/>
                    <a:gd name="T72" fmla="*/ 2147483647 w 570"/>
                    <a:gd name="T73" fmla="*/ 2147483647 h 222"/>
                    <a:gd name="T74" fmla="*/ 2147483647 w 570"/>
                    <a:gd name="T75" fmla="*/ 2147483647 h 222"/>
                    <a:gd name="T76" fmla="*/ 2147483647 w 570"/>
                    <a:gd name="T77" fmla="*/ 2147483647 h 222"/>
                    <a:gd name="T78" fmla="*/ 2147483647 w 570"/>
                    <a:gd name="T79" fmla="*/ 2147483647 h 222"/>
                    <a:gd name="T80" fmla="*/ 2147483647 w 570"/>
                    <a:gd name="T81" fmla="*/ 2147483647 h 222"/>
                    <a:gd name="T82" fmla="*/ 2147483647 w 570"/>
                    <a:gd name="T83" fmla="*/ 2147483647 h 222"/>
                    <a:gd name="T84" fmla="*/ 2147483647 w 570"/>
                    <a:gd name="T85" fmla="*/ 2147483647 h 222"/>
                    <a:gd name="T86" fmla="*/ 2147483647 w 570"/>
                    <a:gd name="T87" fmla="*/ 2147483647 h 222"/>
                    <a:gd name="T88" fmla="*/ 2147483647 w 570"/>
                    <a:gd name="T89" fmla="*/ 2147483647 h 222"/>
                    <a:gd name="T90" fmla="*/ 2147483647 w 570"/>
                    <a:gd name="T91" fmla="*/ 2147483647 h 222"/>
                    <a:gd name="T92" fmla="*/ 2147483647 w 570"/>
                    <a:gd name="T93" fmla="*/ 2147483647 h 22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70"/>
                    <a:gd name="T142" fmla="*/ 0 h 222"/>
                    <a:gd name="T143" fmla="*/ 570 w 570"/>
                    <a:gd name="T144" fmla="*/ 222 h 22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70" h="222">
                      <a:moveTo>
                        <a:pt x="252" y="222"/>
                      </a:moveTo>
                      <a:lnTo>
                        <a:pt x="270" y="216"/>
                      </a:lnTo>
                      <a:lnTo>
                        <a:pt x="306" y="216"/>
                      </a:lnTo>
                      <a:lnTo>
                        <a:pt x="312" y="204"/>
                      </a:lnTo>
                      <a:lnTo>
                        <a:pt x="312" y="192"/>
                      </a:lnTo>
                      <a:lnTo>
                        <a:pt x="324" y="198"/>
                      </a:lnTo>
                      <a:lnTo>
                        <a:pt x="330" y="198"/>
                      </a:lnTo>
                      <a:lnTo>
                        <a:pt x="342" y="204"/>
                      </a:lnTo>
                      <a:lnTo>
                        <a:pt x="348" y="204"/>
                      </a:lnTo>
                      <a:lnTo>
                        <a:pt x="360" y="192"/>
                      </a:lnTo>
                      <a:lnTo>
                        <a:pt x="360" y="186"/>
                      </a:lnTo>
                      <a:lnTo>
                        <a:pt x="372" y="186"/>
                      </a:lnTo>
                      <a:lnTo>
                        <a:pt x="378" y="192"/>
                      </a:lnTo>
                      <a:lnTo>
                        <a:pt x="390" y="192"/>
                      </a:lnTo>
                      <a:lnTo>
                        <a:pt x="414" y="180"/>
                      </a:lnTo>
                      <a:lnTo>
                        <a:pt x="432" y="168"/>
                      </a:lnTo>
                      <a:lnTo>
                        <a:pt x="456" y="156"/>
                      </a:lnTo>
                      <a:lnTo>
                        <a:pt x="474" y="156"/>
                      </a:lnTo>
                      <a:lnTo>
                        <a:pt x="480" y="162"/>
                      </a:lnTo>
                      <a:lnTo>
                        <a:pt x="492" y="162"/>
                      </a:lnTo>
                      <a:lnTo>
                        <a:pt x="504" y="156"/>
                      </a:lnTo>
                      <a:lnTo>
                        <a:pt x="510" y="144"/>
                      </a:lnTo>
                      <a:lnTo>
                        <a:pt x="510" y="138"/>
                      </a:lnTo>
                      <a:lnTo>
                        <a:pt x="516" y="126"/>
                      </a:lnTo>
                      <a:lnTo>
                        <a:pt x="528" y="126"/>
                      </a:lnTo>
                      <a:lnTo>
                        <a:pt x="552" y="114"/>
                      </a:lnTo>
                      <a:lnTo>
                        <a:pt x="564" y="102"/>
                      </a:lnTo>
                      <a:lnTo>
                        <a:pt x="570" y="102"/>
                      </a:lnTo>
                      <a:lnTo>
                        <a:pt x="552" y="102"/>
                      </a:lnTo>
                      <a:lnTo>
                        <a:pt x="570" y="84"/>
                      </a:lnTo>
                      <a:lnTo>
                        <a:pt x="570" y="78"/>
                      </a:lnTo>
                      <a:lnTo>
                        <a:pt x="564" y="72"/>
                      </a:lnTo>
                      <a:lnTo>
                        <a:pt x="552" y="66"/>
                      </a:lnTo>
                      <a:lnTo>
                        <a:pt x="540" y="66"/>
                      </a:lnTo>
                      <a:lnTo>
                        <a:pt x="534" y="72"/>
                      </a:lnTo>
                      <a:lnTo>
                        <a:pt x="528" y="72"/>
                      </a:lnTo>
                      <a:lnTo>
                        <a:pt x="534" y="60"/>
                      </a:lnTo>
                      <a:lnTo>
                        <a:pt x="504" y="60"/>
                      </a:lnTo>
                      <a:lnTo>
                        <a:pt x="522" y="36"/>
                      </a:lnTo>
                      <a:lnTo>
                        <a:pt x="504" y="36"/>
                      </a:lnTo>
                      <a:lnTo>
                        <a:pt x="510" y="18"/>
                      </a:lnTo>
                      <a:lnTo>
                        <a:pt x="480" y="24"/>
                      </a:lnTo>
                      <a:lnTo>
                        <a:pt x="474" y="18"/>
                      </a:lnTo>
                      <a:lnTo>
                        <a:pt x="462" y="12"/>
                      </a:lnTo>
                      <a:lnTo>
                        <a:pt x="456" y="6"/>
                      </a:lnTo>
                      <a:lnTo>
                        <a:pt x="444" y="0"/>
                      </a:lnTo>
                      <a:lnTo>
                        <a:pt x="432" y="0"/>
                      </a:lnTo>
                      <a:lnTo>
                        <a:pt x="432" y="24"/>
                      </a:lnTo>
                      <a:lnTo>
                        <a:pt x="414" y="30"/>
                      </a:lnTo>
                      <a:lnTo>
                        <a:pt x="408" y="30"/>
                      </a:lnTo>
                      <a:lnTo>
                        <a:pt x="402" y="24"/>
                      </a:lnTo>
                      <a:lnTo>
                        <a:pt x="378" y="24"/>
                      </a:lnTo>
                      <a:lnTo>
                        <a:pt x="372" y="30"/>
                      </a:lnTo>
                      <a:lnTo>
                        <a:pt x="366" y="42"/>
                      </a:lnTo>
                      <a:lnTo>
                        <a:pt x="360" y="36"/>
                      </a:lnTo>
                      <a:lnTo>
                        <a:pt x="348" y="30"/>
                      </a:lnTo>
                      <a:lnTo>
                        <a:pt x="342" y="24"/>
                      </a:lnTo>
                      <a:lnTo>
                        <a:pt x="336" y="24"/>
                      </a:lnTo>
                      <a:lnTo>
                        <a:pt x="330" y="30"/>
                      </a:lnTo>
                      <a:lnTo>
                        <a:pt x="330" y="60"/>
                      </a:lnTo>
                      <a:lnTo>
                        <a:pt x="324" y="48"/>
                      </a:lnTo>
                      <a:lnTo>
                        <a:pt x="318" y="42"/>
                      </a:lnTo>
                      <a:lnTo>
                        <a:pt x="306" y="36"/>
                      </a:lnTo>
                      <a:lnTo>
                        <a:pt x="300" y="24"/>
                      </a:lnTo>
                      <a:lnTo>
                        <a:pt x="288" y="24"/>
                      </a:lnTo>
                      <a:lnTo>
                        <a:pt x="288" y="30"/>
                      </a:lnTo>
                      <a:lnTo>
                        <a:pt x="270" y="30"/>
                      </a:lnTo>
                      <a:lnTo>
                        <a:pt x="264" y="36"/>
                      </a:lnTo>
                      <a:lnTo>
                        <a:pt x="264" y="54"/>
                      </a:lnTo>
                      <a:lnTo>
                        <a:pt x="252" y="54"/>
                      </a:lnTo>
                      <a:lnTo>
                        <a:pt x="240" y="42"/>
                      </a:lnTo>
                      <a:lnTo>
                        <a:pt x="228" y="36"/>
                      </a:lnTo>
                      <a:lnTo>
                        <a:pt x="222" y="30"/>
                      </a:lnTo>
                      <a:lnTo>
                        <a:pt x="216" y="30"/>
                      </a:lnTo>
                      <a:lnTo>
                        <a:pt x="216" y="48"/>
                      </a:lnTo>
                      <a:lnTo>
                        <a:pt x="210" y="60"/>
                      </a:lnTo>
                      <a:lnTo>
                        <a:pt x="210" y="72"/>
                      </a:lnTo>
                      <a:lnTo>
                        <a:pt x="204" y="72"/>
                      </a:lnTo>
                      <a:lnTo>
                        <a:pt x="192" y="60"/>
                      </a:lnTo>
                      <a:lnTo>
                        <a:pt x="186" y="60"/>
                      </a:lnTo>
                      <a:lnTo>
                        <a:pt x="162" y="84"/>
                      </a:lnTo>
                      <a:lnTo>
                        <a:pt x="162" y="90"/>
                      </a:lnTo>
                      <a:lnTo>
                        <a:pt x="156" y="84"/>
                      </a:lnTo>
                      <a:lnTo>
                        <a:pt x="144" y="60"/>
                      </a:lnTo>
                      <a:lnTo>
                        <a:pt x="162" y="42"/>
                      </a:lnTo>
                      <a:lnTo>
                        <a:pt x="162" y="36"/>
                      </a:lnTo>
                      <a:lnTo>
                        <a:pt x="156" y="30"/>
                      </a:lnTo>
                      <a:lnTo>
                        <a:pt x="108" y="6"/>
                      </a:lnTo>
                      <a:lnTo>
                        <a:pt x="96" y="6"/>
                      </a:lnTo>
                      <a:lnTo>
                        <a:pt x="96" y="36"/>
                      </a:lnTo>
                      <a:lnTo>
                        <a:pt x="90" y="36"/>
                      </a:lnTo>
                      <a:lnTo>
                        <a:pt x="84" y="30"/>
                      </a:lnTo>
                      <a:lnTo>
                        <a:pt x="78" y="30"/>
                      </a:lnTo>
                      <a:lnTo>
                        <a:pt x="66" y="24"/>
                      </a:lnTo>
                      <a:lnTo>
                        <a:pt x="54" y="24"/>
                      </a:lnTo>
                      <a:lnTo>
                        <a:pt x="42" y="30"/>
                      </a:lnTo>
                      <a:lnTo>
                        <a:pt x="30" y="42"/>
                      </a:lnTo>
                      <a:lnTo>
                        <a:pt x="48" y="54"/>
                      </a:lnTo>
                      <a:lnTo>
                        <a:pt x="30" y="54"/>
                      </a:lnTo>
                      <a:lnTo>
                        <a:pt x="18" y="60"/>
                      </a:lnTo>
                      <a:lnTo>
                        <a:pt x="12" y="66"/>
                      </a:lnTo>
                      <a:lnTo>
                        <a:pt x="0" y="66"/>
                      </a:lnTo>
                      <a:lnTo>
                        <a:pt x="6" y="72"/>
                      </a:lnTo>
                      <a:lnTo>
                        <a:pt x="18" y="78"/>
                      </a:lnTo>
                      <a:lnTo>
                        <a:pt x="30" y="78"/>
                      </a:lnTo>
                      <a:lnTo>
                        <a:pt x="54" y="66"/>
                      </a:lnTo>
                      <a:lnTo>
                        <a:pt x="66" y="66"/>
                      </a:lnTo>
                      <a:lnTo>
                        <a:pt x="72" y="60"/>
                      </a:lnTo>
                      <a:lnTo>
                        <a:pt x="78" y="60"/>
                      </a:lnTo>
                      <a:lnTo>
                        <a:pt x="126" y="72"/>
                      </a:lnTo>
                      <a:lnTo>
                        <a:pt x="90" y="90"/>
                      </a:lnTo>
                      <a:lnTo>
                        <a:pt x="102" y="90"/>
                      </a:lnTo>
                      <a:lnTo>
                        <a:pt x="108" y="96"/>
                      </a:lnTo>
                      <a:lnTo>
                        <a:pt x="114" y="96"/>
                      </a:lnTo>
                      <a:lnTo>
                        <a:pt x="120" y="102"/>
                      </a:lnTo>
                      <a:lnTo>
                        <a:pt x="114" y="102"/>
                      </a:lnTo>
                      <a:lnTo>
                        <a:pt x="108" y="108"/>
                      </a:lnTo>
                      <a:lnTo>
                        <a:pt x="6" y="108"/>
                      </a:lnTo>
                      <a:lnTo>
                        <a:pt x="0" y="114"/>
                      </a:lnTo>
                      <a:lnTo>
                        <a:pt x="12" y="120"/>
                      </a:lnTo>
                      <a:lnTo>
                        <a:pt x="60" y="120"/>
                      </a:lnTo>
                      <a:lnTo>
                        <a:pt x="84" y="132"/>
                      </a:lnTo>
                      <a:lnTo>
                        <a:pt x="90" y="138"/>
                      </a:lnTo>
                      <a:lnTo>
                        <a:pt x="126" y="132"/>
                      </a:lnTo>
                      <a:lnTo>
                        <a:pt x="108" y="150"/>
                      </a:lnTo>
                      <a:lnTo>
                        <a:pt x="120" y="156"/>
                      </a:lnTo>
                      <a:lnTo>
                        <a:pt x="114" y="162"/>
                      </a:lnTo>
                      <a:lnTo>
                        <a:pt x="114" y="168"/>
                      </a:lnTo>
                      <a:lnTo>
                        <a:pt x="108" y="174"/>
                      </a:lnTo>
                      <a:lnTo>
                        <a:pt x="90" y="174"/>
                      </a:lnTo>
                      <a:lnTo>
                        <a:pt x="78" y="180"/>
                      </a:lnTo>
                      <a:lnTo>
                        <a:pt x="54" y="180"/>
                      </a:lnTo>
                      <a:lnTo>
                        <a:pt x="54" y="186"/>
                      </a:lnTo>
                      <a:lnTo>
                        <a:pt x="66" y="192"/>
                      </a:lnTo>
                      <a:lnTo>
                        <a:pt x="120" y="192"/>
                      </a:lnTo>
                      <a:lnTo>
                        <a:pt x="132" y="186"/>
                      </a:lnTo>
                      <a:lnTo>
                        <a:pt x="138" y="180"/>
                      </a:lnTo>
                      <a:lnTo>
                        <a:pt x="168" y="198"/>
                      </a:lnTo>
                      <a:lnTo>
                        <a:pt x="180" y="186"/>
                      </a:lnTo>
                      <a:lnTo>
                        <a:pt x="180" y="198"/>
                      </a:lnTo>
                      <a:lnTo>
                        <a:pt x="228" y="222"/>
                      </a:lnTo>
                      <a:lnTo>
                        <a:pt x="252" y="22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0" name="Hungary" descr="© INSCALE GmbH, 15.06.2010"/>
                <p:cNvSpPr>
                  <a:spLocks/>
                </p:cNvSpPr>
                <p:nvPr/>
              </p:nvSpPr>
              <p:spPr bwMode="auto">
                <a:xfrm>
                  <a:off x="2934" y="1312"/>
                  <a:ext cx="109" cy="57"/>
                </a:xfrm>
                <a:custGeom>
                  <a:avLst/>
                  <a:gdLst>
                    <a:gd name="T0" fmla="*/ 2147483647 w 426"/>
                    <a:gd name="T1" fmla="*/ 2147483647 h 222"/>
                    <a:gd name="T2" fmla="*/ 2147483647 w 426"/>
                    <a:gd name="T3" fmla="*/ 2147483647 h 222"/>
                    <a:gd name="T4" fmla="*/ 2147483647 w 426"/>
                    <a:gd name="T5" fmla="*/ 2147483647 h 222"/>
                    <a:gd name="T6" fmla="*/ 0 w 426"/>
                    <a:gd name="T7" fmla="*/ 2147483647 h 222"/>
                    <a:gd name="T8" fmla="*/ 2147483647 w 426"/>
                    <a:gd name="T9" fmla="*/ 2147483647 h 222"/>
                    <a:gd name="T10" fmla="*/ 2147483647 w 426"/>
                    <a:gd name="T11" fmla="*/ 2147483647 h 222"/>
                    <a:gd name="T12" fmla="*/ 2147483647 w 426"/>
                    <a:gd name="T13" fmla="*/ 2147483647 h 222"/>
                    <a:gd name="T14" fmla="*/ 2147483647 w 426"/>
                    <a:gd name="T15" fmla="*/ 2147483647 h 222"/>
                    <a:gd name="T16" fmla="*/ 2147483647 w 426"/>
                    <a:gd name="T17" fmla="*/ 2147483647 h 222"/>
                    <a:gd name="T18" fmla="*/ 2147483647 w 426"/>
                    <a:gd name="T19" fmla="*/ 2147483647 h 222"/>
                    <a:gd name="T20" fmla="*/ 2147483647 w 426"/>
                    <a:gd name="T21" fmla="*/ 2147483647 h 222"/>
                    <a:gd name="T22" fmla="*/ 2147483647 w 426"/>
                    <a:gd name="T23" fmla="*/ 2147483647 h 222"/>
                    <a:gd name="T24" fmla="*/ 2147483647 w 426"/>
                    <a:gd name="T25" fmla="*/ 2147483647 h 222"/>
                    <a:gd name="T26" fmla="*/ 2147483647 w 426"/>
                    <a:gd name="T27" fmla="*/ 2147483647 h 222"/>
                    <a:gd name="T28" fmla="*/ 2147483647 w 426"/>
                    <a:gd name="T29" fmla="*/ 2147483647 h 222"/>
                    <a:gd name="T30" fmla="*/ 2147483647 w 426"/>
                    <a:gd name="T31" fmla="*/ 2147483647 h 222"/>
                    <a:gd name="T32" fmla="*/ 2147483647 w 426"/>
                    <a:gd name="T33" fmla="*/ 2147483647 h 222"/>
                    <a:gd name="T34" fmla="*/ 2147483647 w 426"/>
                    <a:gd name="T35" fmla="*/ 2147483647 h 222"/>
                    <a:gd name="T36" fmla="*/ 2147483647 w 426"/>
                    <a:gd name="T37" fmla="*/ 2147483647 h 222"/>
                    <a:gd name="T38" fmla="*/ 2147483647 w 426"/>
                    <a:gd name="T39" fmla="*/ 2147483647 h 222"/>
                    <a:gd name="T40" fmla="*/ 2147483647 w 426"/>
                    <a:gd name="T41" fmla="*/ 2147483647 h 222"/>
                    <a:gd name="T42" fmla="*/ 2147483647 w 426"/>
                    <a:gd name="T43" fmla="*/ 2147483647 h 222"/>
                    <a:gd name="T44" fmla="*/ 2147483647 w 426"/>
                    <a:gd name="T45" fmla="*/ 2147483647 h 222"/>
                    <a:gd name="T46" fmla="*/ 2147483647 w 426"/>
                    <a:gd name="T47" fmla="*/ 2147483647 h 222"/>
                    <a:gd name="T48" fmla="*/ 2147483647 w 426"/>
                    <a:gd name="T49" fmla="*/ 0 h 222"/>
                    <a:gd name="T50" fmla="*/ 2147483647 w 426"/>
                    <a:gd name="T51" fmla="*/ 2147483647 h 222"/>
                    <a:gd name="T52" fmla="*/ 2147483647 w 426"/>
                    <a:gd name="T53" fmla="*/ 0 h 222"/>
                    <a:gd name="T54" fmla="*/ 2147483647 w 426"/>
                    <a:gd name="T55" fmla="*/ 2147483647 h 222"/>
                    <a:gd name="T56" fmla="*/ 2147483647 w 426"/>
                    <a:gd name="T57" fmla="*/ 2147483647 h 222"/>
                    <a:gd name="T58" fmla="*/ 2147483647 w 426"/>
                    <a:gd name="T59" fmla="*/ 2147483647 h 222"/>
                    <a:gd name="T60" fmla="*/ 2147483647 w 426"/>
                    <a:gd name="T61" fmla="*/ 2147483647 h 222"/>
                    <a:gd name="T62" fmla="*/ 2147483647 w 426"/>
                    <a:gd name="T63" fmla="*/ 2147483647 h 222"/>
                    <a:gd name="T64" fmla="*/ 2147483647 w 426"/>
                    <a:gd name="T65" fmla="*/ 2147483647 h 222"/>
                    <a:gd name="T66" fmla="*/ 2147483647 w 426"/>
                    <a:gd name="T67" fmla="*/ 2147483647 h 222"/>
                    <a:gd name="T68" fmla="*/ 2147483647 w 426"/>
                    <a:gd name="T69" fmla="*/ 2147483647 h 222"/>
                    <a:gd name="T70" fmla="*/ 2147483647 w 426"/>
                    <a:gd name="T71" fmla="*/ 2147483647 h 22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26"/>
                    <a:gd name="T109" fmla="*/ 0 h 222"/>
                    <a:gd name="T110" fmla="*/ 426 w 426"/>
                    <a:gd name="T111" fmla="*/ 222 h 22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26" h="222">
                      <a:moveTo>
                        <a:pt x="42" y="66"/>
                      </a:moveTo>
                      <a:lnTo>
                        <a:pt x="24" y="66"/>
                      </a:lnTo>
                      <a:lnTo>
                        <a:pt x="18" y="78"/>
                      </a:lnTo>
                      <a:lnTo>
                        <a:pt x="30" y="78"/>
                      </a:lnTo>
                      <a:lnTo>
                        <a:pt x="18" y="96"/>
                      </a:lnTo>
                      <a:lnTo>
                        <a:pt x="18" y="120"/>
                      </a:lnTo>
                      <a:lnTo>
                        <a:pt x="0" y="120"/>
                      </a:lnTo>
                      <a:lnTo>
                        <a:pt x="0" y="126"/>
                      </a:lnTo>
                      <a:lnTo>
                        <a:pt x="6" y="132"/>
                      </a:lnTo>
                      <a:lnTo>
                        <a:pt x="12" y="150"/>
                      </a:lnTo>
                      <a:lnTo>
                        <a:pt x="30" y="162"/>
                      </a:lnTo>
                      <a:lnTo>
                        <a:pt x="42" y="168"/>
                      </a:lnTo>
                      <a:lnTo>
                        <a:pt x="48" y="174"/>
                      </a:lnTo>
                      <a:lnTo>
                        <a:pt x="48" y="180"/>
                      </a:lnTo>
                      <a:lnTo>
                        <a:pt x="60" y="192"/>
                      </a:lnTo>
                      <a:lnTo>
                        <a:pt x="72" y="198"/>
                      </a:lnTo>
                      <a:lnTo>
                        <a:pt x="78" y="204"/>
                      </a:lnTo>
                      <a:lnTo>
                        <a:pt x="90" y="210"/>
                      </a:lnTo>
                      <a:lnTo>
                        <a:pt x="108" y="210"/>
                      </a:lnTo>
                      <a:lnTo>
                        <a:pt x="114" y="222"/>
                      </a:lnTo>
                      <a:lnTo>
                        <a:pt x="156" y="216"/>
                      </a:lnTo>
                      <a:lnTo>
                        <a:pt x="168" y="210"/>
                      </a:lnTo>
                      <a:lnTo>
                        <a:pt x="174" y="204"/>
                      </a:lnTo>
                      <a:lnTo>
                        <a:pt x="198" y="204"/>
                      </a:lnTo>
                      <a:lnTo>
                        <a:pt x="216" y="186"/>
                      </a:lnTo>
                      <a:lnTo>
                        <a:pt x="240" y="186"/>
                      </a:lnTo>
                      <a:lnTo>
                        <a:pt x="258" y="198"/>
                      </a:lnTo>
                      <a:lnTo>
                        <a:pt x="288" y="192"/>
                      </a:lnTo>
                      <a:lnTo>
                        <a:pt x="288" y="174"/>
                      </a:lnTo>
                      <a:lnTo>
                        <a:pt x="306" y="180"/>
                      </a:lnTo>
                      <a:lnTo>
                        <a:pt x="312" y="174"/>
                      </a:lnTo>
                      <a:lnTo>
                        <a:pt x="324" y="168"/>
                      </a:lnTo>
                      <a:lnTo>
                        <a:pt x="330" y="162"/>
                      </a:lnTo>
                      <a:lnTo>
                        <a:pt x="330" y="144"/>
                      </a:lnTo>
                      <a:lnTo>
                        <a:pt x="336" y="138"/>
                      </a:lnTo>
                      <a:lnTo>
                        <a:pt x="348" y="132"/>
                      </a:lnTo>
                      <a:lnTo>
                        <a:pt x="366" y="114"/>
                      </a:lnTo>
                      <a:lnTo>
                        <a:pt x="366" y="72"/>
                      </a:lnTo>
                      <a:lnTo>
                        <a:pt x="378" y="60"/>
                      </a:lnTo>
                      <a:lnTo>
                        <a:pt x="408" y="60"/>
                      </a:lnTo>
                      <a:lnTo>
                        <a:pt x="426" y="42"/>
                      </a:lnTo>
                      <a:lnTo>
                        <a:pt x="420" y="36"/>
                      </a:lnTo>
                      <a:lnTo>
                        <a:pt x="408" y="36"/>
                      </a:lnTo>
                      <a:lnTo>
                        <a:pt x="402" y="30"/>
                      </a:lnTo>
                      <a:lnTo>
                        <a:pt x="396" y="30"/>
                      </a:lnTo>
                      <a:lnTo>
                        <a:pt x="372" y="6"/>
                      </a:lnTo>
                      <a:lnTo>
                        <a:pt x="348" y="6"/>
                      </a:lnTo>
                      <a:lnTo>
                        <a:pt x="336" y="12"/>
                      </a:lnTo>
                      <a:lnTo>
                        <a:pt x="324" y="12"/>
                      </a:lnTo>
                      <a:lnTo>
                        <a:pt x="324" y="0"/>
                      </a:lnTo>
                      <a:lnTo>
                        <a:pt x="312" y="0"/>
                      </a:lnTo>
                      <a:lnTo>
                        <a:pt x="312" y="18"/>
                      </a:lnTo>
                      <a:lnTo>
                        <a:pt x="294" y="12"/>
                      </a:lnTo>
                      <a:lnTo>
                        <a:pt x="294" y="0"/>
                      </a:lnTo>
                      <a:lnTo>
                        <a:pt x="270" y="0"/>
                      </a:lnTo>
                      <a:lnTo>
                        <a:pt x="264" y="12"/>
                      </a:lnTo>
                      <a:lnTo>
                        <a:pt x="252" y="24"/>
                      </a:lnTo>
                      <a:lnTo>
                        <a:pt x="246" y="24"/>
                      </a:lnTo>
                      <a:lnTo>
                        <a:pt x="234" y="30"/>
                      </a:lnTo>
                      <a:lnTo>
                        <a:pt x="210" y="30"/>
                      </a:lnTo>
                      <a:lnTo>
                        <a:pt x="204" y="42"/>
                      </a:lnTo>
                      <a:lnTo>
                        <a:pt x="168" y="36"/>
                      </a:lnTo>
                      <a:lnTo>
                        <a:pt x="156" y="60"/>
                      </a:lnTo>
                      <a:lnTo>
                        <a:pt x="144" y="60"/>
                      </a:lnTo>
                      <a:lnTo>
                        <a:pt x="126" y="66"/>
                      </a:lnTo>
                      <a:lnTo>
                        <a:pt x="84" y="66"/>
                      </a:lnTo>
                      <a:lnTo>
                        <a:pt x="78" y="60"/>
                      </a:lnTo>
                      <a:lnTo>
                        <a:pt x="72" y="48"/>
                      </a:lnTo>
                      <a:lnTo>
                        <a:pt x="66" y="42"/>
                      </a:lnTo>
                      <a:lnTo>
                        <a:pt x="54" y="60"/>
                      </a:lnTo>
                      <a:lnTo>
                        <a:pt x="42" y="54"/>
                      </a:lnTo>
                      <a:lnTo>
                        <a:pt x="42" y="6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1" name="Greece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3008" y="1450"/>
                  <a:ext cx="136" cy="141"/>
                </a:xfrm>
                <a:custGeom>
                  <a:avLst/>
                  <a:gdLst>
                    <a:gd name="T0" fmla="*/ 0 w 534"/>
                    <a:gd name="T1" fmla="*/ 2147483647 h 552"/>
                    <a:gd name="T2" fmla="*/ 2147483647 w 534"/>
                    <a:gd name="T3" fmla="*/ 2147483647 h 552"/>
                    <a:gd name="T4" fmla="*/ 2147483647 w 534"/>
                    <a:gd name="T5" fmla="*/ 2147483647 h 552"/>
                    <a:gd name="T6" fmla="*/ 2147483647 w 534"/>
                    <a:gd name="T7" fmla="*/ 2147483647 h 552"/>
                    <a:gd name="T8" fmla="*/ 2147483647 w 534"/>
                    <a:gd name="T9" fmla="*/ 2147483647 h 552"/>
                    <a:gd name="T10" fmla="*/ 2147483647 w 534"/>
                    <a:gd name="T11" fmla="*/ 2147483647 h 552"/>
                    <a:gd name="T12" fmla="*/ 2147483647 w 534"/>
                    <a:gd name="T13" fmla="*/ 2147483647 h 552"/>
                    <a:gd name="T14" fmla="*/ 2147483647 w 534"/>
                    <a:gd name="T15" fmla="*/ 2147483647 h 552"/>
                    <a:gd name="T16" fmla="*/ 2147483647 w 534"/>
                    <a:gd name="T17" fmla="*/ 2147483647 h 552"/>
                    <a:gd name="T18" fmla="*/ 2147483647 w 534"/>
                    <a:gd name="T19" fmla="*/ 2147483647 h 552"/>
                    <a:gd name="T20" fmla="*/ 2147483647 w 534"/>
                    <a:gd name="T21" fmla="*/ 2147483647 h 552"/>
                    <a:gd name="T22" fmla="*/ 2147483647 w 534"/>
                    <a:gd name="T23" fmla="*/ 2147483647 h 552"/>
                    <a:gd name="T24" fmla="*/ 2147483647 w 534"/>
                    <a:gd name="T25" fmla="*/ 2147483647 h 552"/>
                    <a:gd name="T26" fmla="*/ 2147483647 w 534"/>
                    <a:gd name="T27" fmla="*/ 2147483647 h 552"/>
                    <a:gd name="T28" fmla="*/ 2147483647 w 534"/>
                    <a:gd name="T29" fmla="*/ 2147483647 h 552"/>
                    <a:gd name="T30" fmla="*/ 2147483647 w 534"/>
                    <a:gd name="T31" fmla="*/ 2147483647 h 552"/>
                    <a:gd name="T32" fmla="*/ 2147483647 w 534"/>
                    <a:gd name="T33" fmla="*/ 2147483647 h 552"/>
                    <a:gd name="T34" fmla="*/ 2147483647 w 534"/>
                    <a:gd name="T35" fmla="*/ 2147483647 h 552"/>
                    <a:gd name="T36" fmla="*/ 2147483647 w 534"/>
                    <a:gd name="T37" fmla="*/ 2147483647 h 552"/>
                    <a:gd name="T38" fmla="*/ 2147483647 w 534"/>
                    <a:gd name="T39" fmla="*/ 2147483647 h 552"/>
                    <a:gd name="T40" fmla="*/ 2147483647 w 534"/>
                    <a:gd name="T41" fmla="*/ 2147483647 h 552"/>
                    <a:gd name="T42" fmla="*/ 2147483647 w 534"/>
                    <a:gd name="T43" fmla="*/ 2147483647 h 552"/>
                    <a:gd name="T44" fmla="*/ 2147483647 w 534"/>
                    <a:gd name="T45" fmla="*/ 2147483647 h 552"/>
                    <a:gd name="T46" fmla="*/ 2147483647 w 534"/>
                    <a:gd name="T47" fmla="*/ 2147483647 h 552"/>
                    <a:gd name="T48" fmla="*/ 2147483647 w 534"/>
                    <a:gd name="T49" fmla="*/ 2147483647 h 552"/>
                    <a:gd name="T50" fmla="*/ 2147483647 w 534"/>
                    <a:gd name="T51" fmla="*/ 2147483647 h 552"/>
                    <a:gd name="T52" fmla="*/ 2147483647 w 534"/>
                    <a:gd name="T53" fmla="*/ 2147483647 h 552"/>
                    <a:gd name="T54" fmla="*/ 2147483647 w 534"/>
                    <a:gd name="T55" fmla="*/ 2147483647 h 552"/>
                    <a:gd name="T56" fmla="*/ 2147483647 w 534"/>
                    <a:gd name="T57" fmla="*/ 2147483647 h 552"/>
                    <a:gd name="T58" fmla="*/ 2147483647 w 534"/>
                    <a:gd name="T59" fmla="*/ 2147483647 h 552"/>
                    <a:gd name="T60" fmla="*/ 2147483647 w 534"/>
                    <a:gd name="T61" fmla="*/ 2147483647 h 552"/>
                    <a:gd name="T62" fmla="*/ 2147483647 w 534"/>
                    <a:gd name="T63" fmla="*/ 2147483647 h 552"/>
                    <a:gd name="T64" fmla="*/ 2147483647 w 534"/>
                    <a:gd name="T65" fmla="*/ 2147483647 h 552"/>
                    <a:gd name="T66" fmla="*/ 2147483647 w 534"/>
                    <a:gd name="T67" fmla="*/ 2147483647 h 552"/>
                    <a:gd name="T68" fmla="*/ 2147483647 w 534"/>
                    <a:gd name="T69" fmla="*/ 2147483647 h 552"/>
                    <a:gd name="T70" fmla="*/ 2147483647 w 534"/>
                    <a:gd name="T71" fmla="*/ 2147483647 h 552"/>
                    <a:gd name="T72" fmla="*/ 2147483647 w 534"/>
                    <a:gd name="T73" fmla="*/ 2147483647 h 552"/>
                    <a:gd name="T74" fmla="*/ 2147483647 w 534"/>
                    <a:gd name="T75" fmla="*/ 2147483647 h 552"/>
                    <a:gd name="T76" fmla="*/ 2147483647 w 534"/>
                    <a:gd name="T77" fmla="*/ 2147483647 h 552"/>
                    <a:gd name="T78" fmla="*/ 2147483647 w 534"/>
                    <a:gd name="T79" fmla="*/ 2147483647 h 552"/>
                    <a:gd name="T80" fmla="*/ 2147483647 w 534"/>
                    <a:gd name="T81" fmla="*/ 2147483647 h 552"/>
                    <a:gd name="T82" fmla="*/ 2147483647 w 534"/>
                    <a:gd name="T83" fmla="*/ 2147483647 h 552"/>
                    <a:gd name="T84" fmla="*/ 2147483647 w 534"/>
                    <a:gd name="T85" fmla="*/ 2147483647 h 552"/>
                    <a:gd name="T86" fmla="*/ 2147483647 w 534"/>
                    <a:gd name="T87" fmla="*/ 2147483647 h 552"/>
                    <a:gd name="T88" fmla="*/ 2147483647 w 534"/>
                    <a:gd name="T89" fmla="*/ 2147483647 h 552"/>
                    <a:gd name="T90" fmla="*/ 2147483647 w 534"/>
                    <a:gd name="T91" fmla="*/ 2147483647 h 552"/>
                    <a:gd name="T92" fmla="*/ 2147483647 w 534"/>
                    <a:gd name="T93" fmla="*/ 2147483647 h 552"/>
                    <a:gd name="T94" fmla="*/ 2147483647 w 534"/>
                    <a:gd name="T95" fmla="*/ 2147483647 h 552"/>
                    <a:gd name="T96" fmla="*/ 2147483647 w 534"/>
                    <a:gd name="T97" fmla="*/ 2147483647 h 552"/>
                    <a:gd name="T98" fmla="*/ 2147483647 w 534"/>
                    <a:gd name="T99" fmla="*/ 2147483647 h 552"/>
                    <a:gd name="T100" fmla="*/ 2147483647 w 534"/>
                    <a:gd name="T101" fmla="*/ 2147483647 h 552"/>
                    <a:gd name="T102" fmla="*/ 2147483647 w 534"/>
                    <a:gd name="T103" fmla="*/ 2147483647 h 552"/>
                    <a:gd name="T104" fmla="*/ 2147483647 w 534"/>
                    <a:gd name="T105" fmla="*/ 2147483647 h 552"/>
                    <a:gd name="T106" fmla="*/ 2147483647 w 534"/>
                    <a:gd name="T107" fmla="*/ 2147483647 h 55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34"/>
                    <a:gd name="T163" fmla="*/ 0 h 552"/>
                    <a:gd name="T164" fmla="*/ 534 w 534"/>
                    <a:gd name="T165" fmla="*/ 552 h 55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34" h="552">
                      <a:moveTo>
                        <a:pt x="240" y="108"/>
                      </a:moveTo>
                      <a:lnTo>
                        <a:pt x="270" y="126"/>
                      </a:lnTo>
                      <a:lnTo>
                        <a:pt x="282" y="120"/>
                      </a:lnTo>
                      <a:lnTo>
                        <a:pt x="240" y="108"/>
                      </a:lnTo>
                      <a:close/>
                      <a:moveTo>
                        <a:pt x="24" y="258"/>
                      </a:moveTo>
                      <a:lnTo>
                        <a:pt x="0" y="282"/>
                      </a:lnTo>
                      <a:lnTo>
                        <a:pt x="42" y="294"/>
                      </a:lnTo>
                      <a:lnTo>
                        <a:pt x="24" y="258"/>
                      </a:lnTo>
                      <a:close/>
                      <a:moveTo>
                        <a:pt x="312" y="414"/>
                      </a:moveTo>
                      <a:lnTo>
                        <a:pt x="312" y="420"/>
                      </a:lnTo>
                      <a:lnTo>
                        <a:pt x="324" y="420"/>
                      </a:lnTo>
                      <a:lnTo>
                        <a:pt x="324" y="414"/>
                      </a:lnTo>
                      <a:lnTo>
                        <a:pt x="318" y="408"/>
                      </a:lnTo>
                      <a:lnTo>
                        <a:pt x="312" y="408"/>
                      </a:lnTo>
                      <a:lnTo>
                        <a:pt x="312" y="414"/>
                      </a:lnTo>
                      <a:close/>
                      <a:moveTo>
                        <a:pt x="306" y="390"/>
                      </a:moveTo>
                      <a:lnTo>
                        <a:pt x="300" y="378"/>
                      </a:lnTo>
                      <a:lnTo>
                        <a:pt x="294" y="390"/>
                      </a:lnTo>
                      <a:lnTo>
                        <a:pt x="306" y="390"/>
                      </a:lnTo>
                      <a:close/>
                      <a:moveTo>
                        <a:pt x="294" y="294"/>
                      </a:moveTo>
                      <a:lnTo>
                        <a:pt x="318" y="336"/>
                      </a:lnTo>
                      <a:lnTo>
                        <a:pt x="330" y="318"/>
                      </a:lnTo>
                      <a:lnTo>
                        <a:pt x="294" y="294"/>
                      </a:lnTo>
                      <a:close/>
                      <a:moveTo>
                        <a:pt x="108" y="264"/>
                      </a:moveTo>
                      <a:lnTo>
                        <a:pt x="138" y="264"/>
                      </a:lnTo>
                      <a:lnTo>
                        <a:pt x="144" y="270"/>
                      </a:lnTo>
                      <a:lnTo>
                        <a:pt x="156" y="270"/>
                      </a:lnTo>
                      <a:lnTo>
                        <a:pt x="180" y="282"/>
                      </a:lnTo>
                      <a:lnTo>
                        <a:pt x="192" y="282"/>
                      </a:lnTo>
                      <a:lnTo>
                        <a:pt x="198" y="288"/>
                      </a:lnTo>
                      <a:lnTo>
                        <a:pt x="204" y="288"/>
                      </a:lnTo>
                      <a:lnTo>
                        <a:pt x="216" y="300"/>
                      </a:lnTo>
                      <a:lnTo>
                        <a:pt x="228" y="306"/>
                      </a:lnTo>
                      <a:lnTo>
                        <a:pt x="234" y="312"/>
                      </a:lnTo>
                      <a:lnTo>
                        <a:pt x="246" y="312"/>
                      </a:lnTo>
                      <a:lnTo>
                        <a:pt x="252" y="306"/>
                      </a:lnTo>
                      <a:lnTo>
                        <a:pt x="252" y="288"/>
                      </a:lnTo>
                      <a:lnTo>
                        <a:pt x="228" y="264"/>
                      </a:lnTo>
                      <a:lnTo>
                        <a:pt x="216" y="258"/>
                      </a:lnTo>
                      <a:lnTo>
                        <a:pt x="210" y="252"/>
                      </a:lnTo>
                      <a:lnTo>
                        <a:pt x="204" y="252"/>
                      </a:lnTo>
                      <a:lnTo>
                        <a:pt x="198" y="246"/>
                      </a:lnTo>
                      <a:lnTo>
                        <a:pt x="186" y="246"/>
                      </a:lnTo>
                      <a:lnTo>
                        <a:pt x="174" y="234"/>
                      </a:lnTo>
                      <a:lnTo>
                        <a:pt x="168" y="234"/>
                      </a:lnTo>
                      <a:lnTo>
                        <a:pt x="174" y="228"/>
                      </a:lnTo>
                      <a:lnTo>
                        <a:pt x="192" y="228"/>
                      </a:lnTo>
                      <a:lnTo>
                        <a:pt x="198" y="240"/>
                      </a:lnTo>
                      <a:lnTo>
                        <a:pt x="222" y="252"/>
                      </a:lnTo>
                      <a:lnTo>
                        <a:pt x="234" y="264"/>
                      </a:lnTo>
                      <a:lnTo>
                        <a:pt x="258" y="264"/>
                      </a:lnTo>
                      <a:lnTo>
                        <a:pt x="270" y="252"/>
                      </a:lnTo>
                      <a:lnTo>
                        <a:pt x="258" y="240"/>
                      </a:lnTo>
                      <a:lnTo>
                        <a:pt x="246" y="240"/>
                      </a:lnTo>
                      <a:lnTo>
                        <a:pt x="234" y="234"/>
                      </a:lnTo>
                      <a:lnTo>
                        <a:pt x="222" y="234"/>
                      </a:lnTo>
                      <a:lnTo>
                        <a:pt x="210" y="228"/>
                      </a:lnTo>
                      <a:lnTo>
                        <a:pt x="204" y="216"/>
                      </a:lnTo>
                      <a:lnTo>
                        <a:pt x="198" y="210"/>
                      </a:lnTo>
                      <a:lnTo>
                        <a:pt x="198" y="204"/>
                      </a:lnTo>
                      <a:lnTo>
                        <a:pt x="192" y="192"/>
                      </a:lnTo>
                      <a:lnTo>
                        <a:pt x="186" y="186"/>
                      </a:lnTo>
                      <a:lnTo>
                        <a:pt x="174" y="162"/>
                      </a:lnTo>
                      <a:lnTo>
                        <a:pt x="168" y="156"/>
                      </a:lnTo>
                      <a:lnTo>
                        <a:pt x="162" y="144"/>
                      </a:lnTo>
                      <a:lnTo>
                        <a:pt x="150" y="132"/>
                      </a:lnTo>
                      <a:lnTo>
                        <a:pt x="150" y="120"/>
                      </a:lnTo>
                      <a:lnTo>
                        <a:pt x="144" y="114"/>
                      </a:lnTo>
                      <a:lnTo>
                        <a:pt x="144" y="102"/>
                      </a:lnTo>
                      <a:lnTo>
                        <a:pt x="150" y="96"/>
                      </a:lnTo>
                      <a:lnTo>
                        <a:pt x="156" y="96"/>
                      </a:lnTo>
                      <a:lnTo>
                        <a:pt x="162" y="102"/>
                      </a:lnTo>
                      <a:lnTo>
                        <a:pt x="162" y="108"/>
                      </a:lnTo>
                      <a:lnTo>
                        <a:pt x="168" y="114"/>
                      </a:lnTo>
                      <a:lnTo>
                        <a:pt x="180" y="114"/>
                      </a:lnTo>
                      <a:lnTo>
                        <a:pt x="180" y="120"/>
                      </a:lnTo>
                      <a:lnTo>
                        <a:pt x="186" y="120"/>
                      </a:lnTo>
                      <a:lnTo>
                        <a:pt x="198" y="132"/>
                      </a:lnTo>
                      <a:lnTo>
                        <a:pt x="198" y="144"/>
                      </a:lnTo>
                      <a:lnTo>
                        <a:pt x="204" y="144"/>
                      </a:lnTo>
                      <a:lnTo>
                        <a:pt x="210" y="138"/>
                      </a:lnTo>
                      <a:lnTo>
                        <a:pt x="216" y="138"/>
                      </a:lnTo>
                      <a:lnTo>
                        <a:pt x="204" y="120"/>
                      </a:lnTo>
                      <a:lnTo>
                        <a:pt x="210" y="120"/>
                      </a:lnTo>
                      <a:lnTo>
                        <a:pt x="234" y="132"/>
                      </a:lnTo>
                      <a:lnTo>
                        <a:pt x="222" y="114"/>
                      </a:lnTo>
                      <a:lnTo>
                        <a:pt x="228" y="108"/>
                      </a:lnTo>
                      <a:lnTo>
                        <a:pt x="228" y="84"/>
                      </a:lnTo>
                      <a:lnTo>
                        <a:pt x="240" y="72"/>
                      </a:lnTo>
                      <a:lnTo>
                        <a:pt x="270" y="72"/>
                      </a:lnTo>
                      <a:lnTo>
                        <a:pt x="276" y="78"/>
                      </a:lnTo>
                      <a:lnTo>
                        <a:pt x="276" y="90"/>
                      </a:lnTo>
                      <a:lnTo>
                        <a:pt x="288" y="90"/>
                      </a:lnTo>
                      <a:lnTo>
                        <a:pt x="294" y="84"/>
                      </a:lnTo>
                      <a:lnTo>
                        <a:pt x="300" y="72"/>
                      </a:lnTo>
                      <a:lnTo>
                        <a:pt x="306" y="66"/>
                      </a:lnTo>
                      <a:lnTo>
                        <a:pt x="342" y="66"/>
                      </a:lnTo>
                      <a:lnTo>
                        <a:pt x="360" y="72"/>
                      </a:lnTo>
                      <a:lnTo>
                        <a:pt x="372" y="72"/>
                      </a:lnTo>
                      <a:lnTo>
                        <a:pt x="378" y="78"/>
                      </a:lnTo>
                      <a:lnTo>
                        <a:pt x="384" y="78"/>
                      </a:lnTo>
                      <a:lnTo>
                        <a:pt x="384" y="72"/>
                      </a:lnTo>
                      <a:lnTo>
                        <a:pt x="390" y="60"/>
                      </a:lnTo>
                      <a:lnTo>
                        <a:pt x="390" y="48"/>
                      </a:lnTo>
                      <a:lnTo>
                        <a:pt x="384" y="42"/>
                      </a:lnTo>
                      <a:lnTo>
                        <a:pt x="384" y="36"/>
                      </a:lnTo>
                      <a:lnTo>
                        <a:pt x="390" y="30"/>
                      </a:lnTo>
                      <a:lnTo>
                        <a:pt x="408" y="30"/>
                      </a:lnTo>
                      <a:lnTo>
                        <a:pt x="408" y="18"/>
                      </a:lnTo>
                      <a:lnTo>
                        <a:pt x="402" y="12"/>
                      </a:lnTo>
                      <a:lnTo>
                        <a:pt x="402" y="6"/>
                      </a:lnTo>
                      <a:lnTo>
                        <a:pt x="390" y="6"/>
                      </a:lnTo>
                      <a:lnTo>
                        <a:pt x="384" y="0"/>
                      </a:lnTo>
                      <a:lnTo>
                        <a:pt x="366" y="6"/>
                      </a:lnTo>
                      <a:lnTo>
                        <a:pt x="372" y="12"/>
                      </a:lnTo>
                      <a:lnTo>
                        <a:pt x="372" y="30"/>
                      </a:lnTo>
                      <a:lnTo>
                        <a:pt x="366" y="36"/>
                      </a:lnTo>
                      <a:lnTo>
                        <a:pt x="348" y="36"/>
                      </a:lnTo>
                      <a:lnTo>
                        <a:pt x="336" y="24"/>
                      </a:lnTo>
                      <a:lnTo>
                        <a:pt x="324" y="36"/>
                      </a:lnTo>
                      <a:lnTo>
                        <a:pt x="312" y="36"/>
                      </a:lnTo>
                      <a:lnTo>
                        <a:pt x="300" y="24"/>
                      </a:lnTo>
                      <a:lnTo>
                        <a:pt x="294" y="30"/>
                      </a:lnTo>
                      <a:lnTo>
                        <a:pt x="282" y="30"/>
                      </a:lnTo>
                      <a:lnTo>
                        <a:pt x="264" y="12"/>
                      </a:lnTo>
                      <a:lnTo>
                        <a:pt x="264" y="6"/>
                      </a:lnTo>
                      <a:lnTo>
                        <a:pt x="234" y="12"/>
                      </a:lnTo>
                      <a:lnTo>
                        <a:pt x="228" y="30"/>
                      </a:lnTo>
                      <a:lnTo>
                        <a:pt x="204" y="24"/>
                      </a:lnTo>
                      <a:lnTo>
                        <a:pt x="198" y="30"/>
                      </a:lnTo>
                      <a:lnTo>
                        <a:pt x="186" y="36"/>
                      </a:lnTo>
                      <a:lnTo>
                        <a:pt x="174" y="36"/>
                      </a:lnTo>
                      <a:lnTo>
                        <a:pt x="168" y="30"/>
                      </a:lnTo>
                      <a:lnTo>
                        <a:pt x="162" y="30"/>
                      </a:lnTo>
                      <a:lnTo>
                        <a:pt x="150" y="36"/>
                      </a:lnTo>
                      <a:lnTo>
                        <a:pt x="138" y="48"/>
                      </a:lnTo>
                      <a:lnTo>
                        <a:pt x="126" y="54"/>
                      </a:lnTo>
                      <a:lnTo>
                        <a:pt x="102" y="54"/>
                      </a:lnTo>
                      <a:lnTo>
                        <a:pt x="102" y="60"/>
                      </a:lnTo>
                      <a:lnTo>
                        <a:pt x="96" y="72"/>
                      </a:lnTo>
                      <a:lnTo>
                        <a:pt x="72" y="72"/>
                      </a:lnTo>
                      <a:lnTo>
                        <a:pt x="66" y="66"/>
                      </a:lnTo>
                      <a:lnTo>
                        <a:pt x="60" y="66"/>
                      </a:lnTo>
                      <a:lnTo>
                        <a:pt x="48" y="72"/>
                      </a:lnTo>
                      <a:lnTo>
                        <a:pt x="54" y="84"/>
                      </a:lnTo>
                      <a:lnTo>
                        <a:pt x="54" y="90"/>
                      </a:lnTo>
                      <a:lnTo>
                        <a:pt x="42" y="102"/>
                      </a:lnTo>
                      <a:lnTo>
                        <a:pt x="24" y="102"/>
                      </a:lnTo>
                      <a:lnTo>
                        <a:pt x="24" y="126"/>
                      </a:lnTo>
                      <a:lnTo>
                        <a:pt x="12" y="132"/>
                      </a:lnTo>
                      <a:lnTo>
                        <a:pt x="0" y="132"/>
                      </a:lnTo>
                      <a:lnTo>
                        <a:pt x="0" y="198"/>
                      </a:lnTo>
                      <a:lnTo>
                        <a:pt x="6" y="204"/>
                      </a:lnTo>
                      <a:lnTo>
                        <a:pt x="18" y="210"/>
                      </a:lnTo>
                      <a:lnTo>
                        <a:pt x="24" y="216"/>
                      </a:lnTo>
                      <a:lnTo>
                        <a:pt x="30" y="228"/>
                      </a:lnTo>
                      <a:lnTo>
                        <a:pt x="36" y="234"/>
                      </a:lnTo>
                      <a:lnTo>
                        <a:pt x="42" y="246"/>
                      </a:lnTo>
                      <a:lnTo>
                        <a:pt x="54" y="258"/>
                      </a:lnTo>
                      <a:lnTo>
                        <a:pt x="60" y="270"/>
                      </a:lnTo>
                      <a:lnTo>
                        <a:pt x="84" y="270"/>
                      </a:lnTo>
                      <a:lnTo>
                        <a:pt x="96" y="264"/>
                      </a:lnTo>
                      <a:lnTo>
                        <a:pt x="108" y="264"/>
                      </a:lnTo>
                      <a:close/>
                      <a:moveTo>
                        <a:pt x="396" y="252"/>
                      </a:moveTo>
                      <a:lnTo>
                        <a:pt x="372" y="252"/>
                      </a:lnTo>
                      <a:lnTo>
                        <a:pt x="372" y="270"/>
                      </a:lnTo>
                      <a:lnTo>
                        <a:pt x="384" y="294"/>
                      </a:lnTo>
                      <a:lnTo>
                        <a:pt x="396" y="252"/>
                      </a:lnTo>
                      <a:close/>
                      <a:moveTo>
                        <a:pt x="24" y="312"/>
                      </a:moveTo>
                      <a:lnTo>
                        <a:pt x="18" y="318"/>
                      </a:lnTo>
                      <a:lnTo>
                        <a:pt x="24" y="324"/>
                      </a:lnTo>
                      <a:lnTo>
                        <a:pt x="30" y="324"/>
                      </a:lnTo>
                      <a:lnTo>
                        <a:pt x="36" y="330"/>
                      </a:lnTo>
                      <a:lnTo>
                        <a:pt x="42" y="324"/>
                      </a:lnTo>
                      <a:lnTo>
                        <a:pt x="42" y="318"/>
                      </a:lnTo>
                      <a:lnTo>
                        <a:pt x="30" y="306"/>
                      </a:lnTo>
                      <a:lnTo>
                        <a:pt x="24" y="312"/>
                      </a:lnTo>
                      <a:close/>
                      <a:moveTo>
                        <a:pt x="378" y="390"/>
                      </a:moveTo>
                      <a:lnTo>
                        <a:pt x="378" y="408"/>
                      </a:lnTo>
                      <a:lnTo>
                        <a:pt x="390" y="390"/>
                      </a:lnTo>
                      <a:lnTo>
                        <a:pt x="378" y="390"/>
                      </a:lnTo>
                      <a:close/>
                      <a:moveTo>
                        <a:pt x="408" y="330"/>
                      </a:moveTo>
                      <a:lnTo>
                        <a:pt x="396" y="330"/>
                      </a:lnTo>
                      <a:lnTo>
                        <a:pt x="384" y="336"/>
                      </a:lnTo>
                      <a:lnTo>
                        <a:pt x="384" y="342"/>
                      </a:lnTo>
                      <a:lnTo>
                        <a:pt x="396" y="342"/>
                      </a:lnTo>
                      <a:lnTo>
                        <a:pt x="402" y="336"/>
                      </a:lnTo>
                      <a:lnTo>
                        <a:pt x="408" y="336"/>
                      </a:lnTo>
                      <a:lnTo>
                        <a:pt x="408" y="330"/>
                      </a:lnTo>
                      <a:close/>
                      <a:moveTo>
                        <a:pt x="396" y="192"/>
                      </a:moveTo>
                      <a:lnTo>
                        <a:pt x="372" y="198"/>
                      </a:lnTo>
                      <a:lnTo>
                        <a:pt x="372" y="210"/>
                      </a:lnTo>
                      <a:lnTo>
                        <a:pt x="390" y="210"/>
                      </a:lnTo>
                      <a:lnTo>
                        <a:pt x="396" y="216"/>
                      </a:lnTo>
                      <a:lnTo>
                        <a:pt x="396" y="222"/>
                      </a:lnTo>
                      <a:lnTo>
                        <a:pt x="414" y="222"/>
                      </a:lnTo>
                      <a:lnTo>
                        <a:pt x="414" y="210"/>
                      </a:lnTo>
                      <a:lnTo>
                        <a:pt x="396" y="192"/>
                      </a:lnTo>
                      <a:close/>
                      <a:moveTo>
                        <a:pt x="342" y="372"/>
                      </a:moveTo>
                      <a:lnTo>
                        <a:pt x="342" y="378"/>
                      </a:lnTo>
                      <a:lnTo>
                        <a:pt x="348" y="384"/>
                      </a:lnTo>
                      <a:lnTo>
                        <a:pt x="360" y="384"/>
                      </a:lnTo>
                      <a:lnTo>
                        <a:pt x="366" y="378"/>
                      </a:lnTo>
                      <a:lnTo>
                        <a:pt x="366" y="372"/>
                      </a:lnTo>
                      <a:lnTo>
                        <a:pt x="360" y="366"/>
                      </a:lnTo>
                      <a:lnTo>
                        <a:pt x="342" y="366"/>
                      </a:lnTo>
                      <a:lnTo>
                        <a:pt x="342" y="372"/>
                      </a:lnTo>
                      <a:close/>
                      <a:moveTo>
                        <a:pt x="444" y="312"/>
                      </a:moveTo>
                      <a:lnTo>
                        <a:pt x="432" y="312"/>
                      </a:lnTo>
                      <a:lnTo>
                        <a:pt x="432" y="330"/>
                      </a:lnTo>
                      <a:lnTo>
                        <a:pt x="444" y="336"/>
                      </a:lnTo>
                      <a:lnTo>
                        <a:pt x="450" y="330"/>
                      </a:lnTo>
                      <a:lnTo>
                        <a:pt x="450" y="318"/>
                      </a:lnTo>
                      <a:lnTo>
                        <a:pt x="444" y="312"/>
                      </a:lnTo>
                      <a:close/>
                      <a:moveTo>
                        <a:pt x="444" y="372"/>
                      </a:moveTo>
                      <a:lnTo>
                        <a:pt x="456" y="354"/>
                      </a:lnTo>
                      <a:lnTo>
                        <a:pt x="438" y="354"/>
                      </a:lnTo>
                      <a:lnTo>
                        <a:pt x="444" y="372"/>
                      </a:lnTo>
                      <a:close/>
                      <a:moveTo>
                        <a:pt x="276" y="222"/>
                      </a:moveTo>
                      <a:lnTo>
                        <a:pt x="276" y="240"/>
                      </a:lnTo>
                      <a:lnTo>
                        <a:pt x="288" y="240"/>
                      </a:lnTo>
                      <a:lnTo>
                        <a:pt x="276" y="222"/>
                      </a:lnTo>
                      <a:close/>
                      <a:moveTo>
                        <a:pt x="534" y="420"/>
                      </a:moveTo>
                      <a:lnTo>
                        <a:pt x="522" y="420"/>
                      </a:lnTo>
                      <a:lnTo>
                        <a:pt x="516" y="426"/>
                      </a:lnTo>
                      <a:lnTo>
                        <a:pt x="510" y="438"/>
                      </a:lnTo>
                      <a:lnTo>
                        <a:pt x="510" y="468"/>
                      </a:lnTo>
                      <a:lnTo>
                        <a:pt x="516" y="468"/>
                      </a:lnTo>
                      <a:lnTo>
                        <a:pt x="522" y="456"/>
                      </a:lnTo>
                      <a:lnTo>
                        <a:pt x="528" y="450"/>
                      </a:lnTo>
                      <a:lnTo>
                        <a:pt x="534" y="438"/>
                      </a:lnTo>
                      <a:lnTo>
                        <a:pt x="534" y="420"/>
                      </a:lnTo>
                      <a:close/>
                      <a:moveTo>
                        <a:pt x="462" y="384"/>
                      </a:moveTo>
                      <a:lnTo>
                        <a:pt x="456" y="408"/>
                      </a:lnTo>
                      <a:lnTo>
                        <a:pt x="498" y="378"/>
                      </a:lnTo>
                      <a:lnTo>
                        <a:pt x="486" y="372"/>
                      </a:lnTo>
                      <a:lnTo>
                        <a:pt x="462" y="384"/>
                      </a:lnTo>
                      <a:close/>
                      <a:moveTo>
                        <a:pt x="462" y="510"/>
                      </a:moveTo>
                      <a:lnTo>
                        <a:pt x="480" y="510"/>
                      </a:lnTo>
                      <a:lnTo>
                        <a:pt x="468" y="468"/>
                      </a:lnTo>
                      <a:lnTo>
                        <a:pt x="462" y="510"/>
                      </a:lnTo>
                      <a:close/>
                      <a:moveTo>
                        <a:pt x="276" y="330"/>
                      </a:moveTo>
                      <a:lnTo>
                        <a:pt x="270" y="336"/>
                      </a:lnTo>
                      <a:lnTo>
                        <a:pt x="270" y="348"/>
                      </a:lnTo>
                      <a:lnTo>
                        <a:pt x="276" y="348"/>
                      </a:lnTo>
                      <a:lnTo>
                        <a:pt x="288" y="336"/>
                      </a:lnTo>
                      <a:lnTo>
                        <a:pt x="282" y="330"/>
                      </a:lnTo>
                      <a:lnTo>
                        <a:pt x="276" y="330"/>
                      </a:lnTo>
                      <a:close/>
                      <a:moveTo>
                        <a:pt x="186" y="432"/>
                      </a:moveTo>
                      <a:lnTo>
                        <a:pt x="180" y="438"/>
                      </a:lnTo>
                      <a:lnTo>
                        <a:pt x="180" y="450"/>
                      </a:lnTo>
                      <a:lnTo>
                        <a:pt x="186" y="456"/>
                      </a:lnTo>
                      <a:lnTo>
                        <a:pt x="198" y="444"/>
                      </a:lnTo>
                      <a:lnTo>
                        <a:pt x="198" y="438"/>
                      </a:lnTo>
                      <a:lnTo>
                        <a:pt x="192" y="432"/>
                      </a:lnTo>
                      <a:lnTo>
                        <a:pt x="186" y="432"/>
                      </a:lnTo>
                      <a:close/>
                      <a:moveTo>
                        <a:pt x="384" y="528"/>
                      </a:moveTo>
                      <a:lnTo>
                        <a:pt x="378" y="528"/>
                      </a:lnTo>
                      <a:lnTo>
                        <a:pt x="378" y="516"/>
                      </a:lnTo>
                      <a:lnTo>
                        <a:pt x="372" y="510"/>
                      </a:lnTo>
                      <a:lnTo>
                        <a:pt x="342" y="510"/>
                      </a:lnTo>
                      <a:lnTo>
                        <a:pt x="306" y="504"/>
                      </a:lnTo>
                      <a:lnTo>
                        <a:pt x="276" y="504"/>
                      </a:lnTo>
                      <a:lnTo>
                        <a:pt x="246" y="486"/>
                      </a:lnTo>
                      <a:lnTo>
                        <a:pt x="228" y="504"/>
                      </a:lnTo>
                      <a:lnTo>
                        <a:pt x="234" y="510"/>
                      </a:lnTo>
                      <a:lnTo>
                        <a:pt x="246" y="516"/>
                      </a:lnTo>
                      <a:lnTo>
                        <a:pt x="252" y="522"/>
                      </a:lnTo>
                      <a:lnTo>
                        <a:pt x="258" y="516"/>
                      </a:lnTo>
                      <a:lnTo>
                        <a:pt x="264" y="528"/>
                      </a:lnTo>
                      <a:lnTo>
                        <a:pt x="300" y="528"/>
                      </a:lnTo>
                      <a:lnTo>
                        <a:pt x="312" y="552"/>
                      </a:lnTo>
                      <a:lnTo>
                        <a:pt x="354" y="546"/>
                      </a:lnTo>
                      <a:lnTo>
                        <a:pt x="354" y="540"/>
                      </a:lnTo>
                      <a:lnTo>
                        <a:pt x="402" y="540"/>
                      </a:lnTo>
                      <a:lnTo>
                        <a:pt x="414" y="528"/>
                      </a:lnTo>
                      <a:lnTo>
                        <a:pt x="414" y="522"/>
                      </a:lnTo>
                      <a:lnTo>
                        <a:pt x="408" y="516"/>
                      </a:lnTo>
                      <a:lnTo>
                        <a:pt x="402" y="516"/>
                      </a:lnTo>
                      <a:lnTo>
                        <a:pt x="396" y="522"/>
                      </a:lnTo>
                      <a:lnTo>
                        <a:pt x="390" y="522"/>
                      </a:lnTo>
                      <a:lnTo>
                        <a:pt x="384" y="528"/>
                      </a:lnTo>
                      <a:close/>
                      <a:moveTo>
                        <a:pt x="420" y="408"/>
                      </a:moveTo>
                      <a:lnTo>
                        <a:pt x="408" y="408"/>
                      </a:lnTo>
                      <a:lnTo>
                        <a:pt x="408" y="420"/>
                      </a:lnTo>
                      <a:lnTo>
                        <a:pt x="420" y="420"/>
                      </a:lnTo>
                      <a:lnTo>
                        <a:pt x="426" y="414"/>
                      </a:lnTo>
                      <a:lnTo>
                        <a:pt x="420" y="408"/>
                      </a:lnTo>
                      <a:close/>
                      <a:moveTo>
                        <a:pt x="114" y="276"/>
                      </a:moveTo>
                      <a:lnTo>
                        <a:pt x="90" y="288"/>
                      </a:lnTo>
                      <a:lnTo>
                        <a:pt x="84" y="288"/>
                      </a:lnTo>
                      <a:lnTo>
                        <a:pt x="66" y="312"/>
                      </a:lnTo>
                      <a:lnTo>
                        <a:pt x="96" y="336"/>
                      </a:lnTo>
                      <a:lnTo>
                        <a:pt x="96" y="348"/>
                      </a:lnTo>
                      <a:lnTo>
                        <a:pt x="90" y="366"/>
                      </a:lnTo>
                      <a:lnTo>
                        <a:pt x="90" y="384"/>
                      </a:lnTo>
                      <a:lnTo>
                        <a:pt x="96" y="390"/>
                      </a:lnTo>
                      <a:lnTo>
                        <a:pt x="108" y="396"/>
                      </a:lnTo>
                      <a:lnTo>
                        <a:pt x="114" y="396"/>
                      </a:lnTo>
                      <a:lnTo>
                        <a:pt x="114" y="390"/>
                      </a:lnTo>
                      <a:lnTo>
                        <a:pt x="126" y="378"/>
                      </a:lnTo>
                      <a:lnTo>
                        <a:pt x="132" y="378"/>
                      </a:lnTo>
                      <a:lnTo>
                        <a:pt x="156" y="420"/>
                      </a:lnTo>
                      <a:lnTo>
                        <a:pt x="162" y="390"/>
                      </a:lnTo>
                      <a:lnTo>
                        <a:pt x="180" y="414"/>
                      </a:lnTo>
                      <a:lnTo>
                        <a:pt x="204" y="420"/>
                      </a:lnTo>
                      <a:lnTo>
                        <a:pt x="186" y="402"/>
                      </a:lnTo>
                      <a:lnTo>
                        <a:pt x="192" y="396"/>
                      </a:lnTo>
                      <a:lnTo>
                        <a:pt x="192" y="372"/>
                      </a:lnTo>
                      <a:lnTo>
                        <a:pt x="186" y="366"/>
                      </a:lnTo>
                      <a:lnTo>
                        <a:pt x="180" y="354"/>
                      </a:lnTo>
                      <a:lnTo>
                        <a:pt x="174" y="348"/>
                      </a:lnTo>
                      <a:lnTo>
                        <a:pt x="168" y="336"/>
                      </a:lnTo>
                      <a:lnTo>
                        <a:pt x="168" y="330"/>
                      </a:lnTo>
                      <a:lnTo>
                        <a:pt x="186" y="330"/>
                      </a:lnTo>
                      <a:lnTo>
                        <a:pt x="198" y="336"/>
                      </a:lnTo>
                      <a:lnTo>
                        <a:pt x="210" y="348"/>
                      </a:lnTo>
                      <a:lnTo>
                        <a:pt x="222" y="342"/>
                      </a:lnTo>
                      <a:lnTo>
                        <a:pt x="210" y="336"/>
                      </a:lnTo>
                      <a:lnTo>
                        <a:pt x="204" y="324"/>
                      </a:lnTo>
                      <a:lnTo>
                        <a:pt x="192" y="318"/>
                      </a:lnTo>
                      <a:lnTo>
                        <a:pt x="186" y="312"/>
                      </a:lnTo>
                      <a:lnTo>
                        <a:pt x="174" y="306"/>
                      </a:lnTo>
                      <a:lnTo>
                        <a:pt x="156" y="294"/>
                      </a:lnTo>
                      <a:lnTo>
                        <a:pt x="138" y="288"/>
                      </a:lnTo>
                      <a:lnTo>
                        <a:pt x="126" y="282"/>
                      </a:lnTo>
                      <a:lnTo>
                        <a:pt x="120" y="276"/>
                      </a:lnTo>
                      <a:lnTo>
                        <a:pt x="114" y="27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2" name="Germany" descr="© INSCALE GmbH, 15.06.2010"/>
                <p:cNvSpPr>
                  <a:spLocks/>
                </p:cNvSpPr>
                <p:nvPr/>
              </p:nvSpPr>
              <p:spPr bwMode="auto">
                <a:xfrm>
                  <a:off x="2770" y="1186"/>
                  <a:ext cx="144" cy="151"/>
                </a:xfrm>
                <a:custGeom>
                  <a:avLst/>
                  <a:gdLst>
                    <a:gd name="T0" fmla="*/ 2147483647 w 564"/>
                    <a:gd name="T1" fmla="*/ 2147483647 h 588"/>
                    <a:gd name="T2" fmla="*/ 2147483647 w 564"/>
                    <a:gd name="T3" fmla="*/ 2147483647 h 588"/>
                    <a:gd name="T4" fmla="*/ 2147483647 w 564"/>
                    <a:gd name="T5" fmla="*/ 2147483647 h 588"/>
                    <a:gd name="T6" fmla="*/ 2147483647 w 564"/>
                    <a:gd name="T7" fmla="*/ 2147483647 h 588"/>
                    <a:gd name="T8" fmla="*/ 2147483647 w 564"/>
                    <a:gd name="T9" fmla="*/ 2147483647 h 588"/>
                    <a:gd name="T10" fmla="*/ 2147483647 w 564"/>
                    <a:gd name="T11" fmla="*/ 2147483647 h 588"/>
                    <a:gd name="T12" fmla="*/ 2147483647 w 564"/>
                    <a:gd name="T13" fmla="*/ 2147483647 h 588"/>
                    <a:gd name="T14" fmla="*/ 2147483647 w 564"/>
                    <a:gd name="T15" fmla="*/ 2147483647 h 588"/>
                    <a:gd name="T16" fmla="*/ 2147483647 w 564"/>
                    <a:gd name="T17" fmla="*/ 2147483647 h 588"/>
                    <a:gd name="T18" fmla="*/ 2147483647 w 564"/>
                    <a:gd name="T19" fmla="*/ 2147483647 h 588"/>
                    <a:gd name="T20" fmla="*/ 2147483647 w 564"/>
                    <a:gd name="T21" fmla="*/ 2147483647 h 588"/>
                    <a:gd name="T22" fmla="*/ 2147483647 w 564"/>
                    <a:gd name="T23" fmla="*/ 2147483647 h 588"/>
                    <a:gd name="T24" fmla="*/ 2147483647 w 564"/>
                    <a:gd name="T25" fmla="*/ 2147483647 h 588"/>
                    <a:gd name="T26" fmla="*/ 2147483647 w 564"/>
                    <a:gd name="T27" fmla="*/ 2147483647 h 588"/>
                    <a:gd name="T28" fmla="*/ 2147483647 w 564"/>
                    <a:gd name="T29" fmla="*/ 2147483647 h 588"/>
                    <a:gd name="T30" fmla="*/ 2147483647 w 564"/>
                    <a:gd name="T31" fmla="*/ 2147483647 h 588"/>
                    <a:gd name="T32" fmla="*/ 2147483647 w 564"/>
                    <a:gd name="T33" fmla="*/ 2147483647 h 588"/>
                    <a:gd name="T34" fmla="*/ 2147483647 w 564"/>
                    <a:gd name="T35" fmla="*/ 2147483647 h 588"/>
                    <a:gd name="T36" fmla="*/ 2147483647 w 564"/>
                    <a:gd name="T37" fmla="*/ 2147483647 h 588"/>
                    <a:gd name="T38" fmla="*/ 2147483647 w 564"/>
                    <a:gd name="T39" fmla="*/ 2147483647 h 588"/>
                    <a:gd name="T40" fmla="*/ 2147483647 w 564"/>
                    <a:gd name="T41" fmla="*/ 2147483647 h 588"/>
                    <a:gd name="T42" fmla="*/ 2147483647 w 564"/>
                    <a:gd name="T43" fmla="*/ 2147483647 h 588"/>
                    <a:gd name="T44" fmla="*/ 2147483647 w 564"/>
                    <a:gd name="T45" fmla="*/ 2147483647 h 588"/>
                    <a:gd name="T46" fmla="*/ 2147483647 w 564"/>
                    <a:gd name="T47" fmla="*/ 2147483647 h 588"/>
                    <a:gd name="T48" fmla="*/ 2147483647 w 564"/>
                    <a:gd name="T49" fmla="*/ 2147483647 h 588"/>
                    <a:gd name="T50" fmla="*/ 2147483647 w 564"/>
                    <a:gd name="T51" fmla="*/ 2147483647 h 588"/>
                    <a:gd name="T52" fmla="*/ 2147483647 w 564"/>
                    <a:gd name="T53" fmla="*/ 2147483647 h 588"/>
                    <a:gd name="T54" fmla="*/ 2147483647 w 564"/>
                    <a:gd name="T55" fmla="*/ 2147483647 h 588"/>
                    <a:gd name="T56" fmla="*/ 2147483647 w 564"/>
                    <a:gd name="T57" fmla="*/ 2147483647 h 588"/>
                    <a:gd name="T58" fmla="*/ 2147483647 w 564"/>
                    <a:gd name="T59" fmla="*/ 2147483647 h 588"/>
                    <a:gd name="T60" fmla="*/ 2147483647 w 564"/>
                    <a:gd name="T61" fmla="*/ 2147483647 h 588"/>
                    <a:gd name="T62" fmla="*/ 2147483647 w 564"/>
                    <a:gd name="T63" fmla="*/ 2147483647 h 588"/>
                    <a:gd name="T64" fmla="*/ 2147483647 w 564"/>
                    <a:gd name="T65" fmla="*/ 2147483647 h 588"/>
                    <a:gd name="T66" fmla="*/ 2147483647 w 564"/>
                    <a:gd name="T67" fmla="*/ 2147483647 h 588"/>
                    <a:gd name="T68" fmla="*/ 2147483647 w 564"/>
                    <a:gd name="T69" fmla="*/ 2147483647 h 588"/>
                    <a:gd name="T70" fmla="*/ 2147483647 w 564"/>
                    <a:gd name="T71" fmla="*/ 2147483647 h 588"/>
                    <a:gd name="T72" fmla="*/ 2147483647 w 564"/>
                    <a:gd name="T73" fmla="*/ 2147483647 h 588"/>
                    <a:gd name="T74" fmla="*/ 2147483647 w 564"/>
                    <a:gd name="T75" fmla="*/ 2147483647 h 588"/>
                    <a:gd name="T76" fmla="*/ 2147483647 w 564"/>
                    <a:gd name="T77" fmla="*/ 2147483647 h 588"/>
                    <a:gd name="T78" fmla="*/ 2147483647 w 564"/>
                    <a:gd name="T79" fmla="*/ 2147483647 h 588"/>
                    <a:gd name="T80" fmla="*/ 2147483647 w 564"/>
                    <a:gd name="T81" fmla="*/ 2147483647 h 588"/>
                    <a:gd name="T82" fmla="*/ 2147483647 w 564"/>
                    <a:gd name="T83" fmla="*/ 0 h 588"/>
                    <a:gd name="T84" fmla="*/ 2147483647 w 564"/>
                    <a:gd name="T85" fmla="*/ 2147483647 h 588"/>
                    <a:gd name="T86" fmla="*/ 2147483647 w 564"/>
                    <a:gd name="T87" fmla="*/ 2147483647 h 588"/>
                    <a:gd name="T88" fmla="*/ 2147483647 w 564"/>
                    <a:gd name="T89" fmla="*/ 2147483647 h 588"/>
                    <a:gd name="T90" fmla="*/ 2147483647 w 564"/>
                    <a:gd name="T91" fmla="*/ 2147483647 h 588"/>
                    <a:gd name="T92" fmla="*/ 2147483647 w 564"/>
                    <a:gd name="T93" fmla="*/ 2147483647 h 588"/>
                    <a:gd name="T94" fmla="*/ 2147483647 w 564"/>
                    <a:gd name="T95" fmla="*/ 2147483647 h 588"/>
                    <a:gd name="T96" fmla="*/ 2147483647 w 564"/>
                    <a:gd name="T97" fmla="*/ 2147483647 h 588"/>
                    <a:gd name="T98" fmla="*/ 2147483647 w 564"/>
                    <a:gd name="T99" fmla="*/ 2147483647 h 588"/>
                    <a:gd name="T100" fmla="*/ 2147483647 w 564"/>
                    <a:gd name="T101" fmla="*/ 2147483647 h 588"/>
                    <a:gd name="T102" fmla="*/ 2147483647 w 564"/>
                    <a:gd name="T103" fmla="*/ 2147483647 h 588"/>
                    <a:gd name="T104" fmla="*/ 0 w 564"/>
                    <a:gd name="T105" fmla="*/ 2147483647 h 588"/>
                    <a:gd name="T106" fmla="*/ 2147483647 w 564"/>
                    <a:gd name="T107" fmla="*/ 2147483647 h 588"/>
                    <a:gd name="T108" fmla="*/ 2147483647 w 564"/>
                    <a:gd name="T109" fmla="*/ 2147483647 h 588"/>
                    <a:gd name="T110" fmla="*/ 2147483647 w 564"/>
                    <a:gd name="T111" fmla="*/ 2147483647 h 58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64"/>
                    <a:gd name="T169" fmla="*/ 0 h 588"/>
                    <a:gd name="T170" fmla="*/ 564 w 564"/>
                    <a:gd name="T171" fmla="*/ 588 h 58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64" h="588">
                      <a:moveTo>
                        <a:pt x="30" y="414"/>
                      </a:moveTo>
                      <a:lnTo>
                        <a:pt x="30" y="420"/>
                      </a:lnTo>
                      <a:lnTo>
                        <a:pt x="36" y="420"/>
                      </a:lnTo>
                      <a:lnTo>
                        <a:pt x="36" y="444"/>
                      </a:lnTo>
                      <a:lnTo>
                        <a:pt x="60" y="444"/>
                      </a:lnTo>
                      <a:lnTo>
                        <a:pt x="60" y="450"/>
                      </a:lnTo>
                      <a:lnTo>
                        <a:pt x="72" y="450"/>
                      </a:lnTo>
                      <a:lnTo>
                        <a:pt x="84" y="444"/>
                      </a:lnTo>
                      <a:lnTo>
                        <a:pt x="96" y="444"/>
                      </a:lnTo>
                      <a:lnTo>
                        <a:pt x="96" y="450"/>
                      </a:lnTo>
                      <a:lnTo>
                        <a:pt x="120" y="450"/>
                      </a:lnTo>
                      <a:lnTo>
                        <a:pt x="138" y="456"/>
                      </a:lnTo>
                      <a:lnTo>
                        <a:pt x="132" y="468"/>
                      </a:lnTo>
                      <a:lnTo>
                        <a:pt x="114" y="486"/>
                      </a:lnTo>
                      <a:lnTo>
                        <a:pt x="114" y="498"/>
                      </a:lnTo>
                      <a:lnTo>
                        <a:pt x="108" y="510"/>
                      </a:lnTo>
                      <a:lnTo>
                        <a:pt x="102" y="516"/>
                      </a:lnTo>
                      <a:lnTo>
                        <a:pt x="96" y="528"/>
                      </a:lnTo>
                      <a:lnTo>
                        <a:pt x="96" y="570"/>
                      </a:lnTo>
                      <a:lnTo>
                        <a:pt x="132" y="570"/>
                      </a:lnTo>
                      <a:lnTo>
                        <a:pt x="150" y="564"/>
                      </a:lnTo>
                      <a:lnTo>
                        <a:pt x="156" y="570"/>
                      </a:lnTo>
                      <a:lnTo>
                        <a:pt x="150" y="564"/>
                      </a:lnTo>
                      <a:lnTo>
                        <a:pt x="150" y="552"/>
                      </a:lnTo>
                      <a:lnTo>
                        <a:pt x="156" y="546"/>
                      </a:lnTo>
                      <a:lnTo>
                        <a:pt x="162" y="546"/>
                      </a:lnTo>
                      <a:lnTo>
                        <a:pt x="174" y="552"/>
                      </a:lnTo>
                      <a:lnTo>
                        <a:pt x="180" y="558"/>
                      </a:lnTo>
                      <a:lnTo>
                        <a:pt x="192" y="558"/>
                      </a:lnTo>
                      <a:lnTo>
                        <a:pt x="210" y="564"/>
                      </a:lnTo>
                      <a:lnTo>
                        <a:pt x="216" y="576"/>
                      </a:lnTo>
                      <a:lnTo>
                        <a:pt x="252" y="576"/>
                      </a:lnTo>
                      <a:lnTo>
                        <a:pt x="258" y="582"/>
                      </a:lnTo>
                      <a:lnTo>
                        <a:pt x="258" y="588"/>
                      </a:lnTo>
                      <a:lnTo>
                        <a:pt x="270" y="588"/>
                      </a:lnTo>
                      <a:lnTo>
                        <a:pt x="276" y="582"/>
                      </a:lnTo>
                      <a:lnTo>
                        <a:pt x="276" y="570"/>
                      </a:lnTo>
                      <a:lnTo>
                        <a:pt x="294" y="570"/>
                      </a:lnTo>
                      <a:lnTo>
                        <a:pt x="312" y="588"/>
                      </a:lnTo>
                      <a:lnTo>
                        <a:pt x="330" y="588"/>
                      </a:lnTo>
                      <a:lnTo>
                        <a:pt x="336" y="582"/>
                      </a:lnTo>
                      <a:lnTo>
                        <a:pt x="354" y="570"/>
                      </a:lnTo>
                      <a:lnTo>
                        <a:pt x="372" y="570"/>
                      </a:lnTo>
                      <a:lnTo>
                        <a:pt x="390" y="558"/>
                      </a:lnTo>
                      <a:lnTo>
                        <a:pt x="402" y="564"/>
                      </a:lnTo>
                      <a:lnTo>
                        <a:pt x="420" y="570"/>
                      </a:lnTo>
                      <a:lnTo>
                        <a:pt x="432" y="582"/>
                      </a:lnTo>
                      <a:lnTo>
                        <a:pt x="438" y="582"/>
                      </a:lnTo>
                      <a:lnTo>
                        <a:pt x="438" y="540"/>
                      </a:lnTo>
                      <a:lnTo>
                        <a:pt x="426" y="540"/>
                      </a:lnTo>
                      <a:lnTo>
                        <a:pt x="426" y="534"/>
                      </a:lnTo>
                      <a:lnTo>
                        <a:pt x="432" y="528"/>
                      </a:lnTo>
                      <a:lnTo>
                        <a:pt x="432" y="522"/>
                      </a:lnTo>
                      <a:lnTo>
                        <a:pt x="438" y="516"/>
                      </a:lnTo>
                      <a:lnTo>
                        <a:pt x="456" y="516"/>
                      </a:lnTo>
                      <a:lnTo>
                        <a:pt x="462" y="522"/>
                      </a:lnTo>
                      <a:lnTo>
                        <a:pt x="468" y="522"/>
                      </a:lnTo>
                      <a:lnTo>
                        <a:pt x="468" y="504"/>
                      </a:lnTo>
                      <a:lnTo>
                        <a:pt x="462" y="492"/>
                      </a:lnTo>
                      <a:lnTo>
                        <a:pt x="480" y="492"/>
                      </a:lnTo>
                      <a:lnTo>
                        <a:pt x="486" y="474"/>
                      </a:lnTo>
                      <a:lnTo>
                        <a:pt x="486" y="462"/>
                      </a:lnTo>
                      <a:lnTo>
                        <a:pt x="480" y="462"/>
                      </a:lnTo>
                      <a:lnTo>
                        <a:pt x="474" y="456"/>
                      </a:lnTo>
                      <a:lnTo>
                        <a:pt x="462" y="456"/>
                      </a:lnTo>
                      <a:lnTo>
                        <a:pt x="456" y="444"/>
                      </a:lnTo>
                      <a:lnTo>
                        <a:pt x="450" y="444"/>
                      </a:lnTo>
                      <a:lnTo>
                        <a:pt x="444" y="432"/>
                      </a:lnTo>
                      <a:lnTo>
                        <a:pt x="432" y="432"/>
                      </a:lnTo>
                      <a:lnTo>
                        <a:pt x="420" y="426"/>
                      </a:lnTo>
                      <a:lnTo>
                        <a:pt x="420" y="420"/>
                      </a:lnTo>
                      <a:lnTo>
                        <a:pt x="414" y="420"/>
                      </a:lnTo>
                      <a:lnTo>
                        <a:pt x="408" y="408"/>
                      </a:lnTo>
                      <a:lnTo>
                        <a:pt x="396" y="396"/>
                      </a:lnTo>
                      <a:lnTo>
                        <a:pt x="396" y="390"/>
                      </a:lnTo>
                      <a:lnTo>
                        <a:pt x="402" y="390"/>
                      </a:lnTo>
                      <a:lnTo>
                        <a:pt x="408" y="384"/>
                      </a:lnTo>
                      <a:lnTo>
                        <a:pt x="396" y="372"/>
                      </a:lnTo>
                      <a:lnTo>
                        <a:pt x="390" y="372"/>
                      </a:lnTo>
                      <a:lnTo>
                        <a:pt x="384" y="366"/>
                      </a:lnTo>
                      <a:lnTo>
                        <a:pt x="384" y="354"/>
                      </a:lnTo>
                      <a:lnTo>
                        <a:pt x="390" y="354"/>
                      </a:lnTo>
                      <a:lnTo>
                        <a:pt x="390" y="360"/>
                      </a:lnTo>
                      <a:lnTo>
                        <a:pt x="402" y="360"/>
                      </a:lnTo>
                      <a:lnTo>
                        <a:pt x="402" y="354"/>
                      </a:lnTo>
                      <a:lnTo>
                        <a:pt x="414" y="354"/>
                      </a:lnTo>
                      <a:lnTo>
                        <a:pt x="414" y="348"/>
                      </a:lnTo>
                      <a:lnTo>
                        <a:pt x="420" y="342"/>
                      </a:lnTo>
                      <a:lnTo>
                        <a:pt x="426" y="342"/>
                      </a:lnTo>
                      <a:lnTo>
                        <a:pt x="438" y="348"/>
                      </a:lnTo>
                      <a:lnTo>
                        <a:pt x="450" y="336"/>
                      </a:lnTo>
                      <a:lnTo>
                        <a:pt x="468" y="330"/>
                      </a:lnTo>
                      <a:lnTo>
                        <a:pt x="468" y="324"/>
                      </a:lnTo>
                      <a:lnTo>
                        <a:pt x="492" y="324"/>
                      </a:lnTo>
                      <a:lnTo>
                        <a:pt x="492" y="318"/>
                      </a:lnTo>
                      <a:lnTo>
                        <a:pt x="510" y="318"/>
                      </a:lnTo>
                      <a:lnTo>
                        <a:pt x="510" y="312"/>
                      </a:lnTo>
                      <a:lnTo>
                        <a:pt x="516" y="306"/>
                      </a:lnTo>
                      <a:lnTo>
                        <a:pt x="522" y="306"/>
                      </a:lnTo>
                      <a:lnTo>
                        <a:pt x="528" y="300"/>
                      </a:lnTo>
                      <a:lnTo>
                        <a:pt x="540" y="312"/>
                      </a:lnTo>
                      <a:lnTo>
                        <a:pt x="552" y="312"/>
                      </a:lnTo>
                      <a:lnTo>
                        <a:pt x="558" y="300"/>
                      </a:lnTo>
                      <a:lnTo>
                        <a:pt x="558" y="294"/>
                      </a:lnTo>
                      <a:lnTo>
                        <a:pt x="564" y="288"/>
                      </a:lnTo>
                      <a:lnTo>
                        <a:pt x="564" y="282"/>
                      </a:lnTo>
                      <a:lnTo>
                        <a:pt x="552" y="282"/>
                      </a:lnTo>
                      <a:lnTo>
                        <a:pt x="558" y="276"/>
                      </a:lnTo>
                      <a:lnTo>
                        <a:pt x="558" y="264"/>
                      </a:lnTo>
                      <a:lnTo>
                        <a:pt x="552" y="264"/>
                      </a:lnTo>
                      <a:lnTo>
                        <a:pt x="546" y="270"/>
                      </a:lnTo>
                      <a:lnTo>
                        <a:pt x="546" y="252"/>
                      </a:lnTo>
                      <a:lnTo>
                        <a:pt x="540" y="246"/>
                      </a:lnTo>
                      <a:lnTo>
                        <a:pt x="534" y="246"/>
                      </a:lnTo>
                      <a:lnTo>
                        <a:pt x="528" y="240"/>
                      </a:lnTo>
                      <a:lnTo>
                        <a:pt x="528" y="234"/>
                      </a:lnTo>
                      <a:lnTo>
                        <a:pt x="540" y="228"/>
                      </a:lnTo>
                      <a:lnTo>
                        <a:pt x="546" y="222"/>
                      </a:lnTo>
                      <a:lnTo>
                        <a:pt x="540" y="216"/>
                      </a:lnTo>
                      <a:lnTo>
                        <a:pt x="534" y="216"/>
                      </a:lnTo>
                      <a:lnTo>
                        <a:pt x="540" y="210"/>
                      </a:lnTo>
                      <a:lnTo>
                        <a:pt x="540" y="204"/>
                      </a:lnTo>
                      <a:lnTo>
                        <a:pt x="528" y="204"/>
                      </a:lnTo>
                      <a:lnTo>
                        <a:pt x="528" y="192"/>
                      </a:lnTo>
                      <a:lnTo>
                        <a:pt x="534" y="192"/>
                      </a:lnTo>
                      <a:lnTo>
                        <a:pt x="534" y="174"/>
                      </a:lnTo>
                      <a:lnTo>
                        <a:pt x="522" y="174"/>
                      </a:lnTo>
                      <a:lnTo>
                        <a:pt x="516" y="168"/>
                      </a:lnTo>
                      <a:lnTo>
                        <a:pt x="510" y="168"/>
                      </a:lnTo>
                      <a:lnTo>
                        <a:pt x="504" y="162"/>
                      </a:lnTo>
                      <a:lnTo>
                        <a:pt x="504" y="150"/>
                      </a:lnTo>
                      <a:lnTo>
                        <a:pt x="510" y="150"/>
                      </a:lnTo>
                      <a:lnTo>
                        <a:pt x="522" y="138"/>
                      </a:lnTo>
                      <a:lnTo>
                        <a:pt x="522" y="120"/>
                      </a:lnTo>
                      <a:lnTo>
                        <a:pt x="516" y="114"/>
                      </a:lnTo>
                      <a:lnTo>
                        <a:pt x="510" y="114"/>
                      </a:lnTo>
                      <a:lnTo>
                        <a:pt x="510" y="96"/>
                      </a:lnTo>
                      <a:lnTo>
                        <a:pt x="504" y="90"/>
                      </a:lnTo>
                      <a:lnTo>
                        <a:pt x="486" y="84"/>
                      </a:lnTo>
                      <a:lnTo>
                        <a:pt x="486" y="78"/>
                      </a:lnTo>
                      <a:lnTo>
                        <a:pt x="480" y="66"/>
                      </a:lnTo>
                      <a:lnTo>
                        <a:pt x="474" y="60"/>
                      </a:lnTo>
                      <a:lnTo>
                        <a:pt x="456" y="60"/>
                      </a:lnTo>
                      <a:lnTo>
                        <a:pt x="450" y="54"/>
                      </a:lnTo>
                      <a:lnTo>
                        <a:pt x="444" y="54"/>
                      </a:lnTo>
                      <a:lnTo>
                        <a:pt x="438" y="48"/>
                      </a:lnTo>
                      <a:lnTo>
                        <a:pt x="426" y="48"/>
                      </a:lnTo>
                      <a:lnTo>
                        <a:pt x="420" y="42"/>
                      </a:lnTo>
                      <a:lnTo>
                        <a:pt x="396" y="42"/>
                      </a:lnTo>
                      <a:lnTo>
                        <a:pt x="384" y="54"/>
                      </a:lnTo>
                      <a:lnTo>
                        <a:pt x="342" y="54"/>
                      </a:lnTo>
                      <a:lnTo>
                        <a:pt x="342" y="72"/>
                      </a:lnTo>
                      <a:lnTo>
                        <a:pt x="300" y="72"/>
                      </a:lnTo>
                      <a:lnTo>
                        <a:pt x="300" y="60"/>
                      </a:lnTo>
                      <a:lnTo>
                        <a:pt x="312" y="48"/>
                      </a:lnTo>
                      <a:lnTo>
                        <a:pt x="312" y="42"/>
                      </a:lnTo>
                      <a:lnTo>
                        <a:pt x="318" y="30"/>
                      </a:lnTo>
                      <a:lnTo>
                        <a:pt x="294" y="42"/>
                      </a:lnTo>
                      <a:lnTo>
                        <a:pt x="252" y="36"/>
                      </a:lnTo>
                      <a:lnTo>
                        <a:pt x="246" y="30"/>
                      </a:lnTo>
                      <a:lnTo>
                        <a:pt x="246" y="18"/>
                      </a:lnTo>
                      <a:lnTo>
                        <a:pt x="240" y="6"/>
                      </a:lnTo>
                      <a:lnTo>
                        <a:pt x="234" y="6"/>
                      </a:lnTo>
                      <a:lnTo>
                        <a:pt x="234" y="12"/>
                      </a:lnTo>
                      <a:lnTo>
                        <a:pt x="228" y="6"/>
                      </a:lnTo>
                      <a:lnTo>
                        <a:pt x="204" y="6"/>
                      </a:lnTo>
                      <a:lnTo>
                        <a:pt x="198" y="0"/>
                      </a:lnTo>
                      <a:lnTo>
                        <a:pt x="168" y="0"/>
                      </a:lnTo>
                      <a:lnTo>
                        <a:pt x="192" y="36"/>
                      </a:lnTo>
                      <a:lnTo>
                        <a:pt x="180" y="48"/>
                      </a:lnTo>
                      <a:lnTo>
                        <a:pt x="198" y="72"/>
                      </a:lnTo>
                      <a:lnTo>
                        <a:pt x="216" y="90"/>
                      </a:lnTo>
                      <a:lnTo>
                        <a:pt x="186" y="78"/>
                      </a:lnTo>
                      <a:lnTo>
                        <a:pt x="162" y="84"/>
                      </a:lnTo>
                      <a:lnTo>
                        <a:pt x="162" y="108"/>
                      </a:lnTo>
                      <a:lnTo>
                        <a:pt x="132" y="108"/>
                      </a:lnTo>
                      <a:lnTo>
                        <a:pt x="126" y="96"/>
                      </a:lnTo>
                      <a:lnTo>
                        <a:pt x="84" y="96"/>
                      </a:lnTo>
                      <a:lnTo>
                        <a:pt x="84" y="126"/>
                      </a:lnTo>
                      <a:lnTo>
                        <a:pt x="90" y="126"/>
                      </a:lnTo>
                      <a:lnTo>
                        <a:pt x="84" y="132"/>
                      </a:lnTo>
                      <a:lnTo>
                        <a:pt x="90" y="144"/>
                      </a:lnTo>
                      <a:lnTo>
                        <a:pt x="78" y="150"/>
                      </a:lnTo>
                      <a:lnTo>
                        <a:pt x="72" y="150"/>
                      </a:lnTo>
                      <a:lnTo>
                        <a:pt x="72" y="168"/>
                      </a:lnTo>
                      <a:lnTo>
                        <a:pt x="78" y="174"/>
                      </a:lnTo>
                      <a:lnTo>
                        <a:pt x="66" y="174"/>
                      </a:lnTo>
                      <a:lnTo>
                        <a:pt x="54" y="180"/>
                      </a:lnTo>
                      <a:lnTo>
                        <a:pt x="48" y="180"/>
                      </a:lnTo>
                      <a:lnTo>
                        <a:pt x="48" y="186"/>
                      </a:lnTo>
                      <a:lnTo>
                        <a:pt x="54" y="192"/>
                      </a:lnTo>
                      <a:lnTo>
                        <a:pt x="60" y="192"/>
                      </a:lnTo>
                      <a:lnTo>
                        <a:pt x="72" y="204"/>
                      </a:lnTo>
                      <a:lnTo>
                        <a:pt x="72" y="210"/>
                      </a:lnTo>
                      <a:lnTo>
                        <a:pt x="66" y="210"/>
                      </a:lnTo>
                      <a:lnTo>
                        <a:pt x="60" y="216"/>
                      </a:lnTo>
                      <a:lnTo>
                        <a:pt x="54" y="228"/>
                      </a:lnTo>
                      <a:lnTo>
                        <a:pt x="48" y="228"/>
                      </a:lnTo>
                      <a:lnTo>
                        <a:pt x="42" y="234"/>
                      </a:lnTo>
                      <a:lnTo>
                        <a:pt x="42" y="240"/>
                      </a:lnTo>
                      <a:lnTo>
                        <a:pt x="18" y="240"/>
                      </a:lnTo>
                      <a:lnTo>
                        <a:pt x="12" y="234"/>
                      </a:lnTo>
                      <a:lnTo>
                        <a:pt x="6" y="234"/>
                      </a:lnTo>
                      <a:lnTo>
                        <a:pt x="12" y="258"/>
                      </a:lnTo>
                      <a:lnTo>
                        <a:pt x="12" y="264"/>
                      </a:lnTo>
                      <a:lnTo>
                        <a:pt x="18" y="270"/>
                      </a:lnTo>
                      <a:lnTo>
                        <a:pt x="18" y="276"/>
                      </a:lnTo>
                      <a:lnTo>
                        <a:pt x="6" y="282"/>
                      </a:lnTo>
                      <a:lnTo>
                        <a:pt x="0" y="288"/>
                      </a:lnTo>
                      <a:lnTo>
                        <a:pt x="6" y="294"/>
                      </a:lnTo>
                      <a:lnTo>
                        <a:pt x="6" y="306"/>
                      </a:lnTo>
                      <a:lnTo>
                        <a:pt x="0" y="312"/>
                      </a:lnTo>
                      <a:lnTo>
                        <a:pt x="0" y="324"/>
                      </a:lnTo>
                      <a:lnTo>
                        <a:pt x="12" y="324"/>
                      </a:lnTo>
                      <a:lnTo>
                        <a:pt x="24" y="336"/>
                      </a:lnTo>
                      <a:lnTo>
                        <a:pt x="24" y="354"/>
                      </a:lnTo>
                      <a:lnTo>
                        <a:pt x="30" y="360"/>
                      </a:lnTo>
                      <a:lnTo>
                        <a:pt x="18" y="360"/>
                      </a:lnTo>
                      <a:lnTo>
                        <a:pt x="12" y="366"/>
                      </a:lnTo>
                      <a:lnTo>
                        <a:pt x="12" y="384"/>
                      </a:lnTo>
                      <a:lnTo>
                        <a:pt x="18" y="390"/>
                      </a:lnTo>
                      <a:lnTo>
                        <a:pt x="24" y="390"/>
                      </a:lnTo>
                      <a:lnTo>
                        <a:pt x="36" y="396"/>
                      </a:lnTo>
                      <a:lnTo>
                        <a:pt x="36" y="408"/>
                      </a:lnTo>
                      <a:lnTo>
                        <a:pt x="30" y="414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3" name="France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2595" y="1259"/>
                  <a:ext cx="233" cy="201"/>
                </a:xfrm>
                <a:custGeom>
                  <a:avLst/>
                  <a:gdLst>
                    <a:gd name="T0" fmla="*/ 589681941 w 230"/>
                    <a:gd name="T1" fmla="*/ 431117225 h 198"/>
                    <a:gd name="T2" fmla="*/ 568990789 w 230"/>
                    <a:gd name="T3" fmla="*/ 446700914 h 198"/>
                    <a:gd name="T4" fmla="*/ 563818806 w 230"/>
                    <a:gd name="T5" fmla="*/ 483059093 h 198"/>
                    <a:gd name="T6" fmla="*/ 563818806 w 230"/>
                    <a:gd name="T7" fmla="*/ 503836808 h 198"/>
                    <a:gd name="T8" fmla="*/ 594853925 w 230"/>
                    <a:gd name="T9" fmla="*/ 498642782 h 198"/>
                    <a:gd name="T10" fmla="*/ 594853925 w 230"/>
                    <a:gd name="T11" fmla="*/ 446700914 h 198"/>
                    <a:gd name="T12" fmla="*/ 496573367 w 230"/>
                    <a:gd name="T13" fmla="*/ 103883762 h 198"/>
                    <a:gd name="T14" fmla="*/ 475883823 w 230"/>
                    <a:gd name="T15" fmla="*/ 88301685 h 198"/>
                    <a:gd name="T16" fmla="*/ 450020688 w 230"/>
                    <a:gd name="T17" fmla="*/ 88301685 h 198"/>
                    <a:gd name="T18" fmla="*/ 418983860 w 230"/>
                    <a:gd name="T19" fmla="*/ 72717996 h 198"/>
                    <a:gd name="T20" fmla="*/ 393120724 w 230"/>
                    <a:gd name="T21" fmla="*/ 62329945 h 198"/>
                    <a:gd name="T22" fmla="*/ 367257589 w 230"/>
                    <a:gd name="T23" fmla="*/ 36359804 h 198"/>
                    <a:gd name="T24" fmla="*/ 325876894 w 230"/>
                    <a:gd name="T25" fmla="*/ 15582083 h 198"/>
                    <a:gd name="T26" fmla="*/ 289668183 w 230"/>
                    <a:gd name="T27" fmla="*/ 5194027 h 198"/>
                    <a:gd name="T28" fmla="*/ 268977031 w 230"/>
                    <a:gd name="T29" fmla="*/ 20776109 h 198"/>
                    <a:gd name="T30" fmla="*/ 268977031 w 230"/>
                    <a:gd name="T31" fmla="*/ 57135919 h 198"/>
                    <a:gd name="T32" fmla="*/ 222424352 w 230"/>
                    <a:gd name="T33" fmla="*/ 88301685 h 198"/>
                    <a:gd name="T34" fmla="*/ 175870015 w 230"/>
                    <a:gd name="T35" fmla="*/ 98689736 h 198"/>
                    <a:gd name="T36" fmla="*/ 144833287 w 230"/>
                    <a:gd name="T37" fmla="*/ 72717996 h 198"/>
                    <a:gd name="T38" fmla="*/ 139661303 w 230"/>
                    <a:gd name="T39" fmla="*/ 88301685 h 198"/>
                    <a:gd name="T40" fmla="*/ 144833287 w 230"/>
                    <a:gd name="T41" fmla="*/ 124659890 h 198"/>
                    <a:gd name="T42" fmla="*/ 98280583 w 230"/>
                    <a:gd name="T43" fmla="*/ 140243578 h 198"/>
                    <a:gd name="T44" fmla="*/ 77589432 w 230"/>
                    <a:gd name="T45" fmla="*/ 119465864 h 198"/>
                    <a:gd name="T46" fmla="*/ 51726283 w 230"/>
                    <a:gd name="T47" fmla="*/ 124659890 h 198"/>
                    <a:gd name="T48" fmla="*/ 15517566 w 230"/>
                    <a:gd name="T49" fmla="*/ 135049553 h 198"/>
                    <a:gd name="T50" fmla="*/ 20691158 w 230"/>
                    <a:gd name="T51" fmla="*/ 145437604 h 198"/>
                    <a:gd name="T52" fmla="*/ 5171985 w 230"/>
                    <a:gd name="T53" fmla="*/ 155825655 h 198"/>
                    <a:gd name="T54" fmla="*/ 31035132 w 230"/>
                    <a:gd name="T55" fmla="*/ 171407732 h 198"/>
                    <a:gd name="T56" fmla="*/ 98280583 w 230"/>
                    <a:gd name="T57" fmla="*/ 197379472 h 198"/>
                    <a:gd name="T58" fmla="*/ 113798168 w 230"/>
                    <a:gd name="T59" fmla="*/ 223349651 h 198"/>
                    <a:gd name="T60" fmla="*/ 150006879 w 230"/>
                    <a:gd name="T61" fmla="*/ 275291519 h 198"/>
                    <a:gd name="T62" fmla="*/ 150006879 w 230"/>
                    <a:gd name="T63" fmla="*/ 306457285 h 198"/>
                    <a:gd name="T64" fmla="*/ 134489320 w 230"/>
                    <a:gd name="T65" fmla="*/ 373981230 h 198"/>
                    <a:gd name="T66" fmla="*/ 124143744 w 230"/>
                    <a:gd name="T67" fmla="*/ 394758945 h 198"/>
                    <a:gd name="T68" fmla="*/ 118970152 w 230"/>
                    <a:gd name="T69" fmla="*/ 415535047 h 198"/>
                    <a:gd name="T70" fmla="*/ 134489320 w 230"/>
                    <a:gd name="T71" fmla="*/ 420729073 h 198"/>
                    <a:gd name="T72" fmla="*/ 170698031 w 230"/>
                    <a:gd name="T73" fmla="*/ 431117225 h 198"/>
                    <a:gd name="T74" fmla="*/ 201733150 w 230"/>
                    <a:gd name="T75" fmla="*/ 446700914 h 198"/>
                    <a:gd name="T76" fmla="*/ 232768320 w 230"/>
                    <a:gd name="T77" fmla="*/ 431117225 h 198"/>
                    <a:gd name="T78" fmla="*/ 248287487 w 230"/>
                    <a:gd name="T79" fmla="*/ 446700914 h 198"/>
                    <a:gd name="T80" fmla="*/ 289668183 w 230"/>
                    <a:gd name="T81" fmla="*/ 457088965 h 198"/>
                    <a:gd name="T82" fmla="*/ 305185742 w 230"/>
                    <a:gd name="T83" fmla="*/ 451894939 h 198"/>
                    <a:gd name="T84" fmla="*/ 336222470 w 230"/>
                    <a:gd name="T85" fmla="*/ 415535047 h 198"/>
                    <a:gd name="T86" fmla="*/ 362085605 w 230"/>
                    <a:gd name="T87" fmla="*/ 394758945 h 198"/>
                    <a:gd name="T88" fmla="*/ 393120724 w 230"/>
                    <a:gd name="T89" fmla="*/ 405146996 h 198"/>
                    <a:gd name="T90" fmla="*/ 439675112 w 230"/>
                    <a:gd name="T91" fmla="*/ 420729073 h 198"/>
                    <a:gd name="T92" fmla="*/ 475883823 w 230"/>
                    <a:gd name="T93" fmla="*/ 415535047 h 198"/>
                    <a:gd name="T94" fmla="*/ 506918943 w 230"/>
                    <a:gd name="T95" fmla="*/ 384369282 h 198"/>
                    <a:gd name="T96" fmla="*/ 496573367 w 230"/>
                    <a:gd name="T97" fmla="*/ 363593179 h 198"/>
                    <a:gd name="T98" fmla="*/ 481055807 w 230"/>
                    <a:gd name="T99" fmla="*/ 353205128 h 198"/>
                    <a:gd name="T100" fmla="*/ 491401383 w 230"/>
                    <a:gd name="T101" fmla="*/ 337623051 h 198"/>
                    <a:gd name="T102" fmla="*/ 470710231 w 230"/>
                    <a:gd name="T103" fmla="*/ 311651311 h 198"/>
                    <a:gd name="T104" fmla="*/ 481055807 w 230"/>
                    <a:gd name="T105" fmla="*/ 280485545 h 198"/>
                    <a:gd name="T106" fmla="*/ 481055807 w 230"/>
                    <a:gd name="T107" fmla="*/ 259709442 h 198"/>
                    <a:gd name="T108" fmla="*/ 455192672 w 230"/>
                    <a:gd name="T109" fmla="*/ 259709442 h 198"/>
                    <a:gd name="T110" fmla="*/ 450020688 w 230"/>
                    <a:gd name="T111" fmla="*/ 244127365 h 198"/>
                    <a:gd name="T112" fmla="*/ 470710231 w 230"/>
                    <a:gd name="T113" fmla="*/ 212961600 h 198"/>
                    <a:gd name="T114" fmla="*/ 496573367 w 230"/>
                    <a:gd name="T115" fmla="*/ 197379472 h 198"/>
                    <a:gd name="T116" fmla="*/ 512090926 w 230"/>
                    <a:gd name="T117" fmla="*/ 155825655 h 198"/>
                    <a:gd name="T118" fmla="*/ 527610094 w 230"/>
                    <a:gd name="T119" fmla="*/ 129855527 h 198"/>
                    <a:gd name="T120" fmla="*/ 512090926 w 230"/>
                    <a:gd name="T121" fmla="*/ 103883762 h 19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30"/>
                    <a:gd name="T184" fmla="*/ 0 h 198"/>
                    <a:gd name="T185" fmla="*/ 230 w 230"/>
                    <a:gd name="T186" fmla="*/ 198 h 19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30" h="198">
                      <a:moveTo>
                        <a:pt x="230" y="172"/>
                      </a:moveTo>
                      <a:lnTo>
                        <a:pt x="230" y="172"/>
                      </a:lnTo>
                      <a:lnTo>
                        <a:pt x="230" y="166"/>
                      </a:lnTo>
                      <a:lnTo>
                        <a:pt x="228" y="166"/>
                      </a:lnTo>
                      <a:lnTo>
                        <a:pt x="224" y="168"/>
                      </a:lnTo>
                      <a:lnTo>
                        <a:pt x="224" y="170"/>
                      </a:lnTo>
                      <a:lnTo>
                        <a:pt x="220" y="172"/>
                      </a:lnTo>
                      <a:lnTo>
                        <a:pt x="218" y="174"/>
                      </a:lnTo>
                      <a:lnTo>
                        <a:pt x="216" y="178"/>
                      </a:lnTo>
                      <a:lnTo>
                        <a:pt x="216" y="182"/>
                      </a:lnTo>
                      <a:lnTo>
                        <a:pt x="218" y="186"/>
                      </a:lnTo>
                      <a:lnTo>
                        <a:pt x="218" y="190"/>
                      </a:lnTo>
                      <a:lnTo>
                        <a:pt x="218" y="192"/>
                      </a:lnTo>
                      <a:lnTo>
                        <a:pt x="218" y="194"/>
                      </a:lnTo>
                      <a:lnTo>
                        <a:pt x="222" y="196"/>
                      </a:lnTo>
                      <a:lnTo>
                        <a:pt x="224" y="198"/>
                      </a:lnTo>
                      <a:lnTo>
                        <a:pt x="230" y="192"/>
                      </a:lnTo>
                      <a:lnTo>
                        <a:pt x="230" y="186"/>
                      </a:lnTo>
                      <a:lnTo>
                        <a:pt x="228" y="186"/>
                      </a:lnTo>
                      <a:lnTo>
                        <a:pt x="230" y="184"/>
                      </a:lnTo>
                      <a:lnTo>
                        <a:pt x="230" y="172"/>
                      </a:lnTo>
                      <a:close/>
                      <a:moveTo>
                        <a:pt x="198" y="40"/>
                      </a:moveTo>
                      <a:lnTo>
                        <a:pt x="198" y="40"/>
                      </a:lnTo>
                      <a:lnTo>
                        <a:pt x="196" y="40"/>
                      </a:lnTo>
                      <a:lnTo>
                        <a:pt x="192" y="40"/>
                      </a:lnTo>
                      <a:lnTo>
                        <a:pt x="190" y="40"/>
                      </a:lnTo>
                      <a:lnTo>
                        <a:pt x="184" y="40"/>
                      </a:lnTo>
                      <a:lnTo>
                        <a:pt x="184" y="34"/>
                      </a:lnTo>
                      <a:lnTo>
                        <a:pt x="182" y="34"/>
                      </a:lnTo>
                      <a:lnTo>
                        <a:pt x="182" y="32"/>
                      </a:lnTo>
                      <a:lnTo>
                        <a:pt x="178" y="30"/>
                      </a:lnTo>
                      <a:lnTo>
                        <a:pt x="174" y="34"/>
                      </a:lnTo>
                      <a:lnTo>
                        <a:pt x="172" y="32"/>
                      </a:lnTo>
                      <a:lnTo>
                        <a:pt x="166" y="32"/>
                      </a:lnTo>
                      <a:lnTo>
                        <a:pt x="164" y="28"/>
                      </a:lnTo>
                      <a:lnTo>
                        <a:pt x="162" y="28"/>
                      </a:lnTo>
                      <a:lnTo>
                        <a:pt x="158" y="28"/>
                      </a:lnTo>
                      <a:lnTo>
                        <a:pt x="156" y="28"/>
                      </a:lnTo>
                      <a:lnTo>
                        <a:pt x="156" y="22"/>
                      </a:lnTo>
                      <a:lnTo>
                        <a:pt x="152" y="24"/>
                      </a:lnTo>
                      <a:lnTo>
                        <a:pt x="146" y="24"/>
                      </a:lnTo>
                      <a:lnTo>
                        <a:pt x="146" y="18"/>
                      </a:lnTo>
                      <a:lnTo>
                        <a:pt x="144" y="16"/>
                      </a:lnTo>
                      <a:lnTo>
                        <a:pt x="142" y="14"/>
                      </a:lnTo>
                      <a:lnTo>
                        <a:pt x="136" y="14"/>
                      </a:lnTo>
                      <a:lnTo>
                        <a:pt x="132" y="12"/>
                      </a:lnTo>
                      <a:lnTo>
                        <a:pt x="126" y="10"/>
                      </a:lnTo>
                      <a:lnTo>
                        <a:pt x="126" y="6"/>
                      </a:lnTo>
                      <a:lnTo>
                        <a:pt x="126" y="0"/>
                      </a:lnTo>
                      <a:lnTo>
                        <a:pt x="118" y="0"/>
                      </a:lnTo>
                      <a:lnTo>
                        <a:pt x="114" y="2"/>
                      </a:lnTo>
                      <a:lnTo>
                        <a:pt x="112" y="2"/>
                      </a:lnTo>
                      <a:lnTo>
                        <a:pt x="110" y="4"/>
                      </a:lnTo>
                      <a:lnTo>
                        <a:pt x="104" y="4"/>
                      </a:lnTo>
                      <a:lnTo>
                        <a:pt x="104" y="6"/>
                      </a:lnTo>
                      <a:lnTo>
                        <a:pt x="104" y="8"/>
                      </a:lnTo>
                      <a:lnTo>
                        <a:pt x="104" y="12"/>
                      </a:lnTo>
                      <a:lnTo>
                        <a:pt x="106" y="14"/>
                      </a:lnTo>
                      <a:lnTo>
                        <a:pt x="106" y="20"/>
                      </a:lnTo>
                      <a:lnTo>
                        <a:pt x="104" y="22"/>
                      </a:lnTo>
                      <a:lnTo>
                        <a:pt x="98" y="24"/>
                      </a:lnTo>
                      <a:lnTo>
                        <a:pt x="92" y="24"/>
                      </a:lnTo>
                      <a:lnTo>
                        <a:pt x="82" y="32"/>
                      </a:lnTo>
                      <a:lnTo>
                        <a:pt x="86" y="34"/>
                      </a:lnTo>
                      <a:lnTo>
                        <a:pt x="84" y="34"/>
                      </a:lnTo>
                      <a:lnTo>
                        <a:pt x="82" y="34"/>
                      </a:lnTo>
                      <a:lnTo>
                        <a:pt x="76" y="38"/>
                      </a:lnTo>
                      <a:lnTo>
                        <a:pt x="68" y="38"/>
                      </a:lnTo>
                      <a:lnTo>
                        <a:pt x="66" y="36"/>
                      </a:lnTo>
                      <a:lnTo>
                        <a:pt x="60" y="30"/>
                      </a:lnTo>
                      <a:lnTo>
                        <a:pt x="58" y="30"/>
                      </a:lnTo>
                      <a:lnTo>
                        <a:pt x="56" y="28"/>
                      </a:lnTo>
                      <a:lnTo>
                        <a:pt x="52" y="28"/>
                      </a:lnTo>
                      <a:lnTo>
                        <a:pt x="52" y="30"/>
                      </a:lnTo>
                      <a:lnTo>
                        <a:pt x="52" y="34"/>
                      </a:lnTo>
                      <a:lnTo>
                        <a:pt x="54" y="34"/>
                      </a:lnTo>
                      <a:lnTo>
                        <a:pt x="56" y="38"/>
                      </a:lnTo>
                      <a:lnTo>
                        <a:pt x="58" y="40"/>
                      </a:lnTo>
                      <a:lnTo>
                        <a:pt x="58" y="46"/>
                      </a:lnTo>
                      <a:lnTo>
                        <a:pt x="56" y="48"/>
                      </a:lnTo>
                      <a:lnTo>
                        <a:pt x="54" y="48"/>
                      </a:lnTo>
                      <a:lnTo>
                        <a:pt x="48" y="48"/>
                      </a:lnTo>
                      <a:lnTo>
                        <a:pt x="38" y="48"/>
                      </a:lnTo>
                      <a:lnTo>
                        <a:pt x="38" y="54"/>
                      </a:lnTo>
                      <a:lnTo>
                        <a:pt x="36" y="52"/>
                      </a:lnTo>
                      <a:lnTo>
                        <a:pt x="34" y="48"/>
                      </a:lnTo>
                      <a:lnTo>
                        <a:pt x="32" y="48"/>
                      </a:lnTo>
                      <a:lnTo>
                        <a:pt x="30" y="46"/>
                      </a:lnTo>
                      <a:lnTo>
                        <a:pt x="26" y="46"/>
                      </a:lnTo>
                      <a:lnTo>
                        <a:pt x="24" y="48"/>
                      </a:lnTo>
                      <a:lnTo>
                        <a:pt x="22" y="48"/>
                      </a:lnTo>
                      <a:lnTo>
                        <a:pt x="20" y="48"/>
                      </a:lnTo>
                      <a:lnTo>
                        <a:pt x="16" y="48"/>
                      </a:lnTo>
                      <a:lnTo>
                        <a:pt x="12" y="50"/>
                      </a:lnTo>
                      <a:lnTo>
                        <a:pt x="8" y="50"/>
                      </a:lnTo>
                      <a:lnTo>
                        <a:pt x="6" y="52"/>
                      </a:lnTo>
                      <a:lnTo>
                        <a:pt x="4" y="54"/>
                      </a:lnTo>
                      <a:lnTo>
                        <a:pt x="6" y="56"/>
                      </a:lnTo>
                      <a:lnTo>
                        <a:pt x="8" y="56"/>
                      </a:lnTo>
                      <a:lnTo>
                        <a:pt x="10" y="58"/>
                      </a:lnTo>
                      <a:lnTo>
                        <a:pt x="10" y="60"/>
                      </a:lnTo>
                      <a:lnTo>
                        <a:pt x="6" y="60"/>
                      </a:lnTo>
                      <a:lnTo>
                        <a:pt x="2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6" y="66"/>
                      </a:lnTo>
                      <a:lnTo>
                        <a:pt x="12" y="66"/>
                      </a:lnTo>
                      <a:lnTo>
                        <a:pt x="12" y="64"/>
                      </a:lnTo>
                      <a:lnTo>
                        <a:pt x="26" y="72"/>
                      </a:lnTo>
                      <a:lnTo>
                        <a:pt x="32" y="72"/>
                      </a:lnTo>
                      <a:lnTo>
                        <a:pt x="38" y="76"/>
                      </a:lnTo>
                      <a:lnTo>
                        <a:pt x="48" y="76"/>
                      </a:lnTo>
                      <a:lnTo>
                        <a:pt x="40" y="80"/>
                      </a:lnTo>
                      <a:lnTo>
                        <a:pt x="42" y="84"/>
                      </a:lnTo>
                      <a:lnTo>
                        <a:pt x="44" y="86"/>
                      </a:lnTo>
                      <a:lnTo>
                        <a:pt x="46" y="92"/>
                      </a:lnTo>
                      <a:lnTo>
                        <a:pt x="52" y="96"/>
                      </a:lnTo>
                      <a:lnTo>
                        <a:pt x="58" y="96"/>
                      </a:lnTo>
                      <a:lnTo>
                        <a:pt x="58" y="106"/>
                      </a:lnTo>
                      <a:lnTo>
                        <a:pt x="62" y="114"/>
                      </a:lnTo>
                      <a:lnTo>
                        <a:pt x="66" y="124"/>
                      </a:lnTo>
                      <a:lnTo>
                        <a:pt x="58" y="114"/>
                      </a:lnTo>
                      <a:lnTo>
                        <a:pt x="58" y="118"/>
                      </a:lnTo>
                      <a:lnTo>
                        <a:pt x="56" y="120"/>
                      </a:lnTo>
                      <a:lnTo>
                        <a:pt x="56" y="132"/>
                      </a:lnTo>
                      <a:lnTo>
                        <a:pt x="54" y="134"/>
                      </a:lnTo>
                      <a:lnTo>
                        <a:pt x="52" y="144"/>
                      </a:lnTo>
                      <a:lnTo>
                        <a:pt x="52" y="146"/>
                      </a:lnTo>
                      <a:lnTo>
                        <a:pt x="50" y="150"/>
                      </a:lnTo>
                      <a:lnTo>
                        <a:pt x="50" y="152"/>
                      </a:lnTo>
                      <a:lnTo>
                        <a:pt x="48" y="152"/>
                      </a:lnTo>
                      <a:lnTo>
                        <a:pt x="48" y="154"/>
                      </a:lnTo>
                      <a:lnTo>
                        <a:pt x="46" y="156"/>
                      </a:lnTo>
                      <a:lnTo>
                        <a:pt x="44" y="158"/>
                      </a:lnTo>
                      <a:lnTo>
                        <a:pt x="46" y="160"/>
                      </a:lnTo>
                      <a:lnTo>
                        <a:pt x="46" y="158"/>
                      </a:lnTo>
                      <a:lnTo>
                        <a:pt x="48" y="158"/>
                      </a:lnTo>
                      <a:lnTo>
                        <a:pt x="52" y="160"/>
                      </a:lnTo>
                      <a:lnTo>
                        <a:pt x="52" y="162"/>
                      </a:lnTo>
                      <a:lnTo>
                        <a:pt x="50" y="164"/>
                      </a:lnTo>
                      <a:lnTo>
                        <a:pt x="60" y="164"/>
                      </a:lnTo>
                      <a:lnTo>
                        <a:pt x="64" y="168"/>
                      </a:lnTo>
                      <a:lnTo>
                        <a:pt x="66" y="166"/>
                      </a:lnTo>
                      <a:lnTo>
                        <a:pt x="68" y="166"/>
                      </a:lnTo>
                      <a:lnTo>
                        <a:pt x="72" y="170"/>
                      </a:lnTo>
                      <a:lnTo>
                        <a:pt x="78" y="170"/>
                      </a:lnTo>
                      <a:lnTo>
                        <a:pt x="78" y="172"/>
                      </a:lnTo>
                      <a:lnTo>
                        <a:pt x="84" y="172"/>
                      </a:lnTo>
                      <a:lnTo>
                        <a:pt x="84" y="168"/>
                      </a:lnTo>
                      <a:lnTo>
                        <a:pt x="86" y="166"/>
                      </a:lnTo>
                      <a:lnTo>
                        <a:pt x="90" y="166"/>
                      </a:lnTo>
                      <a:lnTo>
                        <a:pt x="92" y="168"/>
                      </a:lnTo>
                      <a:lnTo>
                        <a:pt x="92" y="170"/>
                      </a:lnTo>
                      <a:lnTo>
                        <a:pt x="96" y="170"/>
                      </a:lnTo>
                      <a:lnTo>
                        <a:pt x="96" y="172"/>
                      </a:lnTo>
                      <a:lnTo>
                        <a:pt x="104" y="172"/>
                      </a:lnTo>
                      <a:lnTo>
                        <a:pt x="104" y="174"/>
                      </a:lnTo>
                      <a:lnTo>
                        <a:pt x="104" y="176"/>
                      </a:lnTo>
                      <a:lnTo>
                        <a:pt x="112" y="176"/>
                      </a:lnTo>
                      <a:lnTo>
                        <a:pt x="112" y="178"/>
                      </a:lnTo>
                      <a:lnTo>
                        <a:pt x="118" y="178"/>
                      </a:lnTo>
                      <a:lnTo>
                        <a:pt x="118" y="176"/>
                      </a:lnTo>
                      <a:lnTo>
                        <a:pt x="118" y="174"/>
                      </a:lnTo>
                      <a:lnTo>
                        <a:pt x="122" y="174"/>
                      </a:lnTo>
                      <a:lnTo>
                        <a:pt x="122" y="170"/>
                      </a:lnTo>
                      <a:lnTo>
                        <a:pt x="126" y="164"/>
                      </a:lnTo>
                      <a:lnTo>
                        <a:pt x="130" y="160"/>
                      </a:lnTo>
                      <a:lnTo>
                        <a:pt x="132" y="158"/>
                      </a:lnTo>
                      <a:lnTo>
                        <a:pt x="134" y="156"/>
                      </a:lnTo>
                      <a:lnTo>
                        <a:pt x="138" y="154"/>
                      </a:lnTo>
                      <a:lnTo>
                        <a:pt x="140" y="152"/>
                      </a:lnTo>
                      <a:lnTo>
                        <a:pt x="144" y="152"/>
                      </a:lnTo>
                      <a:lnTo>
                        <a:pt x="146" y="154"/>
                      </a:lnTo>
                      <a:lnTo>
                        <a:pt x="150" y="154"/>
                      </a:lnTo>
                      <a:lnTo>
                        <a:pt x="152" y="156"/>
                      </a:lnTo>
                      <a:lnTo>
                        <a:pt x="162" y="156"/>
                      </a:lnTo>
                      <a:lnTo>
                        <a:pt x="166" y="160"/>
                      </a:lnTo>
                      <a:lnTo>
                        <a:pt x="166" y="162"/>
                      </a:lnTo>
                      <a:lnTo>
                        <a:pt x="170" y="162"/>
                      </a:lnTo>
                      <a:lnTo>
                        <a:pt x="172" y="164"/>
                      </a:lnTo>
                      <a:lnTo>
                        <a:pt x="178" y="164"/>
                      </a:lnTo>
                      <a:lnTo>
                        <a:pt x="182" y="162"/>
                      </a:lnTo>
                      <a:lnTo>
                        <a:pt x="184" y="160"/>
                      </a:lnTo>
                      <a:lnTo>
                        <a:pt x="186" y="154"/>
                      </a:lnTo>
                      <a:lnTo>
                        <a:pt x="192" y="150"/>
                      </a:lnTo>
                      <a:lnTo>
                        <a:pt x="196" y="150"/>
                      </a:lnTo>
                      <a:lnTo>
                        <a:pt x="196" y="148"/>
                      </a:lnTo>
                      <a:lnTo>
                        <a:pt x="200" y="144"/>
                      </a:lnTo>
                      <a:lnTo>
                        <a:pt x="200" y="142"/>
                      </a:lnTo>
                      <a:lnTo>
                        <a:pt x="198" y="140"/>
                      </a:lnTo>
                      <a:lnTo>
                        <a:pt x="192" y="140"/>
                      </a:lnTo>
                      <a:lnTo>
                        <a:pt x="188" y="138"/>
                      </a:lnTo>
                      <a:lnTo>
                        <a:pt x="186" y="136"/>
                      </a:lnTo>
                      <a:lnTo>
                        <a:pt x="186" y="134"/>
                      </a:lnTo>
                      <a:lnTo>
                        <a:pt x="188" y="132"/>
                      </a:lnTo>
                      <a:lnTo>
                        <a:pt x="190" y="130"/>
                      </a:lnTo>
                      <a:lnTo>
                        <a:pt x="190" y="126"/>
                      </a:lnTo>
                      <a:lnTo>
                        <a:pt x="188" y="126"/>
                      </a:lnTo>
                      <a:lnTo>
                        <a:pt x="184" y="126"/>
                      </a:lnTo>
                      <a:lnTo>
                        <a:pt x="182" y="120"/>
                      </a:lnTo>
                      <a:lnTo>
                        <a:pt x="188" y="120"/>
                      </a:lnTo>
                      <a:lnTo>
                        <a:pt x="192" y="116"/>
                      </a:lnTo>
                      <a:lnTo>
                        <a:pt x="192" y="114"/>
                      </a:lnTo>
                      <a:lnTo>
                        <a:pt x="186" y="108"/>
                      </a:lnTo>
                      <a:lnTo>
                        <a:pt x="188" y="106"/>
                      </a:lnTo>
                      <a:lnTo>
                        <a:pt x="190" y="106"/>
                      </a:lnTo>
                      <a:lnTo>
                        <a:pt x="190" y="104"/>
                      </a:lnTo>
                      <a:lnTo>
                        <a:pt x="186" y="100"/>
                      </a:lnTo>
                      <a:lnTo>
                        <a:pt x="188" y="94"/>
                      </a:lnTo>
                      <a:lnTo>
                        <a:pt x="186" y="94"/>
                      </a:lnTo>
                      <a:lnTo>
                        <a:pt x="182" y="94"/>
                      </a:lnTo>
                      <a:lnTo>
                        <a:pt x="176" y="100"/>
                      </a:lnTo>
                      <a:lnTo>
                        <a:pt x="174" y="100"/>
                      </a:lnTo>
                      <a:lnTo>
                        <a:pt x="174" y="98"/>
                      </a:lnTo>
                      <a:lnTo>
                        <a:pt x="176" y="96"/>
                      </a:lnTo>
                      <a:lnTo>
                        <a:pt x="174" y="94"/>
                      </a:lnTo>
                      <a:lnTo>
                        <a:pt x="178" y="92"/>
                      </a:lnTo>
                      <a:lnTo>
                        <a:pt x="178" y="88"/>
                      </a:lnTo>
                      <a:lnTo>
                        <a:pt x="182" y="86"/>
                      </a:lnTo>
                      <a:lnTo>
                        <a:pt x="182" y="82"/>
                      </a:lnTo>
                      <a:lnTo>
                        <a:pt x="186" y="82"/>
                      </a:lnTo>
                      <a:lnTo>
                        <a:pt x="188" y="80"/>
                      </a:lnTo>
                      <a:lnTo>
                        <a:pt x="190" y="78"/>
                      </a:lnTo>
                      <a:lnTo>
                        <a:pt x="192" y="76"/>
                      </a:lnTo>
                      <a:lnTo>
                        <a:pt x="192" y="74"/>
                      </a:lnTo>
                      <a:lnTo>
                        <a:pt x="198" y="76"/>
                      </a:lnTo>
                      <a:lnTo>
                        <a:pt x="198" y="72"/>
                      </a:lnTo>
                      <a:lnTo>
                        <a:pt x="198" y="60"/>
                      </a:lnTo>
                      <a:lnTo>
                        <a:pt x="200" y="58"/>
                      </a:lnTo>
                      <a:lnTo>
                        <a:pt x="202" y="56"/>
                      </a:lnTo>
                      <a:lnTo>
                        <a:pt x="204" y="54"/>
                      </a:lnTo>
                      <a:lnTo>
                        <a:pt x="204" y="50"/>
                      </a:lnTo>
                      <a:lnTo>
                        <a:pt x="208" y="46"/>
                      </a:lnTo>
                      <a:lnTo>
                        <a:pt x="210" y="42"/>
                      </a:lnTo>
                      <a:lnTo>
                        <a:pt x="204" y="40"/>
                      </a:lnTo>
                      <a:lnTo>
                        <a:pt x="198" y="40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4" name="Finland" descr="© INSCALE GmbH, 15.06.2010"/>
                <p:cNvSpPr>
                  <a:spLocks/>
                </p:cNvSpPr>
                <p:nvPr/>
              </p:nvSpPr>
              <p:spPr bwMode="auto">
                <a:xfrm>
                  <a:off x="2981" y="920"/>
                  <a:ext cx="161" cy="183"/>
                </a:xfrm>
                <a:custGeom>
                  <a:avLst/>
                  <a:gdLst>
                    <a:gd name="T0" fmla="*/ 2147483647 w 630"/>
                    <a:gd name="T1" fmla="*/ 2147483647 h 714"/>
                    <a:gd name="T2" fmla="*/ 2147483647 w 630"/>
                    <a:gd name="T3" fmla="*/ 2147483647 h 714"/>
                    <a:gd name="T4" fmla="*/ 2147483647 w 630"/>
                    <a:gd name="T5" fmla="*/ 2147483647 h 714"/>
                    <a:gd name="T6" fmla="*/ 2147483647 w 630"/>
                    <a:gd name="T7" fmla="*/ 2147483647 h 714"/>
                    <a:gd name="T8" fmla="*/ 2147483647 w 630"/>
                    <a:gd name="T9" fmla="*/ 2147483647 h 714"/>
                    <a:gd name="T10" fmla="*/ 2147483647 w 630"/>
                    <a:gd name="T11" fmla="*/ 2147483647 h 714"/>
                    <a:gd name="T12" fmla="*/ 2147483647 w 630"/>
                    <a:gd name="T13" fmla="*/ 2147483647 h 714"/>
                    <a:gd name="T14" fmla="*/ 2147483647 w 630"/>
                    <a:gd name="T15" fmla="*/ 2147483647 h 714"/>
                    <a:gd name="T16" fmla="*/ 2147483647 w 630"/>
                    <a:gd name="T17" fmla="*/ 2147483647 h 714"/>
                    <a:gd name="T18" fmla="*/ 2147483647 w 630"/>
                    <a:gd name="T19" fmla="*/ 2147483647 h 714"/>
                    <a:gd name="T20" fmla="*/ 2147483647 w 630"/>
                    <a:gd name="T21" fmla="*/ 2147483647 h 714"/>
                    <a:gd name="T22" fmla="*/ 2147483647 w 630"/>
                    <a:gd name="T23" fmla="*/ 2147483647 h 714"/>
                    <a:gd name="T24" fmla="*/ 2147483647 w 630"/>
                    <a:gd name="T25" fmla="*/ 2147483647 h 714"/>
                    <a:gd name="T26" fmla="*/ 2147483647 w 630"/>
                    <a:gd name="T27" fmla="*/ 2147483647 h 714"/>
                    <a:gd name="T28" fmla="*/ 2147483647 w 630"/>
                    <a:gd name="T29" fmla="*/ 2147483647 h 714"/>
                    <a:gd name="T30" fmla="*/ 2147483647 w 630"/>
                    <a:gd name="T31" fmla="*/ 2147483647 h 714"/>
                    <a:gd name="T32" fmla="*/ 2147483647 w 630"/>
                    <a:gd name="T33" fmla="*/ 2147483647 h 714"/>
                    <a:gd name="T34" fmla="*/ 2147483647 w 630"/>
                    <a:gd name="T35" fmla="*/ 2147483647 h 714"/>
                    <a:gd name="T36" fmla="*/ 2147483647 w 630"/>
                    <a:gd name="T37" fmla="*/ 2147483647 h 714"/>
                    <a:gd name="T38" fmla="*/ 2147483647 w 630"/>
                    <a:gd name="T39" fmla="*/ 2147483647 h 714"/>
                    <a:gd name="T40" fmla="*/ 2147483647 w 630"/>
                    <a:gd name="T41" fmla="*/ 2147483647 h 714"/>
                    <a:gd name="T42" fmla="*/ 2147483647 w 630"/>
                    <a:gd name="T43" fmla="*/ 2147483647 h 714"/>
                    <a:gd name="T44" fmla="*/ 2147483647 w 630"/>
                    <a:gd name="T45" fmla="*/ 2147483647 h 714"/>
                    <a:gd name="T46" fmla="*/ 2147483647 w 630"/>
                    <a:gd name="T47" fmla="*/ 2147483647 h 714"/>
                    <a:gd name="T48" fmla="*/ 2147483647 w 630"/>
                    <a:gd name="T49" fmla="*/ 2147483647 h 714"/>
                    <a:gd name="T50" fmla="*/ 2147483647 w 630"/>
                    <a:gd name="T51" fmla="*/ 2147483647 h 714"/>
                    <a:gd name="T52" fmla="*/ 2147483647 w 630"/>
                    <a:gd name="T53" fmla="*/ 2147483647 h 714"/>
                    <a:gd name="T54" fmla="*/ 2147483647 w 630"/>
                    <a:gd name="T55" fmla="*/ 2147483647 h 714"/>
                    <a:gd name="T56" fmla="*/ 2147483647 w 630"/>
                    <a:gd name="T57" fmla="*/ 2147483647 h 714"/>
                    <a:gd name="T58" fmla="*/ 2147483647 w 630"/>
                    <a:gd name="T59" fmla="*/ 2147483647 h 714"/>
                    <a:gd name="T60" fmla="*/ 2147483647 w 630"/>
                    <a:gd name="T61" fmla="*/ 2147483647 h 714"/>
                    <a:gd name="T62" fmla="*/ 2147483647 w 630"/>
                    <a:gd name="T63" fmla="*/ 2147483647 h 714"/>
                    <a:gd name="T64" fmla="*/ 2147483647 w 630"/>
                    <a:gd name="T65" fmla="*/ 2147483647 h 714"/>
                    <a:gd name="T66" fmla="*/ 2147483647 w 630"/>
                    <a:gd name="T67" fmla="*/ 2147483647 h 714"/>
                    <a:gd name="T68" fmla="*/ 2147483647 w 630"/>
                    <a:gd name="T69" fmla="*/ 2147483647 h 714"/>
                    <a:gd name="T70" fmla="*/ 2147483647 w 630"/>
                    <a:gd name="T71" fmla="*/ 2147483647 h 714"/>
                    <a:gd name="T72" fmla="*/ 2147483647 w 630"/>
                    <a:gd name="T73" fmla="*/ 2147483647 h 714"/>
                    <a:gd name="T74" fmla="*/ 2147483647 w 630"/>
                    <a:gd name="T75" fmla="*/ 2147483647 h 714"/>
                    <a:gd name="T76" fmla="*/ 2147483647 w 630"/>
                    <a:gd name="T77" fmla="*/ 2147483647 h 714"/>
                    <a:gd name="T78" fmla="*/ 2147483647 w 630"/>
                    <a:gd name="T79" fmla="*/ 2147483647 h 714"/>
                    <a:gd name="T80" fmla="*/ 2147483647 w 630"/>
                    <a:gd name="T81" fmla="*/ 2147483647 h 714"/>
                    <a:gd name="T82" fmla="*/ 2147483647 w 630"/>
                    <a:gd name="T83" fmla="*/ 2147483647 h 714"/>
                    <a:gd name="T84" fmla="*/ 2147483647 w 630"/>
                    <a:gd name="T85" fmla="*/ 2147483647 h 714"/>
                    <a:gd name="T86" fmla="*/ 2147483647 w 630"/>
                    <a:gd name="T87" fmla="*/ 2147483647 h 714"/>
                    <a:gd name="T88" fmla="*/ 2147483647 w 630"/>
                    <a:gd name="T89" fmla="*/ 2147483647 h 714"/>
                    <a:gd name="T90" fmla="*/ 2147483647 w 630"/>
                    <a:gd name="T91" fmla="*/ 2147483647 h 714"/>
                    <a:gd name="T92" fmla="*/ 2147483647 w 630"/>
                    <a:gd name="T93" fmla="*/ 2147483647 h 714"/>
                    <a:gd name="T94" fmla="*/ 2147483647 w 630"/>
                    <a:gd name="T95" fmla="*/ 2147483647 h 714"/>
                    <a:gd name="T96" fmla="*/ 2147483647 w 630"/>
                    <a:gd name="T97" fmla="*/ 2147483647 h 714"/>
                    <a:gd name="T98" fmla="*/ 2147483647 w 630"/>
                    <a:gd name="T99" fmla="*/ 2147483647 h 714"/>
                    <a:gd name="T100" fmla="*/ 2147483647 w 630"/>
                    <a:gd name="T101" fmla="*/ 2147483647 h 714"/>
                    <a:gd name="T102" fmla="*/ 2147483647 w 630"/>
                    <a:gd name="T103" fmla="*/ 2147483647 h 714"/>
                    <a:gd name="T104" fmla="*/ 2147483647 w 630"/>
                    <a:gd name="T105" fmla="*/ 2147483647 h 714"/>
                    <a:gd name="T106" fmla="*/ 2147483647 w 630"/>
                    <a:gd name="T107" fmla="*/ 0 h 714"/>
                    <a:gd name="T108" fmla="*/ 2147483647 w 630"/>
                    <a:gd name="T109" fmla="*/ 2147483647 h 714"/>
                    <a:gd name="T110" fmla="*/ 2147483647 w 630"/>
                    <a:gd name="T111" fmla="*/ 2147483647 h 714"/>
                    <a:gd name="T112" fmla="*/ 2147483647 w 630"/>
                    <a:gd name="T113" fmla="*/ 2147483647 h 714"/>
                    <a:gd name="T114" fmla="*/ 2147483647 w 630"/>
                    <a:gd name="T115" fmla="*/ 2147483647 h 714"/>
                    <a:gd name="T116" fmla="*/ 2147483647 w 630"/>
                    <a:gd name="T117" fmla="*/ 2147483647 h 71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30"/>
                    <a:gd name="T178" fmla="*/ 0 h 714"/>
                    <a:gd name="T179" fmla="*/ 630 w 630"/>
                    <a:gd name="T180" fmla="*/ 714 h 71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30" h="714">
                      <a:moveTo>
                        <a:pt x="162" y="84"/>
                      </a:moveTo>
                      <a:lnTo>
                        <a:pt x="156" y="90"/>
                      </a:lnTo>
                      <a:lnTo>
                        <a:pt x="144" y="96"/>
                      </a:lnTo>
                      <a:lnTo>
                        <a:pt x="132" y="96"/>
                      </a:lnTo>
                      <a:lnTo>
                        <a:pt x="126" y="90"/>
                      </a:lnTo>
                      <a:lnTo>
                        <a:pt x="108" y="90"/>
                      </a:lnTo>
                      <a:lnTo>
                        <a:pt x="96" y="84"/>
                      </a:lnTo>
                      <a:lnTo>
                        <a:pt x="84" y="84"/>
                      </a:lnTo>
                      <a:lnTo>
                        <a:pt x="72" y="72"/>
                      </a:lnTo>
                      <a:lnTo>
                        <a:pt x="60" y="66"/>
                      </a:lnTo>
                      <a:lnTo>
                        <a:pt x="54" y="54"/>
                      </a:lnTo>
                      <a:lnTo>
                        <a:pt x="48" y="48"/>
                      </a:lnTo>
                      <a:lnTo>
                        <a:pt x="30" y="48"/>
                      </a:lnTo>
                      <a:lnTo>
                        <a:pt x="24" y="54"/>
                      </a:lnTo>
                      <a:lnTo>
                        <a:pt x="24" y="66"/>
                      </a:lnTo>
                      <a:lnTo>
                        <a:pt x="6" y="60"/>
                      </a:lnTo>
                      <a:lnTo>
                        <a:pt x="0" y="66"/>
                      </a:lnTo>
                      <a:lnTo>
                        <a:pt x="6" y="72"/>
                      </a:lnTo>
                      <a:lnTo>
                        <a:pt x="18" y="78"/>
                      </a:lnTo>
                      <a:lnTo>
                        <a:pt x="24" y="84"/>
                      </a:lnTo>
                      <a:lnTo>
                        <a:pt x="36" y="90"/>
                      </a:lnTo>
                      <a:lnTo>
                        <a:pt x="48" y="90"/>
                      </a:lnTo>
                      <a:lnTo>
                        <a:pt x="54" y="96"/>
                      </a:lnTo>
                      <a:lnTo>
                        <a:pt x="60" y="96"/>
                      </a:lnTo>
                      <a:lnTo>
                        <a:pt x="72" y="108"/>
                      </a:lnTo>
                      <a:lnTo>
                        <a:pt x="108" y="108"/>
                      </a:lnTo>
                      <a:lnTo>
                        <a:pt x="138" y="126"/>
                      </a:lnTo>
                      <a:lnTo>
                        <a:pt x="150" y="126"/>
                      </a:lnTo>
                      <a:lnTo>
                        <a:pt x="156" y="132"/>
                      </a:lnTo>
                      <a:lnTo>
                        <a:pt x="162" y="132"/>
                      </a:lnTo>
                      <a:lnTo>
                        <a:pt x="162" y="156"/>
                      </a:lnTo>
                      <a:lnTo>
                        <a:pt x="156" y="162"/>
                      </a:lnTo>
                      <a:lnTo>
                        <a:pt x="156" y="168"/>
                      </a:lnTo>
                      <a:lnTo>
                        <a:pt x="168" y="174"/>
                      </a:lnTo>
                      <a:lnTo>
                        <a:pt x="162" y="198"/>
                      </a:lnTo>
                      <a:lnTo>
                        <a:pt x="186" y="210"/>
                      </a:lnTo>
                      <a:lnTo>
                        <a:pt x="180" y="222"/>
                      </a:lnTo>
                      <a:lnTo>
                        <a:pt x="174" y="228"/>
                      </a:lnTo>
                      <a:lnTo>
                        <a:pt x="168" y="240"/>
                      </a:lnTo>
                      <a:lnTo>
                        <a:pt x="168" y="246"/>
                      </a:lnTo>
                      <a:lnTo>
                        <a:pt x="180" y="258"/>
                      </a:lnTo>
                      <a:lnTo>
                        <a:pt x="192" y="264"/>
                      </a:lnTo>
                      <a:lnTo>
                        <a:pt x="198" y="270"/>
                      </a:lnTo>
                      <a:lnTo>
                        <a:pt x="210" y="306"/>
                      </a:lnTo>
                      <a:lnTo>
                        <a:pt x="222" y="294"/>
                      </a:lnTo>
                      <a:lnTo>
                        <a:pt x="228" y="294"/>
                      </a:lnTo>
                      <a:lnTo>
                        <a:pt x="234" y="300"/>
                      </a:lnTo>
                      <a:lnTo>
                        <a:pt x="246" y="300"/>
                      </a:lnTo>
                      <a:lnTo>
                        <a:pt x="270" y="324"/>
                      </a:lnTo>
                      <a:lnTo>
                        <a:pt x="270" y="336"/>
                      </a:lnTo>
                      <a:lnTo>
                        <a:pt x="276" y="348"/>
                      </a:lnTo>
                      <a:lnTo>
                        <a:pt x="276" y="354"/>
                      </a:lnTo>
                      <a:lnTo>
                        <a:pt x="264" y="348"/>
                      </a:lnTo>
                      <a:lnTo>
                        <a:pt x="246" y="348"/>
                      </a:lnTo>
                      <a:lnTo>
                        <a:pt x="240" y="354"/>
                      </a:lnTo>
                      <a:lnTo>
                        <a:pt x="234" y="366"/>
                      </a:lnTo>
                      <a:lnTo>
                        <a:pt x="228" y="372"/>
                      </a:lnTo>
                      <a:lnTo>
                        <a:pt x="222" y="384"/>
                      </a:lnTo>
                      <a:lnTo>
                        <a:pt x="216" y="390"/>
                      </a:lnTo>
                      <a:lnTo>
                        <a:pt x="180" y="420"/>
                      </a:lnTo>
                      <a:lnTo>
                        <a:pt x="144" y="432"/>
                      </a:lnTo>
                      <a:lnTo>
                        <a:pt x="138" y="438"/>
                      </a:lnTo>
                      <a:lnTo>
                        <a:pt x="126" y="444"/>
                      </a:lnTo>
                      <a:lnTo>
                        <a:pt x="120" y="456"/>
                      </a:lnTo>
                      <a:lnTo>
                        <a:pt x="120" y="462"/>
                      </a:lnTo>
                      <a:lnTo>
                        <a:pt x="108" y="474"/>
                      </a:lnTo>
                      <a:lnTo>
                        <a:pt x="90" y="474"/>
                      </a:lnTo>
                      <a:lnTo>
                        <a:pt x="66" y="504"/>
                      </a:lnTo>
                      <a:lnTo>
                        <a:pt x="66" y="534"/>
                      </a:lnTo>
                      <a:lnTo>
                        <a:pt x="72" y="540"/>
                      </a:lnTo>
                      <a:lnTo>
                        <a:pt x="72" y="570"/>
                      </a:lnTo>
                      <a:lnTo>
                        <a:pt x="96" y="588"/>
                      </a:lnTo>
                      <a:lnTo>
                        <a:pt x="96" y="594"/>
                      </a:lnTo>
                      <a:lnTo>
                        <a:pt x="90" y="600"/>
                      </a:lnTo>
                      <a:lnTo>
                        <a:pt x="90" y="612"/>
                      </a:lnTo>
                      <a:lnTo>
                        <a:pt x="84" y="630"/>
                      </a:lnTo>
                      <a:lnTo>
                        <a:pt x="84" y="648"/>
                      </a:lnTo>
                      <a:lnTo>
                        <a:pt x="90" y="654"/>
                      </a:lnTo>
                      <a:lnTo>
                        <a:pt x="96" y="666"/>
                      </a:lnTo>
                      <a:lnTo>
                        <a:pt x="108" y="678"/>
                      </a:lnTo>
                      <a:lnTo>
                        <a:pt x="132" y="690"/>
                      </a:lnTo>
                      <a:lnTo>
                        <a:pt x="174" y="690"/>
                      </a:lnTo>
                      <a:lnTo>
                        <a:pt x="174" y="696"/>
                      </a:lnTo>
                      <a:lnTo>
                        <a:pt x="168" y="702"/>
                      </a:lnTo>
                      <a:lnTo>
                        <a:pt x="168" y="708"/>
                      </a:lnTo>
                      <a:lnTo>
                        <a:pt x="174" y="714"/>
                      </a:lnTo>
                      <a:lnTo>
                        <a:pt x="240" y="714"/>
                      </a:lnTo>
                      <a:lnTo>
                        <a:pt x="252" y="708"/>
                      </a:lnTo>
                      <a:lnTo>
                        <a:pt x="270" y="708"/>
                      </a:lnTo>
                      <a:lnTo>
                        <a:pt x="300" y="696"/>
                      </a:lnTo>
                      <a:lnTo>
                        <a:pt x="336" y="696"/>
                      </a:lnTo>
                      <a:lnTo>
                        <a:pt x="384" y="672"/>
                      </a:lnTo>
                      <a:lnTo>
                        <a:pt x="462" y="672"/>
                      </a:lnTo>
                      <a:lnTo>
                        <a:pt x="456" y="660"/>
                      </a:lnTo>
                      <a:lnTo>
                        <a:pt x="516" y="630"/>
                      </a:lnTo>
                      <a:lnTo>
                        <a:pt x="576" y="570"/>
                      </a:lnTo>
                      <a:lnTo>
                        <a:pt x="582" y="570"/>
                      </a:lnTo>
                      <a:lnTo>
                        <a:pt x="618" y="534"/>
                      </a:lnTo>
                      <a:lnTo>
                        <a:pt x="624" y="522"/>
                      </a:lnTo>
                      <a:lnTo>
                        <a:pt x="630" y="516"/>
                      </a:lnTo>
                      <a:lnTo>
                        <a:pt x="630" y="504"/>
                      </a:lnTo>
                      <a:lnTo>
                        <a:pt x="624" y="492"/>
                      </a:lnTo>
                      <a:lnTo>
                        <a:pt x="618" y="486"/>
                      </a:lnTo>
                      <a:lnTo>
                        <a:pt x="612" y="474"/>
                      </a:lnTo>
                      <a:lnTo>
                        <a:pt x="540" y="438"/>
                      </a:lnTo>
                      <a:lnTo>
                        <a:pt x="546" y="438"/>
                      </a:lnTo>
                      <a:lnTo>
                        <a:pt x="570" y="414"/>
                      </a:lnTo>
                      <a:lnTo>
                        <a:pt x="570" y="408"/>
                      </a:lnTo>
                      <a:lnTo>
                        <a:pt x="564" y="402"/>
                      </a:lnTo>
                      <a:lnTo>
                        <a:pt x="552" y="396"/>
                      </a:lnTo>
                      <a:lnTo>
                        <a:pt x="528" y="390"/>
                      </a:lnTo>
                      <a:lnTo>
                        <a:pt x="534" y="378"/>
                      </a:lnTo>
                      <a:lnTo>
                        <a:pt x="540" y="372"/>
                      </a:lnTo>
                      <a:lnTo>
                        <a:pt x="540" y="366"/>
                      </a:lnTo>
                      <a:lnTo>
                        <a:pt x="534" y="360"/>
                      </a:lnTo>
                      <a:lnTo>
                        <a:pt x="528" y="360"/>
                      </a:lnTo>
                      <a:lnTo>
                        <a:pt x="522" y="354"/>
                      </a:lnTo>
                      <a:lnTo>
                        <a:pt x="510" y="354"/>
                      </a:lnTo>
                      <a:lnTo>
                        <a:pt x="510" y="342"/>
                      </a:lnTo>
                      <a:lnTo>
                        <a:pt x="498" y="330"/>
                      </a:lnTo>
                      <a:lnTo>
                        <a:pt x="504" y="300"/>
                      </a:lnTo>
                      <a:lnTo>
                        <a:pt x="510" y="300"/>
                      </a:lnTo>
                      <a:lnTo>
                        <a:pt x="522" y="306"/>
                      </a:lnTo>
                      <a:lnTo>
                        <a:pt x="534" y="306"/>
                      </a:lnTo>
                      <a:lnTo>
                        <a:pt x="540" y="300"/>
                      </a:lnTo>
                      <a:lnTo>
                        <a:pt x="540" y="294"/>
                      </a:lnTo>
                      <a:lnTo>
                        <a:pt x="534" y="288"/>
                      </a:lnTo>
                      <a:lnTo>
                        <a:pt x="522" y="282"/>
                      </a:lnTo>
                      <a:lnTo>
                        <a:pt x="498" y="258"/>
                      </a:lnTo>
                      <a:lnTo>
                        <a:pt x="486" y="252"/>
                      </a:lnTo>
                      <a:lnTo>
                        <a:pt x="480" y="240"/>
                      </a:lnTo>
                      <a:lnTo>
                        <a:pt x="468" y="234"/>
                      </a:lnTo>
                      <a:lnTo>
                        <a:pt x="450" y="216"/>
                      </a:lnTo>
                      <a:lnTo>
                        <a:pt x="456" y="210"/>
                      </a:lnTo>
                      <a:lnTo>
                        <a:pt x="468" y="204"/>
                      </a:lnTo>
                      <a:lnTo>
                        <a:pt x="474" y="204"/>
                      </a:lnTo>
                      <a:lnTo>
                        <a:pt x="474" y="192"/>
                      </a:lnTo>
                      <a:lnTo>
                        <a:pt x="480" y="192"/>
                      </a:lnTo>
                      <a:lnTo>
                        <a:pt x="492" y="186"/>
                      </a:lnTo>
                      <a:lnTo>
                        <a:pt x="498" y="186"/>
                      </a:lnTo>
                      <a:lnTo>
                        <a:pt x="498" y="174"/>
                      </a:lnTo>
                      <a:lnTo>
                        <a:pt x="450" y="126"/>
                      </a:lnTo>
                      <a:lnTo>
                        <a:pt x="432" y="126"/>
                      </a:lnTo>
                      <a:lnTo>
                        <a:pt x="426" y="132"/>
                      </a:lnTo>
                      <a:lnTo>
                        <a:pt x="420" y="132"/>
                      </a:lnTo>
                      <a:lnTo>
                        <a:pt x="414" y="126"/>
                      </a:lnTo>
                      <a:lnTo>
                        <a:pt x="414" y="120"/>
                      </a:lnTo>
                      <a:lnTo>
                        <a:pt x="408" y="108"/>
                      </a:lnTo>
                      <a:lnTo>
                        <a:pt x="408" y="96"/>
                      </a:lnTo>
                      <a:lnTo>
                        <a:pt x="426" y="96"/>
                      </a:lnTo>
                      <a:lnTo>
                        <a:pt x="426" y="90"/>
                      </a:lnTo>
                      <a:lnTo>
                        <a:pt x="414" y="78"/>
                      </a:lnTo>
                      <a:lnTo>
                        <a:pt x="420" y="54"/>
                      </a:lnTo>
                      <a:lnTo>
                        <a:pt x="426" y="54"/>
                      </a:lnTo>
                      <a:lnTo>
                        <a:pt x="426" y="60"/>
                      </a:lnTo>
                      <a:lnTo>
                        <a:pt x="432" y="60"/>
                      </a:lnTo>
                      <a:lnTo>
                        <a:pt x="432" y="42"/>
                      </a:lnTo>
                      <a:lnTo>
                        <a:pt x="426" y="30"/>
                      </a:lnTo>
                      <a:lnTo>
                        <a:pt x="414" y="18"/>
                      </a:lnTo>
                      <a:lnTo>
                        <a:pt x="408" y="18"/>
                      </a:lnTo>
                      <a:lnTo>
                        <a:pt x="372" y="12"/>
                      </a:lnTo>
                      <a:lnTo>
                        <a:pt x="372" y="0"/>
                      </a:lnTo>
                      <a:lnTo>
                        <a:pt x="336" y="0"/>
                      </a:lnTo>
                      <a:lnTo>
                        <a:pt x="324" y="6"/>
                      </a:lnTo>
                      <a:lnTo>
                        <a:pt x="294" y="6"/>
                      </a:lnTo>
                      <a:lnTo>
                        <a:pt x="282" y="12"/>
                      </a:lnTo>
                      <a:lnTo>
                        <a:pt x="276" y="12"/>
                      </a:lnTo>
                      <a:lnTo>
                        <a:pt x="264" y="18"/>
                      </a:lnTo>
                      <a:lnTo>
                        <a:pt x="264" y="30"/>
                      </a:lnTo>
                      <a:lnTo>
                        <a:pt x="258" y="36"/>
                      </a:lnTo>
                      <a:lnTo>
                        <a:pt x="258" y="72"/>
                      </a:lnTo>
                      <a:lnTo>
                        <a:pt x="234" y="72"/>
                      </a:lnTo>
                      <a:lnTo>
                        <a:pt x="234" y="78"/>
                      </a:lnTo>
                      <a:lnTo>
                        <a:pt x="228" y="84"/>
                      </a:lnTo>
                      <a:lnTo>
                        <a:pt x="228" y="96"/>
                      </a:lnTo>
                      <a:lnTo>
                        <a:pt x="210" y="96"/>
                      </a:lnTo>
                      <a:lnTo>
                        <a:pt x="204" y="90"/>
                      </a:lnTo>
                      <a:lnTo>
                        <a:pt x="192" y="84"/>
                      </a:lnTo>
                      <a:lnTo>
                        <a:pt x="162" y="8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5" name="Estonia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3009" y="1096"/>
                  <a:ext cx="89" cy="40"/>
                </a:xfrm>
                <a:custGeom>
                  <a:avLst/>
                  <a:gdLst>
                    <a:gd name="T0" fmla="*/ 2147483647 w 348"/>
                    <a:gd name="T1" fmla="*/ 2147483647 h 156"/>
                    <a:gd name="T2" fmla="*/ 2147483647 w 348"/>
                    <a:gd name="T3" fmla="*/ 2147483647 h 156"/>
                    <a:gd name="T4" fmla="*/ 2147483647 w 348"/>
                    <a:gd name="T5" fmla="*/ 2147483647 h 156"/>
                    <a:gd name="T6" fmla="*/ 2147483647 w 348"/>
                    <a:gd name="T7" fmla="*/ 2147483647 h 156"/>
                    <a:gd name="T8" fmla="*/ 2147483647 w 348"/>
                    <a:gd name="T9" fmla="*/ 2147483647 h 156"/>
                    <a:gd name="T10" fmla="*/ 2147483647 w 348"/>
                    <a:gd name="T11" fmla="*/ 2147483647 h 156"/>
                    <a:gd name="T12" fmla="*/ 2147483647 w 348"/>
                    <a:gd name="T13" fmla="*/ 2147483647 h 156"/>
                    <a:gd name="T14" fmla="*/ 2147483647 w 348"/>
                    <a:gd name="T15" fmla="*/ 0 h 156"/>
                    <a:gd name="T16" fmla="*/ 2147483647 w 348"/>
                    <a:gd name="T17" fmla="*/ 2147483647 h 156"/>
                    <a:gd name="T18" fmla="*/ 2147483647 w 348"/>
                    <a:gd name="T19" fmla="*/ 2147483647 h 156"/>
                    <a:gd name="T20" fmla="*/ 2147483647 w 348"/>
                    <a:gd name="T21" fmla="*/ 2147483647 h 156"/>
                    <a:gd name="T22" fmla="*/ 2147483647 w 348"/>
                    <a:gd name="T23" fmla="*/ 2147483647 h 156"/>
                    <a:gd name="T24" fmla="*/ 2147483647 w 348"/>
                    <a:gd name="T25" fmla="*/ 2147483647 h 156"/>
                    <a:gd name="T26" fmla="*/ 2147483647 w 348"/>
                    <a:gd name="T27" fmla="*/ 2147483647 h 156"/>
                    <a:gd name="T28" fmla="*/ 2147483647 w 348"/>
                    <a:gd name="T29" fmla="*/ 2147483647 h 156"/>
                    <a:gd name="T30" fmla="*/ 2147483647 w 348"/>
                    <a:gd name="T31" fmla="*/ 2147483647 h 156"/>
                    <a:gd name="T32" fmla="*/ 2147483647 w 348"/>
                    <a:gd name="T33" fmla="*/ 2147483647 h 156"/>
                    <a:gd name="T34" fmla="*/ 2147483647 w 348"/>
                    <a:gd name="T35" fmla="*/ 2147483647 h 156"/>
                    <a:gd name="T36" fmla="*/ 2147483647 w 348"/>
                    <a:gd name="T37" fmla="*/ 2147483647 h 156"/>
                    <a:gd name="T38" fmla="*/ 2147483647 w 348"/>
                    <a:gd name="T39" fmla="*/ 2147483647 h 156"/>
                    <a:gd name="T40" fmla="*/ 2147483647 w 348"/>
                    <a:gd name="T41" fmla="*/ 2147483647 h 156"/>
                    <a:gd name="T42" fmla="*/ 2147483647 w 348"/>
                    <a:gd name="T43" fmla="*/ 2147483647 h 156"/>
                    <a:gd name="T44" fmla="*/ 2147483647 w 348"/>
                    <a:gd name="T45" fmla="*/ 2147483647 h 156"/>
                    <a:gd name="T46" fmla="*/ 2147483647 w 348"/>
                    <a:gd name="T47" fmla="*/ 2147483647 h 156"/>
                    <a:gd name="T48" fmla="*/ 0 w 348"/>
                    <a:gd name="T49" fmla="*/ 2147483647 h 156"/>
                    <a:gd name="T50" fmla="*/ 2147483647 w 348"/>
                    <a:gd name="T51" fmla="*/ 2147483647 h 156"/>
                    <a:gd name="T52" fmla="*/ 2147483647 w 348"/>
                    <a:gd name="T53" fmla="*/ 2147483647 h 156"/>
                    <a:gd name="T54" fmla="*/ 2147483647 w 348"/>
                    <a:gd name="T55" fmla="*/ 2147483647 h 156"/>
                    <a:gd name="T56" fmla="*/ 2147483647 w 348"/>
                    <a:gd name="T57" fmla="*/ 2147483647 h 156"/>
                    <a:gd name="T58" fmla="*/ 2147483647 w 348"/>
                    <a:gd name="T59" fmla="*/ 2147483647 h 156"/>
                    <a:gd name="T60" fmla="*/ 2147483647 w 348"/>
                    <a:gd name="T61" fmla="*/ 2147483647 h 156"/>
                    <a:gd name="T62" fmla="*/ 2147483647 w 348"/>
                    <a:gd name="T63" fmla="*/ 2147483647 h 156"/>
                    <a:gd name="T64" fmla="*/ 2147483647 w 348"/>
                    <a:gd name="T65" fmla="*/ 2147483647 h 156"/>
                    <a:gd name="T66" fmla="*/ 2147483647 w 348"/>
                    <a:gd name="T67" fmla="*/ 2147483647 h 156"/>
                    <a:gd name="T68" fmla="*/ 2147483647 w 348"/>
                    <a:gd name="T69" fmla="*/ 2147483647 h 156"/>
                    <a:gd name="T70" fmla="*/ 2147483647 w 348"/>
                    <a:gd name="T71" fmla="*/ 2147483647 h 15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48"/>
                    <a:gd name="T109" fmla="*/ 0 h 156"/>
                    <a:gd name="T110" fmla="*/ 348 w 348"/>
                    <a:gd name="T111" fmla="*/ 156 h 15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48" h="156">
                      <a:moveTo>
                        <a:pt x="336" y="114"/>
                      </a:moveTo>
                      <a:lnTo>
                        <a:pt x="324" y="108"/>
                      </a:lnTo>
                      <a:lnTo>
                        <a:pt x="336" y="84"/>
                      </a:lnTo>
                      <a:lnTo>
                        <a:pt x="318" y="78"/>
                      </a:lnTo>
                      <a:lnTo>
                        <a:pt x="318" y="60"/>
                      </a:lnTo>
                      <a:lnTo>
                        <a:pt x="330" y="48"/>
                      </a:lnTo>
                      <a:lnTo>
                        <a:pt x="336" y="48"/>
                      </a:lnTo>
                      <a:lnTo>
                        <a:pt x="342" y="42"/>
                      </a:lnTo>
                      <a:lnTo>
                        <a:pt x="336" y="30"/>
                      </a:lnTo>
                      <a:lnTo>
                        <a:pt x="342" y="18"/>
                      </a:lnTo>
                      <a:lnTo>
                        <a:pt x="330" y="12"/>
                      </a:lnTo>
                      <a:lnTo>
                        <a:pt x="312" y="12"/>
                      </a:lnTo>
                      <a:lnTo>
                        <a:pt x="294" y="6"/>
                      </a:lnTo>
                      <a:lnTo>
                        <a:pt x="276" y="6"/>
                      </a:lnTo>
                      <a:lnTo>
                        <a:pt x="264" y="0"/>
                      </a:lnTo>
                      <a:lnTo>
                        <a:pt x="204" y="0"/>
                      </a:lnTo>
                      <a:lnTo>
                        <a:pt x="192" y="6"/>
                      </a:lnTo>
                      <a:lnTo>
                        <a:pt x="156" y="6"/>
                      </a:lnTo>
                      <a:lnTo>
                        <a:pt x="150" y="12"/>
                      </a:lnTo>
                      <a:lnTo>
                        <a:pt x="126" y="24"/>
                      </a:lnTo>
                      <a:lnTo>
                        <a:pt x="108" y="30"/>
                      </a:lnTo>
                      <a:lnTo>
                        <a:pt x="96" y="36"/>
                      </a:lnTo>
                      <a:lnTo>
                        <a:pt x="90" y="36"/>
                      </a:lnTo>
                      <a:lnTo>
                        <a:pt x="84" y="42"/>
                      </a:lnTo>
                      <a:lnTo>
                        <a:pt x="84" y="48"/>
                      </a:lnTo>
                      <a:lnTo>
                        <a:pt x="90" y="60"/>
                      </a:lnTo>
                      <a:lnTo>
                        <a:pt x="90" y="72"/>
                      </a:lnTo>
                      <a:lnTo>
                        <a:pt x="96" y="78"/>
                      </a:lnTo>
                      <a:lnTo>
                        <a:pt x="96" y="84"/>
                      </a:lnTo>
                      <a:lnTo>
                        <a:pt x="150" y="90"/>
                      </a:lnTo>
                      <a:lnTo>
                        <a:pt x="138" y="126"/>
                      </a:lnTo>
                      <a:lnTo>
                        <a:pt x="150" y="126"/>
                      </a:lnTo>
                      <a:lnTo>
                        <a:pt x="180" y="114"/>
                      </a:lnTo>
                      <a:lnTo>
                        <a:pt x="210" y="114"/>
                      </a:lnTo>
                      <a:lnTo>
                        <a:pt x="234" y="126"/>
                      </a:lnTo>
                      <a:lnTo>
                        <a:pt x="240" y="132"/>
                      </a:lnTo>
                      <a:lnTo>
                        <a:pt x="252" y="138"/>
                      </a:lnTo>
                      <a:lnTo>
                        <a:pt x="270" y="156"/>
                      </a:lnTo>
                      <a:lnTo>
                        <a:pt x="288" y="156"/>
                      </a:lnTo>
                      <a:lnTo>
                        <a:pt x="294" y="150"/>
                      </a:lnTo>
                      <a:lnTo>
                        <a:pt x="312" y="150"/>
                      </a:lnTo>
                      <a:lnTo>
                        <a:pt x="318" y="156"/>
                      </a:lnTo>
                      <a:lnTo>
                        <a:pt x="330" y="156"/>
                      </a:lnTo>
                      <a:lnTo>
                        <a:pt x="330" y="144"/>
                      </a:lnTo>
                      <a:lnTo>
                        <a:pt x="348" y="132"/>
                      </a:lnTo>
                      <a:lnTo>
                        <a:pt x="336" y="114"/>
                      </a:lnTo>
                      <a:close/>
                      <a:moveTo>
                        <a:pt x="36" y="78"/>
                      </a:moveTo>
                      <a:lnTo>
                        <a:pt x="6" y="78"/>
                      </a:lnTo>
                      <a:lnTo>
                        <a:pt x="0" y="84"/>
                      </a:lnTo>
                      <a:lnTo>
                        <a:pt x="0" y="102"/>
                      </a:lnTo>
                      <a:lnTo>
                        <a:pt x="6" y="108"/>
                      </a:lnTo>
                      <a:lnTo>
                        <a:pt x="18" y="132"/>
                      </a:lnTo>
                      <a:lnTo>
                        <a:pt x="24" y="126"/>
                      </a:lnTo>
                      <a:lnTo>
                        <a:pt x="30" y="114"/>
                      </a:lnTo>
                      <a:lnTo>
                        <a:pt x="42" y="108"/>
                      </a:lnTo>
                      <a:lnTo>
                        <a:pt x="54" y="108"/>
                      </a:lnTo>
                      <a:lnTo>
                        <a:pt x="60" y="102"/>
                      </a:lnTo>
                      <a:lnTo>
                        <a:pt x="72" y="96"/>
                      </a:lnTo>
                      <a:lnTo>
                        <a:pt x="78" y="90"/>
                      </a:lnTo>
                      <a:lnTo>
                        <a:pt x="72" y="72"/>
                      </a:lnTo>
                      <a:lnTo>
                        <a:pt x="36" y="78"/>
                      </a:lnTo>
                      <a:close/>
                      <a:moveTo>
                        <a:pt x="36" y="66"/>
                      </a:moveTo>
                      <a:lnTo>
                        <a:pt x="48" y="66"/>
                      </a:lnTo>
                      <a:lnTo>
                        <a:pt x="54" y="54"/>
                      </a:lnTo>
                      <a:lnTo>
                        <a:pt x="60" y="48"/>
                      </a:lnTo>
                      <a:lnTo>
                        <a:pt x="60" y="42"/>
                      </a:lnTo>
                      <a:lnTo>
                        <a:pt x="54" y="36"/>
                      </a:lnTo>
                      <a:lnTo>
                        <a:pt x="48" y="36"/>
                      </a:lnTo>
                      <a:lnTo>
                        <a:pt x="36" y="42"/>
                      </a:lnTo>
                      <a:lnTo>
                        <a:pt x="30" y="48"/>
                      </a:lnTo>
                      <a:lnTo>
                        <a:pt x="24" y="60"/>
                      </a:lnTo>
                      <a:lnTo>
                        <a:pt x="30" y="66"/>
                      </a:lnTo>
                      <a:lnTo>
                        <a:pt x="36" y="6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6" name="Denmark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2805" y="1134"/>
                  <a:ext cx="71" cy="60"/>
                </a:xfrm>
                <a:custGeom>
                  <a:avLst/>
                  <a:gdLst>
                    <a:gd name="T0" fmla="*/ 106362 w 71"/>
                    <a:gd name="T1" fmla="*/ 73025 h 60"/>
                    <a:gd name="T2" fmla="*/ 109537 w 71"/>
                    <a:gd name="T3" fmla="*/ 68263 h 60"/>
                    <a:gd name="T4" fmla="*/ 106362 w 71"/>
                    <a:gd name="T5" fmla="*/ 68263 h 60"/>
                    <a:gd name="T6" fmla="*/ 98425 w 71"/>
                    <a:gd name="T7" fmla="*/ 60325 h 60"/>
                    <a:gd name="T8" fmla="*/ 101600 w 71"/>
                    <a:gd name="T9" fmla="*/ 57150 h 60"/>
                    <a:gd name="T10" fmla="*/ 106362 w 71"/>
                    <a:gd name="T11" fmla="*/ 46038 h 60"/>
                    <a:gd name="T12" fmla="*/ 98425 w 71"/>
                    <a:gd name="T13" fmla="*/ 46038 h 60"/>
                    <a:gd name="T14" fmla="*/ 95250 w 71"/>
                    <a:gd name="T15" fmla="*/ 53975 h 60"/>
                    <a:gd name="T16" fmla="*/ 90487 w 71"/>
                    <a:gd name="T17" fmla="*/ 53975 h 60"/>
                    <a:gd name="T18" fmla="*/ 87312 w 71"/>
                    <a:gd name="T19" fmla="*/ 49212 h 60"/>
                    <a:gd name="T20" fmla="*/ 71437 w 71"/>
                    <a:gd name="T21" fmla="*/ 60325 h 60"/>
                    <a:gd name="T22" fmla="*/ 79375 w 71"/>
                    <a:gd name="T23" fmla="*/ 65088 h 60"/>
                    <a:gd name="T24" fmla="*/ 79375 w 71"/>
                    <a:gd name="T25" fmla="*/ 73025 h 60"/>
                    <a:gd name="T26" fmla="*/ 76200 w 71"/>
                    <a:gd name="T27" fmla="*/ 76200 h 60"/>
                    <a:gd name="T28" fmla="*/ 79375 w 71"/>
                    <a:gd name="T29" fmla="*/ 79375 h 60"/>
                    <a:gd name="T30" fmla="*/ 87312 w 71"/>
                    <a:gd name="T31" fmla="*/ 76200 h 60"/>
                    <a:gd name="T32" fmla="*/ 90487 w 71"/>
                    <a:gd name="T33" fmla="*/ 79375 h 60"/>
                    <a:gd name="T34" fmla="*/ 95250 w 71"/>
                    <a:gd name="T35" fmla="*/ 87313 h 60"/>
                    <a:gd name="T36" fmla="*/ 98425 w 71"/>
                    <a:gd name="T37" fmla="*/ 84138 h 60"/>
                    <a:gd name="T38" fmla="*/ 112712 w 71"/>
                    <a:gd name="T39" fmla="*/ 84138 h 60"/>
                    <a:gd name="T40" fmla="*/ 98425 w 71"/>
                    <a:gd name="T41" fmla="*/ 87313 h 60"/>
                    <a:gd name="T42" fmla="*/ 90487 w 71"/>
                    <a:gd name="T43" fmla="*/ 92075 h 60"/>
                    <a:gd name="T44" fmla="*/ 87312 w 71"/>
                    <a:gd name="T45" fmla="*/ 87313 h 60"/>
                    <a:gd name="T46" fmla="*/ 71437 w 71"/>
                    <a:gd name="T47" fmla="*/ 84138 h 60"/>
                    <a:gd name="T48" fmla="*/ 79375 w 71"/>
                    <a:gd name="T49" fmla="*/ 92075 h 60"/>
                    <a:gd name="T50" fmla="*/ 87312 w 71"/>
                    <a:gd name="T51" fmla="*/ 95250 h 60"/>
                    <a:gd name="T52" fmla="*/ 95250 w 71"/>
                    <a:gd name="T53" fmla="*/ 95250 h 60"/>
                    <a:gd name="T54" fmla="*/ 109537 w 71"/>
                    <a:gd name="T55" fmla="*/ 92075 h 60"/>
                    <a:gd name="T56" fmla="*/ 112712 w 71"/>
                    <a:gd name="T57" fmla="*/ 92075 h 60"/>
                    <a:gd name="T58" fmla="*/ 112712 w 71"/>
                    <a:gd name="T59" fmla="*/ 84138 h 60"/>
                    <a:gd name="T60" fmla="*/ 57150 w 71"/>
                    <a:gd name="T61" fmla="*/ 11113 h 60"/>
                    <a:gd name="T62" fmla="*/ 57150 w 71"/>
                    <a:gd name="T63" fmla="*/ 0 h 60"/>
                    <a:gd name="T64" fmla="*/ 41275 w 71"/>
                    <a:gd name="T65" fmla="*/ 4763 h 60"/>
                    <a:gd name="T66" fmla="*/ 33337 w 71"/>
                    <a:gd name="T67" fmla="*/ 15875 h 60"/>
                    <a:gd name="T68" fmla="*/ 30162 w 71"/>
                    <a:gd name="T69" fmla="*/ 30163 h 60"/>
                    <a:gd name="T70" fmla="*/ 19050 w 71"/>
                    <a:gd name="T71" fmla="*/ 11113 h 60"/>
                    <a:gd name="T72" fmla="*/ 11112 w 71"/>
                    <a:gd name="T73" fmla="*/ 15875 h 60"/>
                    <a:gd name="T74" fmla="*/ 7937 w 71"/>
                    <a:gd name="T75" fmla="*/ 19050 h 60"/>
                    <a:gd name="T76" fmla="*/ 7937 w 71"/>
                    <a:gd name="T77" fmla="*/ 22225 h 60"/>
                    <a:gd name="T78" fmla="*/ 19050 w 71"/>
                    <a:gd name="T79" fmla="*/ 30163 h 60"/>
                    <a:gd name="T80" fmla="*/ 7937 w 71"/>
                    <a:gd name="T81" fmla="*/ 30163 h 60"/>
                    <a:gd name="T82" fmla="*/ 0 w 71"/>
                    <a:gd name="T83" fmla="*/ 38100 h 60"/>
                    <a:gd name="T84" fmla="*/ 0 w 71"/>
                    <a:gd name="T85" fmla="*/ 46038 h 60"/>
                    <a:gd name="T86" fmla="*/ 7937 w 71"/>
                    <a:gd name="T87" fmla="*/ 53975 h 60"/>
                    <a:gd name="T88" fmla="*/ 11112 w 71"/>
                    <a:gd name="T89" fmla="*/ 53975 h 60"/>
                    <a:gd name="T90" fmla="*/ 3175 w 71"/>
                    <a:gd name="T91" fmla="*/ 65088 h 60"/>
                    <a:gd name="T92" fmla="*/ 11112 w 71"/>
                    <a:gd name="T93" fmla="*/ 68263 h 60"/>
                    <a:gd name="T94" fmla="*/ 7937 w 71"/>
                    <a:gd name="T95" fmla="*/ 84138 h 60"/>
                    <a:gd name="T96" fmla="*/ 26987 w 71"/>
                    <a:gd name="T97" fmla="*/ 84138 h 60"/>
                    <a:gd name="T98" fmla="*/ 38100 w 71"/>
                    <a:gd name="T99" fmla="*/ 87313 h 60"/>
                    <a:gd name="T100" fmla="*/ 41275 w 71"/>
                    <a:gd name="T101" fmla="*/ 87313 h 60"/>
                    <a:gd name="T102" fmla="*/ 38100 w 71"/>
                    <a:gd name="T103" fmla="*/ 76200 h 60"/>
                    <a:gd name="T104" fmla="*/ 38100 w 71"/>
                    <a:gd name="T105" fmla="*/ 65088 h 60"/>
                    <a:gd name="T106" fmla="*/ 33337 w 71"/>
                    <a:gd name="T107" fmla="*/ 60325 h 60"/>
                    <a:gd name="T108" fmla="*/ 49212 w 71"/>
                    <a:gd name="T109" fmla="*/ 53975 h 60"/>
                    <a:gd name="T110" fmla="*/ 52387 w 71"/>
                    <a:gd name="T111" fmla="*/ 41275 h 60"/>
                    <a:gd name="T112" fmla="*/ 65087 w 71"/>
                    <a:gd name="T113" fmla="*/ 30163 h 60"/>
                    <a:gd name="T114" fmla="*/ 49212 w 71"/>
                    <a:gd name="T115" fmla="*/ 19050 h 60"/>
                    <a:gd name="T116" fmla="*/ 49212 w 71"/>
                    <a:gd name="T117" fmla="*/ 76200 h 60"/>
                    <a:gd name="T118" fmla="*/ 57150 w 71"/>
                    <a:gd name="T119" fmla="*/ 84138 h 60"/>
                    <a:gd name="T120" fmla="*/ 52387 w 71"/>
                    <a:gd name="T121" fmla="*/ 65088 h 6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1"/>
                    <a:gd name="T184" fmla="*/ 0 h 60"/>
                    <a:gd name="T185" fmla="*/ 71 w 71"/>
                    <a:gd name="T186" fmla="*/ 60 h 6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1" h="60">
                      <a:moveTo>
                        <a:pt x="62" y="48"/>
                      </a:moveTo>
                      <a:lnTo>
                        <a:pt x="67" y="46"/>
                      </a:lnTo>
                      <a:lnTo>
                        <a:pt x="69" y="46"/>
                      </a:lnTo>
                      <a:lnTo>
                        <a:pt x="69" y="43"/>
                      </a:lnTo>
                      <a:lnTo>
                        <a:pt x="67" y="43"/>
                      </a:lnTo>
                      <a:lnTo>
                        <a:pt x="62" y="41"/>
                      </a:lnTo>
                      <a:lnTo>
                        <a:pt x="62" y="38"/>
                      </a:lnTo>
                      <a:lnTo>
                        <a:pt x="64" y="38"/>
                      </a:lnTo>
                      <a:lnTo>
                        <a:pt x="64" y="36"/>
                      </a:lnTo>
                      <a:lnTo>
                        <a:pt x="67" y="34"/>
                      </a:lnTo>
                      <a:lnTo>
                        <a:pt x="67" y="29"/>
                      </a:lnTo>
                      <a:lnTo>
                        <a:pt x="64" y="29"/>
                      </a:lnTo>
                      <a:lnTo>
                        <a:pt x="62" y="29"/>
                      </a:lnTo>
                      <a:lnTo>
                        <a:pt x="60" y="31"/>
                      </a:lnTo>
                      <a:lnTo>
                        <a:pt x="60" y="34"/>
                      </a:lnTo>
                      <a:lnTo>
                        <a:pt x="57" y="36"/>
                      </a:lnTo>
                      <a:lnTo>
                        <a:pt x="57" y="34"/>
                      </a:lnTo>
                      <a:lnTo>
                        <a:pt x="55" y="31"/>
                      </a:lnTo>
                      <a:lnTo>
                        <a:pt x="52" y="34"/>
                      </a:lnTo>
                      <a:lnTo>
                        <a:pt x="45" y="38"/>
                      </a:lnTo>
                      <a:lnTo>
                        <a:pt x="48" y="38"/>
                      </a:lnTo>
                      <a:lnTo>
                        <a:pt x="50" y="41"/>
                      </a:lnTo>
                      <a:lnTo>
                        <a:pt x="50" y="43"/>
                      </a:lnTo>
                      <a:lnTo>
                        <a:pt x="50" y="46"/>
                      </a:lnTo>
                      <a:lnTo>
                        <a:pt x="50" y="48"/>
                      </a:lnTo>
                      <a:lnTo>
                        <a:pt x="48" y="48"/>
                      </a:lnTo>
                      <a:lnTo>
                        <a:pt x="50" y="48"/>
                      </a:lnTo>
                      <a:lnTo>
                        <a:pt x="50" y="50"/>
                      </a:lnTo>
                      <a:lnTo>
                        <a:pt x="55" y="50"/>
                      </a:lnTo>
                      <a:lnTo>
                        <a:pt x="55" y="48"/>
                      </a:lnTo>
                      <a:lnTo>
                        <a:pt x="57" y="48"/>
                      </a:lnTo>
                      <a:lnTo>
                        <a:pt x="57" y="50"/>
                      </a:lnTo>
                      <a:lnTo>
                        <a:pt x="60" y="53"/>
                      </a:lnTo>
                      <a:lnTo>
                        <a:pt x="60" y="55"/>
                      </a:lnTo>
                      <a:lnTo>
                        <a:pt x="62" y="55"/>
                      </a:lnTo>
                      <a:lnTo>
                        <a:pt x="62" y="53"/>
                      </a:lnTo>
                      <a:lnTo>
                        <a:pt x="62" y="48"/>
                      </a:lnTo>
                      <a:close/>
                      <a:moveTo>
                        <a:pt x="71" y="53"/>
                      </a:moveTo>
                      <a:lnTo>
                        <a:pt x="62" y="55"/>
                      </a:lnTo>
                      <a:lnTo>
                        <a:pt x="60" y="58"/>
                      </a:lnTo>
                      <a:lnTo>
                        <a:pt x="57" y="58"/>
                      </a:lnTo>
                      <a:lnTo>
                        <a:pt x="57" y="55"/>
                      </a:lnTo>
                      <a:lnTo>
                        <a:pt x="55" y="55"/>
                      </a:lnTo>
                      <a:lnTo>
                        <a:pt x="50" y="53"/>
                      </a:lnTo>
                      <a:lnTo>
                        <a:pt x="45" y="53"/>
                      </a:lnTo>
                      <a:lnTo>
                        <a:pt x="45" y="58"/>
                      </a:lnTo>
                      <a:lnTo>
                        <a:pt x="50" y="58"/>
                      </a:lnTo>
                      <a:lnTo>
                        <a:pt x="52" y="58"/>
                      </a:lnTo>
                      <a:lnTo>
                        <a:pt x="55" y="60"/>
                      </a:lnTo>
                      <a:lnTo>
                        <a:pt x="57" y="60"/>
                      </a:lnTo>
                      <a:lnTo>
                        <a:pt x="60" y="60"/>
                      </a:lnTo>
                      <a:lnTo>
                        <a:pt x="62" y="60"/>
                      </a:lnTo>
                      <a:lnTo>
                        <a:pt x="69" y="58"/>
                      </a:lnTo>
                      <a:lnTo>
                        <a:pt x="71" y="58"/>
                      </a:lnTo>
                      <a:lnTo>
                        <a:pt x="71" y="53"/>
                      </a:lnTo>
                      <a:close/>
                      <a:moveTo>
                        <a:pt x="31" y="12"/>
                      </a:moveTo>
                      <a:lnTo>
                        <a:pt x="36" y="7"/>
                      </a:lnTo>
                      <a:lnTo>
                        <a:pt x="36" y="3"/>
                      </a:lnTo>
                      <a:lnTo>
                        <a:pt x="36" y="0"/>
                      </a:lnTo>
                      <a:lnTo>
                        <a:pt x="26" y="0"/>
                      </a:lnTo>
                      <a:lnTo>
                        <a:pt x="26" y="3"/>
                      </a:lnTo>
                      <a:lnTo>
                        <a:pt x="21" y="7"/>
                      </a:lnTo>
                      <a:lnTo>
                        <a:pt x="21" y="10"/>
                      </a:lnTo>
                      <a:lnTo>
                        <a:pt x="19" y="10"/>
                      </a:lnTo>
                      <a:lnTo>
                        <a:pt x="19" y="19"/>
                      </a:lnTo>
                      <a:lnTo>
                        <a:pt x="14" y="14"/>
                      </a:lnTo>
                      <a:lnTo>
                        <a:pt x="12" y="7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5" y="12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12" y="19"/>
                      </a:lnTo>
                      <a:lnTo>
                        <a:pt x="12" y="22"/>
                      </a:lnTo>
                      <a:lnTo>
                        <a:pt x="5" y="19"/>
                      </a:lnTo>
                      <a:lnTo>
                        <a:pt x="2" y="24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5" y="34"/>
                      </a:lnTo>
                      <a:lnTo>
                        <a:pt x="7" y="34"/>
                      </a:lnTo>
                      <a:lnTo>
                        <a:pt x="2" y="38"/>
                      </a:lnTo>
                      <a:lnTo>
                        <a:pt x="2" y="41"/>
                      </a:lnTo>
                      <a:lnTo>
                        <a:pt x="5" y="43"/>
                      </a:lnTo>
                      <a:lnTo>
                        <a:pt x="7" y="43"/>
                      </a:lnTo>
                      <a:lnTo>
                        <a:pt x="7" y="48"/>
                      </a:lnTo>
                      <a:lnTo>
                        <a:pt x="5" y="53"/>
                      </a:lnTo>
                      <a:lnTo>
                        <a:pt x="7" y="53"/>
                      </a:lnTo>
                      <a:lnTo>
                        <a:pt x="17" y="53"/>
                      </a:lnTo>
                      <a:lnTo>
                        <a:pt x="17" y="55"/>
                      </a:lnTo>
                      <a:lnTo>
                        <a:pt x="24" y="55"/>
                      </a:lnTo>
                      <a:lnTo>
                        <a:pt x="26" y="58"/>
                      </a:lnTo>
                      <a:lnTo>
                        <a:pt x="26" y="55"/>
                      </a:lnTo>
                      <a:lnTo>
                        <a:pt x="24" y="53"/>
                      </a:lnTo>
                      <a:lnTo>
                        <a:pt x="24" y="48"/>
                      </a:lnTo>
                      <a:lnTo>
                        <a:pt x="26" y="43"/>
                      </a:lnTo>
                      <a:lnTo>
                        <a:pt x="24" y="41"/>
                      </a:lnTo>
                      <a:lnTo>
                        <a:pt x="24" y="38"/>
                      </a:lnTo>
                      <a:lnTo>
                        <a:pt x="21" y="38"/>
                      </a:lnTo>
                      <a:lnTo>
                        <a:pt x="24" y="38"/>
                      </a:lnTo>
                      <a:lnTo>
                        <a:pt x="31" y="34"/>
                      </a:lnTo>
                      <a:lnTo>
                        <a:pt x="33" y="26"/>
                      </a:lnTo>
                      <a:lnTo>
                        <a:pt x="38" y="26"/>
                      </a:lnTo>
                      <a:lnTo>
                        <a:pt x="41" y="19"/>
                      </a:lnTo>
                      <a:lnTo>
                        <a:pt x="31" y="19"/>
                      </a:lnTo>
                      <a:lnTo>
                        <a:pt x="31" y="12"/>
                      </a:lnTo>
                      <a:close/>
                      <a:moveTo>
                        <a:pt x="29" y="38"/>
                      </a:moveTo>
                      <a:lnTo>
                        <a:pt x="31" y="48"/>
                      </a:lnTo>
                      <a:lnTo>
                        <a:pt x="36" y="53"/>
                      </a:lnTo>
                      <a:lnTo>
                        <a:pt x="38" y="46"/>
                      </a:lnTo>
                      <a:lnTo>
                        <a:pt x="33" y="41"/>
                      </a:lnTo>
                      <a:lnTo>
                        <a:pt x="29" y="38"/>
                      </a:lnTo>
                      <a:close/>
                    </a:path>
                  </a:pathLst>
                </a:custGeom>
                <a:solidFill>
                  <a:srgbClr val="C7BDAF"/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7" name="Czech Republic" descr="© INSCALE GmbH, 15.06.2010"/>
                <p:cNvSpPr>
                  <a:spLocks/>
                </p:cNvSpPr>
                <p:nvPr/>
              </p:nvSpPr>
              <p:spPr bwMode="auto">
                <a:xfrm>
                  <a:off x="2868" y="1263"/>
                  <a:ext cx="108" cy="49"/>
                </a:xfrm>
                <a:custGeom>
                  <a:avLst/>
                  <a:gdLst>
                    <a:gd name="T0" fmla="*/ 2147483647 w 420"/>
                    <a:gd name="T1" fmla="*/ 2147483647 h 192"/>
                    <a:gd name="T2" fmla="*/ 2147483647 w 420"/>
                    <a:gd name="T3" fmla="*/ 2147483647 h 192"/>
                    <a:gd name="T4" fmla="*/ 2147483647 w 420"/>
                    <a:gd name="T5" fmla="*/ 2147483647 h 192"/>
                    <a:gd name="T6" fmla="*/ 2147483647 w 420"/>
                    <a:gd name="T7" fmla="*/ 2147483647 h 192"/>
                    <a:gd name="T8" fmla="*/ 2147483647 w 420"/>
                    <a:gd name="T9" fmla="*/ 2147483647 h 192"/>
                    <a:gd name="T10" fmla="*/ 2147483647 w 420"/>
                    <a:gd name="T11" fmla="*/ 2147483647 h 192"/>
                    <a:gd name="T12" fmla="*/ 2147483647 w 420"/>
                    <a:gd name="T13" fmla="*/ 2147483647 h 192"/>
                    <a:gd name="T14" fmla="*/ 2147483647 w 420"/>
                    <a:gd name="T15" fmla="*/ 2147483647 h 192"/>
                    <a:gd name="T16" fmla="*/ 2147483647 w 420"/>
                    <a:gd name="T17" fmla="*/ 2147483647 h 192"/>
                    <a:gd name="T18" fmla="*/ 2147483647 w 420"/>
                    <a:gd name="T19" fmla="*/ 2147483647 h 192"/>
                    <a:gd name="T20" fmla="*/ 2147483647 w 420"/>
                    <a:gd name="T21" fmla="*/ 2147483647 h 192"/>
                    <a:gd name="T22" fmla="*/ 2147483647 w 420"/>
                    <a:gd name="T23" fmla="*/ 2147483647 h 192"/>
                    <a:gd name="T24" fmla="*/ 2147483647 w 420"/>
                    <a:gd name="T25" fmla="*/ 2147483647 h 192"/>
                    <a:gd name="T26" fmla="*/ 2147483647 w 420"/>
                    <a:gd name="T27" fmla="*/ 2147483647 h 192"/>
                    <a:gd name="T28" fmla="*/ 2147483647 w 420"/>
                    <a:gd name="T29" fmla="*/ 0 h 192"/>
                    <a:gd name="T30" fmla="*/ 2147483647 w 420"/>
                    <a:gd name="T31" fmla="*/ 2147483647 h 192"/>
                    <a:gd name="T32" fmla="*/ 2147483647 w 420"/>
                    <a:gd name="T33" fmla="*/ 0 h 192"/>
                    <a:gd name="T34" fmla="*/ 2147483647 w 420"/>
                    <a:gd name="T35" fmla="*/ 2147483647 h 192"/>
                    <a:gd name="T36" fmla="*/ 2147483647 w 420"/>
                    <a:gd name="T37" fmla="*/ 2147483647 h 192"/>
                    <a:gd name="T38" fmla="*/ 2147483647 w 420"/>
                    <a:gd name="T39" fmla="*/ 2147483647 h 192"/>
                    <a:gd name="T40" fmla="*/ 2147483647 w 420"/>
                    <a:gd name="T41" fmla="*/ 2147483647 h 192"/>
                    <a:gd name="T42" fmla="*/ 2147483647 w 420"/>
                    <a:gd name="T43" fmla="*/ 2147483647 h 192"/>
                    <a:gd name="T44" fmla="*/ 2147483647 w 420"/>
                    <a:gd name="T45" fmla="*/ 2147483647 h 192"/>
                    <a:gd name="T46" fmla="*/ 2147483647 w 420"/>
                    <a:gd name="T47" fmla="*/ 2147483647 h 192"/>
                    <a:gd name="T48" fmla="*/ 2147483647 w 420"/>
                    <a:gd name="T49" fmla="*/ 2147483647 h 192"/>
                    <a:gd name="T50" fmla="*/ 2147483647 w 420"/>
                    <a:gd name="T51" fmla="*/ 2147483647 h 192"/>
                    <a:gd name="T52" fmla="*/ 0 w 420"/>
                    <a:gd name="T53" fmla="*/ 2147483647 h 192"/>
                    <a:gd name="T54" fmla="*/ 2147483647 w 420"/>
                    <a:gd name="T55" fmla="*/ 2147483647 h 192"/>
                    <a:gd name="T56" fmla="*/ 2147483647 w 420"/>
                    <a:gd name="T57" fmla="*/ 2147483647 h 192"/>
                    <a:gd name="T58" fmla="*/ 2147483647 w 420"/>
                    <a:gd name="T59" fmla="*/ 2147483647 h 192"/>
                    <a:gd name="T60" fmla="*/ 2147483647 w 420"/>
                    <a:gd name="T61" fmla="*/ 2147483647 h 192"/>
                    <a:gd name="T62" fmla="*/ 2147483647 w 420"/>
                    <a:gd name="T63" fmla="*/ 2147483647 h 192"/>
                    <a:gd name="T64" fmla="*/ 2147483647 w 420"/>
                    <a:gd name="T65" fmla="*/ 2147483647 h 192"/>
                    <a:gd name="T66" fmla="*/ 2147483647 w 420"/>
                    <a:gd name="T67" fmla="*/ 2147483647 h 192"/>
                    <a:gd name="T68" fmla="*/ 2147483647 w 420"/>
                    <a:gd name="T69" fmla="*/ 2147483647 h 192"/>
                    <a:gd name="T70" fmla="*/ 2147483647 w 420"/>
                    <a:gd name="T71" fmla="*/ 2147483647 h 192"/>
                    <a:gd name="T72" fmla="*/ 2147483647 w 420"/>
                    <a:gd name="T73" fmla="*/ 2147483647 h 192"/>
                    <a:gd name="T74" fmla="*/ 2147483647 w 420"/>
                    <a:gd name="T75" fmla="*/ 2147483647 h 192"/>
                    <a:gd name="T76" fmla="*/ 2147483647 w 420"/>
                    <a:gd name="T77" fmla="*/ 2147483647 h 192"/>
                    <a:gd name="T78" fmla="*/ 2147483647 w 420"/>
                    <a:gd name="T79" fmla="*/ 2147483647 h 192"/>
                    <a:gd name="T80" fmla="*/ 2147483647 w 420"/>
                    <a:gd name="T81" fmla="*/ 2147483647 h 192"/>
                    <a:gd name="T82" fmla="*/ 2147483647 w 420"/>
                    <a:gd name="T83" fmla="*/ 2147483647 h 192"/>
                    <a:gd name="T84" fmla="*/ 2147483647 w 420"/>
                    <a:gd name="T85" fmla="*/ 2147483647 h 192"/>
                    <a:gd name="T86" fmla="*/ 2147483647 w 420"/>
                    <a:gd name="T87" fmla="*/ 2147483647 h 192"/>
                    <a:gd name="T88" fmla="*/ 2147483647 w 420"/>
                    <a:gd name="T89" fmla="*/ 2147483647 h 192"/>
                    <a:gd name="T90" fmla="*/ 2147483647 w 420"/>
                    <a:gd name="T91" fmla="*/ 2147483647 h 192"/>
                    <a:gd name="T92" fmla="*/ 2147483647 w 420"/>
                    <a:gd name="T93" fmla="*/ 2147483647 h 192"/>
                    <a:gd name="T94" fmla="*/ 2147483647 w 420"/>
                    <a:gd name="T95" fmla="*/ 2147483647 h 192"/>
                    <a:gd name="T96" fmla="*/ 2147483647 w 420"/>
                    <a:gd name="T97" fmla="*/ 2147483647 h 192"/>
                    <a:gd name="T98" fmla="*/ 2147483647 w 420"/>
                    <a:gd name="T99" fmla="*/ 2147483647 h 192"/>
                    <a:gd name="T100" fmla="*/ 2147483647 w 420"/>
                    <a:gd name="T101" fmla="*/ 2147483647 h 192"/>
                    <a:gd name="T102" fmla="*/ 2147483647 w 420"/>
                    <a:gd name="T103" fmla="*/ 2147483647 h 192"/>
                    <a:gd name="T104" fmla="*/ 2147483647 w 420"/>
                    <a:gd name="T105" fmla="*/ 2147483647 h 19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20"/>
                    <a:gd name="T160" fmla="*/ 0 h 192"/>
                    <a:gd name="T161" fmla="*/ 420 w 420"/>
                    <a:gd name="T162" fmla="*/ 192 h 19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20" h="192">
                      <a:moveTo>
                        <a:pt x="408" y="108"/>
                      </a:moveTo>
                      <a:lnTo>
                        <a:pt x="402" y="96"/>
                      </a:lnTo>
                      <a:lnTo>
                        <a:pt x="402" y="90"/>
                      </a:lnTo>
                      <a:lnTo>
                        <a:pt x="390" y="84"/>
                      </a:lnTo>
                      <a:lnTo>
                        <a:pt x="372" y="84"/>
                      </a:lnTo>
                      <a:lnTo>
                        <a:pt x="372" y="78"/>
                      </a:lnTo>
                      <a:lnTo>
                        <a:pt x="366" y="72"/>
                      </a:lnTo>
                      <a:lnTo>
                        <a:pt x="360" y="84"/>
                      </a:lnTo>
                      <a:lnTo>
                        <a:pt x="354" y="78"/>
                      </a:lnTo>
                      <a:lnTo>
                        <a:pt x="348" y="66"/>
                      </a:lnTo>
                      <a:lnTo>
                        <a:pt x="342" y="60"/>
                      </a:lnTo>
                      <a:lnTo>
                        <a:pt x="324" y="60"/>
                      </a:lnTo>
                      <a:lnTo>
                        <a:pt x="330" y="54"/>
                      </a:lnTo>
                      <a:lnTo>
                        <a:pt x="312" y="54"/>
                      </a:lnTo>
                      <a:lnTo>
                        <a:pt x="300" y="60"/>
                      </a:lnTo>
                      <a:lnTo>
                        <a:pt x="294" y="60"/>
                      </a:lnTo>
                      <a:lnTo>
                        <a:pt x="294" y="66"/>
                      </a:lnTo>
                      <a:lnTo>
                        <a:pt x="276" y="66"/>
                      </a:lnTo>
                      <a:lnTo>
                        <a:pt x="270" y="60"/>
                      </a:lnTo>
                      <a:lnTo>
                        <a:pt x="264" y="60"/>
                      </a:lnTo>
                      <a:lnTo>
                        <a:pt x="264" y="48"/>
                      </a:lnTo>
                      <a:lnTo>
                        <a:pt x="252" y="42"/>
                      </a:lnTo>
                      <a:lnTo>
                        <a:pt x="264" y="36"/>
                      </a:lnTo>
                      <a:lnTo>
                        <a:pt x="258" y="30"/>
                      </a:lnTo>
                      <a:lnTo>
                        <a:pt x="234" y="30"/>
                      </a:lnTo>
                      <a:lnTo>
                        <a:pt x="234" y="24"/>
                      </a:lnTo>
                      <a:lnTo>
                        <a:pt x="228" y="24"/>
                      </a:lnTo>
                      <a:lnTo>
                        <a:pt x="216" y="18"/>
                      </a:lnTo>
                      <a:lnTo>
                        <a:pt x="198" y="18"/>
                      </a:lnTo>
                      <a:lnTo>
                        <a:pt x="192" y="0"/>
                      </a:lnTo>
                      <a:lnTo>
                        <a:pt x="174" y="0"/>
                      </a:lnTo>
                      <a:lnTo>
                        <a:pt x="162" y="12"/>
                      </a:lnTo>
                      <a:lnTo>
                        <a:pt x="156" y="12"/>
                      </a:lnTo>
                      <a:lnTo>
                        <a:pt x="144" y="0"/>
                      </a:lnTo>
                      <a:lnTo>
                        <a:pt x="138" y="6"/>
                      </a:lnTo>
                      <a:lnTo>
                        <a:pt x="132" y="6"/>
                      </a:lnTo>
                      <a:lnTo>
                        <a:pt x="126" y="12"/>
                      </a:lnTo>
                      <a:lnTo>
                        <a:pt x="126" y="18"/>
                      </a:lnTo>
                      <a:lnTo>
                        <a:pt x="108" y="18"/>
                      </a:lnTo>
                      <a:lnTo>
                        <a:pt x="108" y="24"/>
                      </a:lnTo>
                      <a:lnTo>
                        <a:pt x="84" y="24"/>
                      </a:lnTo>
                      <a:lnTo>
                        <a:pt x="84" y="30"/>
                      </a:lnTo>
                      <a:lnTo>
                        <a:pt x="66" y="36"/>
                      </a:lnTo>
                      <a:lnTo>
                        <a:pt x="54" y="48"/>
                      </a:lnTo>
                      <a:lnTo>
                        <a:pt x="42" y="42"/>
                      </a:lnTo>
                      <a:lnTo>
                        <a:pt x="36" y="42"/>
                      </a:lnTo>
                      <a:lnTo>
                        <a:pt x="30" y="48"/>
                      </a:lnTo>
                      <a:lnTo>
                        <a:pt x="30" y="54"/>
                      </a:lnTo>
                      <a:lnTo>
                        <a:pt x="18" y="54"/>
                      </a:lnTo>
                      <a:lnTo>
                        <a:pt x="18" y="60"/>
                      </a:lnTo>
                      <a:lnTo>
                        <a:pt x="6" y="60"/>
                      </a:lnTo>
                      <a:lnTo>
                        <a:pt x="6" y="54"/>
                      </a:lnTo>
                      <a:lnTo>
                        <a:pt x="0" y="54"/>
                      </a:lnTo>
                      <a:lnTo>
                        <a:pt x="0" y="66"/>
                      </a:lnTo>
                      <a:lnTo>
                        <a:pt x="6" y="72"/>
                      </a:lnTo>
                      <a:lnTo>
                        <a:pt x="12" y="72"/>
                      </a:lnTo>
                      <a:lnTo>
                        <a:pt x="24" y="84"/>
                      </a:lnTo>
                      <a:lnTo>
                        <a:pt x="18" y="90"/>
                      </a:lnTo>
                      <a:lnTo>
                        <a:pt x="12" y="90"/>
                      </a:lnTo>
                      <a:lnTo>
                        <a:pt x="12" y="96"/>
                      </a:lnTo>
                      <a:lnTo>
                        <a:pt x="24" y="108"/>
                      </a:lnTo>
                      <a:lnTo>
                        <a:pt x="30" y="120"/>
                      </a:lnTo>
                      <a:lnTo>
                        <a:pt x="36" y="120"/>
                      </a:lnTo>
                      <a:lnTo>
                        <a:pt x="36" y="126"/>
                      </a:lnTo>
                      <a:lnTo>
                        <a:pt x="48" y="132"/>
                      </a:lnTo>
                      <a:lnTo>
                        <a:pt x="60" y="132"/>
                      </a:lnTo>
                      <a:lnTo>
                        <a:pt x="66" y="144"/>
                      </a:lnTo>
                      <a:lnTo>
                        <a:pt x="72" y="144"/>
                      </a:lnTo>
                      <a:lnTo>
                        <a:pt x="78" y="156"/>
                      </a:lnTo>
                      <a:lnTo>
                        <a:pt x="90" y="156"/>
                      </a:lnTo>
                      <a:lnTo>
                        <a:pt x="96" y="162"/>
                      </a:lnTo>
                      <a:lnTo>
                        <a:pt x="102" y="162"/>
                      </a:lnTo>
                      <a:lnTo>
                        <a:pt x="102" y="174"/>
                      </a:lnTo>
                      <a:lnTo>
                        <a:pt x="120" y="192"/>
                      </a:lnTo>
                      <a:lnTo>
                        <a:pt x="132" y="192"/>
                      </a:lnTo>
                      <a:lnTo>
                        <a:pt x="144" y="186"/>
                      </a:lnTo>
                      <a:lnTo>
                        <a:pt x="150" y="186"/>
                      </a:lnTo>
                      <a:lnTo>
                        <a:pt x="162" y="192"/>
                      </a:lnTo>
                      <a:lnTo>
                        <a:pt x="162" y="174"/>
                      </a:lnTo>
                      <a:lnTo>
                        <a:pt x="168" y="174"/>
                      </a:lnTo>
                      <a:lnTo>
                        <a:pt x="174" y="162"/>
                      </a:lnTo>
                      <a:lnTo>
                        <a:pt x="180" y="156"/>
                      </a:lnTo>
                      <a:lnTo>
                        <a:pt x="198" y="156"/>
                      </a:lnTo>
                      <a:lnTo>
                        <a:pt x="210" y="162"/>
                      </a:lnTo>
                      <a:lnTo>
                        <a:pt x="222" y="174"/>
                      </a:lnTo>
                      <a:lnTo>
                        <a:pt x="234" y="168"/>
                      </a:lnTo>
                      <a:lnTo>
                        <a:pt x="246" y="180"/>
                      </a:lnTo>
                      <a:lnTo>
                        <a:pt x="258" y="174"/>
                      </a:lnTo>
                      <a:lnTo>
                        <a:pt x="264" y="168"/>
                      </a:lnTo>
                      <a:lnTo>
                        <a:pt x="276" y="168"/>
                      </a:lnTo>
                      <a:lnTo>
                        <a:pt x="282" y="174"/>
                      </a:lnTo>
                      <a:lnTo>
                        <a:pt x="288" y="174"/>
                      </a:lnTo>
                      <a:lnTo>
                        <a:pt x="300" y="180"/>
                      </a:lnTo>
                      <a:lnTo>
                        <a:pt x="306" y="174"/>
                      </a:lnTo>
                      <a:lnTo>
                        <a:pt x="324" y="174"/>
                      </a:lnTo>
                      <a:lnTo>
                        <a:pt x="330" y="168"/>
                      </a:lnTo>
                      <a:lnTo>
                        <a:pt x="330" y="174"/>
                      </a:lnTo>
                      <a:lnTo>
                        <a:pt x="348" y="174"/>
                      </a:lnTo>
                      <a:lnTo>
                        <a:pt x="360" y="168"/>
                      </a:lnTo>
                      <a:lnTo>
                        <a:pt x="366" y="162"/>
                      </a:lnTo>
                      <a:lnTo>
                        <a:pt x="378" y="156"/>
                      </a:lnTo>
                      <a:lnTo>
                        <a:pt x="378" y="132"/>
                      </a:lnTo>
                      <a:lnTo>
                        <a:pt x="402" y="126"/>
                      </a:lnTo>
                      <a:lnTo>
                        <a:pt x="420" y="114"/>
                      </a:lnTo>
                      <a:lnTo>
                        <a:pt x="414" y="108"/>
                      </a:lnTo>
                      <a:lnTo>
                        <a:pt x="408" y="108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8" name="Croatia" descr="© INSCALE GmbH, 15.06.2010"/>
                <p:cNvSpPr>
                  <a:spLocks/>
                </p:cNvSpPr>
                <p:nvPr/>
              </p:nvSpPr>
              <p:spPr bwMode="auto">
                <a:xfrm>
                  <a:off x="2894" y="1354"/>
                  <a:ext cx="94" cy="70"/>
                </a:xfrm>
                <a:custGeom>
                  <a:avLst/>
                  <a:gdLst>
                    <a:gd name="T0" fmla="*/ 2147483647 w 366"/>
                    <a:gd name="T1" fmla="*/ 2147483647 h 276"/>
                    <a:gd name="T2" fmla="*/ 2147483647 w 366"/>
                    <a:gd name="T3" fmla="*/ 2147483647 h 276"/>
                    <a:gd name="T4" fmla="*/ 2147483647 w 366"/>
                    <a:gd name="T5" fmla="*/ 2147483647 h 276"/>
                    <a:gd name="T6" fmla="*/ 2147483647 w 366"/>
                    <a:gd name="T7" fmla="*/ 2147483647 h 276"/>
                    <a:gd name="T8" fmla="*/ 2147483647 w 366"/>
                    <a:gd name="T9" fmla="*/ 2147483647 h 276"/>
                    <a:gd name="T10" fmla="*/ 2147483647 w 366"/>
                    <a:gd name="T11" fmla="*/ 2147483647 h 276"/>
                    <a:gd name="T12" fmla="*/ 2147483647 w 366"/>
                    <a:gd name="T13" fmla="*/ 2147483647 h 276"/>
                    <a:gd name="T14" fmla="*/ 2147483647 w 366"/>
                    <a:gd name="T15" fmla="*/ 2147483647 h 276"/>
                    <a:gd name="T16" fmla="*/ 2147483647 w 366"/>
                    <a:gd name="T17" fmla="*/ 2147483647 h 276"/>
                    <a:gd name="T18" fmla="*/ 2147483647 w 366"/>
                    <a:gd name="T19" fmla="*/ 2147483647 h 276"/>
                    <a:gd name="T20" fmla="*/ 2147483647 w 366"/>
                    <a:gd name="T21" fmla="*/ 2147483647 h 276"/>
                    <a:gd name="T22" fmla="*/ 2147483647 w 366"/>
                    <a:gd name="T23" fmla="*/ 0 h 276"/>
                    <a:gd name="T24" fmla="*/ 2147483647 w 366"/>
                    <a:gd name="T25" fmla="*/ 2147483647 h 276"/>
                    <a:gd name="T26" fmla="*/ 2147483647 w 366"/>
                    <a:gd name="T27" fmla="*/ 2147483647 h 276"/>
                    <a:gd name="T28" fmla="*/ 2147483647 w 366"/>
                    <a:gd name="T29" fmla="*/ 2147483647 h 276"/>
                    <a:gd name="T30" fmla="*/ 2147483647 w 366"/>
                    <a:gd name="T31" fmla="*/ 2147483647 h 276"/>
                    <a:gd name="T32" fmla="*/ 2147483647 w 366"/>
                    <a:gd name="T33" fmla="*/ 2147483647 h 276"/>
                    <a:gd name="T34" fmla="*/ 2147483647 w 366"/>
                    <a:gd name="T35" fmla="*/ 2147483647 h 276"/>
                    <a:gd name="T36" fmla="*/ 2147483647 w 366"/>
                    <a:gd name="T37" fmla="*/ 2147483647 h 276"/>
                    <a:gd name="T38" fmla="*/ 2147483647 w 366"/>
                    <a:gd name="T39" fmla="*/ 2147483647 h 276"/>
                    <a:gd name="T40" fmla="*/ 0 w 366"/>
                    <a:gd name="T41" fmla="*/ 2147483647 h 276"/>
                    <a:gd name="T42" fmla="*/ 2147483647 w 366"/>
                    <a:gd name="T43" fmla="*/ 2147483647 h 276"/>
                    <a:gd name="T44" fmla="*/ 2147483647 w 366"/>
                    <a:gd name="T45" fmla="*/ 2147483647 h 276"/>
                    <a:gd name="T46" fmla="*/ 2147483647 w 366"/>
                    <a:gd name="T47" fmla="*/ 2147483647 h 276"/>
                    <a:gd name="T48" fmla="*/ 2147483647 w 366"/>
                    <a:gd name="T49" fmla="*/ 2147483647 h 276"/>
                    <a:gd name="T50" fmla="*/ 2147483647 w 366"/>
                    <a:gd name="T51" fmla="*/ 2147483647 h 276"/>
                    <a:gd name="T52" fmla="*/ 2147483647 w 366"/>
                    <a:gd name="T53" fmla="*/ 2147483647 h 276"/>
                    <a:gd name="T54" fmla="*/ 2147483647 w 366"/>
                    <a:gd name="T55" fmla="*/ 2147483647 h 276"/>
                    <a:gd name="T56" fmla="*/ 2147483647 w 366"/>
                    <a:gd name="T57" fmla="*/ 2147483647 h 276"/>
                    <a:gd name="T58" fmla="*/ 2147483647 w 366"/>
                    <a:gd name="T59" fmla="*/ 2147483647 h 276"/>
                    <a:gd name="T60" fmla="*/ 2147483647 w 366"/>
                    <a:gd name="T61" fmla="*/ 2147483647 h 276"/>
                    <a:gd name="T62" fmla="*/ 2147483647 w 366"/>
                    <a:gd name="T63" fmla="*/ 2147483647 h 276"/>
                    <a:gd name="T64" fmla="*/ 2147483647 w 366"/>
                    <a:gd name="T65" fmla="*/ 2147483647 h 276"/>
                    <a:gd name="T66" fmla="*/ 2147483647 w 366"/>
                    <a:gd name="T67" fmla="*/ 2147483647 h 276"/>
                    <a:gd name="T68" fmla="*/ 2147483647 w 366"/>
                    <a:gd name="T69" fmla="*/ 2147483647 h 276"/>
                    <a:gd name="T70" fmla="*/ 2147483647 w 366"/>
                    <a:gd name="T71" fmla="*/ 2147483647 h 276"/>
                    <a:gd name="T72" fmla="*/ 2147483647 w 366"/>
                    <a:gd name="T73" fmla="*/ 2147483647 h 276"/>
                    <a:gd name="T74" fmla="*/ 2147483647 w 366"/>
                    <a:gd name="T75" fmla="*/ 2147483647 h 276"/>
                    <a:gd name="T76" fmla="*/ 2147483647 w 366"/>
                    <a:gd name="T77" fmla="*/ 2147483647 h 276"/>
                    <a:gd name="T78" fmla="*/ 2147483647 w 366"/>
                    <a:gd name="T79" fmla="*/ 2147483647 h 276"/>
                    <a:gd name="T80" fmla="*/ 2147483647 w 366"/>
                    <a:gd name="T81" fmla="*/ 2147483647 h 276"/>
                    <a:gd name="T82" fmla="*/ 2147483647 w 366"/>
                    <a:gd name="T83" fmla="*/ 2147483647 h 276"/>
                    <a:gd name="T84" fmla="*/ 2147483647 w 366"/>
                    <a:gd name="T85" fmla="*/ 2147483647 h 276"/>
                    <a:gd name="T86" fmla="*/ 2147483647 w 366"/>
                    <a:gd name="T87" fmla="*/ 2147483647 h 276"/>
                    <a:gd name="T88" fmla="*/ 2147483647 w 366"/>
                    <a:gd name="T89" fmla="*/ 2147483647 h 276"/>
                    <a:gd name="T90" fmla="*/ 2147483647 w 366"/>
                    <a:gd name="T91" fmla="*/ 2147483647 h 27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66"/>
                    <a:gd name="T139" fmla="*/ 0 h 276"/>
                    <a:gd name="T140" fmla="*/ 366 w 366"/>
                    <a:gd name="T141" fmla="*/ 276 h 27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66" h="276">
                      <a:moveTo>
                        <a:pt x="342" y="126"/>
                      </a:moveTo>
                      <a:lnTo>
                        <a:pt x="342" y="114"/>
                      </a:lnTo>
                      <a:lnTo>
                        <a:pt x="348" y="114"/>
                      </a:lnTo>
                      <a:lnTo>
                        <a:pt x="354" y="108"/>
                      </a:lnTo>
                      <a:lnTo>
                        <a:pt x="360" y="108"/>
                      </a:lnTo>
                      <a:lnTo>
                        <a:pt x="366" y="102"/>
                      </a:lnTo>
                      <a:lnTo>
                        <a:pt x="360" y="102"/>
                      </a:lnTo>
                      <a:lnTo>
                        <a:pt x="348" y="96"/>
                      </a:lnTo>
                      <a:lnTo>
                        <a:pt x="336" y="96"/>
                      </a:lnTo>
                      <a:lnTo>
                        <a:pt x="342" y="78"/>
                      </a:lnTo>
                      <a:lnTo>
                        <a:pt x="336" y="78"/>
                      </a:lnTo>
                      <a:lnTo>
                        <a:pt x="330" y="48"/>
                      </a:lnTo>
                      <a:lnTo>
                        <a:pt x="324" y="48"/>
                      </a:lnTo>
                      <a:lnTo>
                        <a:pt x="312" y="54"/>
                      </a:lnTo>
                      <a:lnTo>
                        <a:pt x="270" y="60"/>
                      </a:lnTo>
                      <a:lnTo>
                        <a:pt x="264" y="48"/>
                      </a:lnTo>
                      <a:lnTo>
                        <a:pt x="246" y="48"/>
                      </a:lnTo>
                      <a:lnTo>
                        <a:pt x="234" y="42"/>
                      </a:lnTo>
                      <a:lnTo>
                        <a:pt x="228" y="36"/>
                      </a:lnTo>
                      <a:lnTo>
                        <a:pt x="216" y="30"/>
                      </a:lnTo>
                      <a:lnTo>
                        <a:pt x="204" y="18"/>
                      </a:lnTo>
                      <a:lnTo>
                        <a:pt x="204" y="12"/>
                      </a:lnTo>
                      <a:lnTo>
                        <a:pt x="198" y="6"/>
                      </a:lnTo>
                      <a:lnTo>
                        <a:pt x="186" y="0"/>
                      </a:lnTo>
                      <a:lnTo>
                        <a:pt x="162" y="0"/>
                      </a:lnTo>
                      <a:lnTo>
                        <a:pt x="162" y="12"/>
                      </a:lnTo>
                      <a:lnTo>
                        <a:pt x="150" y="18"/>
                      </a:lnTo>
                      <a:lnTo>
                        <a:pt x="120" y="18"/>
                      </a:lnTo>
                      <a:lnTo>
                        <a:pt x="120" y="30"/>
                      </a:lnTo>
                      <a:lnTo>
                        <a:pt x="126" y="36"/>
                      </a:lnTo>
                      <a:lnTo>
                        <a:pt x="126" y="42"/>
                      </a:lnTo>
                      <a:lnTo>
                        <a:pt x="114" y="54"/>
                      </a:lnTo>
                      <a:lnTo>
                        <a:pt x="102" y="60"/>
                      </a:lnTo>
                      <a:lnTo>
                        <a:pt x="102" y="78"/>
                      </a:lnTo>
                      <a:lnTo>
                        <a:pt x="60" y="78"/>
                      </a:lnTo>
                      <a:lnTo>
                        <a:pt x="54" y="72"/>
                      </a:lnTo>
                      <a:lnTo>
                        <a:pt x="54" y="66"/>
                      </a:lnTo>
                      <a:lnTo>
                        <a:pt x="48" y="78"/>
                      </a:lnTo>
                      <a:lnTo>
                        <a:pt x="30" y="78"/>
                      </a:lnTo>
                      <a:lnTo>
                        <a:pt x="18" y="72"/>
                      </a:lnTo>
                      <a:lnTo>
                        <a:pt x="18" y="84"/>
                      </a:lnTo>
                      <a:lnTo>
                        <a:pt x="0" y="84"/>
                      </a:lnTo>
                      <a:lnTo>
                        <a:pt x="0" y="132"/>
                      </a:lnTo>
                      <a:lnTo>
                        <a:pt x="6" y="132"/>
                      </a:lnTo>
                      <a:lnTo>
                        <a:pt x="12" y="120"/>
                      </a:lnTo>
                      <a:lnTo>
                        <a:pt x="24" y="114"/>
                      </a:lnTo>
                      <a:lnTo>
                        <a:pt x="30" y="102"/>
                      </a:lnTo>
                      <a:lnTo>
                        <a:pt x="42" y="102"/>
                      </a:lnTo>
                      <a:lnTo>
                        <a:pt x="48" y="114"/>
                      </a:lnTo>
                      <a:lnTo>
                        <a:pt x="48" y="132"/>
                      </a:lnTo>
                      <a:lnTo>
                        <a:pt x="78" y="126"/>
                      </a:lnTo>
                      <a:lnTo>
                        <a:pt x="78" y="132"/>
                      </a:lnTo>
                      <a:lnTo>
                        <a:pt x="72" y="144"/>
                      </a:lnTo>
                      <a:lnTo>
                        <a:pt x="72" y="150"/>
                      </a:lnTo>
                      <a:lnTo>
                        <a:pt x="84" y="162"/>
                      </a:lnTo>
                      <a:lnTo>
                        <a:pt x="96" y="168"/>
                      </a:lnTo>
                      <a:lnTo>
                        <a:pt x="96" y="180"/>
                      </a:lnTo>
                      <a:lnTo>
                        <a:pt x="144" y="216"/>
                      </a:lnTo>
                      <a:lnTo>
                        <a:pt x="144" y="240"/>
                      </a:lnTo>
                      <a:lnTo>
                        <a:pt x="198" y="240"/>
                      </a:lnTo>
                      <a:lnTo>
                        <a:pt x="210" y="246"/>
                      </a:lnTo>
                      <a:lnTo>
                        <a:pt x="216" y="252"/>
                      </a:lnTo>
                      <a:lnTo>
                        <a:pt x="216" y="276"/>
                      </a:lnTo>
                      <a:lnTo>
                        <a:pt x="246" y="276"/>
                      </a:lnTo>
                      <a:lnTo>
                        <a:pt x="252" y="270"/>
                      </a:lnTo>
                      <a:lnTo>
                        <a:pt x="252" y="264"/>
                      </a:lnTo>
                      <a:lnTo>
                        <a:pt x="246" y="252"/>
                      </a:lnTo>
                      <a:lnTo>
                        <a:pt x="234" y="246"/>
                      </a:lnTo>
                      <a:lnTo>
                        <a:pt x="216" y="234"/>
                      </a:lnTo>
                      <a:lnTo>
                        <a:pt x="204" y="228"/>
                      </a:lnTo>
                      <a:lnTo>
                        <a:pt x="192" y="216"/>
                      </a:lnTo>
                      <a:lnTo>
                        <a:pt x="180" y="186"/>
                      </a:lnTo>
                      <a:lnTo>
                        <a:pt x="162" y="180"/>
                      </a:lnTo>
                      <a:lnTo>
                        <a:pt x="162" y="162"/>
                      </a:lnTo>
                      <a:lnTo>
                        <a:pt x="156" y="156"/>
                      </a:lnTo>
                      <a:lnTo>
                        <a:pt x="150" y="156"/>
                      </a:lnTo>
                      <a:lnTo>
                        <a:pt x="150" y="144"/>
                      </a:lnTo>
                      <a:lnTo>
                        <a:pt x="132" y="138"/>
                      </a:lnTo>
                      <a:lnTo>
                        <a:pt x="120" y="126"/>
                      </a:lnTo>
                      <a:lnTo>
                        <a:pt x="138" y="120"/>
                      </a:lnTo>
                      <a:lnTo>
                        <a:pt x="138" y="96"/>
                      </a:lnTo>
                      <a:lnTo>
                        <a:pt x="144" y="96"/>
                      </a:lnTo>
                      <a:lnTo>
                        <a:pt x="150" y="102"/>
                      </a:lnTo>
                      <a:lnTo>
                        <a:pt x="162" y="108"/>
                      </a:lnTo>
                      <a:lnTo>
                        <a:pt x="186" y="102"/>
                      </a:lnTo>
                      <a:lnTo>
                        <a:pt x="210" y="102"/>
                      </a:lnTo>
                      <a:lnTo>
                        <a:pt x="228" y="108"/>
                      </a:lnTo>
                      <a:lnTo>
                        <a:pt x="240" y="102"/>
                      </a:lnTo>
                      <a:lnTo>
                        <a:pt x="252" y="102"/>
                      </a:lnTo>
                      <a:lnTo>
                        <a:pt x="258" y="108"/>
                      </a:lnTo>
                      <a:lnTo>
                        <a:pt x="312" y="108"/>
                      </a:lnTo>
                      <a:lnTo>
                        <a:pt x="324" y="126"/>
                      </a:lnTo>
                      <a:lnTo>
                        <a:pt x="342" y="12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9" name="Bulgaria" descr="© INSCALE GmbH, 15.06.2010"/>
                <p:cNvSpPr>
                  <a:spLocks/>
                </p:cNvSpPr>
                <p:nvPr/>
              </p:nvSpPr>
              <p:spPr bwMode="auto">
                <a:xfrm>
                  <a:off x="3039" y="1401"/>
                  <a:ext cx="101" cy="58"/>
                </a:xfrm>
                <a:custGeom>
                  <a:avLst/>
                  <a:gdLst>
                    <a:gd name="T0" fmla="*/ 2147483647 w 396"/>
                    <a:gd name="T1" fmla="*/ 2147483647 h 228"/>
                    <a:gd name="T2" fmla="*/ 2147483647 w 396"/>
                    <a:gd name="T3" fmla="*/ 2147483647 h 228"/>
                    <a:gd name="T4" fmla="*/ 2147483647 w 396"/>
                    <a:gd name="T5" fmla="*/ 2147483647 h 228"/>
                    <a:gd name="T6" fmla="*/ 2147483647 w 396"/>
                    <a:gd name="T7" fmla="*/ 2147483647 h 228"/>
                    <a:gd name="T8" fmla="*/ 2147483647 w 396"/>
                    <a:gd name="T9" fmla="*/ 2147483647 h 228"/>
                    <a:gd name="T10" fmla="*/ 2147483647 w 396"/>
                    <a:gd name="T11" fmla="*/ 2147483647 h 228"/>
                    <a:gd name="T12" fmla="*/ 2147483647 w 396"/>
                    <a:gd name="T13" fmla="*/ 2147483647 h 228"/>
                    <a:gd name="T14" fmla="*/ 2147483647 w 396"/>
                    <a:gd name="T15" fmla="*/ 0 h 228"/>
                    <a:gd name="T16" fmla="*/ 2147483647 w 396"/>
                    <a:gd name="T17" fmla="*/ 2147483647 h 228"/>
                    <a:gd name="T18" fmla="*/ 2147483647 w 396"/>
                    <a:gd name="T19" fmla="*/ 2147483647 h 228"/>
                    <a:gd name="T20" fmla="*/ 2147483647 w 396"/>
                    <a:gd name="T21" fmla="*/ 2147483647 h 228"/>
                    <a:gd name="T22" fmla="*/ 2147483647 w 396"/>
                    <a:gd name="T23" fmla="*/ 2147483647 h 228"/>
                    <a:gd name="T24" fmla="*/ 2147483647 w 396"/>
                    <a:gd name="T25" fmla="*/ 2147483647 h 228"/>
                    <a:gd name="T26" fmla="*/ 2147483647 w 396"/>
                    <a:gd name="T27" fmla="*/ 2147483647 h 228"/>
                    <a:gd name="T28" fmla="*/ 2147483647 w 396"/>
                    <a:gd name="T29" fmla="*/ 2147483647 h 228"/>
                    <a:gd name="T30" fmla="*/ 2147483647 w 396"/>
                    <a:gd name="T31" fmla="*/ 2147483647 h 228"/>
                    <a:gd name="T32" fmla="*/ 2147483647 w 396"/>
                    <a:gd name="T33" fmla="*/ 2147483647 h 228"/>
                    <a:gd name="T34" fmla="*/ 2147483647 w 396"/>
                    <a:gd name="T35" fmla="*/ 2147483647 h 228"/>
                    <a:gd name="T36" fmla="*/ 2147483647 w 396"/>
                    <a:gd name="T37" fmla="*/ 2147483647 h 228"/>
                    <a:gd name="T38" fmla="*/ 2147483647 w 396"/>
                    <a:gd name="T39" fmla="*/ 2147483647 h 228"/>
                    <a:gd name="T40" fmla="*/ 2147483647 w 396"/>
                    <a:gd name="T41" fmla="*/ 2147483647 h 228"/>
                    <a:gd name="T42" fmla="*/ 2147483647 w 396"/>
                    <a:gd name="T43" fmla="*/ 0 h 228"/>
                    <a:gd name="T44" fmla="*/ 0 w 396"/>
                    <a:gd name="T45" fmla="*/ 2147483647 h 228"/>
                    <a:gd name="T46" fmla="*/ 2147483647 w 396"/>
                    <a:gd name="T47" fmla="*/ 2147483647 h 228"/>
                    <a:gd name="T48" fmla="*/ 2147483647 w 396"/>
                    <a:gd name="T49" fmla="*/ 2147483647 h 228"/>
                    <a:gd name="T50" fmla="*/ 2147483647 w 396"/>
                    <a:gd name="T51" fmla="*/ 2147483647 h 228"/>
                    <a:gd name="T52" fmla="*/ 2147483647 w 396"/>
                    <a:gd name="T53" fmla="*/ 2147483647 h 228"/>
                    <a:gd name="T54" fmla="*/ 2147483647 w 396"/>
                    <a:gd name="T55" fmla="*/ 2147483647 h 228"/>
                    <a:gd name="T56" fmla="*/ 0 w 396"/>
                    <a:gd name="T57" fmla="*/ 2147483647 h 228"/>
                    <a:gd name="T58" fmla="*/ 2147483647 w 396"/>
                    <a:gd name="T59" fmla="*/ 2147483647 h 228"/>
                    <a:gd name="T60" fmla="*/ 2147483647 w 396"/>
                    <a:gd name="T61" fmla="*/ 2147483647 h 228"/>
                    <a:gd name="T62" fmla="*/ 2147483647 w 396"/>
                    <a:gd name="T63" fmla="*/ 2147483647 h 228"/>
                    <a:gd name="T64" fmla="*/ 2147483647 w 396"/>
                    <a:gd name="T65" fmla="*/ 2147483647 h 228"/>
                    <a:gd name="T66" fmla="*/ 2147483647 w 396"/>
                    <a:gd name="T67" fmla="*/ 2147483647 h 228"/>
                    <a:gd name="T68" fmla="*/ 2147483647 w 396"/>
                    <a:gd name="T69" fmla="*/ 2147483647 h 228"/>
                    <a:gd name="T70" fmla="*/ 2147483647 w 396"/>
                    <a:gd name="T71" fmla="*/ 2147483647 h 228"/>
                    <a:gd name="T72" fmla="*/ 2147483647 w 396"/>
                    <a:gd name="T73" fmla="*/ 2147483647 h 228"/>
                    <a:gd name="T74" fmla="*/ 2147483647 w 396"/>
                    <a:gd name="T75" fmla="*/ 2147483647 h 228"/>
                    <a:gd name="T76" fmla="*/ 2147483647 w 396"/>
                    <a:gd name="T77" fmla="*/ 2147483647 h 228"/>
                    <a:gd name="T78" fmla="*/ 2147483647 w 396"/>
                    <a:gd name="T79" fmla="*/ 2147483647 h 228"/>
                    <a:gd name="T80" fmla="*/ 2147483647 w 396"/>
                    <a:gd name="T81" fmla="*/ 2147483647 h 228"/>
                    <a:gd name="T82" fmla="*/ 2147483647 w 396"/>
                    <a:gd name="T83" fmla="*/ 2147483647 h 228"/>
                    <a:gd name="T84" fmla="*/ 2147483647 w 396"/>
                    <a:gd name="T85" fmla="*/ 2147483647 h 228"/>
                    <a:gd name="T86" fmla="*/ 2147483647 w 396"/>
                    <a:gd name="T87" fmla="*/ 2147483647 h 228"/>
                    <a:gd name="T88" fmla="*/ 2147483647 w 396"/>
                    <a:gd name="T89" fmla="*/ 2147483647 h 228"/>
                    <a:gd name="T90" fmla="*/ 2147483647 w 396"/>
                    <a:gd name="T91" fmla="*/ 2147483647 h 228"/>
                    <a:gd name="T92" fmla="*/ 2147483647 w 396"/>
                    <a:gd name="T93" fmla="*/ 2147483647 h 22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96"/>
                    <a:gd name="T142" fmla="*/ 0 h 228"/>
                    <a:gd name="T143" fmla="*/ 396 w 396"/>
                    <a:gd name="T144" fmla="*/ 228 h 228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96" h="228">
                      <a:moveTo>
                        <a:pt x="372" y="168"/>
                      </a:moveTo>
                      <a:lnTo>
                        <a:pt x="336" y="126"/>
                      </a:lnTo>
                      <a:lnTo>
                        <a:pt x="354" y="108"/>
                      </a:lnTo>
                      <a:lnTo>
                        <a:pt x="354" y="78"/>
                      </a:lnTo>
                      <a:lnTo>
                        <a:pt x="360" y="72"/>
                      </a:lnTo>
                      <a:lnTo>
                        <a:pt x="372" y="66"/>
                      </a:lnTo>
                      <a:lnTo>
                        <a:pt x="396" y="66"/>
                      </a:lnTo>
                      <a:lnTo>
                        <a:pt x="396" y="48"/>
                      </a:lnTo>
                      <a:lnTo>
                        <a:pt x="390" y="36"/>
                      </a:lnTo>
                      <a:lnTo>
                        <a:pt x="372" y="36"/>
                      </a:lnTo>
                      <a:lnTo>
                        <a:pt x="348" y="12"/>
                      </a:lnTo>
                      <a:lnTo>
                        <a:pt x="324" y="12"/>
                      </a:lnTo>
                      <a:lnTo>
                        <a:pt x="312" y="6"/>
                      </a:lnTo>
                      <a:lnTo>
                        <a:pt x="300" y="6"/>
                      </a:lnTo>
                      <a:lnTo>
                        <a:pt x="288" y="0"/>
                      </a:lnTo>
                      <a:lnTo>
                        <a:pt x="282" y="0"/>
                      </a:lnTo>
                      <a:lnTo>
                        <a:pt x="282" y="12"/>
                      </a:lnTo>
                      <a:lnTo>
                        <a:pt x="252" y="6"/>
                      </a:lnTo>
                      <a:lnTo>
                        <a:pt x="252" y="12"/>
                      </a:lnTo>
                      <a:lnTo>
                        <a:pt x="246" y="12"/>
                      </a:lnTo>
                      <a:lnTo>
                        <a:pt x="234" y="18"/>
                      </a:lnTo>
                      <a:lnTo>
                        <a:pt x="228" y="18"/>
                      </a:lnTo>
                      <a:lnTo>
                        <a:pt x="222" y="24"/>
                      </a:lnTo>
                      <a:lnTo>
                        <a:pt x="222" y="36"/>
                      </a:lnTo>
                      <a:lnTo>
                        <a:pt x="216" y="42"/>
                      </a:lnTo>
                      <a:lnTo>
                        <a:pt x="198" y="42"/>
                      </a:lnTo>
                      <a:lnTo>
                        <a:pt x="186" y="36"/>
                      </a:lnTo>
                      <a:lnTo>
                        <a:pt x="180" y="30"/>
                      </a:lnTo>
                      <a:lnTo>
                        <a:pt x="156" y="30"/>
                      </a:lnTo>
                      <a:lnTo>
                        <a:pt x="138" y="24"/>
                      </a:lnTo>
                      <a:lnTo>
                        <a:pt x="138" y="30"/>
                      </a:lnTo>
                      <a:lnTo>
                        <a:pt x="132" y="36"/>
                      </a:lnTo>
                      <a:lnTo>
                        <a:pt x="108" y="36"/>
                      </a:lnTo>
                      <a:lnTo>
                        <a:pt x="102" y="30"/>
                      </a:lnTo>
                      <a:lnTo>
                        <a:pt x="90" y="30"/>
                      </a:lnTo>
                      <a:lnTo>
                        <a:pt x="66" y="18"/>
                      </a:lnTo>
                      <a:lnTo>
                        <a:pt x="54" y="30"/>
                      </a:lnTo>
                      <a:lnTo>
                        <a:pt x="36" y="30"/>
                      </a:lnTo>
                      <a:lnTo>
                        <a:pt x="30" y="24"/>
                      </a:lnTo>
                      <a:lnTo>
                        <a:pt x="36" y="18"/>
                      </a:lnTo>
                      <a:lnTo>
                        <a:pt x="36" y="12"/>
                      </a:lnTo>
                      <a:lnTo>
                        <a:pt x="42" y="6"/>
                      </a:lnTo>
                      <a:lnTo>
                        <a:pt x="36" y="0"/>
                      </a:lnTo>
                      <a:lnTo>
                        <a:pt x="12" y="0"/>
                      </a:lnTo>
                      <a:lnTo>
                        <a:pt x="12" y="12"/>
                      </a:lnTo>
                      <a:lnTo>
                        <a:pt x="0" y="24"/>
                      </a:lnTo>
                      <a:lnTo>
                        <a:pt x="0" y="42"/>
                      </a:lnTo>
                      <a:lnTo>
                        <a:pt x="18" y="48"/>
                      </a:lnTo>
                      <a:lnTo>
                        <a:pt x="12" y="60"/>
                      </a:lnTo>
                      <a:lnTo>
                        <a:pt x="30" y="66"/>
                      </a:lnTo>
                      <a:lnTo>
                        <a:pt x="36" y="72"/>
                      </a:lnTo>
                      <a:lnTo>
                        <a:pt x="36" y="96"/>
                      </a:lnTo>
                      <a:lnTo>
                        <a:pt x="30" y="102"/>
                      </a:lnTo>
                      <a:lnTo>
                        <a:pt x="6" y="102"/>
                      </a:lnTo>
                      <a:lnTo>
                        <a:pt x="6" y="108"/>
                      </a:lnTo>
                      <a:lnTo>
                        <a:pt x="12" y="114"/>
                      </a:lnTo>
                      <a:lnTo>
                        <a:pt x="12" y="138"/>
                      </a:lnTo>
                      <a:lnTo>
                        <a:pt x="0" y="138"/>
                      </a:lnTo>
                      <a:lnTo>
                        <a:pt x="12" y="156"/>
                      </a:lnTo>
                      <a:lnTo>
                        <a:pt x="18" y="156"/>
                      </a:lnTo>
                      <a:lnTo>
                        <a:pt x="18" y="168"/>
                      </a:lnTo>
                      <a:lnTo>
                        <a:pt x="36" y="180"/>
                      </a:lnTo>
                      <a:lnTo>
                        <a:pt x="42" y="186"/>
                      </a:lnTo>
                      <a:lnTo>
                        <a:pt x="48" y="198"/>
                      </a:lnTo>
                      <a:lnTo>
                        <a:pt x="48" y="210"/>
                      </a:lnTo>
                      <a:lnTo>
                        <a:pt x="42" y="222"/>
                      </a:lnTo>
                      <a:lnTo>
                        <a:pt x="48" y="222"/>
                      </a:lnTo>
                      <a:lnTo>
                        <a:pt x="54" y="228"/>
                      </a:lnTo>
                      <a:lnTo>
                        <a:pt x="66" y="228"/>
                      </a:lnTo>
                      <a:lnTo>
                        <a:pt x="78" y="222"/>
                      </a:lnTo>
                      <a:lnTo>
                        <a:pt x="84" y="216"/>
                      </a:lnTo>
                      <a:lnTo>
                        <a:pt x="108" y="222"/>
                      </a:lnTo>
                      <a:lnTo>
                        <a:pt x="114" y="204"/>
                      </a:lnTo>
                      <a:lnTo>
                        <a:pt x="144" y="198"/>
                      </a:lnTo>
                      <a:lnTo>
                        <a:pt x="144" y="204"/>
                      </a:lnTo>
                      <a:lnTo>
                        <a:pt x="162" y="222"/>
                      </a:lnTo>
                      <a:lnTo>
                        <a:pt x="174" y="222"/>
                      </a:lnTo>
                      <a:lnTo>
                        <a:pt x="180" y="216"/>
                      </a:lnTo>
                      <a:lnTo>
                        <a:pt x="192" y="228"/>
                      </a:lnTo>
                      <a:lnTo>
                        <a:pt x="204" y="228"/>
                      </a:lnTo>
                      <a:lnTo>
                        <a:pt x="216" y="216"/>
                      </a:lnTo>
                      <a:lnTo>
                        <a:pt x="228" y="228"/>
                      </a:lnTo>
                      <a:lnTo>
                        <a:pt x="246" y="228"/>
                      </a:lnTo>
                      <a:lnTo>
                        <a:pt x="252" y="222"/>
                      </a:lnTo>
                      <a:lnTo>
                        <a:pt x="252" y="204"/>
                      </a:lnTo>
                      <a:lnTo>
                        <a:pt x="246" y="198"/>
                      </a:lnTo>
                      <a:lnTo>
                        <a:pt x="264" y="192"/>
                      </a:lnTo>
                      <a:lnTo>
                        <a:pt x="282" y="168"/>
                      </a:lnTo>
                      <a:lnTo>
                        <a:pt x="312" y="174"/>
                      </a:lnTo>
                      <a:lnTo>
                        <a:pt x="324" y="156"/>
                      </a:lnTo>
                      <a:lnTo>
                        <a:pt x="336" y="174"/>
                      </a:lnTo>
                      <a:lnTo>
                        <a:pt x="348" y="174"/>
                      </a:lnTo>
                      <a:lnTo>
                        <a:pt x="360" y="180"/>
                      </a:lnTo>
                      <a:lnTo>
                        <a:pt x="372" y="180"/>
                      </a:lnTo>
                      <a:lnTo>
                        <a:pt x="372" y="168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0" name="Bosnia and Herzegovina" descr="© INSCALE GmbH, 15.06.2010"/>
                <p:cNvSpPr>
                  <a:spLocks/>
                </p:cNvSpPr>
                <p:nvPr/>
              </p:nvSpPr>
              <p:spPr bwMode="auto">
                <a:xfrm>
                  <a:off x="2925" y="1378"/>
                  <a:ext cx="68" cy="60"/>
                </a:xfrm>
                <a:custGeom>
                  <a:avLst/>
                  <a:gdLst>
                    <a:gd name="T0" fmla="*/ 2147483647 w 264"/>
                    <a:gd name="T1" fmla="*/ 2147483647 h 234"/>
                    <a:gd name="T2" fmla="*/ 2147483647 w 264"/>
                    <a:gd name="T3" fmla="*/ 2147483647 h 234"/>
                    <a:gd name="T4" fmla="*/ 2147483647 w 264"/>
                    <a:gd name="T5" fmla="*/ 2147483647 h 234"/>
                    <a:gd name="T6" fmla="*/ 2147483647 w 264"/>
                    <a:gd name="T7" fmla="*/ 2147483647 h 234"/>
                    <a:gd name="T8" fmla="*/ 2147483647 w 264"/>
                    <a:gd name="T9" fmla="*/ 2147483647 h 234"/>
                    <a:gd name="T10" fmla="*/ 2147483647 w 264"/>
                    <a:gd name="T11" fmla="*/ 2147483647 h 234"/>
                    <a:gd name="T12" fmla="*/ 2147483647 w 264"/>
                    <a:gd name="T13" fmla="*/ 2147483647 h 234"/>
                    <a:gd name="T14" fmla="*/ 2147483647 w 264"/>
                    <a:gd name="T15" fmla="*/ 2147483647 h 234"/>
                    <a:gd name="T16" fmla="*/ 2147483647 w 264"/>
                    <a:gd name="T17" fmla="*/ 2147483647 h 234"/>
                    <a:gd name="T18" fmla="*/ 2147483647 w 264"/>
                    <a:gd name="T19" fmla="*/ 2147483647 h 234"/>
                    <a:gd name="T20" fmla="*/ 2147483647 w 264"/>
                    <a:gd name="T21" fmla="*/ 2147483647 h 234"/>
                    <a:gd name="T22" fmla="*/ 2147483647 w 264"/>
                    <a:gd name="T23" fmla="*/ 2147483647 h 234"/>
                    <a:gd name="T24" fmla="*/ 2147483647 w 264"/>
                    <a:gd name="T25" fmla="*/ 2147483647 h 234"/>
                    <a:gd name="T26" fmla="*/ 2147483647 w 264"/>
                    <a:gd name="T27" fmla="*/ 2147483647 h 234"/>
                    <a:gd name="T28" fmla="*/ 2147483647 w 264"/>
                    <a:gd name="T29" fmla="*/ 2147483647 h 234"/>
                    <a:gd name="T30" fmla="*/ 2147483647 w 264"/>
                    <a:gd name="T31" fmla="*/ 2147483647 h 234"/>
                    <a:gd name="T32" fmla="*/ 2147483647 w 264"/>
                    <a:gd name="T33" fmla="*/ 2147483647 h 234"/>
                    <a:gd name="T34" fmla="*/ 2147483647 w 264"/>
                    <a:gd name="T35" fmla="*/ 2147483647 h 234"/>
                    <a:gd name="T36" fmla="*/ 2147483647 w 264"/>
                    <a:gd name="T37" fmla="*/ 2147483647 h 234"/>
                    <a:gd name="T38" fmla="*/ 2147483647 w 264"/>
                    <a:gd name="T39" fmla="*/ 0 h 234"/>
                    <a:gd name="T40" fmla="*/ 2147483647 w 264"/>
                    <a:gd name="T41" fmla="*/ 0 h 234"/>
                    <a:gd name="T42" fmla="*/ 2147483647 w 264"/>
                    <a:gd name="T43" fmla="*/ 2147483647 h 234"/>
                    <a:gd name="T44" fmla="*/ 0 w 264"/>
                    <a:gd name="T45" fmla="*/ 2147483647 h 234"/>
                    <a:gd name="T46" fmla="*/ 2147483647 w 264"/>
                    <a:gd name="T47" fmla="*/ 2147483647 h 234"/>
                    <a:gd name="T48" fmla="*/ 2147483647 w 264"/>
                    <a:gd name="T49" fmla="*/ 2147483647 h 234"/>
                    <a:gd name="T50" fmla="*/ 2147483647 w 264"/>
                    <a:gd name="T51" fmla="*/ 2147483647 h 234"/>
                    <a:gd name="T52" fmla="*/ 2147483647 w 264"/>
                    <a:gd name="T53" fmla="*/ 2147483647 h 234"/>
                    <a:gd name="T54" fmla="*/ 2147483647 w 264"/>
                    <a:gd name="T55" fmla="*/ 2147483647 h 234"/>
                    <a:gd name="T56" fmla="*/ 2147483647 w 264"/>
                    <a:gd name="T57" fmla="*/ 2147483647 h 234"/>
                    <a:gd name="T58" fmla="*/ 2147483647 w 264"/>
                    <a:gd name="T59" fmla="*/ 2147483647 h 234"/>
                    <a:gd name="T60" fmla="*/ 2147483647 w 264"/>
                    <a:gd name="T61" fmla="*/ 2147483647 h 234"/>
                    <a:gd name="T62" fmla="*/ 2147483647 w 264"/>
                    <a:gd name="T63" fmla="*/ 2147483647 h 234"/>
                    <a:gd name="T64" fmla="*/ 2147483647 w 264"/>
                    <a:gd name="T65" fmla="*/ 2147483647 h 234"/>
                    <a:gd name="T66" fmla="*/ 2147483647 w 264"/>
                    <a:gd name="T67" fmla="*/ 2147483647 h 234"/>
                    <a:gd name="T68" fmla="*/ 2147483647 w 264"/>
                    <a:gd name="T69" fmla="*/ 2147483647 h 234"/>
                    <a:gd name="T70" fmla="*/ 2147483647 w 264"/>
                    <a:gd name="T71" fmla="*/ 2147483647 h 234"/>
                    <a:gd name="T72" fmla="*/ 2147483647 w 264"/>
                    <a:gd name="T73" fmla="*/ 2147483647 h 234"/>
                    <a:gd name="T74" fmla="*/ 2147483647 w 264"/>
                    <a:gd name="T75" fmla="*/ 2147483647 h 234"/>
                    <a:gd name="T76" fmla="*/ 2147483647 w 264"/>
                    <a:gd name="T77" fmla="*/ 2147483647 h 234"/>
                    <a:gd name="T78" fmla="*/ 2147483647 w 264"/>
                    <a:gd name="T79" fmla="*/ 2147483647 h 234"/>
                    <a:gd name="T80" fmla="*/ 2147483647 w 264"/>
                    <a:gd name="T81" fmla="*/ 2147483647 h 234"/>
                    <a:gd name="T82" fmla="*/ 2147483647 w 264"/>
                    <a:gd name="T83" fmla="*/ 2147483647 h 234"/>
                    <a:gd name="T84" fmla="*/ 2147483647 w 264"/>
                    <a:gd name="T85" fmla="*/ 2147483647 h 234"/>
                    <a:gd name="T86" fmla="*/ 2147483647 w 264"/>
                    <a:gd name="T87" fmla="*/ 2147483647 h 234"/>
                    <a:gd name="T88" fmla="*/ 2147483647 w 264"/>
                    <a:gd name="T89" fmla="*/ 2147483647 h 234"/>
                    <a:gd name="T90" fmla="*/ 2147483647 w 264"/>
                    <a:gd name="T91" fmla="*/ 2147483647 h 234"/>
                    <a:gd name="T92" fmla="*/ 2147483647 w 264"/>
                    <a:gd name="T93" fmla="*/ 2147483647 h 234"/>
                    <a:gd name="T94" fmla="*/ 2147483647 w 264"/>
                    <a:gd name="T95" fmla="*/ 2147483647 h 234"/>
                    <a:gd name="T96" fmla="*/ 2147483647 w 264"/>
                    <a:gd name="T97" fmla="*/ 2147483647 h 234"/>
                    <a:gd name="T98" fmla="*/ 2147483647 w 264"/>
                    <a:gd name="T99" fmla="*/ 2147483647 h 234"/>
                    <a:gd name="T100" fmla="*/ 2147483647 w 264"/>
                    <a:gd name="T101" fmla="*/ 2147483647 h 234"/>
                    <a:gd name="T102" fmla="*/ 2147483647 w 264"/>
                    <a:gd name="T103" fmla="*/ 2147483647 h 234"/>
                    <a:gd name="T104" fmla="*/ 2147483647 w 264"/>
                    <a:gd name="T105" fmla="*/ 2147483647 h 234"/>
                    <a:gd name="T106" fmla="*/ 2147483647 w 264"/>
                    <a:gd name="T107" fmla="*/ 2147483647 h 234"/>
                    <a:gd name="T108" fmla="*/ 2147483647 w 264"/>
                    <a:gd name="T109" fmla="*/ 2147483647 h 234"/>
                    <a:gd name="T110" fmla="*/ 2147483647 w 264"/>
                    <a:gd name="T111" fmla="*/ 2147483647 h 234"/>
                    <a:gd name="T112" fmla="*/ 2147483647 w 264"/>
                    <a:gd name="T113" fmla="*/ 2147483647 h 234"/>
                    <a:gd name="T114" fmla="*/ 2147483647 w 264"/>
                    <a:gd name="T115" fmla="*/ 2147483647 h 234"/>
                    <a:gd name="T116" fmla="*/ 2147483647 w 264"/>
                    <a:gd name="T117" fmla="*/ 2147483647 h 234"/>
                    <a:gd name="T118" fmla="*/ 2147483647 w 264"/>
                    <a:gd name="T119" fmla="*/ 2147483647 h 234"/>
                    <a:gd name="T120" fmla="*/ 2147483647 w 264"/>
                    <a:gd name="T121" fmla="*/ 2147483647 h 234"/>
                    <a:gd name="T122" fmla="*/ 2147483647 w 264"/>
                    <a:gd name="T123" fmla="*/ 2147483647 h 234"/>
                    <a:gd name="T124" fmla="*/ 2147483647 w 264"/>
                    <a:gd name="T125" fmla="*/ 2147483647 h 23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64"/>
                    <a:gd name="T190" fmla="*/ 0 h 234"/>
                    <a:gd name="T191" fmla="*/ 264 w 264"/>
                    <a:gd name="T192" fmla="*/ 234 h 23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64" h="234">
                      <a:moveTo>
                        <a:pt x="246" y="78"/>
                      </a:moveTo>
                      <a:lnTo>
                        <a:pt x="228" y="78"/>
                      </a:lnTo>
                      <a:lnTo>
                        <a:pt x="228" y="60"/>
                      </a:lnTo>
                      <a:lnTo>
                        <a:pt x="246" y="42"/>
                      </a:lnTo>
                      <a:lnTo>
                        <a:pt x="246" y="30"/>
                      </a:lnTo>
                      <a:lnTo>
                        <a:pt x="234" y="30"/>
                      </a:lnTo>
                      <a:lnTo>
                        <a:pt x="222" y="36"/>
                      </a:lnTo>
                      <a:lnTo>
                        <a:pt x="216" y="36"/>
                      </a:lnTo>
                      <a:lnTo>
                        <a:pt x="216" y="30"/>
                      </a:lnTo>
                      <a:lnTo>
                        <a:pt x="204" y="30"/>
                      </a:lnTo>
                      <a:lnTo>
                        <a:pt x="192" y="12"/>
                      </a:lnTo>
                      <a:lnTo>
                        <a:pt x="138" y="12"/>
                      </a:lnTo>
                      <a:lnTo>
                        <a:pt x="132" y="6"/>
                      </a:lnTo>
                      <a:lnTo>
                        <a:pt x="120" y="6"/>
                      </a:lnTo>
                      <a:lnTo>
                        <a:pt x="108" y="12"/>
                      </a:lnTo>
                      <a:lnTo>
                        <a:pt x="90" y="6"/>
                      </a:lnTo>
                      <a:lnTo>
                        <a:pt x="66" y="6"/>
                      </a:lnTo>
                      <a:lnTo>
                        <a:pt x="42" y="12"/>
                      </a:lnTo>
                      <a:lnTo>
                        <a:pt x="30" y="6"/>
                      </a:lnTo>
                      <a:lnTo>
                        <a:pt x="24" y="0"/>
                      </a:lnTo>
                      <a:lnTo>
                        <a:pt x="18" y="0"/>
                      </a:lnTo>
                      <a:lnTo>
                        <a:pt x="18" y="24"/>
                      </a:lnTo>
                      <a:lnTo>
                        <a:pt x="0" y="30"/>
                      </a:lnTo>
                      <a:lnTo>
                        <a:pt x="12" y="42"/>
                      </a:lnTo>
                      <a:lnTo>
                        <a:pt x="30" y="48"/>
                      </a:lnTo>
                      <a:lnTo>
                        <a:pt x="30" y="60"/>
                      </a:lnTo>
                      <a:lnTo>
                        <a:pt x="36" y="60"/>
                      </a:lnTo>
                      <a:lnTo>
                        <a:pt x="42" y="66"/>
                      </a:lnTo>
                      <a:lnTo>
                        <a:pt x="42" y="84"/>
                      </a:lnTo>
                      <a:lnTo>
                        <a:pt x="60" y="90"/>
                      </a:lnTo>
                      <a:lnTo>
                        <a:pt x="72" y="120"/>
                      </a:lnTo>
                      <a:lnTo>
                        <a:pt x="84" y="132"/>
                      </a:lnTo>
                      <a:lnTo>
                        <a:pt x="96" y="138"/>
                      </a:lnTo>
                      <a:lnTo>
                        <a:pt x="114" y="150"/>
                      </a:lnTo>
                      <a:lnTo>
                        <a:pt x="126" y="156"/>
                      </a:lnTo>
                      <a:lnTo>
                        <a:pt x="132" y="168"/>
                      </a:lnTo>
                      <a:lnTo>
                        <a:pt x="132" y="174"/>
                      </a:lnTo>
                      <a:lnTo>
                        <a:pt x="126" y="180"/>
                      </a:lnTo>
                      <a:lnTo>
                        <a:pt x="138" y="180"/>
                      </a:lnTo>
                      <a:lnTo>
                        <a:pt x="156" y="198"/>
                      </a:lnTo>
                      <a:lnTo>
                        <a:pt x="162" y="210"/>
                      </a:lnTo>
                      <a:lnTo>
                        <a:pt x="174" y="216"/>
                      </a:lnTo>
                      <a:lnTo>
                        <a:pt x="192" y="234"/>
                      </a:lnTo>
                      <a:lnTo>
                        <a:pt x="210" y="204"/>
                      </a:lnTo>
                      <a:lnTo>
                        <a:pt x="198" y="198"/>
                      </a:lnTo>
                      <a:lnTo>
                        <a:pt x="192" y="198"/>
                      </a:lnTo>
                      <a:lnTo>
                        <a:pt x="186" y="192"/>
                      </a:lnTo>
                      <a:lnTo>
                        <a:pt x="186" y="186"/>
                      </a:lnTo>
                      <a:lnTo>
                        <a:pt x="192" y="180"/>
                      </a:lnTo>
                      <a:lnTo>
                        <a:pt x="198" y="180"/>
                      </a:lnTo>
                      <a:lnTo>
                        <a:pt x="204" y="168"/>
                      </a:lnTo>
                      <a:lnTo>
                        <a:pt x="204" y="162"/>
                      </a:lnTo>
                      <a:lnTo>
                        <a:pt x="210" y="156"/>
                      </a:lnTo>
                      <a:lnTo>
                        <a:pt x="228" y="156"/>
                      </a:lnTo>
                      <a:lnTo>
                        <a:pt x="228" y="132"/>
                      </a:lnTo>
                      <a:lnTo>
                        <a:pt x="258" y="132"/>
                      </a:lnTo>
                      <a:lnTo>
                        <a:pt x="258" y="126"/>
                      </a:lnTo>
                      <a:lnTo>
                        <a:pt x="252" y="114"/>
                      </a:lnTo>
                      <a:lnTo>
                        <a:pt x="240" y="102"/>
                      </a:lnTo>
                      <a:lnTo>
                        <a:pt x="264" y="96"/>
                      </a:lnTo>
                      <a:lnTo>
                        <a:pt x="258" y="84"/>
                      </a:lnTo>
                      <a:lnTo>
                        <a:pt x="252" y="78"/>
                      </a:lnTo>
                      <a:lnTo>
                        <a:pt x="246" y="7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1" name="Belgium" descr="© INSCALE GmbH, 15.06.2010"/>
                <p:cNvSpPr>
                  <a:spLocks/>
                </p:cNvSpPr>
                <p:nvPr/>
              </p:nvSpPr>
              <p:spPr bwMode="auto">
                <a:xfrm>
                  <a:off x="2721" y="1255"/>
                  <a:ext cx="57" cy="39"/>
                </a:xfrm>
                <a:custGeom>
                  <a:avLst/>
                  <a:gdLst>
                    <a:gd name="T0" fmla="*/ 0 w 222"/>
                    <a:gd name="T1" fmla="*/ 2147483647 h 150"/>
                    <a:gd name="T2" fmla="*/ 2147483647 w 222"/>
                    <a:gd name="T3" fmla="*/ 2147483647 h 150"/>
                    <a:gd name="T4" fmla="*/ 2147483647 w 222"/>
                    <a:gd name="T5" fmla="*/ 2147483647 h 150"/>
                    <a:gd name="T6" fmla="*/ 2147483647 w 222"/>
                    <a:gd name="T7" fmla="*/ 2147483647 h 150"/>
                    <a:gd name="T8" fmla="*/ 2147483647 w 222"/>
                    <a:gd name="T9" fmla="*/ 2147483647 h 150"/>
                    <a:gd name="T10" fmla="*/ 2147483647 w 222"/>
                    <a:gd name="T11" fmla="*/ 2147483647 h 150"/>
                    <a:gd name="T12" fmla="*/ 2147483647 w 222"/>
                    <a:gd name="T13" fmla="*/ 2147483647 h 150"/>
                    <a:gd name="T14" fmla="*/ 2147483647 w 222"/>
                    <a:gd name="T15" fmla="*/ 2147483647 h 150"/>
                    <a:gd name="T16" fmla="*/ 2147483647 w 222"/>
                    <a:gd name="T17" fmla="*/ 2147483647 h 150"/>
                    <a:gd name="T18" fmla="*/ 2147483647 w 222"/>
                    <a:gd name="T19" fmla="*/ 2147483647 h 150"/>
                    <a:gd name="T20" fmla="*/ 2147483647 w 222"/>
                    <a:gd name="T21" fmla="*/ 2147483647 h 150"/>
                    <a:gd name="T22" fmla="*/ 2147483647 w 222"/>
                    <a:gd name="T23" fmla="*/ 2147483647 h 150"/>
                    <a:gd name="T24" fmla="*/ 2147483647 w 222"/>
                    <a:gd name="T25" fmla="*/ 2147483647 h 150"/>
                    <a:gd name="T26" fmla="*/ 2147483647 w 222"/>
                    <a:gd name="T27" fmla="*/ 2147483647 h 150"/>
                    <a:gd name="T28" fmla="*/ 2147483647 w 222"/>
                    <a:gd name="T29" fmla="*/ 2147483647 h 150"/>
                    <a:gd name="T30" fmla="*/ 2147483647 w 222"/>
                    <a:gd name="T31" fmla="*/ 2147483647 h 150"/>
                    <a:gd name="T32" fmla="*/ 2147483647 w 222"/>
                    <a:gd name="T33" fmla="*/ 2147483647 h 150"/>
                    <a:gd name="T34" fmla="*/ 2147483647 w 222"/>
                    <a:gd name="T35" fmla="*/ 2147483647 h 150"/>
                    <a:gd name="T36" fmla="*/ 2147483647 w 222"/>
                    <a:gd name="T37" fmla="*/ 2147483647 h 150"/>
                    <a:gd name="T38" fmla="*/ 2147483647 w 222"/>
                    <a:gd name="T39" fmla="*/ 2147483647 h 150"/>
                    <a:gd name="T40" fmla="*/ 2147483647 w 222"/>
                    <a:gd name="T41" fmla="*/ 2147483647 h 150"/>
                    <a:gd name="T42" fmla="*/ 2147483647 w 222"/>
                    <a:gd name="T43" fmla="*/ 2147483647 h 150"/>
                    <a:gd name="T44" fmla="*/ 2147483647 w 222"/>
                    <a:gd name="T45" fmla="*/ 2147483647 h 150"/>
                    <a:gd name="T46" fmla="*/ 2147483647 w 222"/>
                    <a:gd name="T47" fmla="*/ 2147483647 h 150"/>
                    <a:gd name="T48" fmla="*/ 2147483647 w 222"/>
                    <a:gd name="T49" fmla="*/ 2147483647 h 150"/>
                    <a:gd name="T50" fmla="*/ 2147483647 w 222"/>
                    <a:gd name="T51" fmla="*/ 2147483647 h 150"/>
                    <a:gd name="T52" fmla="*/ 2147483647 w 222"/>
                    <a:gd name="T53" fmla="*/ 2147483647 h 150"/>
                    <a:gd name="T54" fmla="*/ 2147483647 w 222"/>
                    <a:gd name="T55" fmla="*/ 2147483647 h 150"/>
                    <a:gd name="T56" fmla="*/ 2147483647 w 222"/>
                    <a:gd name="T57" fmla="*/ 2147483647 h 150"/>
                    <a:gd name="T58" fmla="*/ 2147483647 w 222"/>
                    <a:gd name="T59" fmla="*/ 2147483647 h 150"/>
                    <a:gd name="T60" fmla="*/ 2147483647 w 222"/>
                    <a:gd name="T61" fmla="*/ 2147483647 h 150"/>
                    <a:gd name="T62" fmla="*/ 2147483647 w 222"/>
                    <a:gd name="T63" fmla="*/ 2147483647 h 150"/>
                    <a:gd name="T64" fmla="*/ 2147483647 w 222"/>
                    <a:gd name="T65" fmla="*/ 2147483647 h 150"/>
                    <a:gd name="T66" fmla="*/ 2147483647 w 222"/>
                    <a:gd name="T67" fmla="*/ 2147483647 h 150"/>
                    <a:gd name="T68" fmla="*/ 2147483647 w 222"/>
                    <a:gd name="T69" fmla="*/ 2147483647 h 150"/>
                    <a:gd name="T70" fmla="*/ 2147483647 w 222"/>
                    <a:gd name="T71" fmla="*/ 2147483647 h 150"/>
                    <a:gd name="T72" fmla="*/ 2147483647 w 222"/>
                    <a:gd name="T73" fmla="*/ 2147483647 h 150"/>
                    <a:gd name="T74" fmla="*/ 2147483647 w 222"/>
                    <a:gd name="T75" fmla="*/ 2147483647 h 150"/>
                    <a:gd name="T76" fmla="*/ 2147483647 w 222"/>
                    <a:gd name="T77" fmla="*/ 2147483647 h 150"/>
                    <a:gd name="T78" fmla="*/ 2147483647 w 222"/>
                    <a:gd name="T79" fmla="*/ 2147483647 h 150"/>
                    <a:gd name="T80" fmla="*/ 2147483647 w 222"/>
                    <a:gd name="T81" fmla="*/ 0 h 150"/>
                    <a:gd name="T82" fmla="*/ 2147483647 w 222"/>
                    <a:gd name="T83" fmla="*/ 0 h 150"/>
                    <a:gd name="T84" fmla="*/ 2147483647 w 222"/>
                    <a:gd name="T85" fmla="*/ 2147483647 h 150"/>
                    <a:gd name="T86" fmla="*/ 2147483647 w 222"/>
                    <a:gd name="T87" fmla="*/ 0 h 150"/>
                    <a:gd name="T88" fmla="*/ 2147483647 w 222"/>
                    <a:gd name="T89" fmla="*/ 2147483647 h 150"/>
                    <a:gd name="T90" fmla="*/ 2147483647 w 222"/>
                    <a:gd name="T91" fmla="*/ 2147483647 h 150"/>
                    <a:gd name="T92" fmla="*/ 2147483647 w 222"/>
                    <a:gd name="T93" fmla="*/ 2147483647 h 150"/>
                    <a:gd name="T94" fmla="*/ 2147483647 w 222"/>
                    <a:gd name="T95" fmla="*/ 2147483647 h 150"/>
                    <a:gd name="T96" fmla="*/ 2147483647 w 222"/>
                    <a:gd name="T97" fmla="*/ 2147483647 h 150"/>
                    <a:gd name="T98" fmla="*/ 2147483647 w 222"/>
                    <a:gd name="T99" fmla="*/ 2147483647 h 150"/>
                    <a:gd name="T100" fmla="*/ 2147483647 w 222"/>
                    <a:gd name="T101" fmla="*/ 2147483647 h 150"/>
                    <a:gd name="T102" fmla="*/ 0 w 222"/>
                    <a:gd name="T103" fmla="*/ 2147483647 h 150"/>
                    <a:gd name="T104" fmla="*/ 0 w 222"/>
                    <a:gd name="T105" fmla="*/ 2147483647 h 15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22"/>
                    <a:gd name="T160" fmla="*/ 0 h 150"/>
                    <a:gd name="T161" fmla="*/ 222 w 222"/>
                    <a:gd name="T162" fmla="*/ 150 h 15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22" h="150">
                      <a:moveTo>
                        <a:pt x="0" y="42"/>
                      </a:moveTo>
                      <a:lnTo>
                        <a:pt x="6" y="60"/>
                      </a:lnTo>
                      <a:lnTo>
                        <a:pt x="30" y="66"/>
                      </a:lnTo>
                      <a:lnTo>
                        <a:pt x="42" y="78"/>
                      </a:lnTo>
                      <a:lnTo>
                        <a:pt x="66" y="78"/>
                      </a:lnTo>
                      <a:lnTo>
                        <a:pt x="78" y="84"/>
                      </a:lnTo>
                      <a:lnTo>
                        <a:pt x="84" y="90"/>
                      </a:lnTo>
                      <a:lnTo>
                        <a:pt x="84" y="114"/>
                      </a:lnTo>
                      <a:lnTo>
                        <a:pt x="108" y="114"/>
                      </a:lnTo>
                      <a:lnTo>
                        <a:pt x="120" y="102"/>
                      </a:lnTo>
                      <a:lnTo>
                        <a:pt x="120" y="126"/>
                      </a:lnTo>
                      <a:lnTo>
                        <a:pt x="132" y="126"/>
                      </a:lnTo>
                      <a:lnTo>
                        <a:pt x="144" y="132"/>
                      </a:lnTo>
                      <a:lnTo>
                        <a:pt x="150" y="132"/>
                      </a:lnTo>
                      <a:lnTo>
                        <a:pt x="162" y="144"/>
                      </a:lnTo>
                      <a:lnTo>
                        <a:pt x="180" y="144"/>
                      </a:lnTo>
                      <a:lnTo>
                        <a:pt x="192" y="150"/>
                      </a:lnTo>
                      <a:lnTo>
                        <a:pt x="192" y="144"/>
                      </a:lnTo>
                      <a:lnTo>
                        <a:pt x="186" y="132"/>
                      </a:lnTo>
                      <a:lnTo>
                        <a:pt x="174" y="120"/>
                      </a:lnTo>
                      <a:lnTo>
                        <a:pt x="174" y="114"/>
                      </a:lnTo>
                      <a:lnTo>
                        <a:pt x="180" y="114"/>
                      </a:lnTo>
                      <a:lnTo>
                        <a:pt x="192" y="108"/>
                      </a:lnTo>
                      <a:lnTo>
                        <a:pt x="198" y="102"/>
                      </a:lnTo>
                      <a:lnTo>
                        <a:pt x="204" y="102"/>
                      </a:lnTo>
                      <a:lnTo>
                        <a:pt x="204" y="96"/>
                      </a:lnTo>
                      <a:lnTo>
                        <a:pt x="210" y="90"/>
                      </a:lnTo>
                      <a:lnTo>
                        <a:pt x="222" y="90"/>
                      </a:lnTo>
                      <a:lnTo>
                        <a:pt x="216" y="84"/>
                      </a:lnTo>
                      <a:lnTo>
                        <a:pt x="216" y="66"/>
                      </a:lnTo>
                      <a:lnTo>
                        <a:pt x="204" y="54"/>
                      </a:lnTo>
                      <a:lnTo>
                        <a:pt x="180" y="54"/>
                      </a:lnTo>
                      <a:lnTo>
                        <a:pt x="180" y="42"/>
                      </a:lnTo>
                      <a:lnTo>
                        <a:pt x="186" y="36"/>
                      </a:lnTo>
                      <a:lnTo>
                        <a:pt x="186" y="18"/>
                      </a:lnTo>
                      <a:lnTo>
                        <a:pt x="180" y="12"/>
                      </a:lnTo>
                      <a:lnTo>
                        <a:pt x="174" y="12"/>
                      </a:lnTo>
                      <a:lnTo>
                        <a:pt x="162" y="18"/>
                      </a:lnTo>
                      <a:lnTo>
                        <a:pt x="150" y="18"/>
                      </a:lnTo>
                      <a:lnTo>
                        <a:pt x="144" y="12"/>
                      </a:lnTo>
                      <a:lnTo>
                        <a:pt x="144" y="0"/>
                      </a:lnTo>
                      <a:lnTo>
                        <a:pt x="108" y="0"/>
                      </a:lnTo>
                      <a:lnTo>
                        <a:pt x="108" y="6"/>
                      </a:lnTo>
                      <a:lnTo>
                        <a:pt x="96" y="0"/>
                      </a:lnTo>
                      <a:lnTo>
                        <a:pt x="96" y="12"/>
                      </a:lnTo>
                      <a:lnTo>
                        <a:pt x="78" y="6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42" y="12"/>
                      </a:lnTo>
                      <a:lnTo>
                        <a:pt x="36" y="6"/>
                      </a:lnTo>
                      <a:lnTo>
                        <a:pt x="24" y="6"/>
                      </a:lnTo>
                      <a:lnTo>
                        <a:pt x="0" y="24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>
                    <a:lumMod val="95000"/>
                  </a:srgbClr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2" name="Belarus" descr="© INSCALE GmbH, 15.06.2010"/>
                <p:cNvSpPr>
                  <a:spLocks/>
                </p:cNvSpPr>
                <p:nvPr/>
              </p:nvSpPr>
              <p:spPr bwMode="auto">
                <a:xfrm>
                  <a:off x="3040" y="1162"/>
                  <a:ext cx="146" cy="95"/>
                </a:xfrm>
                <a:custGeom>
                  <a:avLst/>
                  <a:gdLst>
                    <a:gd name="T0" fmla="*/ 2147483647 w 570"/>
                    <a:gd name="T1" fmla="*/ 2147483647 h 372"/>
                    <a:gd name="T2" fmla="*/ 2147483647 w 570"/>
                    <a:gd name="T3" fmla="*/ 2147483647 h 372"/>
                    <a:gd name="T4" fmla="*/ 2147483647 w 570"/>
                    <a:gd name="T5" fmla="*/ 2147483647 h 372"/>
                    <a:gd name="T6" fmla="*/ 2147483647 w 570"/>
                    <a:gd name="T7" fmla="*/ 2147483647 h 372"/>
                    <a:gd name="T8" fmla="*/ 2147483647 w 570"/>
                    <a:gd name="T9" fmla="*/ 2147483647 h 372"/>
                    <a:gd name="T10" fmla="*/ 2147483647 w 570"/>
                    <a:gd name="T11" fmla="*/ 2147483647 h 372"/>
                    <a:gd name="T12" fmla="*/ 2147483647 w 570"/>
                    <a:gd name="T13" fmla="*/ 2147483647 h 372"/>
                    <a:gd name="T14" fmla="*/ 2147483647 w 570"/>
                    <a:gd name="T15" fmla="*/ 2147483647 h 372"/>
                    <a:gd name="T16" fmla="*/ 2147483647 w 570"/>
                    <a:gd name="T17" fmla="*/ 2147483647 h 372"/>
                    <a:gd name="T18" fmla="*/ 2147483647 w 570"/>
                    <a:gd name="T19" fmla="*/ 2147483647 h 372"/>
                    <a:gd name="T20" fmla="*/ 2147483647 w 570"/>
                    <a:gd name="T21" fmla="*/ 2147483647 h 372"/>
                    <a:gd name="T22" fmla="*/ 2147483647 w 570"/>
                    <a:gd name="T23" fmla="*/ 2147483647 h 372"/>
                    <a:gd name="T24" fmla="*/ 2147483647 w 570"/>
                    <a:gd name="T25" fmla="*/ 2147483647 h 372"/>
                    <a:gd name="T26" fmla="*/ 2147483647 w 570"/>
                    <a:gd name="T27" fmla="*/ 2147483647 h 372"/>
                    <a:gd name="T28" fmla="*/ 2147483647 w 570"/>
                    <a:gd name="T29" fmla="*/ 2147483647 h 372"/>
                    <a:gd name="T30" fmla="*/ 2147483647 w 570"/>
                    <a:gd name="T31" fmla="*/ 2147483647 h 372"/>
                    <a:gd name="T32" fmla="*/ 2147483647 w 570"/>
                    <a:gd name="T33" fmla="*/ 2147483647 h 372"/>
                    <a:gd name="T34" fmla="*/ 2147483647 w 570"/>
                    <a:gd name="T35" fmla="*/ 2147483647 h 372"/>
                    <a:gd name="T36" fmla="*/ 2147483647 w 570"/>
                    <a:gd name="T37" fmla="*/ 2147483647 h 372"/>
                    <a:gd name="T38" fmla="*/ 2147483647 w 570"/>
                    <a:gd name="T39" fmla="*/ 2147483647 h 372"/>
                    <a:gd name="T40" fmla="*/ 2147483647 w 570"/>
                    <a:gd name="T41" fmla="*/ 2147483647 h 372"/>
                    <a:gd name="T42" fmla="*/ 2147483647 w 570"/>
                    <a:gd name="T43" fmla="*/ 2147483647 h 372"/>
                    <a:gd name="T44" fmla="*/ 2147483647 w 570"/>
                    <a:gd name="T45" fmla="*/ 2147483647 h 372"/>
                    <a:gd name="T46" fmla="*/ 2147483647 w 570"/>
                    <a:gd name="T47" fmla="*/ 2147483647 h 372"/>
                    <a:gd name="T48" fmla="*/ 2147483647 w 570"/>
                    <a:gd name="T49" fmla="*/ 2147483647 h 372"/>
                    <a:gd name="T50" fmla="*/ 2147483647 w 570"/>
                    <a:gd name="T51" fmla="*/ 2147483647 h 372"/>
                    <a:gd name="T52" fmla="*/ 2147483647 w 570"/>
                    <a:gd name="T53" fmla="*/ 2147483647 h 372"/>
                    <a:gd name="T54" fmla="*/ 2147483647 w 570"/>
                    <a:gd name="T55" fmla="*/ 2147483647 h 372"/>
                    <a:gd name="T56" fmla="*/ 2147483647 w 570"/>
                    <a:gd name="T57" fmla="*/ 0 h 372"/>
                    <a:gd name="T58" fmla="*/ 2147483647 w 570"/>
                    <a:gd name="T59" fmla="*/ 2147483647 h 372"/>
                    <a:gd name="T60" fmla="*/ 2147483647 w 570"/>
                    <a:gd name="T61" fmla="*/ 2147483647 h 372"/>
                    <a:gd name="T62" fmla="*/ 2147483647 w 570"/>
                    <a:gd name="T63" fmla="*/ 2147483647 h 372"/>
                    <a:gd name="T64" fmla="*/ 2147483647 w 570"/>
                    <a:gd name="T65" fmla="*/ 2147483647 h 372"/>
                    <a:gd name="T66" fmla="*/ 2147483647 w 570"/>
                    <a:gd name="T67" fmla="*/ 2147483647 h 372"/>
                    <a:gd name="T68" fmla="*/ 2147483647 w 570"/>
                    <a:gd name="T69" fmla="*/ 2147483647 h 372"/>
                    <a:gd name="T70" fmla="*/ 2147483647 w 570"/>
                    <a:gd name="T71" fmla="*/ 2147483647 h 372"/>
                    <a:gd name="T72" fmla="*/ 2147483647 w 570"/>
                    <a:gd name="T73" fmla="*/ 2147483647 h 372"/>
                    <a:gd name="T74" fmla="*/ 2147483647 w 570"/>
                    <a:gd name="T75" fmla="*/ 2147483647 h 372"/>
                    <a:gd name="T76" fmla="*/ 2147483647 w 570"/>
                    <a:gd name="T77" fmla="*/ 2147483647 h 372"/>
                    <a:gd name="T78" fmla="*/ 2147483647 w 570"/>
                    <a:gd name="T79" fmla="*/ 2147483647 h 372"/>
                    <a:gd name="T80" fmla="*/ 2147483647 w 570"/>
                    <a:gd name="T81" fmla="*/ 2147483647 h 372"/>
                    <a:gd name="T82" fmla="*/ 2147483647 w 570"/>
                    <a:gd name="T83" fmla="*/ 2147483647 h 372"/>
                    <a:gd name="T84" fmla="*/ 2147483647 w 570"/>
                    <a:gd name="T85" fmla="*/ 2147483647 h 372"/>
                    <a:gd name="T86" fmla="*/ 2147483647 w 570"/>
                    <a:gd name="T87" fmla="*/ 2147483647 h 372"/>
                    <a:gd name="T88" fmla="*/ 2147483647 w 570"/>
                    <a:gd name="T89" fmla="*/ 2147483647 h 372"/>
                    <a:gd name="T90" fmla="*/ 2147483647 w 570"/>
                    <a:gd name="T91" fmla="*/ 2147483647 h 372"/>
                    <a:gd name="T92" fmla="*/ 2147483647 w 570"/>
                    <a:gd name="T93" fmla="*/ 2147483647 h 372"/>
                    <a:gd name="T94" fmla="*/ 2147483647 w 570"/>
                    <a:gd name="T95" fmla="*/ 2147483647 h 372"/>
                    <a:gd name="T96" fmla="*/ 2147483647 w 570"/>
                    <a:gd name="T97" fmla="*/ 2147483647 h 37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70"/>
                    <a:gd name="T148" fmla="*/ 0 h 372"/>
                    <a:gd name="T149" fmla="*/ 570 w 570"/>
                    <a:gd name="T150" fmla="*/ 372 h 37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70" h="372">
                      <a:moveTo>
                        <a:pt x="24" y="312"/>
                      </a:moveTo>
                      <a:lnTo>
                        <a:pt x="24" y="342"/>
                      </a:lnTo>
                      <a:lnTo>
                        <a:pt x="30" y="354"/>
                      </a:lnTo>
                      <a:lnTo>
                        <a:pt x="36" y="360"/>
                      </a:lnTo>
                      <a:lnTo>
                        <a:pt x="48" y="360"/>
                      </a:lnTo>
                      <a:lnTo>
                        <a:pt x="60" y="354"/>
                      </a:lnTo>
                      <a:lnTo>
                        <a:pt x="72" y="342"/>
                      </a:lnTo>
                      <a:lnTo>
                        <a:pt x="72" y="336"/>
                      </a:lnTo>
                      <a:lnTo>
                        <a:pt x="108" y="336"/>
                      </a:lnTo>
                      <a:lnTo>
                        <a:pt x="120" y="330"/>
                      </a:lnTo>
                      <a:lnTo>
                        <a:pt x="126" y="324"/>
                      </a:lnTo>
                      <a:lnTo>
                        <a:pt x="174" y="324"/>
                      </a:lnTo>
                      <a:lnTo>
                        <a:pt x="174" y="330"/>
                      </a:lnTo>
                      <a:lnTo>
                        <a:pt x="180" y="336"/>
                      </a:lnTo>
                      <a:lnTo>
                        <a:pt x="216" y="336"/>
                      </a:lnTo>
                      <a:lnTo>
                        <a:pt x="240" y="342"/>
                      </a:lnTo>
                      <a:lnTo>
                        <a:pt x="258" y="354"/>
                      </a:lnTo>
                      <a:lnTo>
                        <a:pt x="264" y="348"/>
                      </a:lnTo>
                      <a:lnTo>
                        <a:pt x="282" y="360"/>
                      </a:lnTo>
                      <a:lnTo>
                        <a:pt x="294" y="348"/>
                      </a:lnTo>
                      <a:lnTo>
                        <a:pt x="300" y="360"/>
                      </a:lnTo>
                      <a:lnTo>
                        <a:pt x="318" y="354"/>
                      </a:lnTo>
                      <a:lnTo>
                        <a:pt x="324" y="360"/>
                      </a:lnTo>
                      <a:lnTo>
                        <a:pt x="336" y="354"/>
                      </a:lnTo>
                      <a:lnTo>
                        <a:pt x="348" y="366"/>
                      </a:lnTo>
                      <a:lnTo>
                        <a:pt x="348" y="360"/>
                      </a:lnTo>
                      <a:lnTo>
                        <a:pt x="354" y="354"/>
                      </a:lnTo>
                      <a:lnTo>
                        <a:pt x="372" y="354"/>
                      </a:lnTo>
                      <a:lnTo>
                        <a:pt x="378" y="360"/>
                      </a:lnTo>
                      <a:lnTo>
                        <a:pt x="378" y="372"/>
                      </a:lnTo>
                      <a:lnTo>
                        <a:pt x="384" y="372"/>
                      </a:lnTo>
                      <a:lnTo>
                        <a:pt x="396" y="366"/>
                      </a:lnTo>
                      <a:lnTo>
                        <a:pt x="420" y="366"/>
                      </a:lnTo>
                      <a:lnTo>
                        <a:pt x="426" y="372"/>
                      </a:lnTo>
                      <a:lnTo>
                        <a:pt x="444" y="372"/>
                      </a:lnTo>
                      <a:lnTo>
                        <a:pt x="450" y="366"/>
                      </a:lnTo>
                      <a:lnTo>
                        <a:pt x="450" y="354"/>
                      </a:lnTo>
                      <a:lnTo>
                        <a:pt x="444" y="348"/>
                      </a:lnTo>
                      <a:lnTo>
                        <a:pt x="450" y="336"/>
                      </a:lnTo>
                      <a:lnTo>
                        <a:pt x="456" y="330"/>
                      </a:lnTo>
                      <a:lnTo>
                        <a:pt x="468" y="324"/>
                      </a:lnTo>
                      <a:lnTo>
                        <a:pt x="474" y="312"/>
                      </a:lnTo>
                      <a:lnTo>
                        <a:pt x="498" y="312"/>
                      </a:lnTo>
                      <a:lnTo>
                        <a:pt x="516" y="318"/>
                      </a:lnTo>
                      <a:lnTo>
                        <a:pt x="516" y="300"/>
                      </a:lnTo>
                      <a:lnTo>
                        <a:pt x="510" y="288"/>
                      </a:lnTo>
                      <a:lnTo>
                        <a:pt x="504" y="282"/>
                      </a:lnTo>
                      <a:lnTo>
                        <a:pt x="504" y="264"/>
                      </a:lnTo>
                      <a:lnTo>
                        <a:pt x="480" y="240"/>
                      </a:lnTo>
                      <a:lnTo>
                        <a:pt x="480" y="234"/>
                      </a:lnTo>
                      <a:lnTo>
                        <a:pt x="486" y="228"/>
                      </a:lnTo>
                      <a:lnTo>
                        <a:pt x="510" y="228"/>
                      </a:lnTo>
                      <a:lnTo>
                        <a:pt x="510" y="234"/>
                      </a:lnTo>
                      <a:lnTo>
                        <a:pt x="516" y="234"/>
                      </a:lnTo>
                      <a:lnTo>
                        <a:pt x="522" y="240"/>
                      </a:lnTo>
                      <a:lnTo>
                        <a:pt x="528" y="240"/>
                      </a:lnTo>
                      <a:lnTo>
                        <a:pt x="552" y="228"/>
                      </a:lnTo>
                      <a:lnTo>
                        <a:pt x="558" y="216"/>
                      </a:lnTo>
                      <a:lnTo>
                        <a:pt x="570" y="210"/>
                      </a:lnTo>
                      <a:lnTo>
                        <a:pt x="546" y="198"/>
                      </a:lnTo>
                      <a:lnTo>
                        <a:pt x="552" y="192"/>
                      </a:lnTo>
                      <a:lnTo>
                        <a:pt x="552" y="186"/>
                      </a:lnTo>
                      <a:lnTo>
                        <a:pt x="546" y="186"/>
                      </a:lnTo>
                      <a:lnTo>
                        <a:pt x="540" y="180"/>
                      </a:lnTo>
                      <a:lnTo>
                        <a:pt x="504" y="180"/>
                      </a:lnTo>
                      <a:lnTo>
                        <a:pt x="504" y="156"/>
                      </a:lnTo>
                      <a:lnTo>
                        <a:pt x="474" y="144"/>
                      </a:lnTo>
                      <a:lnTo>
                        <a:pt x="474" y="132"/>
                      </a:lnTo>
                      <a:lnTo>
                        <a:pt x="456" y="114"/>
                      </a:lnTo>
                      <a:lnTo>
                        <a:pt x="444" y="108"/>
                      </a:lnTo>
                      <a:lnTo>
                        <a:pt x="438" y="102"/>
                      </a:lnTo>
                      <a:lnTo>
                        <a:pt x="444" y="84"/>
                      </a:lnTo>
                      <a:lnTo>
                        <a:pt x="432" y="66"/>
                      </a:lnTo>
                      <a:lnTo>
                        <a:pt x="438" y="60"/>
                      </a:lnTo>
                      <a:lnTo>
                        <a:pt x="438" y="48"/>
                      </a:lnTo>
                      <a:lnTo>
                        <a:pt x="432" y="42"/>
                      </a:lnTo>
                      <a:lnTo>
                        <a:pt x="396" y="24"/>
                      </a:lnTo>
                      <a:lnTo>
                        <a:pt x="390" y="18"/>
                      </a:lnTo>
                      <a:lnTo>
                        <a:pt x="384" y="18"/>
                      </a:lnTo>
                      <a:lnTo>
                        <a:pt x="354" y="36"/>
                      </a:lnTo>
                      <a:lnTo>
                        <a:pt x="348" y="18"/>
                      </a:lnTo>
                      <a:lnTo>
                        <a:pt x="312" y="12"/>
                      </a:lnTo>
                      <a:lnTo>
                        <a:pt x="300" y="18"/>
                      </a:lnTo>
                      <a:lnTo>
                        <a:pt x="300" y="12"/>
                      </a:lnTo>
                      <a:lnTo>
                        <a:pt x="294" y="6"/>
                      </a:lnTo>
                      <a:lnTo>
                        <a:pt x="276" y="6"/>
                      </a:lnTo>
                      <a:lnTo>
                        <a:pt x="270" y="0"/>
                      </a:lnTo>
                      <a:lnTo>
                        <a:pt x="258" y="0"/>
                      </a:lnTo>
                      <a:lnTo>
                        <a:pt x="252" y="6"/>
                      </a:lnTo>
                      <a:lnTo>
                        <a:pt x="246" y="18"/>
                      </a:lnTo>
                      <a:lnTo>
                        <a:pt x="240" y="24"/>
                      </a:lnTo>
                      <a:lnTo>
                        <a:pt x="234" y="24"/>
                      </a:lnTo>
                      <a:lnTo>
                        <a:pt x="228" y="30"/>
                      </a:lnTo>
                      <a:lnTo>
                        <a:pt x="222" y="24"/>
                      </a:lnTo>
                      <a:lnTo>
                        <a:pt x="198" y="24"/>
                      </a:lnTo>
                      <a:lnTo>
                        <a:pt x="192" y="30"/>
                      </a:lnTo>
                      <a:lnTo>
                        <a:pt x="180" y="36"/>
                      </a:lnTo>
                      <a:lnTo>
                        <a:pt x="174" y="42"/>
                      </a:lnTo>
                      <a:lnTo>
                        <a:pt x="174" y="54"/>
                      </a:lnTo>
                      <a:lnTo>
                        <a:pt x="192" y="72"/>
                      </a:lnTo>
                      <a:lnTo>
                        <a:pt x="186" y="78"/>
                      </a:lnTo>
                      <a:lnTo>
                        <a:pt x="168" y="78"/>
                      </a:lnTo>
                      <a:lnTo>
                        <a:pt x="162" y="72"/>
                      </a:lnTo>
                      <a:lnTo>
                        <a:pt x="156" y="72"/>
                      </a:lnTo>
                      <a:lnTo>
                        <a:pt x="162" y="90"/>
                      </a:lnTo>
                      <a:lnTo>
                        <a:pt x="144" y="90"/>
                      </a:lnTo>
                      <a:lnTo>
                        <a:pt x="138" y="96"/>
                      </a:lnTo>
                      <a:lnTo>
                        <a:pt x="138" y="102"/>
                      </a:lnTo>
                      <a:lnTo>
                        <a:pt x="144" y="114"/>
                      </a:lnTo>
                      <a:lnTo>
                        <a:pt x="144" y="120"/>
                      </a:lnTo>
                      <a:lnTo>
                        <a:pt x="132" y="120"/>
                      </a:lnTo>
                      <a:lnTo>
                        <a:pt x="132" y="126"/>
                      </a:lnTo>
                      <a:lnTo>
                        <a:pt x="138" y="132"/>
                      </a:lnTo>
                      <a:lnTo>
                        <a:pt x="138" y="144"/>
                      </a:lnTo>
                      <a:lnTo>
                        <a:pt x="144" y="150"/>
                      </a:lnTo>
                      <a:lnTo>
                        <a:pt x="144" y="156"/>
                      </a:lnTo>
                      <a:lnTo>
                        <a:pt x="132" y="156"/>
                      </a:lnTo>
                      <a:lnTo>
                        <a:pt x="138" y="150"/>
                      </a:lnTo>
                      <a:lnTo>
                        <a:pt x="138" y="144"/>
                      </a:lnTo>
                      <a:lnTo>
                        <a:pt x="120" y="144"/>
                      </a:lnTo>
                      <a:lnTo>
                        <a:pt x="108" y="150"/>
                      </a:lnTo>
                      <a:lnTo>
                        <a:pt x="102" y="156"/>
                      </a:lnTo>
                      <a:lnTo>
                        <a:pt x="96" y="168"/>
                      </a:lnTo>
                      <a:lnTo>
                        <a:pt x="84" y="156"/>
                      </a:lnTo>
                      <a:lnTo>
                        <a:pt x="84" y="174"/>
                      </a:lnTo>
                      <a:lnTo>
                        <a:pt x="54" y="174"/>
                      </a:lnTo>
                      <a:lnTo>
                        <a:pt x="54" y="168"/>
                      </a:lnTo>
                      <a:lnTo>
                        <a:pt x="48" y="162"/>
                      </a:lnTo>
                      <a:lnTo>
                        <a:pt x="42" y="162"/>
                      </a:lnTo>
                      <a:lnTo>
                        <a:pt x="30" y="168"/>
                      </a:lnTo>
                      <a:lnTo>
                        <a:pt x="18" y="168"/>
                      </a:lnTo>
                      <a:lnTo>
                        <a:pt x="12" y="174"/>
                      </a:lnTo>
                      <a:lnTo>
                        <a:pt x="6" y="174"/>
                      </a:lnTo>
                      <a:lnTo>
                        <a:pt x="12" y="186"/>
                      </a:lnTo>
                      <a:lnTo>
                        <a:pt x="18" y="192"/>
                      </a:lnTo>
                      <a:lnTo>
                        <a:pt x="18" y="204"/>
                      </a:lnTo>
                      <a:lnTo>
                        <a:pt x="24" y="210"/>
                      </a:lnTo>
                      <a:lnTo>
                        <a:pt x="36" y="234"/>
                      </a:lnTo>
                      <a:lnTo>
                        <a:pt x="42" y="240"/>
                      </a:lnTo>
                      <a:lnTo>
                        <a:pt x="42" y="246"/>
                      </a:lnTo>
                      <a:lnTo>
                        <a:pt x="36" y="252"/>
                      </a:lnTo>
                      <a:lnTo>
                        <a:pt x="36" y="264"/>
                      </a:lnTo>
                      <a:lnTo>
                        <a:pt x="12" y="270"/>
                      </a:lnTo>
                      <a:lnTo>
                        <a:pt x="12" y="288"/>
                      </a:lnTo>
                      <a:lnTo>
                        <a:pt x="0" y="288"/>
                      </a:lnTo>
                      <a:lnTo>
                        <a:pt x="0" y="294"/>
                      </a:lnTo>
                      <a:lnTo>
                        <a:pt x="6" y="300"/>
                      </a:lnTo>
                      <a:lnTo>
                        <a:pt x="12" y="300"/>
                      </a:lnTo>
                      <a:lnTo>
                        <a:pt x="24" y="3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3" name="Austria" descr="© INSCALE GmbH, 15.06.2010"/>
                <p:cNvSpPr>
                  <a:spLocks/>
                </p:cNvSpPr>
                <p:nvPr/>
              </p:nvSpPr>
              <p:spPr bwMode="auto">
                <a:xfrm>
                  <a:off x="2828" y="1303"/>
                  <a:ext cx="117" cy="52"/>
                </a:xfrm>
                <a:custGeom>
                  <a:avLst/>
                  <a:gdLst>
                    <a:gd name="T0" fmla="*/ 2147483647 w 456"/>
                    <a:gd name="T1" fmla="*/ 2147483647 h 204"/>
                    <a:gd name="T2" fmla="*/ 2147483647 w 456"/>
                    <a:gd name="T3" fmla="*/ 2147483647 h 204"/>
                    <a:gd name="T4" fmla="*/ 2147483647 w 456"/>
                    <a:gd name="T5" fmla="*/ 2147483647 h 204"/>
                    <a:gd name="T6" fmla="*/ 2147483647 w 456"/>
                    <a:gd name="T7" fmla="*/ 2147483647 h 204"/>
                    <a:gd name="T8" fmla="*/ 2147483647 w 456"/>
                    <a:gd name="T9" fmla="*/ 2147483647 h 204"/>
                    <a:gd name="T10" fmla="*/ 2147483647 w 456"/>
                    <a:gd name="T11" fmla="*/ 2147483647 h 204"/>
                    <a:gd name="T12" fmla="*/ 2147483647 w 456"/>
                    <a:gd name="T13" fmla="*/ 2147483647 h 204"/>
                    <a:gd name="T14" fmla="*/ 2147483647 w 456"/>
                    <a:gd name="T15" fmla="*/ 0 h 204"/>
                    <a:gd name="T16" fmla="*/ 2147483647 w 456"/>
                    <a:gd name="T17" fmla="*/ 2147483647 h 204"/>
                    <a:gd name="T18" fmla="*/ 2147483647 w 456"/>
                    <a:gd name="T19" fmla="*/ 2147483647 h 204"/>
                    <a:gd name="T20" fmla="*/ 2147483647 w 456"/>
                    <a:gd name="T21" fmla="*/ 2147483647 h 204"/>
                    <a:gd name="T22" fmla="*/ 2147483647 w 456"/>
                    <a:gd name="T23" fmla="*/ 2147483647 h 204"/>
                    <a:gd name="T24" fmla="*/ 2147483647 w 456"/>
                    <a:gd name="T25" fmla="*/ 2147483647 h 204"/>
                    <a:gd name="T26" fmla="*/ 2147483647 w 456"/>
                    <a:gd name="T27" fmla="*/ 2147483647 h 204"/>
                    <a:gd name="T28" fmla="*/ 2147483647 w 456"/>
                    <a:gd name="T29" fmla="*/ 2147483647 h 204"/>
                    <a:gd name="T30" fmla="*/ 2147483647 w 456"/>
                    <a:gd name="T31" fmla="*/ 2147483647 h 204"/>
                    <a:gd name="T32" fmla="*/ 2147483647 w 456"/>
                    <a:gd name="T33" fmla="*/ 2147483647 h 204"/>
                    <a:gd name="T34" fmla="*/ 2147483647 w 456"/>
                    <a:gd name="T35" fmla="*/ 2147483647 h 204"/>
                    <a:gd name="T36" fmla="*/ 2147483647 w 456"/>
                    <a:gd name="T37" fmla="*/ 2147483647 h 204"/>
                    <a:gd name="T38" fmla="*/ 2147483647 w 456"/>
                    <a:gd name="T39" fmla="*/ 2147483647 h 204"/>
                    <a:gd name="T40" fmla="*/ 2147483647 w 456"/>
                    <a:gd name="T41" fmla="*/ 2147483647 h 204"/>
                    <a:gd name="T42" fmla="*/ 2147483647 w 456"/>
                    <a:gd name="T43" fmla="*/ 2147483647 h 204"/>
                    <a:gd name="T44" fmla="*/ 2147483647 w 456"/>
                    <a:gd name="T45" fmla="*/ 2147483647 h 204"/>
                    <a:gd name="T46" fmla="*/ 2147483647 w 456"/>
                    <a:gd name="T47" fmla="*/ 2147483647 h 204"/>
                    <a:gd name="T48" fmla="*/ 2147483647 w 456"/>
                    <a:gd name="T49" fmla="*/ 2147483647 h 204"/>
                    <a:gd name="T50" fmla="*/ 2147483647 w 456"/>
                    <a:gd name="T51" fmla="*/ 2147483647 h 204"/>
                    <a:gd name="T52" fmla="*/ 2147483647 w 456"/>
                    <a:gd name="T53" fmla="*/ 2147483647 h 204"/>
                    <a:gd name="T54" fmla="*/ 0 w 456"/>
                    <a:gd name="T55" fmla="*/ 2147483647 h 204"/>
                    <a:gd name="T56" fmla="*/ 2147483647 w 456"/>
                    <a:gd name="T57" fmla="*/ 2147483647 h 204"/>
                    <a:gd name="T58" fmla="*/ 2147483647 w 456"/>
                    <a:gd name="T59" fmla="*/ 2147483647 h 204"/>
                    <a:gd name="T60" fmla="*/ 2147483647 w 456"/>
                    <a:gd name="T61" fmla="*/ 2147483647 h 204"/>
                    <a:gd name="T62" fmla="*/ 2147483647 w 456"/>
                    <a:gd name="T63" fmla="*/ 2147483647 h 204"/>
                    <a:gd name="T64" fmla="*/ 2147483647 w 456"/>
                    <a:gd name="T65" fmla="*/ 2147483647 h 204"/>
                    <a:gd name="T66" fmla="*/ 2147483647 w 456"/>
                    <a:gd name="T67" fmla="*/ 2147483647 h 204"/>
                    <a:gd name="T68" fmla="*/ 2147483647 w 456"/>
                    <a:gd name="T69" fmla="*/ 2147483647 h 204"/>
                    <a:gd name="T70" fmla="*/ 2147483647 w 456"/>
                    <a:gd name="T71" fmla="*/ 2147483647 h 204"/>
                    <a:gd name="T72" fmla="*/ 2147483647 w 456"/>
                    <a:gd name="T73" fmla="*/ 2147483647 h 204"/>
                    <a:gd name="T74" fmla="*/ 2147483647 w 456"/>
                    <a:gd name="T75" fmla="*/ 2147483647 h 204"/>
                    <a:gd name="T76" fmla="*/ 2147483647 w 456"/>
                    <a:gd name="T77" fmla="*/ 2147483647 h 204"/>
                    <a:gd name="T78" fmla="*/ 2147483647 w 456"/>
                    <a:gd name="T79" fmla="*/ 2147483647 h 204"/>
                    <a:gd name="T80" fmla="*/ 2147483647 w 456"/>
                    <a:gd name="T81" fmla="*/ 2147483647 h 204"/>
                    <a:gd name="T82" fmla="*/ 2147483647 w 456"/>
                    <a:gd name="T83" fmla="*/ 2147483647 h 204"/>
                    <a:gd name="T84" fmla="*/ 2147483647 w 456"/>
                    <a:gd name="T85" fmla="*/ 2147483647 h 204"/>
                    <a:gd name="T86" fmla="*/ 2147483647 w 456"/>
                    <a:gd name="T87" fmla="*/ 2147483647 h 204"/>
                    <a:gd name="T88" fmla="*/ 2147483647 w 456"/>
                    <a:gd name="T89" fmla="*/ 2147483647 h 204"/>
                    <a:gd name="T90" fmla="*/ 2147483647 w 456"/>
                    <a:gd name="T91" fmla="*/ 2147483647 h 20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56"/>
                    <a:gd name="T139" fmla="*/ 0 h 204"/>
                    <a:gd name="T140" fmla="*/ 456 w 456"/>
                    <a:gd name="T141" fmla="*/ 204 h 20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56" h="204">
                      <a:moveTo>
                        <a:pt x="456" y="102"/>
                      </a:moveTo>
                      <a:lnTo>
                        <a:pt x="456" y="60"/>
                      </a:lnTo>
                      <a:lnTo>
                        <a:pt x="450" y="60"/>
                      </a:lnTo>
                      <a:lnTo>
                        <a:pt x="450" y="48"/>
                      </a:lnTo>
                      <a:lnTo>
                        <a:pt x="456" y="24"/>
                      </a:lnTo>
                      <a:lnTo>
                        <a:pt x="444" y="18"/>
                      </a:lnTo>
                      <a:lnTo>
                        <a:pt x="438" y="18"/>
                      </a:lnTo>
                      <a:lnTo>
                        <a:pt x="432" y="12"/>
                      </a:lnTo>
                      <a:lnTo>
                        <a:pt x="420" y="12"/>
                      </a:lnTo>
                      <a:lnTo>
                        <a:pt x="414" y="18"/>
                      </a:lnTo>
                      <a:lnTo>
                        <a:pt x="402" y="24"/>
                      </a:lnTo>
                      <a:lnTo>
                        <a:pt x="390" y="12"/>
                      </a:lnTo>
                      <a:lnTo>
                        <a:pt x="378" y="18"/>
                      </a:lnTo>
                      <a:lnTo>
                        <a:pt x="366" y="6"/>
                      </a:lnTo>
                      <a:lnTo>
                        <a:pt x="354" y="0"/>
                      </a:lnTo>
                      <a:lnTo>
                        <a:pt x="336" y="0"/>
                      </a:lnTo>
                      <a:lnTo>
                        <a:pt x="330" y="6"/>
                      </a:lnTo>
                      <a:lnTo>
                        <a:pt x="324" y="18"/>
                      </a:lnTo>
                      <a:lnTo>
                        <a:pt x="318" y="18"/>
                      </a:lnTo>
                      <a:lnTo>
                        <a:pt x="318" y="36"/>
                      </a:lnTo>
                      <a:lnTo>
                        <a:pt x="306" y="30"/>
                      </a:lnTo>
                      <a:lnTo>
                        <a:pt x="300" y="30"/>
                      </a:lnTo>
                      <a:lnTo>
                        <a:pt x="288" y="36"/>
                      </a:lnTo>
                      <a:lnTo>
                        <a:pt x="276" y="36"/>
                      </a:lnTo>
                      <a:lnTo>
                        <a:pt x="258" y="18"/>
                      </a:lnTo>
                      <a:lnTo>
                        <a:pt x="252" y="36"/>
                      </a:lnTo>
                      <a:lnTo>
                        <a:pt x="234" y="36"/>
                      </a:lnTo>
                      <a:lnTo>
                        <a:pt x="240" y="48"/>
                      </a:lnTo>
                      <a:lnTo>
                        <a:pt x="240" y="66"/>
                      </a:lnTo>
                      <a:lnTo>
                        <a:pt x="234" y="66"/>
                      </a:lnTo>
                      <a:lnTo>
                        <a:pt x="228" y="60"/>
                      </a:lnTo>
                      <a:lnTo>
                        <a:pt x="210" y="60"/>
                      </a:lnTo>
                      <a:lnTo>
                        <a:pt x="204" y="66"/>
                      </a:lnTo>
                      <a:lnTo>
                        <a:pt x="204" y="72"/>
                      </a:lnTo>
                      <a:lnTo>
                        <a:pt x="198" y="78"/>
                      </a:lnTo>
                      <a:lnTo>
                        <a:pt x="198" y="84"/>
                      </a:lnTo>
                      <a:lnTo>
                        <a:pt x="210" y="84"/>
                      </a:lnTo>
                      <a:lnTo>
                        <a:pt x="210" y="126"/>
                      </a:lnTo>
                      <a:lnTo>
                        <a:pt x="204" y="126"/>
                      </a:lnTo>
                      <a:lnTo>
                        <a:pt x="192" y="114"/>
                      </a:lnTo>
                      <a:lnTo>
                        <a:pt x="174" y="108"/>
                      </a:lnTo>
                      <a:lnTo>
                        <a:pt x="162" y="102"/>
                      </a:lnTo>
                      <a:lnTo>
                        <a:pt x="144" y="114"/>
                      </a:lnTo>
                      <a:lnTo>
                        <a:pt x="126" y="114"/>
                      </a:lnTo>
                      <a:lnTo>
                        <a:pt x="108" y="126"/>
                      </a:lnTo>
                      <a:lnTo>
                        <a:pt x="102" y="132"/>
                      </a:lnTo>
                      <a:lnTo>
                        <a:pt x="84" y="132"/>
                      </a:lnTo>
                      <a:lnTo>
                        <a:pt x="66" y="114"/>
                      </a:lnTo>
                      <a:lnTo>
                        <a:pt x="48" y="114"/>
                      </a:lnTo>
                      <a:lnTo>
                        <a:pt x="48" y="126"/>
                      </a:lnTo>
                      <a:lnTo>
                        <a:pt x="42" y="132"/>
                      </a:lnTo>
                      <a:lnTo>
                        <a:pt x="30" y="132"/>
                      </a:lnTo>
                      <a:lnTo>
                        <a:pt x="30" y="126"/>
                      </a:lnTo>
                      <a:lnTo>
                        <a:pt x="24" y="120"/>
                      </a:lnTo>
                      <a:lnTo>
                        <a:pt x="0" y="120"/>
                      </a:lnTo>
                      <a:lnTo>
                        <a:pt x="0" y="156"/>
                      </a:lnTo>
                      <a:lnTo>
                        <a:pt x="18" y="156"/>
                      </a:lnTo>
                      <a:lnTo>
                        <a:pt x="18" y="174"/>
                      </a:lnTo>
                      <a:lnTo>
                        <a:pt x="24" y="174"/>
                      </a:lnTo>
                      <a:lnTo>
                        <a:pt x="42" y="156"/>
                      </a:lnTo>
                      <a:lnTo>
                        <a:pt x="48" y="156"/>
                      </a:lnTo>
                      <a:lnTo>
                        <a:pt x="60" y="168"/>
                      </a:lnTo>
                      <a:lnTo>
                        <a:pt x="60" y="174"/>
                      </a:lnTo>
                      <a:lnTo>
                        <a:pt x="72" y="174"/>
                      </a:lnTo>
                      <a:lnTo>
                        <a:pt x="84" y="180"/>
                      </a:lnTo>
                      <a:lnTo>
                        <a:pt x="96" y="162"/>
                      </a:lnTo>
                      <a:lnTo>
                        <a:pt x="138" y="162"/>
                      </a:lnTo>
                      <a:lnTo>
                        <a:pt x="138" y="156"/>
                      </a:lnTo>
                      <a:lnTo>
                        <a:pt x="144" y="150"/>
                      </a:lnTo>
                      <a:lnTo>
                        <a:pt x="162" y="150"/>
                      </a:lnTo>
                      <a:lnTo>
                        <a:pt x="168" y="156"/>
                      </a:lnTo>
                      <a:lnTo>
                        <a:pt x="168" y="174"/>
                      </a:lnTo>
                      <a:lnTo>
                        <a:pt x="180" y="174"/>
                      </a:lnTo>
                      <a:lnTo>
                        <a:pt x="186" y="192"/>
                      </a:lnTo>
                      <a:lnTo>
                        <a:pt x="240" y="192"/>
                      </a:lnTo>
                      <a:lnTo>
                        <a:pt x="240" y="204"/>
                      </a:lnTo>
                      <a:lnTo>
                        <a:pt x="258" y="204"/>
                      </a:lnTo>
                      <a:lnTo>
                        <a:pt x="264" y="198"/>
                      </a:lnTo>
                      <a:lnTo>
                        <a:pt x="282" y="198"/>
                      </a:lnTo>
                      <a:lnTo>
                        <a:pt x="288" y="204"/>
                      </a:lnTo>
                      <a:lnTo>
                        <a:pt x="318" y="204"/>
                      </a:lnTo>
                      <a:lnTo>
                        <a:pt x="318" y="192"/>
                      </a:lnTo>
                      <a:lnTo>
                        <a:pt x="366" y="192"/>
                      </a:lnTo>
                      <a:lnTo>
                        <a:pt x="378" y="186"/>
                      </a:lnTo>
                      <a:lnTo>
                        <a:pt x="402" y="192"/>
                      </a:lnTo>
                      <a:lnTo>
                        <a:pt x="414" y="156"/>
                      </a:lnTo>
                      <a:lnTo>
                        <a:pt x="432" y="156"/>
                      </a:lnTo>
                      <a:lnTo>
                        <a:pt x="432" y="132"/>
                      </a:lnTo>
                      <a:lnTo>
                        <a:pt x="444" y="114"/>
                      </a:lnTo>
                      <a:lnTo>
                        <a:pt x="432" y="114"/>
                      </a:lnTo>
                      <a:lnTo>
                        <a:pt x="438" y="102"/>
                      </a:lnTo>
                      <a:lnTo>
                        <a:pt x="456" y="102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4" name="Andorra" descr="© INSCALE GmbH, 15.06.2010"/>
                <p:cNvSpPr>
                  <a:spLocks/>
                </p:cNvSpPr>
                <p:nvPr/>
              </p:nvSpPr>
              <p:spPr bwMode="auto">
                <a:xfrm>
                  <a:off x="2692" y="1432"/>
                  <a:ext cx="8" cy="4"/>
                </a:xfrm>
                <a:custGeom>
                  <a:avLst/>
                  <a:gdLst>
                    <a:gd name="T0" fmla="*/ 2147483647 w 30"/>
                    <a:gd name="T1" fmla="*/ 2147483647 h 18"/>
                    <a:gd name="T2" fmla="*/ 2147483647 w 30"/>
                    <a:gd name="T3" fmla="*/ 2147483647 h 18"/>
                    <a:gd name="T4" fmla="*/ 2147483647 w 30"/>
                    <a:gd name="T5" fmla="*/ 2147483647 h 18"/>
                    <a:gd name="T6" fmla="*/ 2147483647 w 30"/>
                    <a:gd name="T7" fmla="*/ 0 h 18"/>
                    <a:gd name="T8" fmla="*/ 0 w 30"/>
                    <a:gd name="T9" fmla="*/ 0 h 18"/>
                    <a:gd name="T10" fmla="*/ 2147483647 w 30"/>
                    <a:gd name="T11" fmla="*/ 2147483647 h 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"/>
                    <a:gd name="T19" fmla="*/ 0 h 18"/>
                    <a:gd name="T20" fmla="*/ 30 w 30"/>
                    <a:gd name="T21" fmla="*/ 18 h 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" h="18">
                      <a:moveTo>
                        <a:pt x="6" y="18"/>
                      </a:moveTo>
                      <a:lnTo>
                        <a:pt x="18" y="12"/>
                      </a:lnTo>
                      <a:lnTo>
                        <a:pt x="30" y="12"/>
                      </a:ln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5" name="Albania" descr="© INSCALE GmbH, 15.06.2010"/>
                <p:cNvSpPr>
                  <a:spLocks/>
                </p:cNvSpPr>
                <p:nvPr/>
              </p:nvSpPr>
              <p:spPr bwMode="auto">
                <a:xfrm>
                  <a:off x="2983" y="1432"/>
                  <a:ext cx="37" cy="63"/>
                </a:xfrm>
                <a:custGeom>
                  <a:avLst/>
                  <a:gdLst>
                    <a:gd name="T0" fmla="*/ 2147483647 w 144"/>
                    <a:gd name="T1" fmla="*/ 2147483647 h 246"/>
                    <a:gd name="T2" fmla="*/ 2147483647 w 144"/>
                    <a:gd name="T3" fmla="*/ 2147483647 h 246"/>
                    <a:gd name="T4" fmla="*/ 2147483647 w 144"/>
                    <a:gd name="T5" fmla="*/ 2147483647 h 246"/>
                    <a:gd name="T6" fmla="*/ 2147483647 w 144"/>
                    <a:gd name="T7" fmla="*/ 2147483647 h 246"/>
                    <a:gd name="T8" fmla="*/ 2147483647 w 144"/>
                    <a:gd name="T9" fmla="*/ 2147483647 h 246"/>
                    <a:gd name="T10" fmla="*/ 2147483647 w 144"/>
                    <a:gd name="T11" fmla="*/ 2147483647 h 246"/>
                    <a:gd name="T12" fmla="*/ 2147483647 w 144"/>
                    <a:gd name="T13" fmla="*/ 2147483647 h 246"/>
                    <a:gd name="T14" fmla="*/ 2147483647 w 144"/>
                    <a:gd name="T15" fmla="*/ 2147483647 h 246"/>
                    <a:gd name="T16" fmla="*/ 2147483647 w 144"/>
                    <a:gd name="T17" fmla="*/ 2147483647 h 246"/>
                    <a:gd name="T18" fmla="*/ 2147483647 w 144"/>
                    <a:gd name="T19" fmla="*/ 2147483647 h 246"/>
                    <a:gd name="T20" fmla="*/ 2147483647 w 144"/>
                    <a:gd name="T21" fmla="*/ 2147483647 h 246"/>
                    <a:gd name="T22" fmla="*/ 2147483647 w 144"/>
                    <a:gd name="T23" fmla="*/ 2147483647 h 246"/>
                    <a:gd name="T24" fmla="*/ 2147483647 w 144"/>
                    <a:gd name="T25" fmla="*/ 2147483647 h 246"/>
                    <a:gd name="T26" fmla="*/ 2147483647 w 144"/>
                    <a:gd name="T27" fmla="*/ 2147483647 h 246"/>
                    <a:gd name="T28" fmla="*/ 2147483647 w 144"/>
                    <a:gd name="T29" fmla="*/ 2147483647 h 246"/>
                    <a:gd name="T30" fmla="*/ 2147483647 w 144"/>
                    <a:gd name="T31" fmla="*/ 2147483647 h 246"/>
                    <a:gd name="T32" fmla="*/ 2147483647 w 144"/>
                    <a:gd name="T33" fmla="*/ 2147483647 h 246"/>
                    <a:gd name="T34" fmla="*/ 2147483647 w 144"/>
                    <a:gd name="T35" fmla="*/ 2147483647 h 246"/>
                    <a:gd name="T36" fmla="*/ 2147483647 w 144"/>
                    <a:gd name="T37" fmla="*/ 2147483647 h 246"/>
                    <a:gd name="T38" fmla="*/ 2147483647 w 144"/>
                    <a:gd name="T39" fmla="*/ 0 h 246"/>
                    <a:gd name="T40" fmla="*/ 2147483647 w 144"/>
                    <a:gd name="T41" fmla="*/ 2147483647 h 246"/>
                    <a:gd name="T42" fmla="*/ 2147483647 w 144"/>
                    <a:gd name="T43" fmla="*/ 2147483647 h 246"/>
                    <a:gd name="T44" fmla="*/ 0 w 144"/>
                    <a:gd name="T45" fmla="*/ 2147483647 h 246"/>
                    <a:gd name="T46" fmla="*/ 2147483647 w 144"/>
                    <a:gd name="T47" fmla="*/ 2147483647 h 246"/>
                    <a:gd name="T48" fmla="*/ 2147483647 w 144"/>
                    <a:gd name="T49" fmla="*/ 2147483647 h 246"/>
                    <a:gd name="T50" fmla="*/ 2147483647 w 144"/>
                    <a:gd name="T51" fmla="*/ 2147483647 h 246"/>
                    <a:gd name="T52" fmla="*/ 2147483647 w 144"/>
                    <a:gd name="T53" fmla="*/ 2147483647 h 246"/>
                    <a:gd name="T54" fmla="*/ 2147483647 w 144"/>
                    <a:gd name="T55" fmla="*/ 2147483647 h 246"/>
                    <a:gd name="T56" fmla="*/ 2147483647 w 144"/>
                    <a:gd name="T57" fmla="*/ 2147483647 h 246"/>
                    <a:gd name="T58" fmla="*/ 2147483647 w 144"/>
                    <a:gd name="T59" fmla="*/ 2147483647 h 246"/>
                    <a:gd name="T60" fmla="*/ 2147483647 w 144"/>
                    <a:gd name="T61" fmla="*/ 2147483647 h 246"/>
                    <a:gd name="T62" fmla="*/ 2147483647 w 144"/>
                    <a:gd name="T63" fmla="*/ 2147483647 h 246"/>
                    <a:gd name="T64" fmla="*/ 2147483647 w 144"/>
                    <a:gd name="T65" fmla="*/ 2147483647 h 246"/>
                    <a:gd name="T66" fmla="*/ 2147483647 w 144"/>
                    <a:gd name="T67" fmla="*/ 2147483647 h 246"/>
                    <a:gd name="T68" fmla="*/ 2147483647 w 144"/>
                    <a:gd name="T69" fmla="*/ 2147483647 h 246"/>
                    <a:gd name="T70" fmla="*/ 2147483647 w 144"/>
                    <a:gd name="T71" fmla="*/ 2147483647 h 246"/>
                    <a:gd name="T72" fmla="*/ 2147483647 w 144"/>
                    <a:gd name="T73" fmla="*/ 2147483647 h 246"/>
                    <a:gd name="T74" fmla="*/ 2147483647 w 144"/>
                    <a:gd name="T75" fmla="*/ 2147483647 h 246"/>
                    <a:gd name="T76" fmla="*/ 2147483647 w 144"/>
                    <a:gd name="T77" fmla="*/ 2147483647 h 246"/>
                    <a:gd name="T78" fmla="*/ 2147483647 w 144"/>
                    <a:gd name="T79" fmla="*/ 2147483647 h 246"/>
                    <a:gd name="T80" fmla="*/ 2147483647 w 144"/>
                    <a:gd name="T81" fmla="*/ 2147483647 h 246"/>
                    <a:gd name="T82" fmla="*/ 2147483647 w 144"/>
                    <a:gd name="T83" fmla="*/ 2147483647 h 246"/>
                    <a:gd name="T84" fmla="*/ 2147483647 w 144"/>
                    <a:gd name="T85" fmla="*/ 2147483647 h 246"/>
                    <a:gd name="T86" fmla="*/ 2147483647 w 144"/>
                    <a:gd name="T87" fmla="*/ 2147483647 h 246"/>
                    <a:gd name="T88" fmla="*/ 2147483647 w 144"/>
                    <a:gd name="T89" fmla="*/ 2147483647 h 24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4"/>
                    <a:gd name="T136" fmla="*/ 0 h 246"/>
                    <a:gd name="T137" fmla="*/ 144 w 144"/>
                    <a:gd name="T138" fmla="*/ 246 h 24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4" h="246">
                      <a:moveTo>
                        <a:pt x="96" y="210"/>
                      </a:moveTo>
                      <a:lnTo>
                        <a:pt x="96" y="204"/>
                      </a:lnTo>
                      <a:lnTo>
                        <a:pt x="108" y="204"/>
                      </a:lnTo>
                      <a:lnTo>
                        <a:pt x="120" y="198"/>
                      </a:lnTo>
                      <a:lnTo>
                        <a:pt x="120" y="174"/>
                      </a:lnTo>
                      <a:lnTo>
                        <a:pt x="138" y="174"/>
                      </a:lnTo>
                      <a:lnTo>
                        <a:pt x="144" y="168"/>
                      </a:lnTo>
                      <a:lnTo>
                        <a:pt x="144" y="138"/>
                      </a:lnTo>
                      <a:lnTo>
                        <a:pt x="120" y="144"/>
                      </a:lnTo>
                      <a:lnTo>
                        <a:pt x="120" y="126"/>
                      </a:lnTo>
                      <a:lnTo>
                        <a:pt x="114" y="126"/>
                      </a:lnTo>
                      <a:lnTo>
                        <a:pt x="108" y="120"/>
                      </a:lnTo>
                      <a:lnTo>
                        <a:pt x="108" y="96"/>
                      </a:lnTo>
                      <a:lnTo>
                        <a:pt x="102" y="84"/>
                      </a:lnTo>
                      <a:lnTo>
                        <a:pt x="102" y="42"/>
                      </a:lnTo>
                      <a:lnTo>
                        <a:pt x="96" y="24"/>
                      </a:lnTo>
                      <a:lnTo>
                        <a:pt x="84" y="24"/>
                      </a:lnTo>
                      <a:lnTo>
                        <a:pt x="72" y="6"/>
                      </a:lnTo>
                      <a:lnTo>
                        <a:pt x="66" y="12"/>
                      </a:lnTo>
                      <a:lnTo>
                        <a:pt x="36" y="0"/>
                      </a:lnTo>
                      <a:lnTo>
                        <a:pt x="36" y="18"/>
                      </a:lnTo>
                      <a:lnTo>
                        <a:pt x="24" y="24"/>
                      </a:lnTo>
                      <a:lnTo>
                        <a:pt x="0" y="24"/>
                      </a:lnTo>
                      <a:lnTo>
                        <a:pt x="18" y="36"/>
                      </a:lnTo>
                      <a:lnTo>
                        <a:pt x="24" y="30"/>
                      </a:lnTo>
                      <a:lnTo>
                        <a:pt x="30" y="48"/>
                      </a:lnTo>
                      <a:lnTo>
                        <a:pt x="18" y="60"/>
                      </a:lnTo>
                      <a:lnTo>
                        <a:pt x="24" y="66"/>
                      </a:lnTo>
                      <a:lnTo>
                        <a:pt x="48" y="66"/>
                      </a:lnTo>
                      <a:lnTo>
                        <a:pt x="48" y="84"/>
                      </a:lnTo>
                      <a:lnTo>
                        <a:pt x="42" y="96"/>
                      </a:lnTo>
                      <a:lnTo>
                        <a:pt x="42" y="114"/>
                      </a:lnTo>
                      <a:lnTo>
                        <a:pt x="36" y="132"/>
                      </a:lnTo>
                      <a:lnTo>
                        <a:pt x="36" y="156"/>
                      </a:lnTo>
                      <a:lnTo>
                        <a:pt x="24" y="180"/>
                      </a:lnTo>
                      <a:lnTo>
                        <a:pt x="24" y="186"/>
                      </a:lnTo>
                      <a:lnTo>
                        <a:pt x="42" y="204"/>
                      </a:lnTo>
                      <a:lnTo>
                        <a:pt x="54" y="210"/>
                      </a:lnTo>
                      <a:lnTo>
                        <a:pt x="60" y="216"/>
                      </a:lnTo>
                      <a:lnTo>
                        <a:pt x="60" y="234"/>
                      </a:lnTo>
                      <a:lnTo>
                        <a:pt x="66" y="240"/>
                      </a:lnTo>
                      <a:lnTo>
                        <a:pt x="84" y="240"/>
                      </a:lnTo>
                      <a:lnTo>
                        <a:pt x="90" y="246"/>
                      </a:lnTo>
                      <a:lnTo>
                        <a:pt x="96" y="246"/>
                      </a:lnTo>
                      <a:lnTo>
                        <a:pt x="96" y="21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8" name="Group 1322"/>
              <p:cNvGrpSpPr>
                <a:grpSpLocks/>
              </p:cNvGrpSpPr>
              <p:nvPr/>
            </p:nvGrpSpPr>
            <p:grpSpPr bwMode="auto">
              <a:xfrm>
                <a:off x="3730626" y="2446338"/>
                <a:ext cx="1955800" cy="2360613"/>
                <a:chOff x="2350" y="1541"/>
                <a:chExt cx="1232" cy="1487"/>
              </a:xfrm>
            </p:grpSpPr>
            <p:sp>
              <p:nvSpPr>
                <p:cNvPr id="257" name="Zimbabwe" descr="© INSCALE GmbH, 15.06.2010"/>
                <p:cNvSpPr>
                  <a:spLocks/>
                </p:cNvSpPr>
                <p:nvPr/>
              </p:nvSpPr>
              <p:spPr bwMode="auto">
                <a:xfrm>
                  <a:off x="3108" y="2632"/>
                  <a:ext cx="141" cy="141"/>
                </a:xfrm>
                <a:custGeom>
                  <a:avLst/>
                  <a:gdLst>
                    <a:gd name="T0" fmla="*/ 2147483647 w 552"/>
                    <a:gd name="T1" fmla="*/ 2147483647 h 552"/>
                    <a:gd name="T2" fmla="*/ 2147483647 w 552"/>
                    <a:gd name="T3" fmla="*/ 2147483647 h 552"/>
                    <a:gd name="T4" fmla="*/ 2147483647 w 552"/>
                    <a:gd name="T5" fmla="*/ 2147483647 h 552"/>
                    <a:gd name="T6" fmla="*/ 2147483647 w 552"/>
                    <a:gd name="T7" fmla="*/ 2147483647 h 552"/>
                    <a:gd name="T8" fmla="*/ 2147483647 w 552"/>
                    <a:gd name="T9" fmla="*/ 2147483647 h 552"/>
                    <a:gd name="T10" fmla="*/ 2147483647 w 552"/>
                    <a:gd name="T11" fmla="*/ 2147483647 h 552"/>
                    <a:gd name="T12" fmla="*/ 2147483647 w 552"/>
                    <a:gd name="T13" fmla="*/ 2147483647 h 552"/>
                    <a:gd name="T14" fmla="*/ 2147483647 w 552"/>
                    <a:gd name="T15" fmla="*/ 2147483647 h 552"/>
                    <a:gd name="T16" fmla="*/ 2147483647 w 552"/>
                    <a:gd name="T17" fmla="*/ 2147483647 h 552"/>
                    <a:gd name="T18" fmla="*/ 2147483647 w 552"/>
                    <a:gd name="T19" fmla="*/ 2147483647 h 552"/>
                    <a:gd name="T20" fmla="*/ 2147483647 w 552"/>
                    <a:gd name="T21" fmla="*/ 2147483647 h 552"/>
                    <a:gd name="T22" fmla="*/ 2147483647 w 552"/>
                    <a:gd name="T23" fmla="*/ 2147483647 h 552"/>
                    <a:gd name="T24" fmla="*/ 2147483647 w 552"/>
                    <a:gd name="T25" fmla="*/ 2147483647 h 552"/>
                    <a:gd name="T26" fmla="*/ 2147483647 w 552"/>
                    <a:gd name="T27" fmla="*/ 2147483647 h 552"/>
                    <a:gd name="T28" fmla="*/ 2147483647 w 552"/>
                    <a:gd name="T29" fmla="*/ 2147483647 h 552"/>
                    <a:gd name="T30" fmla="*/ 2147483647 w 552"/>
                    <a:gd name="T31" fmla="*/ 2147483647 h 552"/>
                    <a:gd name="T32" fmla="*/ 2147483647 w 552"/>
                    <a:gd name="T33" fmla="*/ 2147483647 h 552"/>
                    <a:gd name="T34" fmla="*/ 2147483647 w 552"/>
                    <a:gd name="T35" fmla="*/ 2147483647 h 552"/>
                    <a:gd name="T36" fmla="*/ 2147483647 w 552"/>
                    <a:gd name="T37" fmla="*/ 2147483647 h 552"/>
                    <a:gd name="T38" fmla="*/ 2147483647 w 552"/>
                    <a:gd name="T39" fmla="*/ 2147483647 h 552"/>
                    <a:gd name="T40" fmla="*/ 2147483647 w 552"/>
                    <a:gd name="T41" fmla="*/ 2147483647 h 552"/>
                    <a:gd name="T42" fmla="*/ 2147483647 w 552"/>
                    <a:gd name="T43" fmla="*/ 2147483647 h 552"/>
                    <a:gd name="T44" fmla="*/ 2147483647 w 552"/>
                    <a:gd name="T45" fmla="*/ 2147483647 h 552"/>
                    <a:gd name="T46" fmla="*/ 2147483647 w 552"/>
                    <a:gd name="T47" fmla="*/ 2147483647 h 552"/>
                    <a:gd name="T48" fmla="*/ 2147483647 w 552"/>
                    <a:gd name="T49" fmla="*/ 2147483647 h 552"/>
                    <a:gd name="T50" fmla="*/ 2147483647 w 552"/>
                    <a:gd name="T51" fmla="*/ 2147483647 h 552"/>
                    <a:gd name="T52" fmla="*/ 2147483647 w 552"/>
                    <a:gd name="T53" fmla="*/ 2147483647 h 552"/>
                    <a:gd name="T54" fmla="*/ 2147483647 w 552"/>
                    <a:gd name="T55" fmla="*/ 2147483647 h 552"/>
                    <a:gd name="T56" fmla="*/ 2147483647 w 552"/>
                    <a:gd name="T57" fmla="*/ 2147483647 h 552"/>
                    <a:gd name="T58" fmla="*/ 2147483647 w 552"/>
                    <a:gd name="T59" fmla="*/ 2147483647 h 552"/>
                    <a:gd name="T60" fmla="*/ 2147483647 w 552"/>
                    <a:gd name="T61" fmla="*/ 2147483647 h 552"/>
                    <a:gd name="T62" fmla="*/ 2147483647 w 552"/>
                    <a:gd name="T63" fmla="*/ 2147483647 h 552"/>
                    <a:gd name="T64" fmla="*/ 2147483647 w 552"/>
                    <a:gd name="T65" fmla="*/ 2147483647 h 552"/>
                    <a:gd name="T66" fmla="*/ 2147483647 w 552"/>
                    <a:gd name="T67" fmla="*/ 2147483647 h 552"/>
                    <a:gd name="T68" fmla="*/ 2147483647 w 552"/>
                    <a:gd name="T69" fmla="*/ 2147483647 h 552"/>
                    <a:gd name="T70" fmla="*/ 2147483647 w 552"/>
                    <a:gd name="T71" fmla="*/ 2147483647 h 552"/>
                    <a:gd name="T72" fmla="*/ 2147483647 w 552"/>
                    <a:gd name="T73" fmla="*/ 2147483647 h 552"/>
                    <a:gd name="T74" fmla="*/ 2147483647 w 552"/>
                    <a:gd name="T75" fmla="*/ 0 h 552"/>
                    <a:gd name="T76" fmla="*/ 2147483647 w 552"/>
                    <a:gd name="T77" fmla="*/ 2147483647 h 552"/>
                    <a:gd name="T78" fmla="*/ 2147483647 w 552"/>
                    <a:gd name="T79" fmla="*/ 2147483647 h 552"/>
                    <a:gd name="T80" fmla="*/ 2147483647 w 552"/>
                    <a:gd name="T81" fmla="*/ 2147483647 h 552"/>
                    <a:gd name="T82" fmla="*/ 2147483647 w 552"/>
                    <a:gd name="T83" fmla="*/ 2147483647 h 552"/>
                    <a:gd name="T84" fmla="*/ 2147483647 w 552"/>
                    <a:gd name="T85" fmla="*/ 2147483647 h 552"/>
                    <a:gd name="T86" fmla="*/ 2147483647 w 552"/>
                    <a:gd name="T87" fmla="*/ 2147483647 h 552"/>
                    <a:gd name="T88" fmla="*/ 2147483647 w 552"/>
                    <a:gd name="T89" fmla="*/ 2147483647 h 552"/>
                    <a:gd name="T90" fmla="*/ 2147483647 w 552"/>
                    <a:gd name="T91" fmla="*/ 2147483647 h 552"/>
                    <a:gd name="T92" fmla="*/ 2147483647 w 552"/>
                    <a:gd name="T93" fmla="*/ 2147483647 h 552"/>
                    <a:gd name="T94" fmla="*/ 2147483647 w 552"/>
                    <a:gd name="T95" fmla="*/ 2147483647 h 552"/>
                    <a:gd name="T96" fmla="*/ 2147483647 w 552"/>
                    <a:gd name="T97" fmla="*/ 2147483647 h 552"/>
                    <a:gd name="T98" fmla="*/ 2147483647 w 552"/>
                    <a:gd name="T99" fmla="*/ 2147483647 h 552"/>
                    <a:gd name="T100" fmla="*/ 2147483647 w 552"/>
                    <a:gd name="T101" fmla="*/ 2147483647 h 552"/>
                    <a:gd name="T102" fmla="*/ 2147483647 w 552"/>
                    <a:gd name="T103" fmla="*/ 2147483647 h 55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52"/>
                    <a:gd name="T157" fmla="*/ 0 h 552"/>
                    <a:gd name="T158" fmla="*/ 552 w 552"/>
                    <a:gd name="T159" fmla="*/ 552 h 55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52" h="552">
                      <a:moveTo>
                        <a:pt x="18" y="204"/>
                      </a:moveTo>
                      <a:lnTo>
                        <a:pt x="18" y="234"/>
                      </a:lnTo>
                      <a:lnTo>
                        <a:pt x="30" y="234"/>
                      </a:lnTo>
                      <a:lnTo>
                        <a:pt x="36" y="240"/>
                      </a:lnTo>
                      <a:lnTo>
                        <a:pt x="48" y="264"/>
                      </a:lnTo>
                      <a:lnTo>
                        <a:pt x="54" y="270"/>
                      </a:lnTo>
                      <a:lnTo>
                        <a:pt x="54" y="294"/>
                      </a:lnTo>
                      <a:lnTo>
                        <a:pt x="72" y="330"/>
                      </a:lnTo>
                      <a:lnTo>
                        <a:pt x="84" y="336"/>
                      </a:lnTo>
                      <a:lnTo>
                        <a:pt x="102" y="354"/>
                      </a:lnTo>
                      <a:lnTo>
                        <a:pt x="132" y="354"/>
                      </a:lnTo>
                      <a:lnTo>
                        <a:pt x="138" y="360"/>
                      </a:lnTo>
                      <a:lnTo>
                        <a:pt x="138" y="390"/>
                      </a:lnTo>
                      <a:lnTo>
                        <a:pt x="168" y="390"/>
                      </a:lnTo>
                      <a:lnTo>
                        <a:pt x="174" y="414"/>
                      </a:lnTo>
                      <a:lnTo>
                        <a:pt x="168" y="420"/>
                      </a:lnTo>
                      <a:lnTo>
                        <a:pt x="168" y="450"/>
                      </a:lnTo>
                      <a:lnTo>
                        <a:pt x="186" y="450"/>
                      </a:lnTo>
                      <a:lnTo>
                        <a:pt x="186" y="480"/>
                      </a:lnTo>
                      <a:lnTo>
                        <a:pt x="198" y="480"/>
                      </a:lnTo>
                      <a:lnTo>
                        <a:pt x="216" y="486"/>
                      </a:lnTo>
                      <a:lnTo>
                        <a:pt x="228" y="486"/>
                      </a:lnTo>
                      <a:lnTo>
                        <a:pt x="246" y="492"/>
                      </a:lnTo>
                      <a:lnTo>
                        <a:pt x="264" y="510"/>
                      </a:lnTo>
                      <a:lnTo>
                        <a:pt x="270" y="522"/>
                      </a:lnTo>
                      <a:lnTo>
                        <a:pt x="270" y="528"/>
                      </a:lnTo>
                      <a:lnTo>
                        <a:pt x="252" y="528"/>
                      </a:lnTo>
                      <a:lnTo>
                        <a:pt x="312" y="528"/>
                      </a:lnTo>
                      <a:lnTo>
                        <a:pt x="324" y="534"/>
                      </a:lnTo>
                      <a:lnTo>
                        <a:pt x="330" y="534"/>
                      </a:lnTo>
                      <a:lnTo>
                        <a:pt x="342" y="540"/>
                      </a:lnTo>
                      <a:lnTo>
                        <a:pt x="402" y="540"/>
                      </a:lnTo>
                      <a:lnTo>
                        <a:pt x="420" y="552"/>
                      </a:lnTo>
                      <a:lnTo>
                        <a:pt x="486" y="468"/>
                      </a:lnTo>
                      <a:lnTo>
                        <a:pt x="504" y="462"/>
                      </a:lnTo>
                      <a:lnTo>
                        <a:pt x="492" y="444"/>
                      </a:lnTo>
                      <a:lnTo>
                        <a:pt x="504" y="432"/>
                      </a:lnTo>
                      <a:lnTo>
                        <a:pt x="504" y="402"/>
                      </a:lnTo>
                      <a:lnTo>
                        <a:pt x="516" y="396"/>
                      </a:lnTo>
                      <a:lnTo>
                        <a:pt x="528" y="384"/>
                      </a:lnTo>
                      <a:lnTo>
                        <a:pt x="528" y="372"/>
                      </a:lnTo>
                      <a:lnTo>
                        <a:pt x="540" y="360"/>
                      </a:lnTo>
                      <a:lnTo>
                        <a:pt x="546" y="348"/>
                      </a:lnTo>
                      <a:lnTo>
                        <a:pt x="546" y="342"/>
                      </a:lnTo>
                      <a:lnTo>
                        <a:pt x="522" y="318"/>
                      </a:lnTo>
                      <a:lnTo>
                        <a:pt x="522" y="306"/>
                      </a:lnTo>
                      <a:lnTo>
                        <a:pt x="540" y="288"/>
                      </a:lnTo>
                      <a:lnTo>
                        <a:pt x="522" y="264"/>
                      </a:lnTo>
                      <a:lnTo>
                        <a:pt x="540" y="252"/>
                      </a:lnTo>
                      <a:lnTo>
                        <a:pt x="540" y="240"/>
                      </a:lnTo>
                      <a:lnTo>
                        <a:pt x="546" y="240"/>
                      </a:lnTo>
                      <a:lnTo>
                        <a:pt x="546" y="234"/>
                      </a:lnTo>
                      <a:lnTo>
                        <a:pt x="552" y="228"/>
                      </a:lnTo>
                      <a:lnTo>
                        <a:pt x="552" y="216"/>
                      </a:lnTo>
                      <a:lnTo>
                        <a:pt x="540" y="192"/>
                      </a:lnTo>
                      <a:lnTo>
                        <a:pt x="540" y="180"/>
                      </a:lnTo>
                      <a:lnTo>
                        <a:pt x="546" y="174"/>
                      </a:lnTo>
                      <a:lnTo>
                        <a:pt x="546" y="168"/>
                      </a:lnTo>
                      <a:lnTo>
                        <a:pt x="552" y="162"/>
                      </a:lnTo>
                      <a:lnTo>
                        <a:pt x="540" y="150"/>
                      </a:lnTo>
                      <a:lnTo>
                        <a:pt x="552" y="138"/>
                      </a:lnTo>
                      <a:lnTo>
                        <a:pt x="540" y="120"/>
                      </a:lnTo>
                      <a:lnTo>
                        <a:pt x="546" y="114"/>
                      </a:lnTo>
                      <a:lnTo>
                        <a:pt x="552" y="102"/>
                      </a:lnTo>
                      <a:lnTo>
                        <a:pt x="552" y="96"/>
                      </a:lnTo>
                      <a:lnTo>
                        <a:pt x="540" y="84"/>
                      </a:lnTo>
                      <a:lnTo>
                        <a:pt x="528" y="84"/>
                      </a:lnTo>
                      <a:lnTo>
                        <a:pt x="510" y="66"/>
                      </a:lnTo>
                      <a:lnTo>
                        <a:pt x="498" y="66"/>
                      </a:lnTo>
                      <a:lnTo>
                        <a:pt x="486" y="72"/>
                      </a:lnTo>
                      <a:lnTo>
                        <a:pt x="480" y="72"/>
                      </a:lnTo>
                      <a:lnTo>
                        <a:pt x="462" y="48"/>
                      </a:lnTo>
                      <a:lnTo>
                        <a:pt x="444" y="48"/>
                      </a:lnTo>
                      <a:lnTo>
                        <a:pt x="432" y="30"/>
                      </a:lnTo>
                      <a:lnTo>
                        <a:pt x="372" y="30"/>
                      </a:lnTo>
                      <a:lnTo>
                        <a:pt x="366" y="0"/>
                      </a:lnTo>
                      <a:lnTo>
                        <a:pt x="330" y="0"/>
                      </a:lnTo>
                      <a:lnTo>
                        <a:pt x="294" y="12"/>
                      </a:lnTo>
                      <a:lnTo>
                        <a:pt x="282" y="24"/>
                      </a:lnTo>
                      <a:lnTo>
                        <a:pt x="258" y="36"/>
                      </a:lnTo>
                      <a:lnTo>
                        <a:pt x="258" y="72"/>
                      </a:lnTo>
                      <a:lnTo>
                        <a:pt x="252" y="78"/>
                      </a:lnTo>
                      <a:lnTo>
                        <a:pt x="240" y="78"/>
                      </a:lnTo>
                      <a:lnTo>
                        <a:pt x="228" y="84"/>
                      </a:lnTo>
                      <a:lnTo>
                        <a:pt x="210" y="90"/>
                      </a:lnTo>
                      <a:lnTo>
                        <a:pt x="198" y="96"/>
                      </a:lnTo>
                      <a:lnTo>
                        <a:pt x="192" y="102"/>
                      </a:lnTo>
                      <a:lnTo>
                        <a:pt x="180" y="126"/>
                      </a:lnTo>
                      <a:lnTo>
                        <a:pt x="174" y="132"/>
                      </a:lnTo>
                      <a:lnTo>
                        <a:pt x="174" y="138"/>
                      </a:lnTo>
                      <a:lnTo>
                        <a:pt x="168" y="144"/>
                      </a:lnTo>
                      <a:lnTo>
                        <a:pt x="162" y="156"/>
                      </a:lnTo>
                      <a:lnTo>
                        <a:pt x="132" y="186"/>
                      </a:lnTo>
                      <a:lnTo>
                        <a:pt x="108" y="198"/>
                      </a:lnTo>
                      <a:lnTo>
                        <a:pt x="90" y="198"/>
                      </a:lnTo>
                      <a:lnTo>
                        <a:pt x="90" y="192"/>
                      </a:lnTo>
                      <a:lnTo>
                        <a:pt x="78" y="180"/>
                      </a:lnTo>
                      <a:lnTo>
                        <a:pt x="66" y="180"/>
                      </a:lnTo>
                      <a:lnTo>
                        <a:pt x="66" y="192"/>
                      </a:lnTo>
                      <a:lnTo>
                        <a:pt x="54" y="192"/>
                      </a:lnTo>
                      <a:lnTo>
                        <a:pt x="42" y="180"/>
                      </a:lnTo>
                      <a:lnTo>
                        <a:pt x="42" y="174"/>
                      </a:lnTo>
                      <a:lnTo>
                        <a:pt x="0" y="174"/>
                      </a:lnTo>
                      <a:lnTo>
                        <a:pt x="6" y="192"/>
                      </a:lnTo>
                      <a:lnTo>
                        <a:pt x="18" y="204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8" name="Zambia" descr="© INSCALE GmbH, 15.06.2010"/>
                <p:cNvSpPr>
                  <a:spLocks/>
                </p:cNvSpPr>
                <p:nvPr/>
              </p:nvSpPr>
              <p:spPr bwMode="auto">
                <a:xfrm>
                  <a:off x="3051" y="2478"/>
                  <a:ext cx="213" cy="204"/>
                </a:xfrm>
                <a:custGeom>
                  <a:avLst/>
                  <a:gdLst>
                    <a:gd name="T0" fmla="*/ 2147483647 w 834"/>
                    <a:gd name="T1" fmla="*/ 2147483647 h 798"/>
                    <a:gd name="T2" fmla="*/ 2147483647 w 834"/>
                    <a:gd name="T3" fmla="*/ 2147483647 h 798"/>
                    <a:gd name="T4" fmla="*/ 2147483647 w 834"/>
                    <a:gd name="T5" fmla="*/ 2147483647 h 798"/>
                    <a:gd name="T6" fmla="*/ 2147483647 w 834"/>
                    <a:gd name="T7" fmla="*/ 2147483647 h 798"/>
                    <a:gd name="T8" fmla="*/ 2147483647 w 834"/>
                    <a:gd name="T9" fmla="*/ 2147483647 h 798"/>
                    <a:gd name="T10" fmla="*/ 2147483647 w 834"/>
                    <a:gd name="T11" fmla="*/ 2147483647 h 798"/>
                    <a:gd name="T12" fmla="*/ 2147483647 w 834"/>
                    <a:gd name="T13" fmla="*/ 2147483647 h 798"/>
                    <a:gd name="T14" fmla="*/ 2147483647 w 834"/>
                    <a:gd name="T15" fmla="*/ 2147483647 h 798"/>
                    <a:gd name="T16" fmla="*/ 2147483647 w 834"/>
                    <a:gd name="T17" fmla="*/ 2147483647 h 798"/>
                    <a:gd name="T18" fmla="*/ 2147483647 w 834"/>
                    <a:gd name="T19" fmla="*/ 2147483647 h 798"/>
                    <a:gd name="T20" fmla="*/ 2147483647 w 834"/>
                    <a:gd name="T21" fmla="*/ 2147483647 h 798"/>
                    <a:gd name="T22" fmla="*/ 2147483647 w 834"/>
                    <a:gd name="T23" fmla="*/ 2147483647 h 798"/>
                    <a:gd name="T24" fmla="*/ 2147483647 w 834"/>
                    <a:gd name="T25" fmla="*/ 2147483647 h 798"/>
                    <a:gd name="T26" fmla="*/ 2147483647 w 834"/>
                    <a:gd name="T27" fmla="*/ 2147483647 h 798"/>
                    <a:gd name="T28" fmla="*/ 2147483647 w 834"/>
                    <a:gd name="T29" fmla="*/ 2147483647 h 798"/>
                    <a:gd name="T30" fmla="*/ 2147483647 w 834"/>
                    <a:gd name="T31" fmla="*/ 2147483647 h 798"/>
                    <a:gd name="T32" fmla="*/ 2147483647 w 834"/>
                    <a:gd name="T33" fmla="*/ 2147483647 h 798"/>
                    <a:gd name="T34" fmla="*/ 2147483647 w 834"/>
                    <a:gd name="T35" fmla="*/ 2147483647 h 798"/>
                    <a:gd name="T36" fmla="*/ 2147483647 w 834"/>
                    <a:gd name="T37" fmla="*/ 2147483647 h 798"/>
                    <a:gd name="T38" fmla="*/ 2147483647 w 834"/>
                    <a:gd name="T39" fmla="*/ 2147483647 h 798"/>
                    <a:gd name="T40" fmla="*/ 2147483647 w 834"/>
                    <a:gd name="T41" fmla="*/ 2147483647 h 798"/>
                    <a:gd name="T42" fmla="*/ 2147483647 w 834"/>
                    <a:gd name="T43" fmla="*/ 2147483647 h 798"/>
                    <a:gd name="T44" fmla="*/ 2147483647 w 834"/>
                    <a:gd name="T45" fmla="*/ 2147483647 h 798"/>
                    <a:gd name="T46" fmla="*/ 2147483647 w 834"/>
                    <a:gd name="T47" fmla="*/ 2147483647 h 798"/>
                    <a:gd name="T48" fmla="*/ 2147483647 w 834"/>
                    <a:gd name="T49" fmla="*/ 2147483647 h 798"/>
                    <a:gd name="T50" fmla="*/ 2147483647 w 834"/>
                    <a:gd name="T51" fmla="*/ 2147483647 h 798"/>
                    <a:gd name="T52" fmla="*/ 2147483647 w 834"/>
                    <a:gd name="T53" fmla="*/ 2147483647 h 798"/>
                    <a:gd name="T54" fmla="*/ 2147483647 w 834"/>
                    <a:gd name="T55" fmla="*/ 2147483647 h 798"/>
                    <a:gd name="T56" fmla="*/ 2147483647 w 834"/>
                    <a:gd name="T57" fmla="*/ 2147483647 h 798"/>
                    <a:gd name="T58" fmla="*/ 2147483647 w 834"/>
                    <a:gd name="T59" fmla="*/ 2147483647 h 798"/>
                    <a:gd name="T60" fmla="*/ 2147483647 w 834"/>
                    <a:gd name="T61" fmla="*/ 2147483647 h 798"/>
                    <a:gd name="T62" fmla="*/ 2147483647 w 834"/>
                    <a:gd name="T63" fmla="*/ 2147483647 h 798"/>
                    <a:gd name="T64" fmla="*/ 2147483647 w 834"/>
                    <a:gd name="T65" fmla="*/ 2147483647 h 798"/>
                    <a:gd name="T66" fmla="*/ 2147483647 w 834"/>
                    <a:gd name="T67" fmla="*/ 2147483647 h 798"/>
                    <a:gd name="T68" fmla="*/ 2147483647 w 834"/>
                    <a:gd name="T69" fmla="*/ 2147483647 h 798"/>
                    <a:gd name="T70" fmla="*/ 2147483647 w 834"/>
                    <a:gd name="T71" fmla="*/ 2147483647 h 798"/>
                    <a:gd name="T72" fmla="*/ 2147483647 w 834"/>
                    <a:gd name="T73" fmla="*/ 2147483647 h 798"/>
                    <a:gd name="T74" fmla="*/ 2147483647 w 834"/>
                    <a:gd name="T75" fmla="*/ 2147483647 h 798"/>
                    <a:gd name="T76" fmla="*/ 2147483647 w 834"/>
                    <a:gd name="T77" fmla="*/ 2147483647 h 798"/>
                    <a:gd name="T78" fmla="*/ 2147483647 w 834"/>
                    <a:gd name="T79" fmla="*/ 2147483647 h 798"/>
                    <a:gd name="T80" fmla="*/ 2147483647 w 834"/>
                    <a:gd name="T81" fmla="*/ 2147483647 h 798"/>
                    <a:gd name="T82" fmla="*/ 2147483647 w 834"/>
                    <a:gd name="T83" fmla="*/ 2147483647 h 798"/>
                    <a:gd name="T84" fmla="*/ 2147483647 w 834"/>
                    <a:gd name="T85" fmla="*/ 2147483647 h 798"/>
                    <a:gd name="T86" fmla="*/ 2147483647 w 834"/>
                    <a:gd name="T87" fmla="*/ 2147483647 h 798"/>
                    <a:gd name="T88" fmla="*/ 2147483647 w 834"/>
                    <a:gd name="T89" fmla="*/ 2147483647 h 798"/>
                    <a:gd name="T90" fmla="*/ 2147483647 w 834"/>
                    <a:gd name="T91" fmla="*/ 2147483647 h 798"/>
                    <a:gd name="T92" fmla="*/ 2147483647 w 834"/>
                    <a:gd name="T93" fmla="*/ 2147483647 h 798"/>
                    <a:gd name="T94" fmla="*/ 2147483647 w 834"/>
                    <a:gd name="T95" fmla="*/ 2147483647 h 798"/>
                    <a:gd name="T96" fmla="*/ 2147483647 w 834"/>
                    <a:gd name="T97" fmla="*/ 2147483647 h 798"/>
                    <a:gd name="T98" fmla="*/ 2147483647 w 834"/>
                    <a:gd name="T99" fmla="*/ 2147483647 h 798"/>
                    <a:gd name="T100" fmla="*/ 2147483647 w 834"/>
                    <a:gd name="T101" fmla="*/ 2147483647 h 798"/>
                    <a:gd name="T102" fmla="*/ 2147483647 w 834"/>
                    <a:gd name="T103" fmla="*/ 2147483647 h 79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34"/>
                    <a:gd name="T157" fmla="*/ 0 h 798"/>
                    <a:gd name="T158" fmla="*/ 834 w 834"/>
                    <a:gd name="T159" fmla="*/ 798 h 79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34" h="798">
                      <a:moveTo>
                        <a:pt x="822" y="186"/>
                      </a:moveTo>
                      <a:lnTo>
                        <a:pt x="822" y="162"/>
                      </a:lnTo>
                      <a:lnTo>
                        <a:pt x="816" y="168"/>
                      </a:lnTo>
                      <a:lnTo>
                        <a:pt x="810" y="168"/>
                      </a:lnTo>
                      <a:lnTo>
                        <a:pt x="810" y="126"/>
                      </a:lnTo>
                      <a:lnTo>
                        <a:pt x="798" y="114"/>
                      </a:lnTo>
                      <a:lnTo>
                        <a:pt x="786" y="114"/>
                      </a:lnTo>
                      <a:lnTo>
                        <a:pt x="786" y="102"/>
                      </a:lnTo>
                      <a:lnTo>
                        <a:pt x="768" y="90"/>
                      </a:lnTo>
                      <a:lnTo>
                        <a:pt x="750" y="90"/>
                      </a:lnTo>
                      <a:lnTo>
                        <a:pt x="750" y="72"/>
                      </a:lnTo>
                      <a:lnTo>
                        <a:pt x="738" y="78"/>
                      </a:lnTo>
                      <a:lnTo>
                        <a:pt x="726" y="78"/>
                      </a:lnTo>
                      <a:lnTo>
                        <a:pt x="708" y="60"/>
                      </a:lnTo>
                      <a:lnTo>
                        <a:pt x="690" y="60"/>
                      </a:lnTo>
                      <a:lnTo>
                        <a:pt x="684" y="54"/>
                      </a:lnTo>
                      <a:lnTo>
                        <a:pt x="684" y="36"/>
                      </a:lnTo>
                      <a:lnTo>
                        <a:pt x="672" y="42"/>
                      </a:lnTo>
                      <a:lnTo>
                        <a:pt x="654" y="42"/>
                      </a:lnTo>
                      <a:lnTo>
                        <a:pt x="648" y="54"/>
                      </a:lnTo>
                      <a:lnTo>
                        <a:pt x="642" y="60"/>
                      </a:lnTo>
                      <a:lnTo>
                        <a:pt x="636" y="60"/>
                      </a:lnTo>
                      <a:lnTo>
                        <a:pt x="624" y="48"/>
                      </a:lnTo>
                      <a:lnTo>
                        <a:pt x="624" y="36"/>
                      </a:lnTo>
                      <a:lnTo>
                        <a:pt x="618" y="30"/>
                      </a:lnTo>
                      <a:lnTo>
                        <a:pt x="606" y="30"/>
                      </a:lnTo>
                      <a:lnTo>
                        <a:pt x="600" y="24"/>
                      </a:lnTo>
                      <a:lnTo>
                        <a:pt x="594" y="24"/>
                      </a:lnTo>
                      <a:lnTo>
                        <a:pt x="594" y="6"/>
                      </a:lnTo>
                      <a:lnTo>
                        <a:pt x="600" y="0"/>
                      </a:lnTo>
                      <a:lnTo>
                        <a:pt x="576" y="12"/>
                      </a:lnTo>
                      <a:lnTo>
                        <a:pt x="558" y="12"/>
                      </a:lnTo>
                      <a:lnTo>
                        <a:pt x="546" y="18"/>
                      </a:lnTo>
                      <a:lnTo>
                        <a:pt x="528" y="18"/>
                      </a:lnTo>
                      <a:lnTo>
                        <a:pt x="510" y="24"/>
                      </a:lnTo>
                      <a:lnTo>
                        <a:pt x="498" y="24"/>
                      </a:lnTo>
                      <a:lnTo>
                        <a:pt x="498" y="54"/>
                      </a:lnTo>
                      <a:lnTo>
                        <a:pt x="480" y="72"/>
                      </a:lnTo>
                      <a:lnTo>
                        <a:pt x="468" y="78"/>
                      </a:lnTo>
                      <a:lnTo>
                        <a:pt x="462" y="84"/>
                      </a:lnTo>
                      <a:lnTo>
                        <a:pt x="456" y="84"/>
                      </a:lnTo>
                      <a:lnTo>
                        <a:pt x="468" y="96"/>
                      </a:lnTo>
                      <a:lnTo>
                        <a:pt x="468" y="102"/>
                      </a:lnTo>
                      <a:lnTo>
                        <a:pt x="474" y="108"/>
                      </a:lnTo>
                      <a:lnTo>
                        <a:pt x="474" y="114"/>
                      </a:lnTo>
                      <a:lnTo>
                        <a:pt x="480" y="120"/>
                      </a:lnTo>
                      <a:lnTo>
                        <a:pt x="480" y="144"/>
                      </a:lnTo>
                      <a:lnTo>
                        <a:pt x="486" y="162"/>
                      </a:lnTo>
                      <a:lnTo>
                        <a:pt x="486" y="216"/>
                      </a:lnTo>
                      <a:lnTo>
                        <a:pt x="474" y="228"/>
                      </a:lnTo>
                      <a:lnTo>
                        <a:pt x="468" y="240"/>
                      </a:lnTo>
                      <a:lnTo>
                        <a:pt x="462" y="258"/>
                      </a:lnTo>
                      <a:lnTo>
                        <a:pt x="456" y="270"/>
                      </a:lnTo>
                      <a:lnTo>
                        <a:pt x="456" y="294"/>
                      </a:lnTo>
                      <a:lnTo>
                        <a:pt x="468" y="306"/>
                      </a:lnTo>
                      <a:lnTo>
                        <a:pt x="474" y="306"/>
                      </a:lnTo>
                      <a:lnTo>
                        <a:pt x="474" y="312"/>
                      </a:lnTo>
                      <a:lnTo>
                        <a:pt x="480" y="312"/>
                      </a:lnTo>
                      <a:lnTo>
                        <a:pt x="510" y="342"/>
                      </a:lnTo>
                      <a:lnTo>
                        <a:pt x="522" y="348"/>
                      </a:lnTo>
                      <a:lnTo>
                        <a:pt x="528" y="348"/>
                      </a:lnTo>
                      <a:lnTo>
                        <a:pt x="534" y="342"/>
                      </a:lnTo>
                      <a:lnTo>
                        <a:pt x="534" y="324"/>
                      </a:lnTo>
                      <a:lnTo>
                        <a:pt x="558" y="324"/>
                      </a:lnTo>
                      <a:lnTo>
                        <a:pt x="558" y="372"/>
                      </a:lnTo>
                      <a:lnTo>
                        <a:pt x="552" y="408"/>
                      </a:lnTo>
                      <a:lnTo>
                        <a:pt x="546" y="426"/>
                      </a:lnTo>
                      <a:lnTo>
                        <a:pt x="540" y="426"/>
                      </a:lnTo>
                      <a:lnTo>
                        <a:pt x="540" y="420"/>
                      </a:lnTo>
                      <a:lnTo>
                        <a:pt x="534" y="408"/>
                      </a:lnTo>
                      <a:lnTo>
                        <a:pt x="516" y="420"/>
                      </a:lnTo>
                      <a:lnTo>
                        <a:pt x="498" y="420"/>
                      </a:lnTo>
                      <a:lnTo>
                        <a:pt x="498" y="408"/>
                      </a:lnTo>
                      <a:lnTo>
                        <a:pt x="492" y="396"/>
                      </a:lnTo>
                      <a:lnTo>
                        <a:pt x="492" y="384"/>
                      </a:lnTo>
                      <a:lnTo>
                        <a:pt x="480" y="372"/>
                      </a:lnTo>
                      <a:lnTo>
                        <a:pt x="468" y="372"/>
                      </a:lnTo>
                      <a:lnTo>
                        <a:pt x="462" y="360"/>
                      </a:lnTo>
                      <a:lnTo>
                        <a:pt x="462" y="354"/>
                      </a:lnTo>
                      <a:lnTo>
                        <a:pt x="456" y="342"/>
                      </a:lnTo>
                      <a:lnTo>
                        <a:pt x="450" y="336"/>
                      </a:lnTo>
                      <a:lnTo>
                        <a:pt x="444" y="336"/>
                      </a:lnTo>
                      <a:lnTo>
                        <a:pt x="438" y="342"/>
                      </a:lnTo>
                      <a:lnTo>
                        <a:pt x="426" y="342"/>
                      </a:lnTo>
                      <a:lnTo>
                        <a:pt x="426" y="330"/>
                      </a:lnTo>
                      <a:lnTo>
                        <a:pt x="420" y="324"/>
                      </a:lnTo>
                      <a:lnTo>
                        <a:pt x="390" y="324"/>
                      </a:lnTo>
                      <a:lnTo>
                        <a:pt x="390" y="312"/>
                      </a:lnTo>
                      <a:lnTo>
                        <a:pt x="396" y="312"/>
                      </a:lnTo>
                      <a:lnTo>
                        <a:pt x="396" y="300"/>
                      </a:lnTo>
                      <a:lnTo>
                        <a:pt x="384" y="300"/>
                      </a:lnTo>
                      <a:lnTo>
                        <a:pt x="378" y="294"/>
                      </a:lnTo>
                      <a:lnTo>
                        <a:pt x="378" y="282"/>
                      </a:lnTo>
                      <a:lnTo>
                        <a:pt x="366" y="270"/>
                      </a:lnTo>
                      <a:lnTo>
                        <a:pt x="360" y="270"/>
                      </a:lnTo>
                      <a:lnTo>
                        <a:pt x="354" y="276"/>
                      </a:lnTo>
                      <a:lnTo>
                        <a:pt x="354" y="294"/>
                      </a:lnTo>
                      <a:lnTo>
                        <a:pt x="348" y="300"/>
                      </a:lnTo>
                      <a:lnTo>
                        <a:pt x="348" y="306"/>
                      </a:lnTo>
                      <a:lnTo>
                        <a:pt x="330" y="306"/>
                      </a:lnTo>
                      <a:lnTo>
                        <a:pt x="300" y="300"/>
                      </a:lnTo>
                      <a:lnTo>
                        <a:pt x="264" y="294"/>
                      </a:lnTo>
                      <a:lnTo>
                        <a:pt x="246" y="282"/>
                      </a:lnTo>
                      <a:lnTo>
                        <a:pt x="240" y="276"/>
                      </a:lnTo>
                      <a:lnTo>
                        <a:pt x="234" y="264"/>
                      </a:lnTo>
                      <a:lnTo>
                        <a:pt x="234" y="246"/>
                      </a:lnTo>
                      <a:lnTo>
                        <a:pt x="192" y="252"/>
                      </a:lnTo>
                      <a:lnTo>
                        <a:pt x="198" y="258"/>
                      </a:lnTo>
                      <a:lnTo>
                        <a:pt x="198" y="264"/>
                      </a:lnTo>
                      <a:lnTo>
                        <a:pt x="180" y="264"/>
                      </a:lnTo>
                      <a:lnTo>
                        <a:pt x="174" y="258"/>
                      </a:lnTo>
                      <a:lnTo>
                        <a:pt x="174" y="228"/>
                      </a:lnTo>
                      <a:lnTo>
                        <a:pt x="156" y="228"/>
                      </a:lnTo>
                      <a:lnTo>
                        <a:pt x="150" y="216"/>
                      </a:lnTo>
                      <a:lnTo>
                        <a:pt x="144" y="234"/>
                      </a:lnTo>
                      <a:lnTo>
                        <a:pt x="144" y="240"/>
                      </a:lnTo>
                      <a:lnTo>
                        <a:pt x="156" y="252"/>
                      </a:lnTo>
                      <a:lnTo>
                        <a:pt x="156" y="270"/>
                      </a:lnTo>
                      <a:lnTo>
                        <a:pt x="150" y="276"/>
                      </a:lnTo>
                      <a:lnTo>
                        <a:pt x="144" y="276"/>
                      </a:lnTo>
                      <a:lnTo>
                        <a:pt x="144" y="330"/>
                      </a:lnTo>
                      <a:lnTo>
                        <a:pt x="156" y="342"/>
                      </a:lnTo>
                      <a:lnTo>
                        <a:pt x="138" y="348"/>
                      </a:lnTo>
                      <a:lnTo>
                        <a:pt x="138" y="354"/>
                      </a:lnTo>
                      <a:lnTo>
                        <a:pt x="144" y="360"/>
                      </a:lnTo>
                      <a:lnTo>
                        <a:pt x="144" y="384"/>
                      </a:lnTo>
                      <a:lnTo>
                        <a:pt x="132" y="396"/>
                      </a:lnTo>
                      <a:lnTo>
                        <a:pt x="126" y="396"/>
                      </a:lnTo>
                      <a:lnTo>
                        <a:pt x="0" y="390"/>
                      </a:lnTo>
                      <a:lnTo>
                        <a:pt x="0" y="642"/>
                      </a:lnTo>
                      <a:lnTo>
                        <a:pt x="6" y="654"/>
                      </a:lnTo>
                      <a:lnTo>
                        <a:pt x="6" y="672"/>
                      </a:lnTo>
                      <a:lnTo>
                        <a:pt x="96" y="762"/>
                      </a:lnTo>
                      <a:lnTo>
                        <a:pt x="114" y="768"/>
                      </a:lnTo>
                      <a:lnTo>
                        <a:pt x="138" y="756"/>
                      </a:lnTo>
                      <a:lnTo>
                        <a:pt x="144" y="756"/>
                      </a:lnTo>
                      <a:lnTo>
                        <a:pt x="150" y="750"/>
                      </a:lnTo>
                      <a:lnTo>
                        <a:pt x="168" y="750"/>
                      </a:lnTo>
                      <a:lnTo>
                        <a:pt x="174" y="756"/>
                      </a:lnTo>
                      <a:lnTo>
                        <a:pt x="174" y="762"/>
                      </a:lnTo>
                      <a:lnTo>
                        <a:pt x="204" y="756"/>
                      </a:lnTo>
                      <a:lnTo>
                        <a:pt x="222" y="774"/>
                      </a:lnTo>
                      <a:lnTo>
                        <a:pt x="264" y="774"/>
                      </a:lnTo>
                      <a:lnTo>
                        <a:pt x="264" y="780"/>
                      </a:lnTo>
                      <a:lnTo>
                        <a:pt x="276" y="792"/>
                      </a:lnTo>
                      <a:lnTo>
                        <a:pt x="288" y="792"/>
                      </a:lnTo>
                      <a:lnTo>
                        <a:pt x="288" y="780"/>
                      </a:lnTo>
                      <a:lnTo>
                        <a:pt x="300" y="780"/>
                      </a:lnTo>
                      <a:lnTo>
                        <a:pt x="312" y="792"/>
                      </a:lnTo>
                      <a:lnTo>
                        <a:pt x="312" y="798"/>
                      </a:lnTo>
                      <a:lnTo>
                        <a:pt x="330" y="798"/>
                      </a:lnTo>
                      <a:lnTo>
                        <a:pt x="354" y="786"/>
                      </a:lnTo>
                      <a:lnTo>
                        <a:pt x="384" y="756"/>
                      </a:lnTo>
                      <a:lnTo>
                        <a:pt x="390" y="744"/>
                      </a:lnTo>
                      <a:lnTo>
                        <a:pt x="396" y="738"/>
                      </a:lnTo>
                      <a:lnTo>
                        <a:pt x="396" y="732"/>
                      </a:lnTo>
                      <a:lnTo>
                        <a:pt x="402" y="726"/>
                      </a:lnTo>
                      <a:lnTo>
                        <a:pt x="414" y="702"/>
                      </a:lnTo>
                      <a:lnTo>
                        <a:pt x="420" y="696"/>
                      </a:lnTo>
                      <a:lnTo>
                        <a:pt x="432" y="690"/>
                      </a:lnTo>
                      <a:lnTo>
                        <a:pt x="450" y="684"/>
                      </a:lnTo>
                      <a:lnTo>
                        <a:pt x="462" y="678"/>
                      </a:lnTo>
                      <a:lnTo>
                        <a:pt x="474" y="678"/>
                      </a:lnTo>
                      <a:lnTo>
                        <a:pt x="480" y="672"/>
                      </a:lnTo>
                      <a:lnTo>
                        <a:pt x="480" y="636"/>
                      </a:lnTo>
                      <a:lnTo>
                        <a:pt x="504" y="624"/>
                      </a:lnTo>
                      <a:lnTo>
                        <a:pt x="516" y="612"/>
                      </a:lnTo>
                      <a:lnTo>
                        <a:pt x="552" y="600"/>
                      </a:lnTo>
                      <a:lnTo>
                        <a:pt x="588" y="600"/>
                      </a:lnTo>
                      <a:lnTo>
                        <a:pt x="588" y="576"/>
                      </a:lnTo>
                      <a:lnTo>
                        <a:pt x="570" y="558"/>
                      </a:lnTo>
                      <a:lnTo>
                        <a:pt x="582" y="546"/>
                      </a:lnTo>
                      <a:lnTo>
                        <a:pt x="612" y="546"/>
                      </a:lnTo>
                      <a:lnTo>
                        <a:pt x="630" y="528"/>
                      </a:lnTo>
                      <a:lnTo>
                        <a:pt x="642" y="528"/>
                      </a:lnTo>
                      <a:lnTo>
                        <a:pt x="654" y="522"/>
                      </a:lnTo>
                      <a:lnTo>
                        <a:pt x="672" y="522"/>
                      </a:lnTo>
                      <a:lnTo>
                        <a:pt x="690" y="516"/>
                      </a:lnTo>
                      <a:lnTo>
                        <a:pt x="702" y="510"/>
                      </a:lnTo>
                      <a:lnTo>
                        <a:pt x="708" y="510"/>
                      </a:lnTo>
                      <a:lnTo>
                        <a:pt x="732" y="498"/>
                      </a:lnTo>
                      <a:lnTo>
                        <a:pt x="750" y="486"/>
                      </a:lnTo>
                      <a:lnTo>
                        <a:pt x="762" y="480"/>
                      </a:lnTo>
                      <a:lnTo>
                        <a:pt x="780" y="474"/>
                      </a:lnTo>
                      <a:lnTo>
                        <a:pt x="786" y="468"/>
                      </a:lnTo>
                      <a:lnTo>
                        <a:pt x="792" y="468"/>
                      </a:lnTo>
                      <a:lnTo>
                        <a:pt x="780" y="462"/>
                      </a:lnTo>
                      <a:lnTo>
                        <a:pt x="768" y="450"/>
                      </a:lnTo>
                      <a:lnTo>
                        <a:pt x="756" y="444"/>
                      </a:lnTo>
                      <a:lnTo>
                        <a:pt x="756" y="438"/>
                      </a:lnTo>
                      <a:lnTo>
                        <a:pt x="762" y="432"/>
                      </a:lnTo>
                      <a:lnTo>
                        <a:pt x="768" y="420"/>
                      </a:lnTo>
                      <a:lnTo>
                        <a:pt x="774" y="414"/>
                      </a:lnTo>
                      <a:lnTo>
                        <a:pt x="780" y="402"/>
                      </a:lnTo>
                      <a:lnTo>
                        <a:pt x="774" y="366"/>
                      </a:lnTo>
                      <a:lnTo>
                        <a:pt x="780" y="366"/>
                      </a:lnTo>
                      <a:lnTo>
                        <a:pt x="786" y="360"/>
                      </a:lnTo>
                      <a:lnTo>
                        <a:pt x="798" y="354"/>
                      </a:lnTo>
                      <a:lnTo>
                        <a:pt x="816" y="336"/>
                      </a:lnTo>
                      <a:lnTo>
                        <a:pt x="816" y="330"/>
                      </a:lnTo>
                      <a:lnTo>
                        <a:pt x="804" y="330"/>
                      </a:lnTo>
                      <a:lnTo>
                        <a:pt x="804" y="258"/>
                      </a:lnTo>
                      <a:lnTo>
                        <a:pt x="810" y="240"/>
                      </a:lnTo>
                      <a:lnTo>
                        <a:pt x="798" y="234"/>
                      </a:lnTo>
                      <a:lnTo>
                        <a:pt x="798" y="216"/>
                      </a:lnTo>
                      <a:lnTo>
                        <a:pt x="804" y="216"/>
                      </a:lnTo>
                      <a:lnTo>
                        <a:pt x="810" y="210"/>
                      </a:lnTo>
                      <a:lnTo>
                        <a:pt x="834" y="198"/>
                      </a:lnTo>
                      <a:lnTo>
                        <a:pt x="834" y="186"/>
                      </a:lnTo>
                      <a:lnTo>
                        <a:pt x="822" y="18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9" name="Western Sahara" descr="© INSCALE GmbH, 15.06.2010"/>
                <p:cNvSpPr>
                  <a:spLocks/>
                </p:cNvSpPr>
                <p:nvPr/>
              </p:nvSpPr>
              <p:spPr bwMode="auto">
                <a:xfrm>
                  <a:off x="2353" y="1740"/>
                  <a:ext cx="153" cy="131"/>
                </a:xfrm>
                <a:custGeom>
                  <a:avLst/>
                  <a:gdLst>
                    <a:gd name="T0" fmla="*/ 2147483647 w 600"/>
                    <a:gd name="T1" fmla="*/ 0 h 510"/>
                    <a:gd name="T2" fmla="*/ 2147483647 w 600"/>
                    <a:gd name="T3" fmla="*/ 0 h 510"/>
                    <a:gd name="T4" fmla="*/ 2147483647 w 600"/>
                    <a:gd name="T5" fmla="*/ 2147483647 h 510"/>
                    <a:gd name="T6" fmla="*/ 2147483647 w 600"/>
                    <a:gd name="T7" fmla="*/ 2147483647 h 510"/>
                    <a:gd name="T8" fmla="*/ 2147483647 w 600"/>
                    <a:gd name="T9" fmla="*/ 2147483647 h 510"/>
                    <a:gd name="T10" fmla="*/ 2147483647 w 600"/>
                    <a:gd name="T11" fmla="*/ 2147483647 h 510"/>
                    <a:gd name="T12" fmla="*/ 2147483647 w 600"/>
                    <a:gd name="T13" fmla="*/ 2147483647 h 510"/>
                    <a:gd name="T14" fmla="*/ 2147483647 w 600"/>
                    <a:gd name="T15" fmla="*/ 2147483647 h 510"/>
                    <a:gd name="T16" fmla="*/ 2147483647 w 600"/>
                    <a:gd name="T17" fmla="*/ 2147483647 h 510"/>
                    <a:gd name="T18" fmla="*/ 2147483647 w 600"/>
                    <a:gd name="T19" fmla="*/ 2147483647 h 510"/>
                    <a:gd name="T20" fmla="*/ 2147483647 w 600"/>
                    <a:gd name="T21" fmla="*/ 2147483647 h 510"/>
                    <a:gd name="T22" fmla="*/ 2147483647 w 600"/>
                    <a:gd name="T23" fmla="*/ 2147483647 h 510"/>
                    <a:gd name="T24" fmla="*/ 2147483647 w 600"/>
                    <a:gd name="T25" fmla="*/ 2147483647 h 510"/>
                    <a:gd name="T26" fmla="*/ 2147483647 w 600"/>
                    <a:gd name="T27" fmla="*/ 2147483647 h 510"/>
                    <a:gd name="T28" fmla="*/ 2147483647 w 600"/>
                    <a:gd name="T29" fmla="*/ 2147483647 h 510"/>
                    <a:gd name="T30" fmla="*/ 2147483647 w 600"/>
                    <a:gd name="T31" fmla="*/ 2147483647 h 510"/>
                    <a:gd name="T32" fmla="*/ 2147483647 w 600"/>
                    <a:gd name="T33" fmla="*/ 2147483647 h 510"/>
                    <a:gd name="T34" fmla="*/ 2147483647 w 600"/>
                    <a:gd name="T35" fmla="*/ 2147483647 h 510"/>
                    <a:gd name="T36" fmla="*/ 2147483647 w 600"/>
                    <a:gd name="T37" fmla="*/ 2147483647 h 510"/>
                    <a:gd name="T38" fmla="*/ 2147483647 w 600"/>
                    <a:gd name="T39" fmla="*/ 2147483647 h 510"/>
                    <a:gd name="T40" fmla="*/ 2147483647 w 600"/>
                    <a:gd name="T41" fmla="*/ 2147483647 h 510"/>
                    <a:gd name="T42" fmla="*/ 2147483647 w 600"/>
                    <a:gd name="T43" fmla="*/ 2147483647 h 510"/>
                    <a:gd name="T44" fmla="*/ 2147483647 w 600"/>
                    <a:gd name="T45" fmla="*/ 2147483647 h 510"/>
                    <a:gd name="T46" fmla="*/ 2147483647 w 600"/>
                    <a:gd name="T47" fmla="*/ 2147483647 h 510"/>
                    <a:gd name="T48" fmla="*/ 2147483647 w 600"/>
                    <a:gd name="T49" fmla="*/ 2147483647 h 510"/>
                    <a:gd name="T50" fmla="*/ 2147483647 w 600"/>
                    <a:gd name="T51" fmla="*/ 2147483647 h 510"/>
                    <a:gd name="T52" fmla="*/ 2147483647 w 600"/>
                    <a:gd name="T53" fmla="*/ 2147483647 h 510"/>
                    <a:gd name="T54" fmla="*/ 2147483647 w 600"/>
                    <a:gd name="T55" fmla="*/ 2147483647 h 510"/>
                    <a:gd name="T56" fmla="*/ 2147483647 w 600"/>
                    <a:gd name="T57" fmla="*/ 2147483647 h 510"/>
                    <a:gd name="T58" fmla="*/ 2147483647 w 600"/>
                    <a:gd name="T59" fmla="*/ 2147483647 h 510"/>
                    <a:gd name="T60" fmla="*/ 2147483647 w 600"/>
                    <a:gd name="T61" fmla="*/ 2147483647 h 510"/>
                    <a:gd name="T62" fmla="*/ 2147483647 w 600"/>
                    <a:gd name="T63" fmla="*/ 2147483647 h 510"/>
                    <a:gd name="T64" fmla="*/ 2147483647 w 600"/>
                    <a:gd name="T65" fmla="*/ 2147483647 h 510"/>
                    <a:gd name="T66" fmla="*/ 2147483647 w 600"/>
                    <a:gd name="T67" fmla="*/ 2147483647 h 510"/>
                    <a:gd name="T68" fmla="*/ 2147483647 w 600"/>
                    <a:gd name="T69" fmla="*/ 2147483647 h 510"/>
                    <a:gd name="T70" fmla="*/ 2147483647 w 600"/>
                    <a:gd name="T71" fmla="*/ 2147483647 h 510"/>
                    <a:gd name="T72" fmla="*/ 2147483647 w 600"/>
                    <a:gd name="T73" fmla="*/ 2147483647 h 510"/>
                    <a:gd name="T74" fmla="*/ 2147483647 w 600"/>
                    <a:gd name="T75" fmla="*/ 2147483647 h 510"/>
                    <a:gd name="T76" fmla="*/ 2147483647 w 600"/>
                    <a:gd name="T77" fmla="*/ 2147483647 h 510"/>
                    <a:gd name="T78" fmla="*/ 0 w 600"/>
                    <a:gd name="T79" fmla="*/ 2147483647 h 510"/>
                    <a:gd name="T80" fmla="*/ 0 w 600"/>
                    <a:gd name="T81" fmla="*/ 2147483647 h 510"/>
                    <a:gd name="T82" fmla="*/ 2147483647 w 600"/>
                    <a:gd name="T83" fmla="*/ 2147483647 h 510"/>
                    <a:gd name="T84" fmla="*/ 2147483647 w 600"/>
                    <a:gd name="T85" fmla="*/ 2147483647 h 510"/>
                    <a:gd name="T86" fmla="*/ 2147483647 w 600"/>
                    <a:gd name="T87" fmla="*/ 2147483647 h 510"/>
                    <a:gd name="T88" fmla="*/ 2147483647 w 600"/>
                    <a:gd name="T89" fmla="*/ 2147483647 h 510"/>
                    <a:gd name="T90" fmla="*/ 2147483647 w 600"/>
                    <a:gd name="T91" fmla="*/ 2147483647 h 510"/>
                    <a:gd name="T92" fmla="*/ 2147483647 w 600"/>
                    <a:gd name="T93" fmla="*/ 2147483647 h 510"/>
                    <a:gd name="T94" fmla="*/ 2147483647 w 600"/>
                    <a:gd name="T95" fmla="*/ 2147483647 h 510"/>
                    <a:gd name="T96" fmla="*/ 2147483647 w 600"/>
                    <a:gd name="T97" fmla="*/ 2147483647 h 510"/>
                    <a:gd name="T98" fmla="*/ 2147483647 w 600"/>
                    <a:gd name="T99" fmla="*/ 2147483647 h 510"/>
                    <a:gd name="T100" fmla="*/ 2147483647 w 600"/>
                    <a:gd name="T101" fmla="*/ 2147483647 h 510"/>
                    <a:gd name="T102" fmla="*/ 2147483647 w 600"/>
                    <a:gd name="T103" fmla="*/ 2147483647 h 510"/>
                    <a:gd name="T104" fmla="*/ 2147483647 w 600"/>
                    <a:gd name="T105" fmla="*/ 2147483647 h 510"/>
                    <a:gd name="T106" fmla="*/ 2147483647 w 600"/>
                    <a:gd name="T107" fmla="*/ 2147483647 h 510"/>
                    <a:gd name="T108" fmla="*/ 2147483647 w 600"/>
                    <a:gd name="T109" fmla="*/ 2147483647 h 510"/>
                    <a:gd name="T110" fmla="*/ 2147483647 w 600"/>
                    <a:gd name="T111" fmla="*/ 2147483647 h 510"/>
                    <a:gd name="T112" fmla="*/ 2147483647 w 600"/>
                    <a:gd name="T113" fmla="*/ 0 h 510"/>
                    <a:gd name="T114" fmla="*/ 2147483647 w 600"/>
                    <a:gd name="T115" fmla="*/ 0 h 51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00"/>
                    <a:gd name="T175" fmla="*/ 0 h 510"/>
                    <a:gd name="T176" fmla="*/ 600 w 600"/>
                    <a:gd name="T177" fmla="*/ 510 h 51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00" h="510">
                      <a:moveTo>
                        <a:pt x="546" y="0"/>
                      </a:moveTo>
                      <a:lnTo>
                        <a:pt x="288" y="0"/>
                      </a:lnTo>
                      <a:lnTo>
                        <a:pt x="282" y="6"/>
                      </a:lnTo>
                      <a:lnTo>
                        <a:pt x="270" y="30"/>
                      </a:lnTo>
                      <a:lnTo>
                        <a:pt x="270" y="42"/>
                      </a:lnTo>
                      <a:lnTo>
                        <a:pt x="264" y="54"/>
                      </a:lnTo>
                      <a:lnTo>
                        <a:pt x="264" y="66"/>
                      </a:lnTo>
                      <a:lnTo>
                        <a:pt x="234" y="96"/>
                      </a:lnTo>
                      <a:lnTo>
                        <a:pt x="198" y="96"/>
                      </a:lnTo>
                      <a:lnTo>
                        <a:pt x="186" y="108"/>
                      </a:lnTo>
                      <a:lnTo>
                        <a:pt x="186" y="144"/>
                      </a:lnTo>
                      <a:lnTo>
                        <a:pt x="156" y="174"/>
                      </a:lnTo>
                      <a:lnTo>
                        <a:pt x="156" y="186"/>
                      </a:lnTo>
                      <a:lnTo>
                        <a:pt x="168" y="210"/>
                      </a:lnTo>
                      <a:lnTo>
                        <a:pt x="168" y="222"/>
                      </a:lnTo>
                      <a:lnTo>
                        <a:pt x="156" y="246"/>
                      </a:lnTo>
                      <a:lnTo>
                        <a:pt x="144" y="252"/>
                      </a:lnTo>
                      <a:lnTo>
                        <a:pt x="138" y="252"/>
                      </a:lnTo>
                      <a:lnTo>
                        <a:pt x="132" y="258"/>
                      </a:lnTo>
                      <a:lnTo>
                        <a:pt x="126" y="270"/>
                      </a:lnTo>
                      <a:lnTo>
                        <a:pt x="114" y="282"/>
                      </a:lnTo>
                      <a:lnTo>
                        <a:pt x="102" y="288"/>
                      </a:lnTo>
                      <a:lnTo>
                        <a:pt x="96" y="294"/>
                      </a:lnTo>
                      <a:lnTo>
                        <a:pt x="84" y="300"/>
                      </a:lnTo>
                      <a:lnTo>
                        <a:pt x="78" y="306"/>
                      </a:lnTo>
                      <a:lnTo>
                        <a:pt x="78" y="318"/>
                      </a:lnTo>
                      <a:lnTo>
                        <a:pt x="90" y="324"/>
                      </a:lnTo>
                      <a:lnTo>
                        <a:pt x="78" y="330"/>
                      </a:lnTo>
                      <a:lnTo>
                        <a:pt x="60" y="366"/>
                      </a:lnTo>
                      <a:lnTo>
                        <a:pt x="60" y="384"/>
                      </a:lnTo>
                      <a:lnTo>
                        <a:pt x="48" y="384"/>
                      </a:lnTo>
                      <a:lnTo>
                        <a:pt x="48" y="390"/>
                      </a:lnTo>
                      <a:lnTo>
                        <a:pt x="54" y="396"/>
                      </a:lnTo>
                      <a:lnTo>
                        <a:pt x="54" y="408"/>
                      </a:lnTo>
                      <a:lnTo>
                        <a:pt x="48" y="420"/>
                      </a:lnTo>
                      <a:lnTo>
                        <a:pt x="36" y="426"/>
                      </a:lnTo>
                      <a:lnTo>
                        <a:pt x="24" y="426"/>
                      </a:lnTo>
                      <a:lnTo>
                        <a:pt x="18" y="432"/>
                      </a:lnTo>
                      <a:lnTo>
                        <a:pt x="6" y="456"/>
                      </a:lnTo>
                      <a:lnTo>
                        <a:pt x="0" y="462"/>
                      </a:lnTo>
                      <a:lnTo>
                        <a:pt x="0" y="510"/>
                      </a:lnTo>
                      <a:lnTo>
                        <a:pt x="276" y="510"/>
                      </a:lnTo>
                      <a:lnTo>
                        <a:pt x="282" y="408"/>
                      </a:lnTo>
                      <a:lnTo>
                        <a:pt x="276" y="396"/>
                      </a:lnTo>
                      <a:lnTo>
                        <a:pt x="276" y="378"/>
                      </a:lnTo>
                      <a:lnTo>
                        <a:pt x="282" y="366"/>
                      </a:lnTo>
                      <a:lnTo>
                        <a:pt x="306" y="354"/>
                      </a:lnTo>
                      <a:lnTo>
                        <a:pt x="336" y="354"/>
                      </a:lnTo>
                      <a:lnTo>
                        <a:pt x="348" y="348"/>
                      </a:lnTo>
                      <a:lnTo>
                        <a:pt x="354" y="342"/>
                      </a:lnTo>
                      <a:lnTo>
                        <a:pt x="354" y="150"/>
                      </a:lnTo>
                      <a:lnTo>
                        <a:pt x="366" y="144"/>
                      </a:lnTo>
                      <a:lnTo>
                        <a:pt x="366" y="132"/>
                      </a:lnTo>
                      <a:lnTo>
                        <a:pt x="588" y="126"/>
                      </a:lnTo>
                      <a:lnTo>
                        <a:pt x="588" y="90"/>
                      </a:lnTo>
                      <a:lnTo>
                        <a:pt x="594" y="84"/>
                      </a:lnTo>
                      <a:lnTo>
                        <a:pt x="600" y="0"/>
                      </a:lnTo>
                      <a:lnTo>
                        <a:pt x="546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0" name="Tunisia" descr="© INSCALE GmbH, 15.06.2010"/>
                <p:cNvSpPr>
                  <a:spLocks/>
                </p:cNvSpPr>
                <p:nvPr/>
              </p:nvSpPr>
              <p:spPr bwMode="auto">
                <a:xfrm>
                  <a:off x="2792" y="1541"/>
                  <a:ext cx="70" cy="146"/>
                </a:xfrm>
                <a:custGeom>
                  <a:avLst/>
                  <a:gdLst>
                    <a:gd name="T0" fmla="*/ 2147483647 w 276"/>
                    <a:gd name="T1" fmla="*/ 2147483647 h 570"/>
                    <a:gd name="T2" fmla="*/ 2147483647 w 276"/>
                    <a:gd name="T3" fmla="*/ 2147483647 h 570"/>
                    <a:gd name="T4" fmla="*/ 2147483647 w 276"/>
                    <a:gd name="T5" fmla="*/ 2147483647 h 570"/>
                    <a:gd name="T6" fmla="*/ 2147483647 w 276"/>
                    <a:gd name="T7" fmla="*/ 2147483647 h 570"/>
                    <a:gd name="T8" fmla="*/ 2147483647 w 276"/>
                    <a:gd name="T9" fmla="*/ 2147483647 h 570"/>
                    <a:gd name="T10" fmla="*/ 2147483647 w 276"/>
                    <a:gd name="T11" fmla="*/ 2147483647 h 570"/>
                    <a:gd name="T12" fmla="*/ 0 w 276"/>
                    <a:gd name="T13" fmla="*/ 2147483647 h 570"/>
                    <a:gd name="T14" fmla="*/ 2147483647 w 276"/>
                    <a:gd name="T15" fmla="*/ 2147483647 h 570"/>
                    <a:gd name="T16" fmla="*/ 2147483647 w 276"/>
                    <a:gd name="T17" fmla="*/ 2147483647 h 570"/>
                    <a:gd name="T18" fmla="*/ 2147483647 w 276"/>
                    <a:gd name="T19" fmla="*/ 2147483647 h 570"/>
                    <a:gd name="T20" fmla="*/ 2147483647 w 276"/>
                    <a:gd name="T21" fmla="*/ 2147483647 h 570"/>
                    <a:gd name="T22" fmla="*/ 2147483647 w 276"/>
                    <a:gd name="T23" fmla="*/ 2147483647 h 570"/>
                    <a:gd name="T24" fmla="*/ 2147483647 w 276"/>
                    <a:gd name="T25" fmla="*/ 2147483647 h 570"/>
                    <a:gd name="T26" fmla="*/ 2147483647 w 276"/>
                    <a:gd name="T27" fmla="*/ 2147483647 h 570"/>
                    <a:gd name="T28" fmla="*/ 2147483647 w 276"/>
                    <a:gd name="T29" fmla="*/ 2147483647 h 570"/>
                    <a:gd name="T30" fmla="*/ 2147483647 w 276"/>
                    <a:gd name="T31" fmla="*/ 2147483647 h 570"/>
                    <a:gd name="T32" fmla="*/ 2147483647 w 276"/>
                    <a:gd name="T33" fmla="*/ 2147483647 h 570"/>
                    <a:gd name="T34" fmla="*/ 2147483647 w 276"/>
                    <a:gd name="T35" fmla="*/ 2147483647 h 570"/>
                    <a:gd name="T36" fmla="*/ 2147483647 w 276"/>
                    <a:gd name="T37" fmla="*/ 2147483647 h 570"/>
                    <a:gd name="T38" fmla="*/ 2147483647 w 276"/>
                    <a:gd name="T39" fmla="*/ 2147483647 h 570"/>
                    <a:gd name="T40" fmla="*/ 2147483647 w 276"/>
                    <a:gd name="T41" fmla="*/ 2147483647 h 570"/>
                    <a:gd name="T42" fmla="*/ 2147483647 w 276"/>
                    <a:gd name="T43" fmla="*/ 2147483647 h 570"/>
                    <a:gd name="T44" fmla="*/ 2147483647 w 276"/>
                    <a:gd name="T45" fmla="*/ 2147483647 h 570"/>
                    <a:gd name="T46" fmla="*/ 2147483647 w 276"/>
                    <a:gd name="T47" fmla="*/ 2147483647 h 570"/>
                    <a:gd name="T48" fmla="*/ 2147483647 w 276"/>
                    <a:gd name="T49" fmla="*/ 2147483647 h 570"/>
                    <a:gd name="T50" fmla="*/ 2147483647 w 276"/>
                    <a:gd name="T51" fmla="*/ 2147483647 h 570"/>
                    <a:gd name="T52" fmla="*/ 2147483647 w 276"/>
                    <a:gd name="T53" fmla="*/ 2147483647 h 570"/>
                    <a:gd name="T54" fmla="*/ 2147483647 w 276"/>
                    <a:gd name="T55" fmla="*/ 2147483647 h 570"/>
                    <a:gd name="T56" fmla="*/ 2147483647 w 276"/>
                    <a:gd name="T57" fmla="*/ 2147483647 h 570"/>
                    <a:gd name="T58" fmla="*/ 2147483647 w 276"/>
                    <a:gd name="T59" fmla="*/ 2147483647 h 570"/>
                    <a:gd name="T60" fmla="*/ 2147483647 w 276"/>
                    <a:gd name="T61" fmla="*/ 2147483647 h 570"/>
                    <a:gd name="T62" fmla="*/ 2147483647 w 276"/>
                    <a:gd name="T63" fmla="*/ 2147483647 h 570"/>
                    <a:gd name="T64" fmla="*/ 2147483647 w 276"/>
                    <a:gd name="T65" fmla="*/ 2147483647 h 570"/>
                    <a:gd name="T66" fmla="*/ 2147483647 w 276"/>
                    <a:gd name="T67" fmla="*/ 2147483647 h 570"/>
                    <a:gd name="T68" fmla="*/ 2147483647 w 276"/>
                    <a:gd name="T69" fmla="*/ 2147483647 h 570"/>
                    <a:gd name="T70" fmla="*/ 2147483647 w 276"/>
                    <a:gd name="T71" fmla="*/ 2147483647 h 570"/>
                    <a:gd name="T72" fmla="*/ 2147483647 w 276"/>
                    <a:gd name="T73" fmla="*/ 2147483647 h 570"/>
                    <a:gd name="T74" fmla="*/ 2147483647 w 276"/>
                    <a:gd name="T75" fmla="*/ 2147483647 h 570"/>
                    <a:gd name="T76" fmla="*/ 2147483647 w 276"/>
                    <a:gd name="T77" fmla="*/ 2147483647 h 570"/>
                    <a:gd name="T78" fmla="*/ 2147483647 w 276"/>
                    <a:gd name="T79" fmla="*/ 2147483647 h 570"/>
                    <a:gd name="T80" fmla="*/ 2147483647 w 276"/>
                    <a:gd name="T81" fmla="*/ 2147483647 h 570"/>
                    <a:gd name="T82" fmla="*/ 2147483647 w 276"/>
                    <a:gd name="T83" fmla="*/ 2147483647 h 570"/>
                    <a:gd name="T84" fmla="*/ 2147483647 w 276"/>
                    <a:gd name="T85" fmla="*/ 2147483647 h 570"/>
                    <a:gd name="T86" fmla="*/ 2147483647 w 276"/>
                    <a:gd name="T87" fmla="*/ 2147483647 h 570"/>
                    <a:gd name="T88" fmla="*/ 2147483647 w 276"/>
                    <a:gd name="T89" fmla="*/ 0 h 570"/>
                    <a:gd name="T90" fmla="*/ 2147483647 w 276"/>
                    <a:gd name="T91" fmla="*/ 2147483647 h 570"/>
                    <a:gd name="T92" fmla="*/ 2147483647 w 276"/>
                    <a:gd name="T93" fmla="*/ 2147483647 h 570"/>
                    <a:gd name="T94" fmla="*/ 2147483647 w 276"/>
                    <a:gd name="T95" fmla="*/ 2147483647 h 57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76"/>
                    <a:gd name="T145" fmla="*/ 0 h 570"/>
                    <a:gd name="T146" fmla="*/ 276 w 276"/>
                    <a:gd name="T147" fmla="*/ 570 h 57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76" h="570">
                      <a:moveTo>
                        <a:pt x="42" y="60"/>
                      </a:moveTo>
                      <a:lnTo>
                        <a:pt x="60" y="66"/>
                      </a:lnTo>
                      <a:lnTo>
                        <a:pt x="60" y="78"/>
                      </a:lnTo>
                      <a:lnTo>
                        <a:pt x="54" y="90"/>
                      </a:lnTo>
                      <a:lnTo>
                        <a:pt x="54" y="126"/>
                      </a:lnTo>
                      <a:lnTo>
                        <a:pt x="60" y="138"/>
                      </a:lnTo>
                      <a:lnTo>
                        <a:pt x="60" y="180"/>
                      </a:lnTo>
                      <a:lnTo>
                        <a:pt x="54" y="192"/>
                      </a:lnTo>
                      <a:lnTo>
                        <a:pt x="54" y="204"/>
                      </a:lnTo>
                      <a:lnTo>
                        <a:pt x="48" y="210"/>
                      </a:lnTo>
                      <a:lnTo>
                        <a:pt x="48" y="216"/>
                      </a:lnTo>
                      <a:lnTo>
                        <a:pt x="24" y="234"/>
                      </a:lnTo>
                      <a:lnTo>
                        <a:pt x="0" y="258"/>
                      </a:lnTo>
                      <a:lnTo>
                        <a:pt x="0" y="300"/>
                      </a:lnTo>
                      <a:lnTo>
                        <a:pt x="12" y="300"/>
                      </a:lnTo>
                      <a:lnTo>
                        <a:pt x="12" y="330"/>
                      </a:lnTo>
                      <a:lnTo>
                        <a:pt x="24" y="330"/>
                      </a:lnTo>
                      <a:lnTo>
                        <a:pt x="42" y="336"/>
                      </a:lnTo>
                      <a:lnTo>
                        <a:pt x="54" y="348"/>
                      </a:lnTo>
                      <a:lnTo>
                        <a:pt x="54" y="390"/>
                      </a:lnTo>
                      <a:lnTo>
                        <a:pt x="60" y="390"/>
                      </a:lnTo>
                      <a:lnTo>
                        <a:pt x="66" y="396"/>
                      </a:lnTo>
                      <a:lnTo>
                        <a:pt x="90" y="408"/>
                      </a:lnTo>
                      <a:lnTo>
                        <a:pt x="96" y="420"/>
                      </a:lnTo>
                      <a:lnTo>
                        <a:pt x="102" y="426"/>
                      </a:lnTo>
                      <a:lnTo>
                        <a:pt x="108" y="450"/>
                      </a:lnTo>
                      <a:lnTo>
                        <a:pt x="114" y="492"/>
                      </a:lnTo>
                      <a:lnTo>
                        <a:pt x="126" y="540"/>
                      </a:lnTo>
                      <a:lnTo>
                        <a:pt x="138" y="570"/>
                      </a:lnTo>
                      <a:lnTo>
                        <a:pt x="144" y="564"/>
                      </a:lnTo>
                      <a:lnTo>
                        <a:pt x="156" y="564"/>
                      </a:lnTo>
                      <a:lnTo>
                        <a:pt x="186" y="534"/>
                      </a:lnTo>
                      <a:lnTo>
                        <a:pt x="186" y="510"/>
                      </a:lnTo>
                      <a:lnTo>
                        <a:pt x="174" y="486"/>
                      </a:lnTo>
                      <a:lnTo>
                        <a:pt x="174" y="468"/>
                      </a:lnTo>
                      <a:lnTo>
                        <a:pt x="192" y="450"/>
                      </a:lnTo>
                      <a:lnTo>
                        <a:pt x="198" y="450"/>
                      </a:lnTo>
                      <a:lnTo>
                        <a:pt x="204" y="438"/>
                      </a:lnTo>
                      <a:lnTo>
                        <a:pt x="210" y="432"/>
                      </a:lnTo>
                      <a:lnTo>
                        <a:pt x="216" y="420"/>
                      </a:lnTo>
                      <a:lnTo>
                        <a:pt x="222" y="414"/>
                      </a:lnTo>
                      <a:lnTo>
                        <a:pt x="234" y="408"/>
                      </a:lnTo>
                      <a:lnTo>
                        <a:pt x="246" y="408"/>
                      </a:lnTo>
                      <a:lnTo>
                        <a:pt x="270" y="396"/>
                      </a:lnTo>
                      <a:lnTo>
                        <a:pt x="276" y="390"/>
                      </a:lnTo>
                      <a:lnTo>
                        <a:pt x="276" y="384"/>
                      </a:lnTo>
                      <a:lnTo>
                        <a:pt x="264" y="372"/>
                      </a:lnTo>
                      <a:lnTo>
                        <a:pt x="258" y="372"/>
                      </a:lnTo>
                      <a:lnTo>
                        <a:pt x="264" y="330"/>
                      </a:lnTo>
                      <a:lnTo>
                        <a:pt x="252" y="330"/>
                      </a:lnTo>
                      <a:lnTo>
                        <a:pt x="240" y="300"/>
                      </a:lnTo>
                      <a:lnTo>
                        <a:pt x="228" y="294"/>
                      </a:lnTo>
                      <a:lnTo>
                        <a:pt x="222" y="306"/>
                      </a:lnTo>
                      <a:lnTo>
                        <a:pt x="216" y="294"/>
                      </a:lnTo>
                      <a:lnTo>
                        <a:pt x="198" y="294"/>
                      </a:lnTo>
                      <a:lnTo>
                        <a:pt x="186" y="288"/>
                      </a:lnTo>
                      <a:lnTo>
                        <a:pt x="180" y="282"/>
                      </a:lnTo>
                      <a:lnTo>
                        <a:pt x="168" y="276"/>
                      </a:lnTo>
                      <a:lnTo>
                        <a:pt x="168" y="246"/>
                      </a:lnTo>
                      <a:lnTo>
                        <a:pt x="174" y="240"/>
                      </a:lnTo>
                      <a:lnTo>
                        <a:pt x="180" y="240"/>
                      </a:lnTo>
                      <a:lnTo>
                        <a:pt x="234" y="186"/>
                      </a:lnTo>
                      <a:lnTo>
                        <a:pt x="240" y="174"/>
                      </a:lnTo>
                      <a:lnTo>
                        <a:pt x="240" y="156"/>
                      </a:lnTo>
                      <a:lnTo>
                        <a:pt x="234" y="144"/>
                      </a:lnTo>
                      <a:lnTo>
                        <a:pt x="216" y="126"/>
                      </a:lnTo>
                      <a:lnTo>
                        <a:pt x="204" y="120"/>
                      </a:lnTo>
                      <a:lnTo>
                        <a:pt x="198" y="120"/>
                      </a:lnTo>
                      <a:lnTo>
                        <a:pt x="198" y="102"/>
                      </a:lnTo>
                      <a:lnTo>
                        <a:pt x="204" y="90"/>
                      </a:lnTo>
                      <a:lnTo>
                        <a:pt x="204" y="78"/>
                      </a:lnTo>
                      <a:lnTo>
                        <a:pt x="210" y="72"/>
                      </a:lnTo>
                      <a:lnTo>
                        <a:pt x="222" y="66"/>
                      </a:lnTo>
                      <a:lnTo>
                        <a:pt x="228" y="60"/>
                      </a:lnTo>
                      <a:lnTo>
                        <a:pt x="234" y="48"/>
                      </a:lnTo>
                      <a:lnTo>
                        <a:pt x="234" y="36"/>
                      </a:lnTo>
                      <a:lnTo>
                        <a:pt x="240" y="30"/>
                      </a:lnTo>
                      <a:lnTo>
                        <a:pt x="240" y="18"/>
                      </a:lnTo>
                      <a:lnTo>
                        <a:pt x="228" y="18"/>
                      </a:lnTo>
                      <a:lnTo>
                        <a:pt x="222" y="30"/>
                      </a:lnTo>
                      <a:lnTo>
                        <a:pt x="210" y="36"/>
                      </a:lnTo>
                      <a:lnTo>
                        <a:pt x="204" y="48"/>
                      </a:lnTo>
                      <a:lnTo>
                        <a:pt x="192" y="60"/>
                      </a:lnTo>
                      <a:lnTo>
                        <a:pt x="186" y="60"/>
                      </a:lnTo>
                      <a:lnTo>
                        <a:pt x="174" y="54"/>
                      </a:lnTo>
                      <a:lnTo>
                        <a:pt x="162" y="42"/>
                      </a:lnTo>
                      <a:lnTo>
                        <a:pt x="174" y="30"/>
                      </a:lnTo>
                      <a:lnTo>
                        <a:pt x="174" y="24"/>
                      </a:lnTo>
                      <a:lnTo>
                        <a:pt x="180" y="12"/>
                      </a:lnTo>
                      <a:lnTo>
                        <a:pt x="168" y="0"/>
                      </a:lnTo>
                      <a:lnTo>
                        <a:pt x="138" y="0"/>
                      </a:lnTo>
                      <a:lnTo>
                        <a:pt x="126" y="6"/>
                      </a:lnTo>
                      <a:lnTo>
                        <a:pt x="108" y="12"/>
                      </a:lnTo>
                      <a:lnTo>
                        <a:pt x="96" y="18"/>
                      </a:lnTo>
                      <a:lnTo>
                        <a:pt x="84" y="30"/>
                      </a:lnTo>
                      <a:lnTo>
                        <a:pt x="84" y="42"/>
                      </a:lnTo>
                      <a:lnTo>
                        <a:pt x="42" y="6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1" name="Togo" descr="© INSCALE GmbH, 15.06.2010"/>
                <p:cNvSpPr>
                  <a:spLocks/>
                </p:cNvSpPr>
                <p:nvPr/>
              </p:nvSpPr>
              <p:spPr bwMode="auto">
                <a:xfrm>
                  <a:off x="2650" y="2082"/>
                  <a:ext cx="36" cy="103"/>
                </a:xfrm>
                <a:custGeom>
                  <a:avLst/>
                  <a:gdLst>
                    <a:gd name="T0" fmla="*/ 2147483647 w 138"/>
                    <a:gd name="T1" fmla="*/ 2147483647 h 402"/>
                    <a:gd name="T2" fmla="*/ 2147483647 w 138"/>
                    <a:gd name="T3" fmla="*/ 2147483647 h 402"/>
                    <a:gd name="T4" fmla="*/ 2147483647 w 138"/>
                    <a:gd name="T5" fmla="*/ 2147483647 h 402"/>
                    <a:gd name="T6" fmla="*/ 2147483647 w 138"/>
                    <a:gd name="T7" fmla="*/ 2147483647 h 402"/>
                    <a:gd name="T8" fmla="*/ 2147483647 w 138"/>
                    <a:gd name="T9" fmla="*/ 2147483647 h 402"/>
                    <a:gd name="T10" fmla="*/ 2147483647 w 138"/>
                    <a:gd name="T11" fmla="*/ 2147483647 h 402"/>
                    <a:gd name="T12" fmla="*/ 2147483647 w 138"/>
                    <a:gd name="T13" fmla="*/ 2147483647 h 402"/>
                    <a:gd name="T14" fmla="*/ 2147483647 w 138"/>
                    <a:gd name="T15" fmla="*/ 2147483647 h 402"/>
                    <a:gd name="T16" fmla="*/ 2147483647 w 138"/>
                    <a:gd name="T17" fmla="*/ 2147483647 h 402"/>
                    <a:gd name="T18" fmla="*/ 2147483647 w 138"/>
                    <a:gd name="T19" fmla="*/ 2147483647 h 402"/>
                    <a:gd name="T20" fmla="*/ 2147483647 w 138"/>
                    <a:gd name="T21" fmla="*/ 2147483647 h 402"/>
                    <a:gd name="T22" fmla="*/ 2147483647 w 138"/>
                    <a:gd name="T23" fmla="*/ 2147483647 h 402"/>
                    <a:gd name="T24" fmla="*/ 2147483647 w 138"/>
                    <a:gd name="T25" fmla="*/ 2147483647 h 402"/>
                    <a:gd name="T26" fmla="*/ 2147483647 w 138"/>
                    <a:gd name="T27" fmla="*/ 2147483647 h 402"/>
                    <a:gd name="T28" fmla="*/ 2147483647 w 138"/>
                    <a:gd name="T29" fmla="*/ 2147483647 h 402"/>
                    <a:gd name="T30" fmla="*/ 2147483647 w 138"/>
                    <a:gd name="T31" fmla="*/ 2147483647 h 402"/>
                    <a:gd name="T32" fmla="*/ 2147483647 w 138"/>
                    <a:gd name="T33" fmla="*/ 0 h 402"/>
                    <a:gd name="T34" fmla="*/ 2147483647 w 138"/>
                    <a:gd name="T35" fmla="*/ 0 h 402"/>
                    <a:gd name="T36" fmla="*/ 2147483647 w 138"/>
                    <a:gd name="T37" fmla="*/ 2147483647 h 402"/>
                    <a:gd name="T38" fmla="*/ 0 w 138"/>
                    <a:gd name="T39" fmla="*/ 2147483647 h 402"/>
                    <a:gd name="T40" fmla="*/ 2147483647 w 138"/>
                    <a:gd name="T41" fmla="*/ 2147483647 h 402"/>
                    <a:gd name="T42" fmla="*/ 2147483647 w 138"/>
                    <a:gd name="T43" fmla="*/ 2147483647 h 402"/>
                    <a:gd name="T44" fmla="*/ 2147483647 w 138"/>
                    <a:gd name="T45" fmla="*/ 2147483647 h 402"/>
                    <a:gd name="T46" fmla="*/ 2147483647 w 138"/>
                    <a:gd name="T47" fmla="*/ 2147483647 h 402"/>
                    <a:gd name="T48" fmla="*/ 2147483647 w 138"/>
                    <a:gd name="T49" fmla="*/ 2147483647 h 402"/>
                    <a:gd name="T50" fmla="*/ 2147483647 w 138"/>
                    <a:gd name="T51" fmla="*/ 2147483647 h 402"/>
                    <a:gd name="T52" fmla="*/ 2147483647 w 138"/>
                    <a:gd name="T53" fmla="*/ 2147483647 h 402"/>
                    <a:gd name="T54" fmla="*/ 2147483647 w 138"/>
                    <a:gd name="T55" fmla="*/ 2147483647 h 402"/>
                    <a:gd name="T56" fmla="*/ 2147483647 w 138"/>
                    <a:gd name="T57" fmla="*/ 2147483647 h 402"/>
                    <a:gd name="T58" fmla="*/ 2147483647 w 138"/>
                    <a:gd name="T59" fmla="*/ 2147483647 h 402"/>
                    <a:gd name="T60" fmla="*/ 2147483647 w 138"/>
                    <a:gd name="T61" fmla="*/ 2147483647 h 402"/>
                    <a:gd name="T62" fmla="*/ 2147483647 w 138"/>
                    <a:gd name="T63" fmla="*/ 2147483647 h 402"/>
                    <a:gd name="T64" fmla="*/ 2147483647 w 138"/>
                    <a:gd name="T65" fmla="*/ 2147483647 h 402"/>
                    <a:gd name="T66" fmla="*/ 2147483647 w 138"/>
                    <a:gd name="T67" fmla="*/ 2147483647 h 402"/>
                    <a:gd name="T68" fmla="*/ 2147483647 w 138"/>
                    <a:gd name="T69" fmla="*/ 2147483647 h 402"/>
                    <a:gd name="T70" fmla="*/ 2147483647 w 138"/>
                    <a:gd name="T71" fmla="*/ 2147483647 h 402"/>
                    <a:gd name="T72" fmla="*/ 2147483647 w 138"/>
                    <a:gd name="T73" fmla="*/ 2147483647 h 402"/>
                    <a:gd name="T74" fmla="*/ 2147483647 w 138"/>
                    <a:gd name="T75" fmla="*/ 2147483647 h 402"/>
                    <a:gd name="T76" fmla="*/ 2147483647 w 138"/>
                    <a:gd name="T77" fmla="*/ 2147483647 h 402"/>
                    <a:gd name="T78" fmla="*/ 2147483647 w 138"/>
                    <a:gd name="T79" fmla="*/ 2147483647 h 402"/>
                    <a:gd name="T80" fmla="*/ 2147483647 w 138"/>
                    <a:gd name="T81" fmla="*/ 2147483647 h 402"/>
                    <a:gd name="T82" fmla="*/ 2147483647 w 138"/>
                    <a:gd name="T83" fmla="*/ 2147483647 h 402"/>
                    <a:gd name="T84" fmla="*/ 2147483647 w 138"/>
                    <a:gd name="T85" fmla="*/ 2147483647 h 402"/>
                    <a:gd name="T86" fmla="*/ 2147483647 w 138"/>
                    <a:gd name="T87" fmla="*/ 2147483647 h 402"/>
                    <a:gd name="T88" fmla="*/ 2147483647 w 138"/>
                    <a:gd name="T89" fmla="*/ 2147483647 h 402"/>
                    <a:gd name="T90" fmla="*/ 2147483647 w 138"/>
                    <a:gd name="T91" fmla="*/ 2147483647 h 402"/>
                    <a:gd name="T92" fmla="*/ 2147483647 w 138"/>
                    <a:gd name="T93" fmla="*/ 2147483647 h 402"/>
                    <a:gd name="T94" fmla="*/ 2147483647 w 138"/>
                    <a:gd name="T95" fmla="*/ 2147483647 h 402"/>
                    <a:gd name="T96" fmla="*/ 2147483647 w 138"/>
                    <a:gd name="T97" fmla="*/ 2147483647 h 402"/>
                    <a:gd name="T98" fmla="*/ 2147483647 w 138"/>
                    <a:gd name="T99" fmla="*/ 2147483647 h 402"/>
                    <a:gd name="T100" fmla="*/ 2147483647 w 138"/>
                    <a:gd name="T101" fmla="*/ 2147483647 h 402"/>
                    <a:gd name="T102" fmla="*/ 2147483647 w 138"/>
                    <a:gd name="T103" fmla="*/ 2147483647 h 40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38"/>
                    <a:gd name="T157" fmla="*/ 0 h 402"/>
                    <a:gd name="T158" fmla="*/ 138 w 138"/>
                    <a:gd name="T159" fmla="*/ 402 h 40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38" h="402">
                      <a:moveTo>
                        <a:pt x="126" y="354"/>
                      </a:moveTo>
                      <a:lnTo>
                        <a:pt x="120" y="288"/>
                      </a:lnTo>
                      <a:lnTo>
                        <a:pt x="132" y="282"/>
                      </a:lnTo>
                      <a:lnTo>
                        <a:pt x="120" y="270"/>
                      </a:lnTo>
                      <a:lnTo>
                        <a:pt x="120" y="210"/>
                      </a:lnTo>
                      <a:lnTo>
                        <a:pt x="132" y="198"/>
                      </a:lnTo>
                      <a:lnTo>
                        <a:pt x="126" y="186"/>
                      </a:lnTo>
                      <a:lnTo>
                        <a:pt x="126" y="156"/>
                      </a:lnTo>
                      <a:lnTo>
                        <a:pt x="120" y="144"/>
                      </a:lnTo>
                      <a:lnTo>
                        <a:pt x="108" y="132"/>
                      </a:lnTo>
                      <a:lnTo>
                        <a:pt x="108" y="90"/>
                      </a:lnTo>
                      <a:lnTo>
                        <a:pt x="78" y="60"/>
                      </a:lnTo>
                      <a:lnTo>
                        <a:pt x="66" y="54"/>
                      </a:lnTo>
                      <a:lnTo>
                        <a:pt x="66" y="24"/>
                      </a:lnTo>
                      <a:lnTo>
                        <a:pt x="72" y="6"/>
                      </a:lnTo>
                      <a:lnTo>
                        <a:pt x="54" y="6"/>
                      </a:lnTo>
                      <a:lnTo>
                        <a:pt x="30" y="0"/>
                      </a:lnTo>
                      <a:lnTo>
                        <a:pt x="12" y="0"/>
                      </a:lnTo>
                      <a:lnTo>
                        <a:pt x="12" y="18"/>
                      </a:lnTo>
                      <a:lnTo>
                        <a:pt x="0" y="30"/>
                      </a:lnTo>
                      <a:lnTo>
                        <a:pt x="36" y="54"/>
                      </a:lnTo>
                      <a:lnTo>
                        <a:pt x="24" y="132"/>
                      </a:lnTo>
                      <a:lnTo>
                        <a:pt x="36" y="120"/>
                      </a:lnTo>
                      <a:lnTo>
                        <a:pt x="42" y="120"/>
                      </a:lnTo>
                      <a:lnTo>
                        <a:pt x="48" y="126"/>
                      </a:lnTo>
                      <a:lnTo>
                        <a:pt x="48" y="150"/>
                      </a:lnTo>
                      <a:lnTo>
                        <a:pt x="42" y="162"/>
                      </a:lnTo>
                      <a:lnTo>
                        <a:pt x="54" y="174"/>
                      </a:lnTo>
                      <a:lnTo>
                        <a:pt x="54" y="180"/>
                      </a:lnTo>
                      <a:lnTo>
                        <a:pt x="48" y="180"/>
                      </a:lnTo>
                      <a:lnTo>
                        <a:pt x="36" y="192"/>
                      </a:lnTo>
                      <a:lnTo>
                        <a:pt x="42" y="198"/>
                      </a:lnTo>
                      <a:lnTo>
                        <a:pt x="54" y="204"/>
                      </a:lnTo>
                      <a:lnTo>
                        <a:pt x="60" y="210"/>
                      </a:lnTo>
                      <a:lnTo>
                        <a:pt x="60" y="222"/>
                      </a:lnTo>
                      <a:lnTo>
                        <a:pt x="54" y="228"/>
                      </a:lnTo>
                      <a:lnTo>
                        <a:pt x="54" y="270"/>
                      </a:lnTo>
                      <a:lnTo>
                        <a:pt x="48" y="276"/>
                      </a:lnTo>
                      <a:lnTo>
                        <a:pt x="48" y="294"/>
                      </a:lnTo>
                      <a:lnTo>
                        <a:pt x="54" y="294"/>
                      </a:lnTo>
                      <a:lnTo>
                        <a:pt x="60" y="300"/>
                      </a:lnTo>
                      <a:lnTo>
                        <a:pt x="60" y="312"/>
                      </a:lnTo>
                      <a:lnTo>
                        <a:pt x="54" y="324"/>
                      </a:lnTo>
                      <a:lnTo>
                        <a:pt x="54" y="336"/>
                      </a:lnTo>
                      <a:lnTo>
                        <a:pt x="66" y="378"/>
                      </a:lnTo>
                      <a:lnTo>
                        <a:pt x="96" y="402"/>
                      </a:lnTo>
                      <a:lnTo>
                        <a:pt x="108" y="396"/>
                      </a:lnTo>
                      <a:lnTo>
                        <a:pt x="120" y="384"/>
                      </a:lnTo>
                      <a:lnTo>
                        <a:pt x="138" y="384"/>
                      </a:lnTo>
                      <a:lnTo>
                        <a:pt x="138" y="372"/>
                      </a:lnTo>
                      <a:lnTo>
                        <a:pt x="126" y="360"/>
                      </a:lnTo>
                      <a:lnTo>
                        <a:pt x="126" y="35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2" name="Tanzania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3181" y="2331"/>
                  <a:ext cx="196" cy="222"/>
                </a:xfrm>
                <a:custGeom>
                  <a:avLst/>
                  <a:gdLst>
                    <a:gd name="T0" fmla="*/ 2147483647 w 768"/>
                    <a:gd name="T1" fmla="*/ 2147483647 h 870"/>
                    <a:gd name="T2" fmla="*/ 2147483647 w 768"/>
                    <a:gd name="T3" fmla="*/ 2147483647 h 870"/>
                    <a:gd name="T4" fmla="*/ 2147483647 w 768"/>
                    <a:gd name="T5" fmla="*/ 2147483647 h 870"/>
                    <a:gd name="T6" fmla="*/ 2147483647 w 768"/>
                    <a:gd name="T7" fmla="*/ 2147483647 h 870"/>
                    <a:gd name="T8" fmla="*/ 2147483647 w 768"/>
                    <a:gd name="T9" fmla="*/ 2147483647 h 870"/>
                    <a:gd name="T10" fmla="*/ 2147483647 w 768"/>
                    <a:gd name="T11" fmla="*/ 2147483647 h 870"/>
                    <a:gd name="T12" fmla="*/ 2147483647 w 768"/>
                    <a:gd name="T13" fmla="*/ 2147483647 h 870"/>
                    <a:gd name="T14" fmla="*/ 2147483647 w 768"/>
                    <a:gd name="T15" fmla="*/ 2147483647 h 870"/>
                    <a:gd name="T16" fmla="*/ 2147483647 w 768"/>
                    <a:gd name="T17" fmla="*/ 2147483647 h 870"/>
                    <a:gd name="T18" fmla="*/ 2147483647 w 768"/>
                    <a:gd name="T19" fmla="*/ 2147483647 h 870"/>
                    <a:gd name="T20" fmla="*/ 2147483647 w 768"/>
                    <a:gd name="T21" fmla="*/ 2147483647 h 870"/>
                    <a:gd name="T22" fmla="*/ 2147483647 w 768"/>
                    <a:gd name="T23" fmla="*/ 2147483647 h 870"/>
                    <a:gd name="T24" fmla="*/ 2147483647 w 768"/>
                    <a:gd name="T25" fmla="*/ 2147483647 h 870"/>
                    <a:gd name="T26" fmla="*/ 2147483647 w 768"/>
                    <a:gd name="T27" fmla="*/ 2147483647 h 870"/>
                    <a:gd name="T28" fmla="*/ 2147483647 w 768"/>
                    <a:gd name="T29" fmla="*/ 2147483647 h 870"/>
                    <a:gd name="T30" fmla="*/ 2147483647 w 768"/>
                    <a:gd name="T31" fmla="*/ 2147483647 h 870"/>
                    <a:gd name="T32" fmla="*/ 2147483647 w 768"/>
                    <a:gd name="T33" fmla="*/ 2147483647 h 870"/>
                    <a:gd name="T34" fmla="*/ 2147483647 w 768"/>
                    <a:gd name="T35" fmla="*/ 2147483647 h 870"/>
                    <a:gd name="T36" fmla="*/ 2147483647 w 768"/>
                    <a:gd name="T37" fmla="*/ 2147483647 h 870"/>
                    <a:gd name="T38" fmla="*/ 2147483647 w 768"/>
                    <a:gd name="T39" fmla="*/ 2147483647 h 870"/>
                    <a:gd name="T40" fmla="*/ 2147483647 w 768"/>
                    <a:gd name="T41" fmla="*/ 2147483647 h 870"/>
                    <a:gd name="T42" fmla="*/ 2147483647 w 768"/>
                    <a:gd name="T43" fmla="*/ 2147483647 h 870"/>
                    <a:gd name="T44" fmla="*/ 2147483647 w 768"/>
                    <a:gd name="T45" fmla="*/ 2147483647 h 870"/>
                    <a:gd name="T46" fmla="*/ 2147483647 w 768"/>
                    <a:gd name="T47" fmla="*/ 2147483647 h 870"/>
                    <a:gd name="T48" fmla="*/ 2147483647 w 768"/>
                    <a:gd name="T49" fmla="*/ 2147483647 h 870"/>
                    <a:gd name="T50" fmla="*/ 2147483647 w 768"/>
                    <a:gd name="T51" fmla="*/ 2147483647 h 870"/>
                    <a:gd name="T52" fmla="*/ 2147483647 w 768"/>
                    <a:gd name="T53" fmla="*/ 2147483647 h 870"/>
                    <a:gd name="T54" fmla="*/ 2147483647 w 768"/>
                    <a:gd name="T55" fmla="*/ 2147483647 h 870"/>
                    <a:gd name="T56" fmla="*/ 2147483647 w 768"/>
                    <a:gd name="T57" fmla="*/ 2147483647 h 870"/>
                    <a:gd name="T58" fmla="*/ 2147483647 w 768"/>
                    <a:gd name="T59" fmla="*/ 2147483647 h 870"/>
                    <a:gd name="T60" fmla="*/ 2147483647 w 768"/>
                    <a:gd name="T61" fmla="*/ 2147483647 h 870"/>
                    <a:gd name="T62" fmla="*/ 2147483647 w 768"/>
                    <a:gd name="T63" fmla="*/ 2147483647 h 870"/>
                    <a:gd name="T64" fmla="*/ 2147483647 w 768"/>
                    <a:gd name="T65" fmla="*/ 2147483647 h 870"/>
                    <a:gd name="T66" fmla="*/ 2147483647 w 768"/>
                    <a:gd name="T67" fmla="*/ 2147483647 h 870"/>
                    <a:gd name="T68" fmla="*/ 2147483647 w 768"/>
                    <a:gd name="T69" fmla="*/ 2147483647 h 870"/>
                    <a:gd name="T70" fmla="*/ 2147483647 w 768"/>
                    <a:gd name="T71" fmla="*/ 2147483647 h 870"/>
                    <a:gd name="T72" fmla="*/ 2147483647 w 768"/>
                    <a:gd name="T73" fmla="*/ 2147483647 h 870"/>
                    <a:gd name="T74" fmla="*/ 2147483647 w 768"/>
                    <a:gd name="T75" fmla="*/ 2147483647 h 870"/>
                    <a:gd name="T76" fmla="*/ 2147483647 w 768"/>
                    <a:gd name="T77" fmla="*/ 2147483647 h 870"/>
                    <a:gd name="T78" fmla="*/ 2147483647 w 768"/>
                    <a:gd name="T79" fmla="*/ 2147483647 h 870"/>
                    <a:gd name="T80" fmla="*/ 2147483647 w 768"/>
                    <a:gd name="T81" fmla="*/ 2147483647 h 870"/>
                    <a:gd name="T82" fmla="*/ 2147483647 w 768"/>
                    <a:gd name="T83" fmla="*/ 2147483647 h 870"/>
                    <a:gd name="T84" fmla="*/ 2147483647 w 768"/>
                    <a:gd name="T85" fmla="*/ 2147483647 h 870"/>
                    <a:gd name="T86" fmla="*/ 2147483647 w 768"/>
                    <a:gd name="T87" fmla="*/ 2147483647 h 870"/>
                    <a:gd name="T88" fmla="*/ 2147483647 w 768"/>
                    <a:gd name="T89" fmla="*/ 2147483647 h 870"/>
                    <a:gd name="T90" fmla="*/ 2147483647 w 768"/>
                    <a:gd name="T91" fmla="*/ 2147483647 h 870"/>
                    <a:gd name="T92" fmla="*/ 2147483647 w 768"/>
                    <a:gd name="T93" fmla="*/ 2147483647 h 870"/>
                    <a:gd name="T94" fmla="*/ 2147483647 w 768"/>
                    <a:gd name="T95" fmla="*/ 2147483647 h 870"/>
                    <a:gd name="T96" fmla="*/ 2147483647 w 768"/>
                    <a:gd name="T97" fmla="*/ 2147483647 h 870"/>
                    <a:gd name="T98" fmla="*/ 2147483647 w 768"/>
                    <a:gd name="T99" fmla="*/ 2147483647 h 870"/>
                    <a:gd name="T100" fmla="*/ 2147483647 w 768"/>
                    <a:gd name="T101" fmla="*/ 2147483647 h 870"/>
                    <a:gd name="T102" fmla="*/ 2147483647 w 768"/>
                    <a:gd name="T103" fmla="*/ 2147483647 h 87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68"/>
                    <a:gd name="T157" fmla="*/ 0 h 870"/>
                    <a:gd name="T158" fmla="*/ 768 w 768"/>
                    <a:gd name="T159" fmla="*/ 870 h 87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68" h="870">
                      <a:moveTo>
                        <a:pt x="762" y="744"/>
                      </a:moveTo>
                      <a:lnTo>
                        <a:pt x="750" y="744"/>
                      </a:lnTo>
                      <a:lnTo>
                        <a:pt x="744" y="738"/>
                      </a:lnTo>
                      <a:lnTo>
                        <a:pt x="732" y="732"/>
                      </a:lnTo>
                      <a:lnTo>
                        <a:pt x="720" y="720"/>
                      </a:lnTo>
                      <a:lnTo>
                        <a:pt x="720" y="708"/>
                      </a:lnTo>
                      <a:lnTo>
                        <a:pt x="714" y="690"/>
                      </a:lnTo>
                      <a:lnTo>
                        <a:pt x="714" y="654"/>
                      </a:lnTo>
                      <a:lnTo>
                        <a:pt x="690" y="612"/>
                      </a:lnTo>
                      <a:lnTo>
                        <a:pt x="702" y="564"/>
                      </a:lnTo>
                      <a:lnTo>
                        <a:pt x="684" y="540"/>
                      </a:lnTo>
                      <a:lnTo>
                        <a:pt x="690" y="528"/>
                      </a:lnTo>
                      <a:lnTo>
                        <a:pt x="696" y="522"/>
                      </a:lnTo>
                      <a:lnTo>
                        <a:pt x="708" y="498"/>
                      </a:lnTo>
                      <a:lnTo>
                        <a:pt x="708" y="480"/>
                      </a:lnTo>
                      <a:lnTo>
                        <a:pt x="702" y="474"/>
                      </a:lnTo>
                      <a:lnTo>
                        <a:pt x="690" y="468"/>
                      </a:lnTo>
                      <a:lnTo>
                        <a:pt x="672" y="456"/>
                      </a:lnTo>
                      <a:lnTo>
                        <a:pt x="660" y="450"/>
                      </a:lnTo>
                      <a:lnTo>
                        <a:pt x="654" y="438"/>
                      </a:lnTo>
                      <a:lnTo>
                        <a:pt x="654" y="426"/>
                      </a:lnTo>
                      <a:lnTo>
                        <a:pt x="660" y="414"/>
                      </a:lnTo>
                      <a:lnTo>
                        <a:pt x="666" y="396"/>
                      </a:lnTo>
                      <a:lnTo>
                        <a:pt x="666" y="384"/>
                      </a:lnTo>
                      <a:lnTo>
                        <a:pt x="672" y="366"/>
                      </a:lnTo>
                      <a:lnTo>
                        <a:pt x="678" y="354"/>
                      </a:lnTo>
                      <a:lnTo>
                        <a:pt x="678" y="330"/>
                      </a:lnTo>
                      <a:lnTo>
                        <a:pt x="684" y="318"/>
                      </a:lnTo>
                      <a:lnTo>
                        <a:pt x="684" y="300"/>
                      </a:lnTo>
                      <a:lnTo>
                        <a:pt x="570" y="192"/>
                      </a:lnTo>
                      <a:lnTo>
                        <a:pt x="576" y="186"/>
                      </a:lnTo>
                      <a:lnTo>
                        <a:pt x="582" y="186"/>
                      </a:lnTo>
                      <a:lnTo>
                        <a:pt x="588" y="180"/>
                      </a:lnTo>
                      <a:lnTo>
                        <a:pt x="588" y="174"/>
                      </a:lnTo>
                      <a:lnTo>
                        <a:pt x="576" y="162"/>
                      </a:lnTo>
                      <a:lnTo>
                        <a:pt x="324" y="6"/>
                      </a:lnTo>
                      <a:lnTo>
                        <a:pt x="312" y="6"/>
                      </a:lnTo>
                      <a:lnTo>
                        <a:pt x="312" y="18"/>
                      </a:lnTo>
                      <a:lnTo>
                        <a:pt x="318" y="24"/>
                      </a:lnTo>
                      <a:lnTo>
                        <a:pt x="318" y="36"/>
                      </a:lnTo>
                      <a:lnTo>
                        <a:pt x="294" y="48"/>
                      </a:lnTo>
                      <a:lnTo>
                        <a:pt x="276" y="66"/>
                      </a:lnTo>
                      <a:lnTo>
                        <a:pt x="264" y="84"/>
                      </a:lnTo>
                      <a:lnTo>
                        <a:pt x="264" y="90"/>
                      </a:lnTo>
                      <a:lnTo>
                        <a:pt x="270" y="96"/>
                      </a:lnTo>
                      <a:lnTo>
                        <a:pt x="294" y="96"/>
                      </a:lnTo>
                      <a:lnTo>
                        <a:pt x="306" y="90"/>
                      </a:lnTo>
                      <a:lnTo>
                        <a:pt x="312" y="90"/>
                      </a:lnTo>
                      <a:lnTo>
                        <a:pt x="306" y="96"/>
                      </a:lnTo>
                      <a:lnTo>
                        <a:pt x="294" y="102"/>
                      </a:lnTo>
                      <a:lnTo>
                        <a:pt x="276" y="120"/>
                      </a:lnTo>
                      <a:lnTo>
                        <a:pt x="270" y="120"/>
                      </a:lnTo>
                      <a:lnTo>
                        <a:pt x="264" y="114"/>
                      </a:lnTo>
                      <a:lnTo>
                        <a:pt x="252" y="108"/>
                      </a:lnTo>
                      <a:lnTo>
                        <a:pt x="246" y="108"/>
                      </a:lnTo>
                      <a:lnTo>
                        <a:pt x="234" y="120"/>
                      </a:lnTo>
                      <a:lnTo>
                        <a:pt x="234" y="138"/>
                      </a:lnTo>
                      <a:lnTo>
                        <a:pt x="246" y="150"/>
                      </a:lnTo>
                      <a:lnTo>
                        <a:pt x="216" y="150"/>
                      </a:lnTo>
                      <a:lnTo>
                        <a:pt x="216" y="138"/>
                      </a:lnTo>
                      <a:lnTo>
                        <a:pt x="222" y="132"/>
                      </a:lnTo>
                      <a:lnTo>
                        <a:pt x="222" y="126"/>
                      </a:lnTo>
                      <a:lnTo>
                        <a:pt x="228" y="114"/>
                      </a:lnTo>
                      <a:lnTo>
                        <a:pt x="210" y="120"/>
                      </a:lnTo>
                      <a:lnTo>
                        <a:pt x="192" y="102"/>
                      </a:lnTo>
                      <a:lnTo>
                        <a:pt x="186" y="102"/>
                      </a:lnTo>
                      <a:lnTo>
                        <a:pt x="174" y="114"/>
                      </a:lnTo>
                      <a:lnTo>
                        <a:pt x="174" y="132"/>
                      </a:lnTo>
                      <a:lnTo>
                        <a:pt x="168" y="138"/>
                      </a:lnTo>
                      <a:lnTo>
                        <a:pt x="162" y="138"/>
                      </a:lnTo>
                      <a:lnTo>
                        <a:pt x="156" y="132"/>
                      </a:lnTo>
                      <a:lnTo>
                        <a:pt x="156" y="48"/>
                      </a:lnTo>
                      <a:lnTo>
                        <a:pt x="162" y="36"/>
                      </a:lnTo>
                      <a:lnTo>
                        <a:pt x="162" y="24"/>
                      </a:lnTo>
                      <a:lnTo>
                        <a:pt x="168" y="12"/>
                      </a:lnTo>
                      <a:lnTo>
                        <a:pt x="168" y="6"/>
                      </a:lnTo>
                      <a:lnTo>
                        <a:pt x="78" y="0"/>
                      </a:lnTo>
                      <a:lnTo>
                        <a:pt x="72" y="24"/>
                      </a:lnTo>
                      <a:lnTo>
                        <a:pt x="78" y="30"/>
                      </a:lnTo>
                      <a:lnTo>
                        <a:pt x="84" y="42"/>
                      </a:lnTo>
                      <a:lnTo>
                        <a:pt x="90" y="48"/>
                      </a:lnTo>
                      <a:lnTo>
                        <a:pt x="90" y="66"/>
                      </a:lnTo>
                      <a:lnTo>
                        <a:pt x="96" y="72"/>
                      </a:lnTo>
                      <a:lnTo>
                        <a:pt x="96" y="96"/>
                      </a:lnTo>
                      <a:lnTo>
                        <a:pt x="78" y="114"/>
                      </a:lnTo>
                      <a:lnTo>
                        <a:pt x="66" y="114"/>
                      </a:lnTo>
                      <a:lnTo>
                        <a:pt x="66" y="126"/>
                      </a:lnTo>
                      <a:lnTo>
                        <a:pt x="60" y="138"/>
                      </a:lnTo>
                      <a:lnTo>
                        <a:pt x="60" y="156"/>
                      </a:lnTo>
                      <a:lnTo>
                        <a:pt x="66" y="156"/>
                      </a:lnTo>
                      <a:lnTo>
                        <a:pt x="72" y="162"/>
                      </a:lnTo>
                      <a:lnTo>
                        <a:pt x="90" y="162"/>
                      </a:lnTo>
                      <a:lnTo>
                        <a:pt x="90" y="180"/>
                      </a:lnTo>
                      <a:lnTo>
                        <a:pt x="78" y="186"/>
                      </a:lnTo>
                      <a:lnTo>
                        <a:pt x="84" y="198"/>
                      </a:lnTo>
                      <a:lnTo>
                        <a:pt x="72" y="198"/>
                      </a:lnTo>
                      <a:lnTo>
                        <a:pt x="54" y="216"/>
                      </a:lnTo>
                      <a:lnTo>
                        <a:pt x="48" y="228"/>
                      </a:lnTo>
                      <a:lnTo>
                        <a:pt x="48" y="246"/>
                      </a:lnTo>
                      <a:lnTo>
                        <a:pt x="42" y="258"/>
                      </a:lnTo>
                      <a:lnTo>
                        <a:pt x="30" y="270"/>
                      </a:lnTo>
                      <a:lnTo>
                        <a:pt x="6" y="282"/>
                      </a:lnTo>
                      <a:lnTo>
                        <a:pt x="0" y="294"/>
                      </a:lnTo>
                      <a:lnTo>
                        <a:pt x="6" y="306"/>
                      </a:lnTo>
                      <a:lnTo>
                        <a:pt x="18" y="318"/>
                      </a:lnTo>
                      <a:lnTo>
                        <a:pt x="18" y="330"/>
                      </a:lnTo>
                      <a:lnTo>
                        <a:pt x="12" y="342"/>
                      </a:lnTo>
                      <a:lnTo>
                        <a:pt x="12" y="348"/>
                      </a:lnTo>
                      <a:lnTo>
                        <a:pt x="18" y="354"/>
                      </a:lnTo>
                      <a:lnTo>
                        <a:pt x="18" y="366"/>
                      </a:lnTo>
                      <a:lnTo>
                        <a:pt x="24" y="378"/>
                      </a:lnTo>
                      <a:lnTo>
                        <a:pt x="24" y="396"/>
                      </a:lnTo>
                      <a:lnTo>
                        <a:pt x="18" y="402"/>
                      </a:lnTo>
                      <a:lnTo>
                        <a:pt x="18" y="432"/>
                      </a:lnTo>
                      <a:lnTo>
                        <a:pt x="30" y="444"/>
                      </a:lnTo>
                      <a:lnTo>
                        <a:pt x="36" y="444"/>
                      </a:lnTo>
                      <a:lnTo>
                        <a:pt x="48" y="450"/>
                      </a:lnTo>
                      <a:lnTo>
                        <a:pt x="72" y="474"/>
                      </a:lnTo>
                      <a:lnTo>
                        <a:pt x="78" y="486"/>
                      </a:lnTo>
                      <a:lnTo>
                        <a:pt x="78" y="546"/>
                      </a:lnTo>
                      <a:lnTo>
                        <a:pt x="84" y="558"/>
                      </a:lnTo>
                      <a:lnTo>
                        <a:pt x="114" y="594"/>
                      </a:lnTo>
                      <a:lnTo>
                        <a:pt x="114" y="600"/>
                      </a:lnTo>
                      <a:lnTo>
                        <a:pt x="108" y="612"/>
                      </a:lnTo>
                      <a:lnTo>
                        <a:pt x="108" y="618"/>
                      </a:lnTo>
                      <a:lnTo>
                        <a:pt x="126" y="618"/>
                      </a:lnTo>
                      <a:lnTo>
                        <a:pt x="138" y="612"/>
                      </a:lnTo>
                      <a:lnTo>
                        <a:pt x="138" y="630"/>
                      </a:lnTo>
                      <a:lnTo>
                        <a:pt x="144" y="636"/>
                      </a:lnTo>
                      <a:lnTo>
                        <a:pt x="162" y="636"/>
                      </a:lnTo>
                      <a:lnTo>
                        <a:pt x="180" y="654"/>
                      </a:lnTo>
                      <a:lnTo>
                        <a:pt x="192" y="654"/>
                      </a:lnTo>
                      <a:lnTo>
                        <a:pt x="204" y="648"/>
                      </a:lnTo>
                      <a:lnTo>
                        <a:pt x="204" y="666"/>
                      </a:lnTo>
                      <a:lnTo>
                        <a:pt x="222" y="666"/>
                      </a:lnTo>
                      <a:lnTo>
                        <a:pt x="240" y="678"/>
                      </a:lnTo>
                      <a:lnTo>
                        <a:pt x="264" y="678"/>
                      </a:lnTo>
                      <a:lnTo>
                        <a:pt x="270" y="696"/>
                      </a:lnTo>
                      <a:lnTo>
                        <a:pt x="300" y="696"/>
                      </a:lnTo>
                      <a:lnTo>
                        <a:pt x="300" y="690"/>
                      </a:lnTo>
                      <a:lnTo>
                        <a:pt x="312" y="678"/>
                      </a:lnTo>
                      <a:lnTo>
                        <a:pt x="318" y="684"/>
                      </a:lnTo>
                      <a:lnTo>
                        <a:pt x="330" y="690"/>
                      </a:lnTo>
                      <a:lnTo>
                        <a:pt x="336" y="702"/>
                      </a:lnTo>
                      <a:lnTo>
                        <a:pt x="348" y="714"/>
                      </a:lnTo>
                      <a:lnTo>
                        <a:pt x="348" y="774"/>
                      </a:lnTo>
                      <a:lnTo>
                        <a:pt x="354" y="774"/>
                      </a:lnTo>
                      <a:lnTo>
                        <a:pt x="360" y="780"/>
                      </a:lnTo>
                      <a:lnTo>
                        <a:pt x="360" y="792"/>
                      </a:lnTo>
                      <a:lnTo>
                        <a:pt x="354" y="798"/>
                      </a:lnTo>
                      <a:lnTo>
                        <a:pt x="354" y="804"/>
                      </a:lnTo>
                      <a:lnTo>
                        <a:pt x="348" y="810"/>
                      </a:lnTo>
                      <a:lnTo>
                        <a:pt x="348" y="816"/>
                      </a:lnTo>
                      <a:lnTo>
                        <a:pt x="366" y="834"/>
                      </a:lnTo>
                      <a:lnTo>
                        <a:pt x="378" y="840"/>
                      </a:lnTo>
                      <a:lnTo>
                        <a:pt x="372" y="858"/>
                      </a:lnTo>
                      <a:lnTo>
                        <a:pt x="408" y="858"/>
                      </a:lnTo>
                      <a:lnTo>
                        <a:pt x="414" y="852"/>
                      </a:lnTo>
                      <a:lnTo>
                        <a:pt x="420" y="852"/>
                      </a:lnTo>
                      <a:lnTo>
                        <a:pt x="432" y="840"/>
                      </a:lnTo>
                      <a:lnTo>
                        <a:pt x="444" y="840"/>
                      </a:lnTo>
                      <a:lnTo>
                        <a:pt x="456" y="846"/>
                      </a:lnTo>
                      <a:lnTo>
                        <a:pt x="462" y="858"/>
                      </a:lnTo>
                      <a:lnTo>
                        <a:pt x="474" y="864"/>
                      </a:lnTo>
                      <a:lnTo>
                        <a:pt x="480" y="870"/>
                      </a:lnTo>
                      <a:lnTo>
                        <a:pt x="492" y="870"/>
                      </a:lnTo>
                      <a:lnTo>
                        <a:pt x="510" y="852"/>
                      </a:lnTo>
                      <a:lnTo>
                        <a:pt x="516" y="852"/>
                      </a:lnTo>
                      <a:lnTo>
                        <a:pt x="522" y="858"/>
                      </a:lnTo>
                      <a:lnTo>
                        <a:pt x="534" y="864"/>
                      </a:lnTo>
                      <a:lnTo>
                        <a:pt x="552" y="864"/>
                      </a:lnTo>
                      <a:lnTo>
                        <a:pt x="564" y="852"/>
                      </a:lnTo>
                      <a:lnTo>
                        <a:pt x="576" y="846"/>
                      </a:lnTo>
                      <a:lnTo>
                        <a:pt x="582" y="834"/>
                      </a:lnTo>
                      <a:lnTo>
                        <a:pt x="588" y="828"/>
                      </a:lnTo>
                      <a:lnTo>
                        <a:pt x="612" y="828"/>
                      </a:lnTo>
                      <a:lnTo>
                        <a:pt x="618" y="834"/>
                      </a:lnTo>
                      <a:lnTo>
                        <a:pt x="618" y="840"/>
                      </a:lnTo>
                      <a:lnTo>
                        <a:pt x="630" y="840"/>
                      </a:lnTo>
                      <a:lnTo>
                        <a:pt x="642" y="834"/>
                      </a:lnTo>
                      <a:lnTo>
                        <a:pt x="654" y="822"/>
                      </a:lnTo>
                      <a:lnTo>
                        <a:pt x="660" y="822"/>
                      </a:lnTo>
                      <a:lnTo>
                        <a:pt x="690" y="816"/>
                      </a:lnTo>
                      <a:lnTo>
                        <a:pt x="768" y="762"/>
                      </a:lnTo>
                      <a:lnTo>
                        <a:pt x="762" y="744"/>
                      </a:lnTo>
                      <a:close/>
                      <a:moveTo>
                        <a:pt x="726" y="360"/>
                      </a:moveTo>
                      <a:lnTo>
                        <a:pt x="732" y="354"/>
                      </a:lnTo>
                      <a:lnTo>
                        <a:pt x="732" y="324"/>
                      </a:lnTo>
                      <a:lnTo>
                        <a:pt x="720" y="312"/>
                      </a:lnTo>
                      <a:lnTo>
                        <a:pt x="714" y="312"/>
                      </a:lnTo>
                      <a:lnTo>
                        <a:pt x="708" y="318"/>
                      </a:lnTo>
                      <a:lnTo>
                        <a:pt x="708" y="348"/>
                      </a:lnTo>
                      <a:lnTo>
                        <a:pt x="714" y="354"/>
                      </a:lnTo>
                      <a:lnTo>
                        <a:pt x="726" y="360"/>
                      </a:lnTo>
                      <a:close/>
                      <a:moveTo>
                        <a:pt x="678" y="420"/>
                      </a:moveTo>
                      <a:lnTo>
                        <a:pt x="690" y="426"/>
                      </a:lnTo>
                      <a:lnTo>
                        <a:pt x="696" y="438"/>
                      </a:lnTo>
                      <a:lnTo>
                        <a:pt x="708" y="444"/>
                      </a:lnTo>
                      <a:lnTo>
                        <a:pt x="720" y="444"/>
                      </a:lnTo>
                      <a:lnTo>
                        <a:pt x="726" y="438"/>
                      </a:lnTo>
                      <a:lnTo>
                        <a:pt x="720" y="432"/>
                      </a:lnTo>
                      <a:lnTo>
                        <a:pt x="720" y="426"/>
                      </a:lnTo>
                      <a:lnTo>
                        <a:pt x="708" y="414"/>
                      </a:lnTo>
                      <a:lnTo>
                        <a:pt x="708" y="390"/>
                      </a:lnTo>
                      <a:lnTo>
                        <a:pt x="702" y="378"/>
                      </a:lnTo>
                      <a:lnTo>
                        <a:pt x="684" y="378"/>
                      </a:lnTo>
                      <a:lnTo>
                        <a:pt x="678" y="384"/>
                      </a:lnTo>
                      <a:lnTo>
                        <a:pt x="678" y="42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3" name="Swaziland" descr="© INSCALE GmbH, 15.06.2010"/>
                <p:cNvSpPr>
                  <a:spLocks/>
                </p:cNvSpPr>
                <p:nvPr/>
              </p:nvSpPr>
              <p:spPr bwMode="auto">
                <a:xfrm>
                  <a:off x="3203" y="2840"/>
                  <a:ext cx="26" cy="34"/>
                </a:xfrm>
                <a:custGeom>
                  <a:avLst/>
                  <a:gdLst>
                    <a:gd name="T0" fmla="*/ 2147483647 w 102"/>
                    <a:gd name="T1" fmla="*/ 2147483647 h 132"/>
                    <a:gd name="T2" fmla="*/ 2147483647 w 102"/>
                    <a:gd name="T3" fmla="*/ 2147483647 h 132"/>
                    <a:gd name="T4" fmla="*/ 2147483647 w 102"/>
                    <a:gd name="T5" fmla="*/ 2147483647 h 132"/>
                    <a:gd name="T6" fmla="*/ 2147483647 w 102"/>
                    <a:gd name="T7" fmla="*/ 2147483647 h 132"/>
                    <a:gd name="T8" fmla="*/ 2147483647 w 102"/>
                    <a:gd name="T9" fmla="*/ 2147483647 h 132"/>
                    <a:gd name="T10" fmla="*/ 2147483647 w 102"/>
                    <a:gd name="T11" fmla="*/ 0 h 132"/>
                    <a:gd name="T12" fmla="*/ 2147483647 w 102"/>
                    <a:gd name="T13" fmla="*/ 0 h 132"/>
                    <a:gd name="T14" fmla="*/ 2147483647 w 102"/>
                    <a:gd name="T15" fmla="*/ 2147483647 h 132"/>
                    <a:gd name="T16" fmla="*/ 2147483647 w 102"/>
                    <a:gd name="T17" fmla="*/ 2147483647 h 132"/>
                    <a:gd name="T18" fmla="*/ 2147483647 w 102"/>
                    <a:gd name="T19" fmla="*/ 2147483647 h 132"/>
                    <a:gd name="T20" fmla="*/ 2147483647 w 102"/>
                    <a:gd name="T21" fmla="*/ 2147483647 h 132"/>
                    <a:gd name="T22" fmla="*/ 0 w 102"/>
                    <a:gd name="T23" fmla="*/ 2147483647 h 132"/>
                    <a:gd name="T24" fmla="*/ 0 w 102"/>
                    <a:gd name="T25" fmla="*/ 2147483647 h 132"/>
                    <a:gd name="T26" fmla="*/ 2147483647 w 102"/>
                    <a:gd name="T27" fmla="*/ 2147483647 h 132"/>
                    <a:gd name="T28" fmla="*/ 2147483647 w 102"/>
                    <a:gd name="T29" fmla="*/ 2147483647 h 132"/>
                    <a:gd name="T30" fmla="*/ 2147483647 w 102"/>
                    <a:gd name="T31" fmla="*/ 2147483647 h 132"/>
                    <a:gd name="T32" fmla="*/ 2147483647 w 102"/>
                    <a:gd name="T33" fmla="*/ 2147483647 h 132"/>
                    <a:gd name="T34" fmla="*/ 2147483647 w 102"/>
                    <a:gd name="T35" fmla="*/ 2147483647 h 132"/>
                    <a:gd name="T36" fmla="*/ 2147483647 w 102"/>
                    <a:gd name="T37" fmla="*/ 2147483647 h 132"/>
                    <a:gd name="T38" fmla="*/ 2147483647 w 102"/>
                    <a:gd name="T39" fmla="*/ 2147483647 h 132"/>
                    <a:gd name="T40" fmla="*/ 2147483647 w 102"/>
                    <a:gd name="T41" fmla="*/ 2147483647 h 132"/>
                    <a:gd name="T42" fmla="*/ 2147483647 w 102"/>
                    <a:gd name="T43" fmla="*/ 2147483647 h 132"/>
                    <a:gd name="T44" fmla="*/ 2147483647 w 102"/>
                    <a:gd name="T45" fmla="*/ 2147483647 h 132"/>
                    <a:gd name="T46" fmla="*/ 2147483647 w 102"/>
                    <a:gd name="T47" fmla="*/ 2147483647 h 132"/>
                    <a:gd name="T48" fmla="*/ 2147483647 w 102"/>
                    <a:gd name="T49" fmla="*/ 2147483647 h 13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2"/>
                    <a:gd name="T76" fmla="*/ 0 h 132"/>
                    <a:gd name="T77" fmla="*/ 102 w 102"/>
                    <a:gd name="T78" fmla="*/ 132 h 13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2" h="132">
                      <a:moveTo>
                        <a:pt x="84" y="54"/>
                      </a:moveTo>
                      <a:lnTo>
                        <a:pt x="84" y="30"/>
                      </a:lnTo>
                      <a:lnTo>
                        <a:pt x="90" y="18"/>
                      </a:lnTo>
                      <a:lnTo>
                        <a:pt x="66" y="18"/>
                      </a:lnTo>
                      <a:lnTo>
                        <a:pt x="54" y="6"/>
                      </a:lnTo>
                      <a:lnTo>
                        <a:pt x="42" y="0"/>
                      </a:lnTo>
                      <a:lnTo>
                        <a:pt x="36" y="0"/>
                      </a:lnTo>
                      <a:lnTo>
                        <a:pt x="24" y="12"/>
                      </a:lnTo>
                      <a:lnTo>
                        <a:pt x="18" y="24"/>
                      </a:lnTo>
                      <a:lnTo>
                        <a:pt x="18" y="36"/>
                      </a:lnTo>
                      <a:lnTo>
                        <a:pt x="6" y="48"/>
                      </a:lnTo>
                      <a:lnTo>
                        <a:pt x="0" y="60"/>
                      </a:lnTo>
                      <a:lnTo>
                        <a:pt x="0" y="84"/>
                      </a:lnTo>
                      <a:lnTo>
                        <a:pt x="12" y="108"/>
                      </a:lnTo>
                      <a:lnTo>
                        <a:pt x="24" y="114"/>
                      </a:lnTo>
                      <a:lnTo>
                        <a:pt x="36" y="126"/>
                      </a:lnTo>
                      <a:lnTo>
                        <a:pt x="54" y="126"/>
                      </a:lnTo>
                      <a:lnTo>
                        <a:pt x="66" y="132"/>
                      </a:lnTo>
                      <a:lnTo>
                        <a:pt x="78" y="132"/>
                      </a:lnTo>
                      <a:lnTo>
                        <a:pt x="90" y="90"/>
                      </a:lnTo>
                      <a:lnTo>
                        <a:pt x="96" y="90"/>
                      </a:lnTo>
                      <a:lnTo>
                        <a:pt x="102" y="84"/>
                      </a:lnTo>
                      <a:lnTo>
                        <a:pt x="96" y="60"/>
                      </a:lnTo>
                      <a:lnTo>
                        <a:pt x="90" y="60"/>
                      </a:lnTo>
                      <a:lnTo>
                        <a:pt x="84" y="54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4" name="Sudan" descr="© INSCALE GmbH, 15.06.2010"/>
                <p:cNvSpPr>
                  <a:spLocks/>
                </p:cNvSpPr>
                <p:nvPr/>
              </p:nvSpPr>
              <p:spPr bwMode="auto">
                <a:xfrm>
                  <a:off x="3049" y="1834"/>
                  <a:ext cx="298" cy="405"/>
                </a:xfrm>
                <a:custGeom>
                  <a:avLst/>
                  <a:gdLst>
                    <a:gd name="T0" fmla="*/ 2147483647 w 1164"/>
                    <a:gd name="T1" fmla="*/ 2147483647 h 1584"/>
                    <a:gd name="T2" fmla="*/ 2147483647 w 1164"/>
                    <a:gd name="T3" fmla="*/ 2147483647 h 1584"/>
                    <a:gd name="T4" fmla="*/ 2147483647 w 1164"/>
                    <a:gd name="T5" fmla="*/ 2147483647 h 1584"/>
                    <a:gd name="T6" fmla="*/ 2147483647 w 1164"/>
                    <a:gd name="T7" fmla="*/ 2147483647 h 1584"/>
                    <a:gd name="T8" fmla="*/ 2147483647 w 1164"/>
                    <a:gd name="T9" fmla="*/ 2147483647 h 1584"/>
                    <a:gd name="T10" fmla="*/ 2147483647 w 1164"/>
                    <a:gd name="T11" fmla="*/ 2147483647 h 1584"/>
                    <a:gd name="T12" fmla="*/ 2147483647 w 1164"/>
                    <a:gd name="T13" fmla="*/ 2147483647 h 1584"/>
                    <a:gd name="T14" fmla="*/ 2147483647 w 1164"/>
                    <a:gd name="T15" fmla="*/ 2147483647 h 1584"/>
                    <a:gd name="T16" fmla="*/ 0 w 1164"/>
                    <a:gd name="T17" fmla="*/ 2147483647 h 1584"/>
                    <a:gd name="T18" fmla="*/ 2147483647 w 1164"/>
                    <a:gd name="T19" fmla="*/ 2147483647 h 1584"/>
                    <a:gd name="T20" fmla="*/ 2147483647 w 1164"/>
                    <a:gd name="T21" fmla="*/ 2147483647 h 1584"/>
                    <a:gd name="T22" fmla="*/ 2147483647 w 1164"/>
                    <a:gd name="T23" fmla="*/ 2147483647 h 1584"/>
                    <a:gd name="T24" fmla="*/ 2147483647 w 1164"/>
                    <a:gd name="T25" fmla="*/ 2147483647 h 1584"/>
                    <a:gd name="T26" fmla="*/ 2147483647 w 1164"/>
                    <a:gd name="T27" fmla="*/ 2147483647 h 1584"/>
                    <a:gd name="T28" fmla="*/ 2147483647 w 1164"/>
                    <a:gd name="T29" fmla="*/ 2147483647 h 1584"/>
                    <a:gd name="T30" fmla="*/ 2147483647 w 1164"/>
                    <a:gd name="T31" fmla="*/ 2147483647 h 1584"/>
                    <a:gd name="T32" fmla="*/ 2147483647 w 1164"/>
                    <a:gd name="T33" fmla="*/ 2147483647 h 1584"/>
                    <a:gd name="T34" fmla="*/ 2147483647 w 1164"/>
                    <a:gd name="T35" fmla="*/ 2147483647 h 1584"/>
                    <a:gd name="T36" fmla="*/ 2147483647 w 1164"/>
                    <a:gd name="T37" fmla="*/ 2147483647 h 1584"/>
                    <a:gd name="T38" fmla="*/ 2147483647 w 1164"/>
                    <a:gd name="T39" fmla="*/ 2147483647 h 1584"/>
                    <a:gd name="T40" fmla="*/ 2147483647 w 1164"/>
                    <a:gd name="T41" fmla="*/ 2147483647 h 1584"/>
                    <a:gd name="T42" fmla="*/ 2147483647 w 1164"/>
                    <a:gd name="T43" fmla="*/ 2147483647 h 1584"/>
                    <a:gd name="T44" fmla="*/ 2147483647 w 1164"/>
                    <a:gd name="T45" fmla="*/ 2147483647 h 1584"/>
                    <a:gd name="T46" fmla="*/ 2147483647 w 1164"/>
                    <a:gd name="T47" fmla="*/ 2147483647 h 1584"/>
                    <a:gd name="T48" fmla="*/ 2147483647 w 1164"/>
                    <a:gd name="T49" fmla="*/ 2147483647 h 1584"/>
                    <a:gd name="T50" fmla="*/ 2147483647 w 1164"/>
                    <a:gd name="T51" fmla="*/ 2147483647 h 1584"/>
                    <a:gd name="T52" fmla="*/ 2147483647 w 1164"/>
                    <a:gd name="T53" fmla="*/ 2147483647 h 1584"/>
                    <a:gd name="T54" fmla="*/ 2147483647 w 1164"/>
                    <a:gd name="T55" fmla="*/ 2147483647 h 1584"/>
                    <a:gd name="T56" fmla="*/ 2147483647 w 1164"/>
                    <a:gd name="T57" fmla="*/ 2147483647 h 1584"/>
                    <a:gd name="T58" fmla="*/ 2147483647 w 1164"/>
                    <a:gd name="T59" fmla="*/ 2147483647 h 1584"/>
                    <a:gd name="T60" fmla="*/ 2147483647 w 1164"/>
                    <a:gd name="T61" fmla="*/ 2147483647 h 1584"/>
                    <a:gd name="T62" fmla="*/ 2147483647 w 1164"/>
                    <a:gd name="T63" fmla="*/ 2147483647 h 1584"/>
                    <a:gd name="T64" fmla="*/ 2147483647 w 1164"/>
                    <a:gd name="T65" fmla="*/ 2147483647 h 1584"/>
                    <a:gd name="T66" fmla="*/ 2147483647 w 1164"/>
                    <a:gd name="T67" fmla="*/ 2147483647 h 1584"/>
                    <a:gd name="T68" fmla="*/ 2147483647 w 1164"/>
                    <a:gd name="T69" fmla="*/ 2147483647 h 1584"/>
                    <a:gd name="T70" fmla="*/ 2147483647 w 1164"/>
                    <a:gd name="T71" fmla="*/ 2147483647 h 1584"/>
                    <a:gd name="T72" fmla="*/ 2147483647 w 1164"/>
                    <a:gd name="T73" fmla="*/ 2147483647 h 1584"/>
                    <a:gd name="T74" fmla="*/ 2147483647 w 1164"/>
                    <a:gd name="T75" fmla="*/ 2147483647 h 1584"/>
                    <a:gd name="T76" fmla="*/ 2147483647 w 1164"/>
                    <a:gd name="T77" fmla="*/ 2147483647 h 1584"/>
                    <a:gd name="T78" fmla="*/ 2147483647 w 1164"/>
                    <a:gd name="T79" fmla="*/ 2147483647 h 1584"/>
                    <a:gd name="T80" fmla="*/ 2147483647 w 1164"/>
                    <a:gd name="T81" fmla="*/ 2147483647 h 1584"/>
                    <a:gd name="T82" fmla="*/ 2147483647 w 1164"/>
                    <a:gd name="T83" fmla="*/ 2147483647 h 1584"/>
                    <a:gd name="T84" fmla="*/ 2147483647 w 1164"/>
                    <a:gd name="T85" fmla="*/ 2147483647 h 1584"/>
                    <a:gd name="T86" fmla="*/ 2147483647 w 1164"/>
                    <a:gd name="T87" fmla="*/ 2147483647 h 1584"/>
                    <a:gd name="T88" fmla="*/ 2147483647 w 1164"/>
                    <a:gd name="T89" fmla="*/ 2147483647 h 1584"/>
                    <a:gd name="T90" fmla="*/ 2147483647 w 1164"/>
                    <a:gd name="T91" fmla="*/ 2147483647 h 1584"/>
                    <a:gd name="T92" fmla="*/ 2147483647 w 1164"/>
                    <a:gd name="T93" fmla="*/ 2147483647 h 1584"/>
                    <a:gd name="T94" fmla="*/ 2147483647 w 1164"/>
                    <a:gd name="T95" fmla="*/ 2147483647 h 1584"/>
                    <a:gd name="T96" fmla="*/ 2147483647 w 1164"/>
                    <a:gd name="T97" fmla="*/ 2147483647 h 1584"/>
                    <a:gd name="T98" fmla="*/ 2147483647 w 1164"/>
                    <a:gd name="T99" fmla="*/ 2147483647 h 1584"/>
                    <a:gd name="T100" fmla="*/ 2147483647 w 1164"/>
                    <a:gd name="T101" fmla="*/ 2147483647 h 1584"/>
                    <a:gd name="T102" fmla="*/ 2147483647 w 1164"/>
                    <a:gd name="T103" fmla="*/ 2147483647 h 1584"/>
                    <a:gd name="T104" fmla="*/ 2147483647 w 1164"/>
                    <a:gd name="T105" fmla="*/ 2147483647 h 1584"/>
                    <a:gd name="T106" fmla="*/ 2147483647 w 1164"/>
                    <a:gd name="T107" fmla="*/ 2147483647 h 1584"/>
                    <a:gd name="T108" fmla="*/ 2147483647 w 1164"/>
                    <a:gd name="T109" fmla="*/ 2147483647 h 1584"/>
                    <a:gd name="T110" fmla="*/ 2147483647 w 1164"/>
                    <a:gd name="T111" fmla="*/ 2147483647 h 158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164"/>
                    <a:gd name="T169" fmla="*/ 0 h 1584"/>
                    <a:gd name="T170" fmla="*/ 1164 w 1164"/>
                    <a:gd name="T171" fmla="*/ 1584 h 158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164" h="1584">
                      <a:moveTo>
                        <a:pt x="894" y="24"/>
                      </a:moveTo>
                      <a:lnTo>
                        <a:pt x="894" y="48"/>
                      </a:lnTo>
                      <a:lnTo>
                        <a:pt x="888" y="60"/>
                      </a:lnTo>
                      <a:lnTo>
                        <a:pt x="882" y="66"/>
                      </a:lnTo>
                      <a:lnTo>
                        <a:pt x="864" y="66"/>
                      </a:lnTo>
                      <a:lnTo>
                        <a:pt x="858" y="72"/>
                      </a:lnTo>
                      <a:lnTo>
                        <a:pt x="846" y="72"/>
                      </a:lnTo>
                      <a:lnTo>
                        <a:pt x="834" y="84"/>
                      </a:lnTo>
                      <a:lnTo>
                        <a:pt x="822" y="108"/>
                      </a:lnTo>
                      <a:lnTo>
                        <a:pt x="816" y="114"/>
                      </a:lnTo>
                      <a:lnTo>
                        <a:pt x="798" y="114"/>
                      </a:lnTo>
                      <a:lnTo>
                        <a:pt x="792" y="108"/>
                      </a:lnTo>
                      <a:lnTo>
                        <a:pt x="786" y="96"/>
                      </a:lnTo>
                      <a:lnTo>
                        <a:pt x="780" y="90"/>
                      </a:lnTo>
                      <a:lnTo>
                        <a:pt x="660" y="84"/>
                      </a:lnTo>
                      <a:lnTo>
                        <a:pt x="660" y="72"/>
                      </a:lnTo>
                      <a:lnTo>
                        <a:pt x="654" y="72"/>
                      </a:lnTo>
                      <a:lnTo>
                        <a:pt x="636" y="90"/>
                      </a:lnTo>
                      <a:lnTo>
                        <a:pt x="210" y="84"/>
                      </a:lnTo>
                      <a:lnTo>
                        <a:pt x="210" y="246"/>
                      </a:lnTo>
                      <a:lnTo>
                        <a:pt x="138" y="246"/>
                      </a:lnTo>
                      <a:lnTo>
                        <a:pt x="144" y="600"/>
                      </a:lnTo>
                      <a:lnTo>
                        <a:pt x="132" y="600"/>
                      </a:lnTo>
                      <a:lnTo>
                        <a:pt x="120" y="594"/>
                      </a:lnTo>
                      <a:lnTo>
                        <a:pt x="78" y="594"/>
                      </a:lnTo>
                      <a:lnTo>
                        <a:pt x="66" y="606"/>
                      </a:lnTo>
                      <a:lnTo>
                        <a:pt x="72" y="612"/>
                      </a:lnTo>
                      <a:lnTo>
                        <a:pt x="72" y="624"/>
                      </a:lnTo>
                      <a:lnTo>
                        <a:pt x="78" y="630"/>
                      </a:lnTo>
                      <a:lnTo>
                        <a:pt x="78" y="636"/>
                      </a:lnTo>
                      <a:lnTo>
                        <a:pt x="72" y="642"/>
                      </a:lnTo>
                      <a:lnTo>
                        <a:pt x="60" y="648"/>
                      </a:lnTo>
                      <a:lnTo>
                        <a:pt x="48" y="660"/>
                      </a:lnTo>
                      <a:lnTo>
                        <a:pt x="48" y="678"/>
                      </a:lnTo>
                      <a:lnTo>
                        <a:pt x="36" y="678"/>
                      </a:lnTo>
                      <a:lnTo>
                        <a:pt x="42" y="702"/>
                      </a:lnTo>
                      <a:lnTo>
                        <a:pt x="48" y="720"/>
                      </a:lnTo>
                      <a:lnTo>
                        <a:pt x="30" y="732"/>
                      </a:lnTo>
                      <a:lnTo>
                        <a:pt x="12" y="750"/>
                      </a:lnTo>
                      <a:lnTo>
                        <a:pt x="18" y="756"/>
                      </a:lnTo>
                      <a:lnTo>
                        <a:pt x="30" y="780"/>
                      </a:lnTo>
                      <a:lnTo>
                        <a:pt x="30" y="792"/>
                      </a:lnTo>
                      <a:lnTo>
                        <a:pt x="18" y="804"/>
                      </a:lnTo>
                      <a:lnTo>
                        <a:pt x="6" y="810"/>
                      </a:lnTo>
                      <a:lnTo>
                        <a:pt x="0" y="822"/>
                      </a:lnTo>
                      <a:lnTo>
                        <a:pt x="0" y="840"/>
                      </a:lnTo>
                      <a:lnTo>
                        <a:pt x="6" y="846"/>
                      </a:lnTo>
                      <a:lnTo>
                        <a:pt x="18" y="846"/>
                      </a:lnTo>
                      <a:lnTo>
                        <a:pt x="24" y="840"/>
                      </a:lnTo>
                      <a:lnTo>
                        <a:pt x="36" y="840"/>
                      </a:lnTo>
                      <a:lnTo>
                        <a:pt x="42" y="846"/>
                      </a:lnTo>
                      <a:lnTo>
                        <a:pt x="42" y="888"/>
                      </a:lnTo>
                      <a:lnTo>
                        <a:pt x="60" y="900"/>
                      </a:lnTo>
                      <a:lnTo>
                        <a:pt x="42" y="906"/>
                      </a:lnTo>
                      <a:lnTo>
                        <a:pt x="48" y="930"/>
                      </a:lnTo>
                      <a:lnTo>
                        <a:pt x="54" y="930"/>
                      </a:lnTo>
                      <a:lnTo>
                        <a:pt x="66" y="936"/>
                      </a:lnTo>
                      <a:lnTo>
                        <a:pt x="78" y="954"/>
                      </a:lnTo>
                      <a:lnTo>
                        <a:pt x="84" y="960"/>
                      </a:lnTo>
                      <a:lnTo>
                        <a:pt x="84" y="966"/>
                      </a:lnTo>
                      <a:lnTo>
                        <a:pt x="72" y="966"/>
                      </a:lnTo>
                      <a:lnTo>
                        <a:pt x="72" y="990"/>
                      </a:lnTo>
                      <a:lnTo>
                        <a:pt x="102" y="1020"/>
                      </a:lnTo>
                      <a:lnTo>
                        <a:pt x="108" y="1032"/>
                      </a:lnTo>
                      <a:lnTo>
                        <a:pt x="120" y="1044"/>
                      </a:lnTo>
                      <a:lnTo>
                        <a:pt x="126" y="1062"/>
                      </a:lnTo>
                      <a:lnTo>
                        <a:pt x="132" y="1074"/>
                      </a:lnTo>
                      <a:lnTo>
                        <a:pt x="132" y="1104"/>
                      </a:lnTo>
                      <a:lnTo>
                        <a:pt x="126" y="1110"/>
                      </a:lnTo>
                      <a:lnTo>
                        <a:pt x="120" y="1122"/>
                      </a:lnTo>
                      <a:lnTo>
                        <a:pt x="114" y="1128"/>
                      </a:lnTo>
                      <a:lnTo>
                        <a:pt x="114" y="1134"/>
                      </a:lnTo>
                      <a:lnTo>
                        <a:pt x="120" y="1140"/>
                      </a:lnTo>
                      <a:lnTo>
                        <a:pt x="126" y="1140"/>
                      </a:lnTo>
                      <a:lnTo>
                        <a:pt x="120" y="1158"/>
                      </a:lnTo>
                      <a:lnTo>
                        <a:pt x="168" y="1164"/>
                      </a:lnTo>
                      <a:lnTo>
                        <a:pt x="168" y="1194"/>
                      </a:lnTo>
                      <a:lnTo>
                        <a:pt x="192" y="1206"/>
                      </a:lnTo>
                      <a:lnTo>
                        <a:pt x="222" y="1206"/>
                      </a:lnTo>
                      <a:lnTo>
                        <a:pt x="222" y="1224"/>
                      </a:lnTo>
                      <a:lnTo>
                        <a:pt x="228" y="1224"/>
                      </a:lnTo>
                      <a:lnTo>
                        <a:pt x="240" y="1230"/>
                      </a:lnTo>
                      <a:lnTo>
                        <a:pt x="252" y="1242"/>
                      </a:lnTo>
                      <a:lnTo>
                        <a:pt x="252" y="1248"/>
                      </a:lnTo>
                      <a:lnTo>
                        <a:pt x="246" y="1248"/>
                      </a:lnTo>
                      <a:lnTo>
                        <a:pt x="246" y="1254"/>
                      </a:lnTo>
                      <a:lnTo>
                        <a:pt x="240" y="1254"/>
                      </a:lnTo>
                      <a:lnTo>
                        <a:pt x="240" y="1260"/>
                      </a:lnTo>
                      <a:lnTo>
                        <a:pt x="252" y="1272"/>
                      </a:lnTo>
                      <a:lnTo>
                        <a:pt x="264" y="1278"/>
                      </a:lnTo>
                      <a:lnTo>
                        <a:pt x="270" y="1278"/>
                      </a:lnTo>
                      <a:lnTo>
                        <a:pt x="282" y="1284"/>
                      </a:lnTo>
                      <a:lnTo>
                        <a:pt x="294" y="1296"/>
                      </a:lnTo>
                      <a:lnTo>
                        <a:pt x="300" y="1308"/>
                      </a:lnTo>
                      <a:lnTo>
                        <a:pt x="306" y="1314"/>
                      </a:lnTo>
                      <a:lnTo>
                        <a:pt x="306" y="1320"/>
                      </a:lnTo>
                      <a:lnTo>
                        <a:pt x="324" y="1320"/>
                      </a:lnTo>
                      <a:lnTo>
                        <a:pt x="330" y="1326"/>
                      </a:lnTo>
                      <a:lnTo>
                        <a:pt x="330" y="1338"/>
                      </a:lnTo>
                      <a:lnTo>
                        <a:pt x="318" y="1338"/>
                      </a:lnTo>
                      <a:lnTo>
                        <a:pt x="318" y="1344"/>
                      </a:lnTo>
                      <a:lnTo>
                        <a:pt x="330" y="1356"/>
                      </a:lnTo>
                      <a:lnTo>
                        <a:pt x="330" y="1374"/>
                      </a:lnTo>
                      <a:lnTo>
                        <a:pt x="354" y="1380"/>
                      </a:lnTo>
                      <a:lnTo>
                        <a:pt x="360" y="1386"/>
                      </a:lnTo>
                      <a:lnTo>
                        <a:pt x="372" y="1392"/>
                      </a:lnTo>
                      <a:lnTo>
                        <a:pt x="378" y="1398"/>
                      </a:lnTo>
                      <a:lnTo>
                        <a:pt x="384" y="1410"/>
                      </a:lnTo>
                      <a:lnTo>
                        <a:pt x="384" y="1434"/>
                      </a:lnTo>
                      <a:lnTo>
                        <a:pt x="390" y="1446"/>
                      </a:lnTo>
                      <a:lnTo>
                        <a:pt x="420" y="1470"/>
                      </a:lnTo>
                      <a:lnTo>
                        <a:pt x="420" y="1494"/>
                      </a:lnTo>
                      <a:lnTo>
                        <a:pt x="468" y="1518"/>
                      </a:lnTo>
                      <a:lnTo>
                        <a:pt x="474" y="1512"/>
                      </a:lnTo>
                      <a:lnTo>
                        <a:pt x="480" y="1500"/>
                      </a:lnTo>
                      <a:lnTo>
                        <a:pt x="486" y="1494"/>
                      </a:lnTo>
                      <a:lnTo>
                        <a:pt x="498" y="1494"/>
                      </a:lnTo>
                      <a:lnTo>
                        <a:pt x="510" y="1500"/>
                      </a:lnTo>
                      <a:lnTo>
                        <a:pt x="510" y="1506"/>
                      </a:lnTo>
                      <a:lnTo>
                        <a:pt x="522" y="1512"/>
                      </a:lnTo>
                      <a:lnTo>
                        <a:pt x="528" y="1512"/>
                      </a:lnTo>
                      <a:lnTo>
                        <a:pt x="540" y="1500"/>
                      </a:lnTo>
                      <a:lnTo>
                        <a:pt x="540" y="1494"/>
                      </a:lnTo>
                      <a:lnTo>
                        <a:pt x="552" y="1482"/>
                      </a:lnTo>
                      <a:lnTo>
                        <a:pt x="558" y="1488"/>
                      </a:lnTo>
                      <a:lnTo>
                        <a:pt x="570" y="1494"/>
                      </a:lnTo>
                      <a:lnTo>
                        <a:pt x="576" y="1512"/>
                      </a:lnTo>
                      <a:lnTo>
                        <a:pt x="582" y="1524"/>
                      </a:lnTo>
                      <a:lnTo>
                        <a:pt x="594" y="1536"/>
                      </a:lnTo>
                      <a:lnTo>
                        <a:pt x="606" y="1542"/>
                      </a:lnTo>
                      <a:lnTo>
                        <a:pt x="612" y="1548"/>
                      </a:lnTo>
                      <a:lnTo>
                        <a:pt x="618" y="1548"/>
                      </a:lnTo>
                      <a:lnTo>
                        <a:pt x="624" y="1572"/>
                      </a:lnTo>
                      <a:lnTo>
                        <a:pt x="642" y="1572"/>
                      </a:lnTo>
                      <a:lnTo>
                        <a:pt x="660" y="1554"/>
                      </a:lnTo>
                      <a:lnTo>
                        <a:pt x="672" y="1554"/>
                      </a:lnTo>
                      <a:lnTo>
                        <a:pt x="678" y="1560"/>
                      </a:lnTo>
                      <a:lnTo>
                        <a:pt x="690" y="1566"/>
                      </a:lnTo>
                      <a:lnTo>
                        <a:pt x="702" y="1566"/>
                      </a:lnTo>
                      <a:lnTo>
                        <a:pt x="702" y="1560"/>
                      </a:lnTo>
                      <a:lnTo>
                        <a:pt x="708" y="1554"/>
                      </a:lnTo>
                      <a:lnTo>
                        <a:pt x="714" y="1554"/>
                      </a:lnTo>
                      <a:lnTo>
                        <a:pt x="738" y="1584"/>
                      </a:lnTo>
                      <a:lnTo>
                        <a:pt x="756" y="1560"/>
                      </a:lnTo>
                      <a:lnTo>
                        <a:pt x="780" y="1560"/>
                      </a:lnTo>
                      <a:lnTo>
                        <a:pt x="792" y="1548"/>
                      </a:lnTo>
                      <a:lnTo>
                        <a:pt x="804" y="1548"/>
                      </a:lnTo>
                      <a:lnTo>
                        <a:pt x="804" y="1554"/>
                      </a:lnTo>
                      <a:lnTo>
                        <a:pt x="810" y="1560"/>
                      </a:lnTo>
                      <a:lnTo>
                        <a:pt x="834" y="1560"/>
                      </a:lnTo>
                      <a:lnTo>
                        <a:pt x="852" y="1542"/>
                      </a:lnTo>
                      <a:lnTo>
                        <a:pt x="852" y="1536"/>
                      </a:lnTo>
                      <a:lnTo>
                        <a:pt x="858" y="1530"/>
                      </a:lnTo>
                      <a:lnTo>
                        <a:pt x="858" y="1524"/>
                      </a:lnTo>
                      <a:lnTo>
                        <a:pt x="870" y="1524"/>
                      </a:lnTo>
                      <a:lnTo>
                        <a:pt x="888" y="1494"/>
                      </a:lnTo>
                      <a:lnTo>
                        <a:pt x="978" y="1494"/>
                      </a:lnTo>
                      <a:lnTo>
                        <a:pt x="1002" y="1482"/>
                      </a:lnTo>
                      <a:lnTo>
                        <a:pt x="996" y="1464"/>
                      </a:lnTo>
                      <a:lnTo>
                        <a:pt x="996" y="1446"/>
                      </a:lnTo>
                      <a:lnTo>
                        <a:pt x="990" y="1434"/>
                      </a:lnTo>
                      <a:lnTo>
                        <a:pt x="984" y="1428"/>
                      </a:lnTo>
                      <a:lnTo>
                        <a:pt x="966" y="1428"/>
                      </a:lnTo>
                      <a:lnTo>
                        <a:pt x="954" y="1422"/>
                      </a:lnTo>
                      <a:lnTo>
                        <a:pt x="936" y="1386"/>
                      </a:lnTo>
                      <a:lnTo>
                        <a:pt x="936" y="1368"/>
                      </a:lnTo>
                      <a:lnTo>
                        <a:pt x="924" y="1362"/>
                      </a:lnTo>
                      <a:lnTo>
                        <a:pt x="924" y="1326"/>
                      </a:lnTo>
                      <a:lnTo>
                        <a:pt x="912" y="1326"/>
                      </a:lnTo>
                      <a:lnTo>
                        <a:pt x="906" y="1302"/>
                      </a:lnTo>
                      <a:lnTo>
                        <a:pt x="882" y="1302"/>
                      </a:lnTo>
                      <a:lnTo>
                        <a:pt x="876" y="1290"/>
                      </a:lnTo>
                      <a:lnTo>
                        <a:pt x="876" y="1272"/>
                      </a:lnTo>
                      <a:lnTo>
                        <a:pt x="864" y="1266"/>
                      </a:lnTo>
                      <a:lnTo>
                        <a:pt x="858" y="1254"/>
                      </a:lnTo>
                      <a:lnTo>
                        <a:pt x="846" y="1248"/>
                      </a:lnTo>
                      <a:lnTo>
                        <a:pt x="840" y="1242"/>
                      </a:lnTo>
                      <a:lnTo>
                        <a:pt x="816" y="1242"/>
                      </a:lnTo>
                      <a:lnTo>
                        <a:pt x="804" y="1236"/>
                      </a:lnTo>
                      <a:lnTo>
                        <a:pt x="798" y="1236"/>
                      </a:lnTo>
                      <a:lnTo>
                        <a:pt x="798" y="1224"/>
                      </a:lnTo>
                      <a:lnTo>
                        <a:pt x="804" y="1212"/>
                      </a:lnTo>
                      <a:lnTo>
                        <a:pt x="810" y="1206"/>
                      </a:lnTo>
                      <a:lnTo>
                        <a:pt x="804" y="1182"/>
                      </a:lnTo>
                      <a:lnTo>
                        <a:pt x="840" y="1182"/>
                      </a:lnTo>
                      <a:lnTo>
                        <a:pt x="846" y="1188"/>
                      </a:lnTo>
                      <a:lnTo>
                        <a:pt x="852" y="1182"/>
                      </a:lnTo>
                      <a:lnTo>
                        <a:pt x="864" y="1182"/>
                      </a:lnTo>
                      <a:lnTo>
                        <a:pt x="870" y="1176"/>
                      </a:lnTo>
                      <a:lnTo>
                        <a:pt x="870" y="1164"/>
                      </a:lnTo>
                      <a:lnTo>
                        <a:pt x="876" y="1152"/>
                      </a:lnTo>
                      <a:lnTo>
                        <a:pt x="876" y="1116"/>
                      </a:lnTo>
                      <a:lnTo>
                        <a:pt x="870" y="1110"/>
                      </a:lnTo>
                      <a:lnTo>
                        <a:pt x="870" y="1098"/>
                      </a:lnTo>
                      <a:lnTo>
                        <a:pt x="864" y="1086"/>
                      </a:lnTo>
                      <a:lnTo>
                        <a:pt x="864" y="1074"/>
                      </a:lnTo>
                      <a:lnTo>
                        <a:pt x="870" y="1062"/>
                      </a:lnTo>
                      <a:lnTo>
                        <a:pt x="882" y="1056"/>
                      </a:lnTo>
                      <a:lnTo>
                        <a:pt x="888" y="1050"/>
                      </a:lnTo>
                      <a:lnTo>
                        <a:pt x="888" y="1032"/>
                      </a:lnTo>
                      <a:lnTo>
                        <a:pt x="882" y="1020"/>
                      </a:lnTo>
                      <a:lnTo>
                        <a:pt x="882" y="1002"/>
                      </a:lnTo>
                      <a:lnTo>
                        <a:pt x="900" y="984"/>
                      </a:lnTo>
                      <a:lnTo>
                        <a:pt x="906" y="984"/>
                      </a:lnTo>
                      <a:lnTo>
                        <a:pt x="906" y="996"/>
                      </a:lnTo>
                      <a:lnTo>
                        <a:pt x="912" y="1002"/>
                      </a:lnTo>
                      <a:lnTo>
                        <a:pt x="924" y="1002"/>
                      </a:lnTo>
                      <a:lnTo>
                        <a:pt x="930" y="996"/>
                      </a:lnTo>
                      <a:lnTo>
                        <a:pt x="930" y="960"/>
                      </a:lnTo>
                      <a:lnTo>
                        <a:pt x="924" y="954"/>
                      </a:lnTo>
                      <a:lnTo>
                        <a:pt x="924" y="948"/>
                      </a:lnTo>
                      <a:lnTo>
                        <a:pt x="936" y="930"/>
                      </a:lnTo>
                      <a:lnTo>
                        <a:pt x="936" y="906"/>
                      </a:lnTo>
                      <a:lnTo>
                        <a:pt x="942" y="900"/>
                      </a:lnTo>
                      <a:lnTo>
                        <a:pt x="954" y="900"/>
                      </a:lnTo>
                      <a:lnTo>
                        <a:pt x="960" y="894"/>
                      </a:lnTo>
                      <a:lnTo>
                        <a:pt x="960" y="858"/>
                      </a:lnTo>
                      <a:lnTo>
                        <a:pt x="966" y="852"/>
                      </a:lnTo>
                      <a:lnTo>
                        <a:pt x="972" y="840"/>
                      </a:lnTo>
                      <a:lnTo>
                        <a:pt x="978" y="834"/>
                      </a:lnTo>
                      <a:lnTo>
                        <a:pt x="1008" y="834"/>
                      </a:lnTo>
                      <a:lnTo>
                        <a:pt x="1008" y="786"/>
                      </a:lnTo>
                      <a:lnTo>
                        <a:pt x="1014" y="774"/>
                      </a:lnTo>
                      <a:lnTo>
                        <a:pt x="1020" y="768"/>
                      </a:lnTo>
                      <a:lnTo>
                        <a:pt x="1026" y="756"/>
                      </a:lnTo>
                      <a:lnTo>
                        <a:pt x="1032" y="750"/>
                      </a:lnTo>
                      <a:lnTo>
                        <a:pt x="1032" y="708"/>
                      </a:lnTo>
                      <a:lnTo>
                        <a:pt x="1026" y="660"/>
                      </a:lnTo>
                      <a:lnTo>
                        <a:pt x="1020" y="654"/>
                      </a:lnTo>
                      <a:lnTo>
                        <a:pt x="1020" y="636"/>
                      </a:lnTo>
                      <a:lnTo>
                        <a:pt x="1032" y="630"/>
                      </a:lnTo>
                      <a:lnTo>
                        <a:pt x="1038" y="630"/>
                      </a:lnTo>
                      <a:lnTo>
                        <a:pt x="1038" y="594"/>
                      </a:lnTo>
                      <a:lnTo>
                        <a:pt x="1044" y="594"/>
                      </a:lnTo>
                      <a:lnTo>
                        <a:pt x="1050" y="588"/>
                      </a:lnTo>
                      <a:lnTo>
                        <a:pt x="1056" y="576"/>
                      </a:lnTo>
                      <a:lnTo>
                        <a:pt x="1056" y="534"/>
                      </a:lnTo>
                      <a:lnTo>
                        <a:pt x="1050" y="528"/>
                      </a:lnTo>
                      <a:lnTo>
                        <a:pt x="1050" y="516"/>
                      </a:lnTo>
                      <a:lnTo>
                        <a:pt x="1062" y="516"/>
                      </a:lnTo>
                      <a:lnTo>
                        <a:pt x="1068" y="510"/>
                      </a:lnTo>
                      <a:lnTo>
                        <a:pt x="1068" y="492"/>
                      </a:lnTo>
                      <a:lnTo>
                        <a:pt x="1086" y="492"/>
                      </a:lnTo>
                      <a:lnTo>
                        <a:pt x="1092" y="486"/>
                      </a:lnTo>
                      <a:lnTo>
                        <a:pt x="1092" y="480"/>
                      </a:lnTo>
                      <a:lnTo>
                        <a:pt x="1098" y="474"/>
                      </a:lnTo>
                      <a:lnTo>
                        <a:pt x="1098" y="462"/>
                      </a:lnTo>
                      <a:lnTo>
                        <a:pt x="1110" y="462"/>
                      </a:lnTo>
                      <a:lnTo>
                        <a:pt x="1128" y="456"/>
                      </a:lnTo>
                      <a:lnTo>
                        <a:pt x="1152" y="444"/>
                      </a:lnTo>
                      <a:lnTo>
                        <a:pt x="1164" y="420"/>
                      </a:lnTo>
                      <a:lnTo>
                        <a:pt x="1164" y="408"/>
                      </a:lnTo>
                      <a:lnTo>
                        <a:pt x="1128" y="384"/>
                      </a:lnTo>
                      <a:lnTo>
                        <a:pt x="1128" y="378"/>
                      </a:lnTo>
                      <a:lnTo>
                        <a:pt x="1122" y="372"/>
                      </a:lnTo>
                      <a:lnTo>
                        <a:pt x="1122" y="360"/>
                      </a:lnTo>
                      <a:lnTo>
                        <a:pt x="1116" y="354"/>
                      </a:lnTo>
                      <a:lnTo>
                        <a:pt x="1092" y="354"/>
                      </a:lnTo>
                      <a:lnTo>
                        <a:pt x="1080" y="342"/>
                      </a:lnTo>
                      <a:lnTo>
                        <a:pt x="1080" y="330"/>
                      </a:lnTo>
                      <a:lnTo>
                        <a:pt x="1074" y="312"/>
                      </a:lnTo>
                      <a:lnTo>
                        <a:pt x="1074" y="294"/>
                      </a:lnTo>
                      <a:lnTo>
                        <a:pt x="1068" y="282"/>
                      </a:lnTo>
                      <a:lnTo>
                        <a:pt x="1068" y="264"/>
                      </a:lnTo>
                      <a:lnTo>
                        <a:pt x="1062" y="264"/>
                      </a:lnTo>
                      <a:lnTo>
                        <a:pt x="1062" y="240"/>
                      </a:lnTo>
                      <a:lnTo>
                        <a:pt x="1056" y="222"/>
                      </a:lnTo>
                      <a:lnTo>
                        <a:pt x="1056" y="180"/>
                      </a:lnTo>
                      <a:lnTo>
                        <a:pt x="1050" y="168"/>
                      </a:lnTo>
                      <a:lnTo>
                        <a:pt x="1068" y="162"/>
                      </a:lnTo>
                      <a:lnTo>
                        <a:pt x="1038" y="132"/>
                      </a:lnTo>
                      <a:lnTo>
                        <a:pt x="1038" y="90"/>
                      </a:lnTo>
                      <a:lnTo>
                        <a:pt x="1032" y="78"/>
                      </a:lnTo>
                      <a:lnTo>
                        <a:pt x="1026" y="72"/>
                      </a:lnTo>
                      <a:lnTo>
                        <a:pt x="1014" y="66"/>
                      </a:lnTo>
                      <a:lnTo>
                        <a:pt x="984" y="36"/>
                      </a:lnTo>
                      <a:lnTo>
                        <a:pt x="972" y="36"/>
                      </a:lnTo>
                      <a:lnTo>
                        <a:pt x="954" y="18"/>
                      </a:lnTo>
                      <a:lnTo>
                        <a:pt x="948" y="0"/>
                      </a:lnTo>
                      <a:lnTo>
                        <a:pt x="924" y="24"/>
                      </a:lnTo>
                      <a:lnTo>
                        <a:pt x="894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5" name="Somalia" descr="© INSCALE GmbH, 15.06.2010"/>
                <p:cNvSpPr>
                  <a:spLocks/>
                </p:cNvSpPr>
                <p:nvPr/>
              </p:nvSpPr>
              <p:spPr bwMode="auto">
                <a:xfrm>
                  <a:off x="3399" y="2062"/>
                  <a:ext cx="183" cy="283"/>
                </a:xfrm>
                <a:custGeom>
                  <a:avLst/>
                  <a:gdLst>
                    <a:gd name="T0" fmla="*/ 2147483647 w 714"/>
                    <a:gd name="T1" fmla="*/ 2147483647 h 1104"/>
                    <a:gd name="T2" fmla="*/ 2147483647 w 714"/>
                    <a:gd name="T3" fmla="*/ 2147483647 h 1104"/>
                    <a:gd name="T4" fmla="*/ 2147483647 w 714"/>
                    <a:gd name="T5" fmla="*/ 2147483647 h 1104"/>
                    <a:gd name="T6" fmla="*/ 2147483647 w 714"/>
                    <a:gd name="T7" fmla="*/ 2147483647 h 1104"/>
                    <a:gd name="T8" fmla="*/ 2147483647 w 714"/>
                    <a:gd name="T9" fmla="*/ 2147483647 h 1104"/>
                    <a:gd name="T10" fmla="*/ 2147483647 w 714"/>
                    <a:gd name="T11" fmla="*/ 2147483647 h 1104"/>
                    <a:gd name="T12" fmla="*/ 2147483647 w 714"/>
                    <a:gd name="T13" fmla="*/ 2147483647 h 1104"/>
                    <a:gd name="T14" fmla="*/ 2147483647 w 714"/>
                    <a:gd name="T15" fmla="*/ 2147483647 h 1104"/>
                    <a:gd name="T16" fmla="*/ 2147483647 w 714"/>
                    <a:gd name="T17" fmla="*/ 2147483647 h 1104"/>
                    <a:gd name="T18" fmla="*/ 2147483647 w 714"/>
                    <a:gd name="T19" fmla="*/ 2147483647 h 1104"/>
                    <a:gd name="T20" fmla="*/ 2147483647 w 714"/>
                    <a:gd name="T21" fmla="*/ 2147483647 h 1104"/>
                    <a:gd name="T22" fmla="*/ 2147483647 w 714"/>
                    <a:gd name="T23" fmla="*/ 2147483647 h 1104"/>
                    <a:gd name="T24" fmla="*/ 0 w 714"/>
                    <a:gd name="T25" fmla="*/ 2147483647 h 1104"/>
                    <a:gd name="T26" fmla="*/ 2147483647 w 714"/>
                    <a:gd name="T27" fmla="*/ 2147483647 h 1104"/>
                    <a:gd name="T28" fmla="*/ 2147483647 w 714"/>
                    <a:gd name="T29" fmla="*/ 2147483647 h 1104"/>
                    <a:gd name="T30" fmla="*/ 2147483647 w 714"/>
                    <a:gd name="T31" fmla="*/ 2147483647 h 1104"/>
                    <a:gd name="T32" fmla="*/ 2147483647 w 714"/>
                    <a:gd name="T33" fmla="*/ 2147483647 h 1104"/>
                    <a:gd name="T34" fmla="*/ 2147483647 w 714"/>
                    <a:gd name="T35" fmla="*/ 2147483647 h 1104"/>
                    <a:gd name="T36" fmla="*/ 2147483647 w 714"/>
                    <a:gd name="T37" fmla="*/ 2147483647 h 1104"/>
                    <a:gd name="T38" fmla="*/ 2147483647 w 714"/>
                    <a:gd name="T39" fmla="*/ 2147483647 h 1104"/>
                    <a:gd name="T40" fmla="*/ 2147483647 w 714"/>
                    <a:gd name="T41" fmla="*/ 2147483647 h 1104"/>
                    <a:gd name="T42" fmla="*/ 2147483647 w 714"/>
                    <a:gd name="T43" fmla="*/ 2147483647 h 1104"/>
                    <a:gd name="T44" fmla="*/ 2147483647 w 714"/>
                    <a:gd name="T45" fmla="*/ 2147483647 h 1104"/>
                    <a:gd name="T46" fmla="*/ 2147483647 w 714"/>
                    <a:gd name="T47" fmla="*/ 2147483647 h 1104"/>
                    <a:gd name="T48" fmla="*/ 2147483647 w 714"/>
                    <a:gd name="T49" fmla="*/ 2147483647 h 1104"/>
                    <a:gd name="T50" fmla="*/ 2147483647 w 714"/>
                    <a:gd name="T51" fmla="*/ 2147483647 h 1104"/>
                    <a:gd name="T52" fmla="*/ 2147483647 w 714"/>
                    <a:gd name="T53" fmla="*/ 2147483647 h 1104"/>
                    <a:gd name="T54" fmla="*/ 2147483647 w 714"/>
                    <a:gd name="T55" fmla="*/ 2147483647 h 1104"/>
                    <a:gd name="T56" fmla="*/ 2147483647 w 714"/>
                    <a:gd name="T57" fmla="*/ 2147483647 h 1104"/>
                    <a:gd name="T58" fmla="*/ 2147483647 w 714"/>
                    <a:gd name="T59" fmla="*/ 2147483647 h 1104"/>
                    <a:gd name="T60" fmla="*/ 2147483647 w 714"/>
                    <a:gd name="T61" fmla="*/ 2147483647 h 1104"/>
                    <a:gd name="T62" fmla="*/ 2147483647 w 714"/>
                    <a:gd name="T63" fmla="*/ 2147483647 h 1104"/>
                    <a:gd name="T64" fmla="*/ 2147483647 w 714"/>
                    <a:gd name="T65" fmla="*/ 2147483647 h 1104"/>
                    <a:gd name="T66" fmla="*/ 2147483647 w 714"/>
                    <a:gd name="T67" fmla="*/ 2147483647 h 1104"/>
                    <a:gd name="T68" fmla="*/ 2147483647 w 714"/>
                    <a:gd name="T69" fmla="*/ 2147483647 h 1104"/>
                    <a:gd name="T70" fmla="*/ 2147483647 w 714"/>
                    <a:gd name="T71" fmla="*/ 2147483647 h 1104"/>
                    <a:gd name="T72" fmla="*/ 2147483647 w 714"/>
                    <a:gd name="T73" fmla="*/ 2147483647 h 1104"/>
                    <a:gd name="T74" fmla="*/ 2147483647 w 714"/>
                    <a:gd name="T75" fmla="*/ 2147483647 h 1104"/>
                    <a:gd name="T76" fmla="*/ 2147483647 w 714"/>
                    <a:gd name="T77" fmla="*/ 2147483647 h 1104"/>
                    <a:gd name="T78" fmla="*/ 2147483647 w 714"/>
                    <a:gd name="T79" fmla="*/ 2147483647 h 1104"/>
                    <a:gd name="T80" fmla="*/ 2147483647 w 714"/>
                    <a:gd name="T81" fmla="*/ 2147483647 h 1104"/>
                    <a:gd name="T82" fmla="*/ 2147483647 w 714"/>
                    <a:gd name="T83" fmla="*/ 2147483647 h 1104"/>
                    <a:gd name="T84" fmla="*/ 2147483647 w 714"/>
                    <a:gd name="T85" fmla="*/ 2147483647 h 1104"/>
                    <a:gd name="T86" fmla="*/ 2147483647 w 714"/>
                    <a:gd name="T87" fmla="*/ 2147483647 h 110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714"/>
                    <a:gd name="T133" fmla="*/ 0 h 1104"/>
                    <a:gd name="T134" fmla="*/ 714 w 714"/>
                    <a:gd name="T135" fmla="*/ 1104 h 110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714" h="1104">
                      <a:moveTo>
                        <a:pt x="108" y="114"/>
                      </a:moveTo>
                      <a:lnTo>
                        <a:pt x="120" y="126"/>
                      </a:lnTo>
                      <a:lnTo>
                        <a:pt x="120" y="138"/>
                      </a:lnTo>
                      <a:lnTo>
                        <a:pt x="126" y="150"/>
                      </a:lnTo>
                      <a:lnTo>
                        <a:pt x="132" y="156"/>
                      </a:lnTo>
                      <a:lnTo>
                        <a:pt x="138" y="168"/>
                      </a:lnTo>
                      <a:lnTo>
                        <a:pt x="144" y="174"/>
                      </a:lnTo>
                      <a:lnTo>
                        <a:pt x="156" y="198"/>
                      </a:lnTo>
                      <a:lnTo>
                        <a:pt x="162" y="204"/>
                      </a:lnTo>
                      <a:lnTo>
                        <a:pt x="162" y="210"/>
                      </a:lnTo>
                      <a:lnTo>
                        <a:pt x="186" y="210"/>
                      </a:lnTo>
                      <a:lnTo>
                        <a:pt x="192" y="222"/>
                      </a:lnTo>
                      <a:lnTo>
                        <a:pt x="198" y="228"/>
                      </a:lnTo>
                      <a:lnTo>
                        <a:pt x="204" y="240"/>
                      </a:lnTo>
                      <a:lnTo>
                        <a:pt x="240" y="258"/>
                      </a:lnTo>
                      <a:lnTo>
                        <a:pt x="312" y="282"/>
                      </a:lnTo>
                      <a:lnTo>
                        <a:pt x="336" y="288"/>
                      </a:lnTo>
                      <a:lnTo>
                        <a:pt x="348" y="294"/>
                      </a:lnTo>
                      <a:lnTo>
                        <a:pt x="366" y="300"/>
                      </a:lnTo>
                      <a:lnTo>
                        <a:pt x="378" y="312"/>
                      </a:lnTo>
                      <a:lnTo>
                        <a:pt x="414" y="330"/>
                      </a:lnTo>
                      <a:lnTo>
                        <a:pt x="486" y="324"/>
                      </a:lnTo>
                      <a:lnTo>
                        <a:pt x="276" y="570"/>
                      </a:lnTo>
                      <a:lnTo>
                        <a:pt x="192" y="570"/>
                      </a:lnTo>
                      <a:lnTo>
                        <a:pt x="186" y="576"/>
                      </a:lnTo>
                      <a:lnTo>
                        <a:pt x="174" y="576"/>
                      </a:lnTo>
                      <a:lnTo>
                        <a:pt x="162" y="582"/>
                      </a:lnTo>
                      <a:lnTo>
                        <a:pt x="156" y="588"/>
                      </a:lnTo>
                      <a:lnTo>
                        <a:pt x="144" y="594"/>
                      </a:lnTo>
                      <a:lnTo>
                        <a:pt x="144" y="606"/>
                      </a:lnTo>
                      <a:lnTo>
                        <a:pt x="126" y="624"/>
                      </a:lnTo>
                      <a:lnTo>
                        <a:pt x="102" y="624"/>
                      </a:lnTo>
                      <a:lnTo>
                        <a:pt x="90" y="630"/>
                      </a:lnTo>
                      <a:lnTo>
                        <a:pt x="78" y="630"/>
                      </a:lnTo>
                      <a:lnTo>
                        <a:pt x="66" y="642"/>
                      </a:lnTo>
                      <a:lnTo>
                        <a:pt x="66" y="654"/>
                      </a:lnTo>
                      <a:lnTo>
                        <a:pt x="60" y="660"/>
                      </a:lnTo>
                      <a:lnTo>
                        <a:pt x="42" y="696"/>
                      </a:lnTo>
                      <a:lnTo>
                        <a:pt x="0" y="738"/>
                      </a:lnTo>
                      <a:lnTo>
                        <a:pt x="0" y="1038"/>
                      </a:lnTo>
                      <a:lnTo>
                        <a:pt x="42" y="1104"/>
                      </a:lnTo>
                      <a:lnTo>
                        <a:pt x="48" y="1086"/>
                      </a:lnTo>
                      <a:lnTo>
                        <a:pt x="84" y="1032"/>
                      </a:lnTo>
                      <a:lnTo>
                        <a:pt x="96" y="1008"/>
                      </a:lnTo>
                      <a:lnTo>
                        <a:pt x="114" y="996"/>
                      </a:lnTo>
                      <a:lnTo>
                        <a:pt x="144" y="966"/>
                      </a:lnTo>
                      <a:lnTo>
                        <a:pt x="150" y="954"/>
                      </a:lnTo>
                      <a:lnTo>
                        <a:pt x="162" y="936"/>
                      </a:lnTo>
                      <a:lnTo>
                        <a:pt x="192" y="906"/>
                      </a:lnTo>
                      <a:lnTo>
                        <a:pt x="216" y="876"/>
                      </a:lnTo>
                      <a:lnTo>
                        <a:pt x="246" y="846"/>
                      </a:lnTo>
                      <a:lnTo>
                        <a:pt x="264" y="840"/>
                      </a:lnTo>
                      <a:lnTo>
                        <a:pt x="276" y="828"/>
                      </a:lnTo>
                      <a:lnTo>
                        <a:pt x="294" y="816"/>
                      </a:lnTo>
                      <a:lnTo>
                        <a:pt x="318" y="804"/>
                      </a:lnTo>
                      <a:lnTo>
                        <a:pt x="336" y="786"/>
                      </a:lnTo>
                      <a:lnTo>
                        <a:pt x="372" y="756"/>
                      </a:lnTo>
                      <a:lnTo>
                        <a:pt x="420" y="708"/>
                      </a:lnTo>
                      <a:lnTo>
                        <a:pt x="438" y="684"/>
                      </a:lnTo>
                      <a:lnTo>
                        <a:pt x="462" y="654"/>
                      </a:lnTo>
                      <a:lnTo>
                        <a:pt x="492" y="618"/>
                      </a:lnTo>
                      <a:lnTo>
                        <a:pt x="516" y="570"/>
                      </a:lnTo>
                      <a:lnTo>
                        <a:pt x="528" y="540"/>
                      </a:lnTo>
                      <a:lnTo>
                        <a:pt x="546" y="516"/>
                      </a:lnTo>
                      <a:lnTo>
                        <a:pt x="558" y="498"/>
                      </a:lnTo>
                      <a:lnTo>
                        <a:pt x="564" y="492"/>
                      </a:lnTo>
                      <a:lnTo>
                        <a:pt x="570" y="480"/>
                      </a:lnTo>
                      <a:lnTo>
                        <a:pt x="576" y="474"/>
                      </a:lnTo>
                      <a:lnTo>
                        <a:pt x="576" y="450"/>
                      </a:lnTo>
                      <a:lnTo>
                        <a:pt x="582" y="432"/>
                      </a:lnTo>
                      <a:lnTo>
                        <a:pt x="588" y="420"/>
                      </a:lnTo>
                      <a:lnTo>
                        <a:pt x="588" y="402"/>
                      </a:lnTo>
                      <a:lnTo>
                        <a:pt x="594" y="390"/>
                      </a:lnTo>
                      <a:lnTo>
                        <a:pt x="606" y="378"/>
                      </a:lnTo>
                      <a:lnTo>
                        <a:pt x="612" y="366"/>
                      </a:lnTo>
                      <a:lnTo>
                        <a:pt x="624" y="354"/>
                      </a:lnTo>
                      <a:lnTo>
                        <a:pt x="624" y="324"/>
                      </a:lnTo>
                      <a:lnTo>
                        <a:pt x="636" y="318"/>
                      </a:lnTo>
                      <a:lnTo>
                        <a:pt x="642" y="306"/>
                      </a:lnTo>
                      <a:lnTo>
                        <a:pt x="660" y="252"/>
                      </a:lnTo>
                      <a:lnTo>
                        <a:pt x="672" y="252"/>
                      </a:lnTo>
                      <a:lnTo>
                        <a:pt x="672" y="246"/>
                      </a:lnTo>
                      <a:lnTo>
                        <a:pt x="684" y="234"/>
                      </a:lnTo>
                      <a:lnTo>
                        <a:pt x="684" y="138"/>
                      </a:lnTo>
                      <a:lnTo>
                        <a:pt x="708" y="126"/>
                      </a:lnTo>
                      <a:lnTo>
                        <a:pt x="702" y="54"/>
                      </a:lnTo>
                      <a:lnTo>
                        <a:pt x="708" y="42"/>
                      </a:lnTo>
                      <a:lnTo>
                        <a:pt x="708" y="36"/>
                      </a:lnTo>
                      <a:lnTo>
                        <a:pt x="714" y="24"/>
                      </a:lnTo>
                      <a:lnTo>
                        <a:pt x="714" y="12"/>
                      </a:lnTo>
                      <a:lnTo>
                        <a:pt x="690" y="0"/>
                      </a:lnTo>
                      <a:lnTo>
                        <a:pt x="672" y="0"/>
                      </a:lnTo>
                      <a:lnTo>
                        <a:pt x="666" y="12"/>
                      </a:lnTo>
                      <a:lnTo>
                        <a:pt x="654" y="18"/>
                      </a:lnTo>
                      <a:lnTo>
                        <a:pt x="648" y="30"/>
                      </a:lnTo>
                      <a:lnTo>
                        <a:pt x="624" y="42"/>
                      </a:lnTo>
                      <a:lnTo>
                        <a:pt x="612" y="42"/>
                      </a:lnTo>
                      <a:lnTo>
                        <a:pt x="594" y="48"/>
                      </a:lnTo>
                      <a:lnTo>
                        <a:pt x="582" y="54"/>
                      </a:lnTo>
                      <a:lnTo>
                        <a:pt x="564" y="54"/>
                      </a:lnTo>
                      <a:lnTo>
                        <a:pt x="546" y="48"/>
                      </a:lnTo>
                      <a:lnTo>
                        <a:pt x="534" y="42"/>
                      </a:lnTo>
                      <a:lnTo>
                        <a:pt x="516" y="48"/>
                      </a:lnTo>
                      <a:lnTo>
                        <a:pt x="510" y="54"/>
                      </a:lnTo>
                      <a:lnTo>
                        <a:pt x="498" y="60"/>
                      </a:lnTo>
                      <a:lnTo>
                        <a:pt x="492" y="72"/>
                      </a:lnTo>
                      <a:lnTo>
                        <a:pt x="486" y="78"/>
                      </a:lnTo>
                      <a:lnTo>
                        <a:pt x="474" y="78"/>
                      </a:lnTo>
                      <a:lnTo>
                        <a:pt x="462" y="72"/>
                      </a:lnTo>
                      <a:lnTo>
                        <a:pt x="456" y="60"/>
                      </a:lnTo>
                      <a:lnTo>
                        <a:pt x="444" y="60"/>
                      </a:lnTo>
                      <a:lnTo>
                        <a:pt x="438" y="66"/>
                      </a:lnTo>
                      <a:lnTo>
                        <a:pt x="426" y="72"/>
                      </a:lnTo>
                      <a:lnTo>
                        <a:pt x="396" y="102"/>
                      </a:lnTo>
                      <a:lnTo>
                        <a:pt x="384" y="108"/>
                      </a:lnTo>
                      <a:lnTo>
                        <a:pt x="372" y="108"/>
                      </a:lnTo>
                      <a:lnTo>
                        <a:pt x="360" y="102"/>
                      </a:lnTo>
                      <a:lnTo>
                        <a:pt x="354" y="96"/>
                      </a:lnTo>
                      <a:lnTo>
                        <a:pt x="342" y="90"/>
                      </a:lnTo>
                      <a:lnTo>
                        <a:pt x="330" y="90"/>
                      </a:lnTo>
                      <a:lnTo>
                        <a:pt x="306" y="102"/>
                      </a:lnTo>
                      <a:lnTo>
                        <a:pt x="294" y="114"/>
                      </a:lnTo>
                      <a:lnTo>
                        <a:pt x="270" y="126"/>
                      </a:lnTo>
                      <a:lnTo>
                        <a:pt x="210" y="126"/>
                      </a:lnTo>
                      <a:lnTo>
                        <a:pt x="192" y="108"/>
                      </a:lnTo>
                      <a:lnTo>
                        <a:pt x="186" y="96"/>
                      </a:lnTo>
                      <a:lnTo>
                        <a:pt x="174" y="90"/>
                      </a:lnTo>
                      <a:lnTo>
                        <a:pt x="168" y="78"/>
                      </a:lnTo>
                      <a:lnTo>
                        <a:pt x="168" y="66"/>
                      </a:lnTo>
                      <a:lnTo>
                        <a:pt x="156" y="54"/>
                      </a:lnTo>
                      <a:lnTo>
                        <a:pt x="150" y="54"/>
                      </a:lnTo>
                      <a:lnTo>
                        <a:pt x="126" y="78"/>
                      </a:lnTo>
                      <a:lnTo>
                        <a:pt x="108" y="11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" name="Sierra Leone" descr="© INSCALE GmbH, 15.06.2010"/>
                <p:cNvSpPr>
                  <a:spLocks/>
                </p:cNvSpPr>
                <p:nvPr/>
              </p:nvSpPr>
              <p:spPr bwMode="auto">
                <a:xfrm>
                  <a:off x="2413" y="2102"/>
                  <a:ext cx="53" cy="69"/>
                </a:xfrm>
                <a:custGeom>
                  <a:avLst/>
                  <a:gdLst>
                    <a:gd name="T0" fmla="*/ 2147483647 w 210"/>
                    <a:gd name="T1" fmla="*/ 2147483647 h 270"/>
                    <a:gd name="T2" fmla="*/ 2147483647 w 210"/>
                    <a:gd name="T3" fmla="*/ 2147483647 h 270"/>
                    <a:gd name="T4" fmla="*/ 2147483647 w 210"/>
                    <a:gd name="T5" fmla="*/ 2147483647 h 270"/>
                    <a:gd name="T6" fmla="*/ 2147483647 w 210"/>
                    <a:gd name="T7" fmla="*/ 2147483647 h 270"/>
                    <a:gd name="T8" fmla="*/ 2147483647 w 210"/>
                    <a:gd name="T9" fmla="*/ 2147483647 h 270"/>
                    <a:gd name="T10" fmla="*/ 2147483647 w 210"/>
                    <a:gd name="T11" fmla="*/ 2147483647 h 270"/>
                    <a:gd name="T12" fmla="*/ 2147483647 w 210"/>
                    <a:gd name="T13" fmla="*/ 2147483647 h 270"/>
                    <a:gd name="T14" fmla="*/ 2147483647 w 210"/>
                    <a:gd name="T15" fmla="*/ 2147483647 h 270"/>
                    <a:gd name="T16" fmla="*/ 2147483647 w 210"/>
                    <a:gd name="T17" fmla="*/ 2147483647 h 270"/>
                    <a:gd name="T18" fmla="*/ 2147483647 w 210"/>
                    <a:gd name="T19" fmla="*/ 2147483647 h 270"/>
                    <a:gd name="T20" fmla="*/ 2147483647 w 210"/>
                    <a:gd name="T21" fmla="*/ 2147483647 h 270"/>
                    <a:gd name="T22" fmla="*/ 2147483647 w 210"/>
                    <a:gd name="T23" fmla="*/ 0 h 270"/>
                    <a:gd name="T24" fmla="*/ 2147483647 w 210"/>
                    <a:gd name="T25" fmla="*/ 0 h 270"/>
                    <a:gd name="T26" fmla="*/ 2147483647 w 210"/>
                    <a:gd name="T27" fmla="*/ 2147483647 h 270"/>
                    <a:gd name="T28" fmla="*/ 2147483647 w 210"/>
                    <a:gd name="T29" fmla="*/ 2147483647 h 270"/>
                    <a:gd name="T30" fmla="*/ 2147483647 w 210"/>
                    <a:gd name="T31" fmla="*/ 2147483647 h 270"/>
                    <a:gd name="T32" fmla="*/ 2147483647 w 210"/>
                    <a:gd name="T33" fmla="*/ 2147483647 h 270"/>
                    <a:gd name="T34" fmla="*/ 2147483647 w 210"/>
                    <a:gd name="T35" fmla="*/ 2147483647 h 270"/>
                    <a:gd name="T36" fmla="*/ 2147483647 w 210"/>
                    <a:gd name="T37" fmla="*/ 2147483647 h 270"/>
                    <a:gd name="T38" fmla="*/ 2147483647 w 210"/>
                    <a:gd name="T39" fmla="*/ 2147483647 h 270"/>
                    <a:gd name="T40" fmla="*/ 2147483647 w 210"/>
                    <a:gd name="T41" fmla="*/ 2147483647 h 270"/>
                    <a:gd name="T42" fmla="*/ 2147483647 w 210"/>
                    <a:gd name="T43" fmla="*/ 2147483647 h 270"/>
                    <a:gd name="T44" fmla="*/ 0 w 210"/>
                    <a:gd name="T45" fmla="*/ 2147483647 h 270"/>
                    <a:gd name="T46" fmla="*/ 2147483647 w 210"/>
                    <a:gd name="T47" fmla="*/ 2147483647 h 270"/>
                    <a:gd name="T48" fmla="*/ 2147483647 w 210"/>
                    <a:gd name="T49" fmla="*/ 2147483647 h 270"/>
                    <a:gd name="T50" fmla="*/ 0 w 210"/>
                    <a:gd name="T51" fmla="*/ 2147483647 h 270"/>
                    <a:gd name="T52" fmla="*/ 0 w 210"/>
                    <a:gd name="T53" fmla="*/ 2147483647 h 270"/>
                    <a:gd name="T54" fmla="*/ 2147483647 w 210"/>
                    <a:gd name="T55" fmla="*/ 2147483647 h 270"/>
                    <a:gd name="T56" fmla="*/ 2147483647 w 210"/>
                    <a:gd name="T57" fmla="*/ 2147483647 h 270"/>
                    <a:gd name="T58" fmla="*/ 2147483647 w 210"/>
                    <a:gd name="T59" fmla="*/ 2147483647 h 270"/>
                    <a:gd name="T60" fmla="*/ 2147483647 w 210"/>
                    <a:gd name="T61" fmla="*/ 2147483647 h 270"/>
                    <a:gd name="T62" fmla="*/ 2147483647 w 210"/>
                    <a:gd name="T63" fmla="*/ 2147483647 h 270"/>
                    <a:gd name="T64" fmla="*/ 2147483647 w 210"/>
                    <a:gd name="T65" fmla="*/ 2147483647 h 270"/>
                    <a:gd name="T66" fmla="*/ 2147483647 w 210"/>
                    <a:gd name="T67" fmla="*/ 2147483647 h 270"/>
                    <a:gd name="T68" fmla="*/ 2147483647 w 210"/>
                    <a:gd name="T69" fmla="*/ 2147483647 h 270"/>
                    <a:gd name="T70" fmla="*/ 2147483647 w 210"/>
                    <a:gd name="T71" fmla="*/ 2147483647 h 270"/>
                    <a:gd name="T72" fmla="*/ 2147483647 w 210"/>
                    <a:gd name="T73" fmla="*/ 2147483647 h 270"/>
                    <a:gd name="T74" fmla="*/ 2147483647 w 210"/>
                    <a:gd name="T75" fmla="*/ 2147483647 h 270"/>
                    <a:gd name="T76" fmla="*/ 2147483647 w 210"/>
                    <a:gd name="T77" fmla="*/ 2147483647 h 270"/>
                    <a:gd name="T78" fmla="*/ 2147483647 w 210"/>
                    <a:gd name="T79" fmla="*/ 2147483647 h 270"/>
                    <a:gd name="T80" fmla="*/ 2147483647 w 210"/>
                    <a:gd name="T81" fmla="*/ 2147483647 h 270"/>
                    <a:gd name="T82" fmla="*/ 2147483647 w 210"/>
                    <a:gd name="T83" fmla="*/ 2147483647 h 270"/>
                    <a:gd name="T84" fmla="*/ 2147483647 w 210"/>
                    <a:gd name="T85" fmla="*/ 2147483647 h 270"/>
                    <a:gd name="T86" fmla="*/ 2147483647 w 210"/>
                    <a:gd name="T87" fmla="*/ 2147483647 h 27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10"/>
                    <a:gd name="T133" fmla="*/ 0 h 270"/>
                    <a:gd name="T134" fmla="*/ 210 w 210"/>
                    <a:gd name="T135" fmla="*/ 270 h 27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10" h="270">
                      <a:moveTo>
                        <a:pt x="186" y="180"/>
                      </a:moveTo>
                      <a:lnTo>
                        <a:pt x="186" y="162"/>
                      </a:lnTo>
                      <a:lnTo>
                        <a:pt x="210" y="156"/>
                      </a:lnTo>
                      <a:lnTo>
                        <a:pt x="204" y="132"/>
                      </a:lnTo>
                      <a:lnTo>
                        <a:pt x="174" y="144"/>
                      </a:lnTo>
                      <a:lnTo>
                        <a:pt x="180" y="126"/>
                      </a:lnTo>
                      <a:lnTo>
                        <a:pt x="186" y="120"/>
                      </a:lnTo>
                      <a:lnTo>
                        <a:pt x="192" y="108"/>
                      </a:lnTo>
                      <a:lnTo>
                        <a:pt x="192" y="90"/>
                      </a:lnTo>
                      <a:lnTo>
                        <a:pt x="180" y="78"/>
                      </a:lnTo>
                      <a:lnTo>
                        <a:pt x="180" y="60"/>
                      </a:lnTo>
                      <a:lnTo>
                        <a:pt x="138" y="0"/>
                      </a:lnTo>
                      <a:lnTo>
                        <a:pt x="102" y="0"/>
                      </a:lnTo>
                      <a:lnTo>
                        <a:pt x="96" y="18"/>
                      </a:lnTo>
                      <a:lnTo>
                        <a:pt x="60" y="18"/>
                      </a:lnTo>
                      <a:lnTo>
                        <a:pt x="60" y="24"/>
                      </a:lnTo>
                      <a:lnTo>
                        <a:pt x="54" y="30"/>
                      </a:lnTo>
                      <a:lnTo>
                        <a:pt x="48" y="42"/>
                      </a:lnTo>
                      <a:lnTo>
                        <a:pt x="36" y="54"/>
                      </a:lnTo>
                      <a:lnTo>
                        <a:pt x="30" y="66"/>
                      </a:lnTo>
                      <a:lnTo>
                        <a:pt x="18" y="72"/>
                      </a:lnTo>
                      <a:lnTo>
                        <a:pt x="12" y="78"/>
                      </a:lnTo>
                      <a:lnTo>
                        <a:pt x="0" y="84"/>
                      </a:lnTo>
                      <a:lnTo>
                        <a:pt x="12" y="96"/>
                      </a:lnTo>
                      <a:lnTo>
                        <a:pt x="6" y="102"/>
                      </a:lnTo>
                      <a:lnTo>
                        <a:pt x="0" y="114"/>
                      </a:lnTo>
                      <a:lnTo>
                        <a:pt x="0" y="132"/>
                      </a:lnTo>
                      <a:lnTo>
                        <a:pt x="6" y="138"/>
                      </a:lnTo>
                      <a:lnTo>
                        <a:pt x="18" y="144"/>
                      </a:lnTo>
                      <a:lnTo>
                        <a:pt x="24" y="150"/>
                      </a:lnTo>
                      <a:lnTo>
                        <a:pt x="18" y="180"/>
                      </a:lnTo>
                      <a:lnTo>
                        <a:pt x="42" y="198"/>
                      </a:lnTo>
                      <a:lnTo>
                        <a:pt x="42" y="204"/>
                      </a:lnTo>
                      <a:lnTo>
                        <a:pt x="48" y="210"/>
                      </a:lnTo>
                      <a:lnTo>
                        <a:pt x="54" y="222"/>
                      </a:lnTo>
                      <a:lnTo>
                        <a:pt x="78" y="234"/>
                      </a:lnTo>
                      <a:lnTo>
                        <a:pt x="96" y="234"/>
                      </a:lnTo>
                      <a:lnTo>
                        <a:pt x="126" y="270"/>
                      </a:lnTo>
                      <a:lnTo>
                        <a:pt x="126" y="234"/>
                      </a:lnTo>
                      <a:lnTo>
                        <a:pt x="144" y="216"/>
                      </a:lnTo>
                      <a:lnTo>
                        <a:pt x="156" y="210"/>
                      </a:lnTo>
                      <a:lnTo>
                        <a:pt x="168" y="198"/>
                      </a:lnTo>
                      <a:lnTo>
                        <a:pt x="180" y="192"/>
                      </a:lnTo>
                      <a:lnTo>
                        <a:pt x="186" y="18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" name="Senegal" descr="© INSCALE GmbH, 15.06.2010"/>
                <p:cNvSpPr>
                  <a:spLocks/>
                </p:cNvSpPr>
                <p:nvPr/>
              </p:nvSpPr>
              <p:spPr bwMode="auto">
                <a:xfrm>
                  <a:off x="2360" y="1963"/>
                  <a:ext cx="106" cy="94"/>
                </a:xfrm>
                <a:custGeom>
                  <a:avLst/>
                  <a:gdLst>
                    <a:gd name="T0" fmla="*/ 2147483647 w 414"/>
                    <a:gd name="T1" fmla="*/ 2147483647 h 366"/>
                    <a:gd name="T2" fmla="*/ 2147483647 w 414"/>
                    <a:gd name="T3" fmla="*/ 2147483647 h 366"/>
                    <a:gd name="T4" fmla="*/ 2147483647 w 414"/>
                    <a:gd name="T5" fmla="*/ 2147483647 h 366"/>
                    <a:gd name="T6" fmla="*/ 2147483647 w 414"/>
                    <a:gd name="T7" fmla="*/ 2147483647 h 366"/>
                    <a:gd name="T8" fmla="*/ 2147483647 w 414"/>
                    <a:gd name="T9" fmla="*/ 2147483647 h 366"/>
                    <a:gd name="T10" fmla="*/ 2147483647 w 414"/>
                    <a:gd name="T11" fmla="*/ 2147483647 h 366"/>
                    <a:gd name="T12" fmla="*/ 2147483647 w 414"/>
                    <a:gd name="T13" fmla="*/ 2147483647 h 366"/>
                    <a:gd name="T14" fmla="*/ 2147483647 w 414"/>
                    <a:gd name="T15" fmla="*/ 2147483647 h 366"/>
                    <a:gd name="T16" fmla="*/ 2147483647 w 414"/>
                    <a:gd name="T17" fmla="*/ 2147483647 h 366"/>
                    <a:gd name="T18" fmla="*/ 2147483647 w 414"/>
                    <a:gd name="T19" fmla="*/ 2147483647 h 366"/>
                    <a:gd name="T20" fmla="*/ 2147483647 w 414"/>
                    <a:gd name="T21" fmla="*/ 2147483647 h 366"/>
                    <a:gd name="T22" fmla="*/ 2147483647 w 414"/>
                    <a:gd name="T23" fmla="*/ 2147483647 h 366"/>
                    <a:gd name="T24" fmla="*/ 2147483647 w 414"/>
                    <a:gd name="T25" fmla="*/ 2147483647 h 366"/>
                    <a:gd name="T26" fmla="*/ 2147483647 w 414"/>
                    <a:gd name="T27" fmla="*/ 2147483647 h 366"/>
                    <a:gd name="T28" fmla="*/ 2147483647 w 414"/>
                    <a:gd name="T29" fmla="*/ 0 h 366"/>
                    <a:gd name="T30" fmla="*/ 2147483647 w 414"/>
                    <a:gd name="T31" fmla="*/ 2147483647 h 366"/>
                    <a:gd name="T32" fmla="*/ 2147483647 w 414"/>
                    <a:gd name="T33" fmla="*/ 2147483647 h 366"/>
                    <a:gd name="T34" fmla="*/ 2147483647 w 414"/>
                    <a:gd name="T35" fmla="*/ 2147483647 h 366"/>
                    <a:gd name="T36" fmla="*/ 2147483647 w 414"/>
                    <a:gd name="T37" fmla="*/ 2147483647 h 366"/>
                    <a:gd name="T38" fmla="*/ 2147483647 w 414"/>
                    <a:gd name="T39" fmla="*/ 2147483647 h 366"/>
                    <a:gd name="T40" fmla="*/ 2147483647 w 414"/>
                    <a:gd name="T41" fmla="*/ 2147483647 h 366"/>
                    <a:gd name="T42" fmla="*/ 0 w 414"/>
                    <a:gd name="T43" fmla="*/ 2147483647 h 366"/>
                    <a:gd name="T44" fmla="*/ 2147483647 w 414"/>
                    <a:gd name="T45" fmla="*/ 2147483647 h 366"/>
                    <a:gd name="T46" fmla="*/ 2147483647 w 414"/>
                    <a:gd name="T47" fmla="*/ 2147483647 h 366"/>
                    <a:gd name="T48" fmla="*/ 2147483647 w 414"/>
                    <a:gd name="T49" fmla="*/ 2147483647 h 366"/>
                    <a:gd name="T50" fmla="*/ 2147483647 w 414"/>
                    <a:gd name="T51" fmla="*/ 2147483647 h 366"/>
                    <a:gd name="T52" fmla="*/ 2147483647 w 414"/>
                    <a:gd name="T53" fmla="*/ 2147483647 h 366"/>
                    <a:gd name="T54" fmla="*/ 2147483647 w 414"/>
                    <a:gd name="T55" fmla="*/ 2147483647 h 366"/>
                    <a:gd name="T56" fmla="*/ 2147483647 w 414"/>
                    <a:gd name="T57" fmla="*/ 2147483647 h 366"/>
                    <a:gd name="T58" fmla="*/ 2147483647 w 414"/>
                    <a:gd name="T59" fmla="*/ 2147483647 h 366"/>
                    <a:gd name="T60" fmla="*/ 2147483647 w 414"/>
                    <a:gd name="T61" fmla="*/ 2147483647 h 366"/>
                    <a:gd name="T62" fmla="*/ 2147483647 w 414"/>
                    <a:gd name="T63" fmla="*/ 2147483647 h 366"/>
                    <a:gd name="T64" fmla="*/ 2147483647 w 414"/>
                    <a:gd name="T65" fmla="*/ 2147483647 h 366"/>
                    <a:gd name="T66" fmla="*/ 2147483647 w 414"/>
                    <a:gd name="T67" fmla="*/ 2147483647 h 366"/>
                    <a:gd name="T68" fmla="*/ 2147483647 w 414"/>
                    <a:gd name="T69" fmla="*/ 2147483647 h 366"/>
                    <a:gd name="T70" fmla="*/ 2147483647 w 414"/>
                    <a:gd name="T71" fmla="*/ 2147483647 h 366"/>
                    <a:gd name="T72" fmla="*/ 2147483647 w 414"/>
                    <a:gd name="T73" fmla="*/ 2147483647 h 366"/>
                    <a:gd name="T74" fmla="*/ 2147483647 w 414"/>
                    <a:gd name="T75" fmla="*/ 2147483647 h 366"/>
                    <a:gd name="T76" fmla="*/ 2147483647 w 414"/>
                    <a:gd name="T77" fmla="*/ 2147483647 h 366"/>
                    <a:gd name="T78" fmla="*/ 2147483647 w 414"/>
                    <a:gd name="T79" fmla="*/ 2147483647 h 366"/>
                    <a:gd name="T80" fmla="*/ 2147483647 w 414"/>
                    <a:gd name="T81" fmla="*/ 2147483647 h 366"/>
                    <a:gd name="T82" fmla="*/ 2147483647 w 414"/>
                    <a:gd name="T83" fmla="*/ 2147483647 h 366"/>
                    <a:gd name="T84" fmla="*/ 2147483647 w 414"/>
                    <a:gd name="T85" fmla="*/ 2147483647 h 366"/>
                    <a:gd name="T86" fmla="*/ 2147483647 w 414"/>
                    <a:gd name="T87" fmla="*/ 2147483647 h 366"/>
                    <a:gd name="T88" fmla="*/ 2147483647 w 414"/>
                    <a:gd name="T89" fmla="*/ 2147483647 h 366"/>
                    <a:gd name="T90" fmla="*/ 2147483647 w 414"/>
                    <a:gd name="T91" fmla="*/ 2147483647 h 366"/>
                    <a:gd name="T92" fmla="*/ 2147483647 w 414"/>
                    <a:gd name="T93" fmla="*/ 2147483647 h 366"/>
                    <a:gd name="T94" fmla="*/ 2147483647 w 414"/>
                    <a:gd name="T95" fmla="*/ 2147483647 h 366"/>
                    <a:gd name="T96" fmla="*/ 2147483647 w 414"/>
                    <a:gd name="T97" fmla="*/ 2147483647 h 366"/>
                    <a:gd name="T98" fmla="*/ 2147483647 w 414"/>
                    <a:gd name="T99" fmla="*/ 2147483647 h 366"/>
                    <a:gd name="T100" fmla="*/ 2147483647 w 414"/>
                    <a:gd name="T101" fmla="*/ 2147483647 h 366"/>
                    <a:gd name="T102" fmla="*/ 2147483647 w 414"/>
                    <a:gd name="T103" fmla="*/ 2147483647 h 366"/>
                    <a:gd name="T104" fmla="*/ 2147483647 w 414"/>
                    <a:gd name="T105" fmla="*/ 2147483647 h 36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14"/>
                    <a:gd name="T160" fmla="*/ 0 h 366"/>
                    <a:gd name="T161" fmla="*/ 414 w 414"/>
                    <a:gd name="T162" fmla="*/ 366 h 36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14" h="366">
                      <a:moveTo>
                        <a:pt x="402" y="270"/>
                      </a:moveTo>
                      <a:lnTo>
                        <a:pt x="396" y="270"/>
                      </a:lnTo>
                      <a:lnTo>
                        <a:pt x="396" y="276"/>
                      </a:lnTo>
                      <a:lnTo>
                        <a:pt x="384" y="276"/>
                      </a:lnTo>
                      <a:lnTo>
                        <a:pt x="378" y="270"/>
                      </a:lnTo>
                      <a:lnTo>
                        <a:pt x="378" y="246"/>
                      </a:lnTo>
                      <a:lnTo>
                        <a:pt x="384" y="240"/>
                      </a:lnTo>
                      <a:lnTo>
                        <a:pt x="384" y="222"/>
                      </a:lnTo>
                      <a:lnTo>
                        <a:pt x="372" y="210"/>
                      </a:lnTo>
                      <a:lnTo>
                        <a:pt x="372" y="204"/>
                      </a:lnTo>
                      <a:lnTo>
                        <a:pt x="360" y="186"/>
                      </a:lnTo>
                      <a:lnTo>
                        <a:pt x="360" y="162"/>
                      </a:lnTo>
                      <a:lnTo>
                        <a:pt x="348" y="138"/>
                      </a:lnTo>
                      <a:lnTo>
                        <a:pt x="318" y="132"/>
                      </a:lnTo>
                      <a:lnTo>
                        <a:pt x="318" y="108"/>
                      </a:lnTo>
                      <a:lnTo>
                        <a:pt x="312" y="102"/>
                      </a:lnTo>
                      <a:lnTo>
                        <a:pt x="294" y="102"/>
                      </a:lnTo>
                      <a:lnTo>
                        <a:pt x="294" y="72"/>
                      </a:lnTo>
                      <a:lnTo>
                        <a:pt x="288" y="60"/>
                      </a:lnTo>
                      <a:lnTo>
                        <a:pt x="288" y="54"/>
                      </a:lnTo>
                      <a:lnTo>
                        <a:pt x="282" y="48"/>
                      </a:lnTo>
                      <a:lnTo>
                        <a:pt x="264" y="48"/>
                      </a:lnTo>
                      <a:lnTo>
                        <a:pt x="252" y="54"/>
                      </a:lnTo>
                      <a:lnTo>
                        <a:pt x="246" y="42"/>
                      </a:lnTo>
                      <a:lnTo>
                        <a:pt x="234" y="30"/>
                      </a:lnTo>
                      <a:lnTo>
                        <a:pt x="228" y="18"/>
                      </a:lnTo>
                      <a:lnTo>
                        <a:pt x="222" y="18"/>
                      </a:lnTo>
                      <a:lnTo>
                        <a:pt x="210" y="12"/>
                      </a:lnTo>
                      <a:lnTo>
                        <a:pt x="186" y="12"/>
                      </a:lnTo>
                      <a:lnTo>
                        <a:pt x="162" y="0"/>
                      </a:lnTo>
                      <a:lnTo>
                        <a:pt x="162" y="18"/>
                      </a:lnTo>
                      <a:lnTo>
                        <a:pt x="132" y="12"/>
                      </a:lnTo>
                      <a:lnTo>
                        <a:pt x="120" y="18"/>
                      </a:lnTo>
                      <a:lnTo>
                        <a:pt x="114" y="18"/>
                      </a:lnTo>
                      <a:lnTo>
                        <a:pt x="108" y="12"/>
                      </a:lnTo>
                      <a:lnTo>
                        <a:pt x="102" y="12"/>
                      </a:lnTo>
                      <a:lnTo>
                        <a:pt x="90" y="18"/>
                      </a:lnTo>
                      <a:lnTo>
                        <a:pt x="84" y="24"/>
                      </a:lnTo>
                      <a:lnTo>
                        <a:pt x="66" y="60"/>
                      </a:lnTo>
                      <a:lnTo>
                        <a:pt x="60" y="66"/>
                      </a:lnTo>
                      <a:lnTo>
                        <a:pt x="60" y="90"/>
                      </a:lnTo>
                      <a:lnTo>
                        <a:pt x="48" y="96"/>
                      </a:lnTo>
                      <a:lnTo>
                        <a:pt x="30" y="132"/>
                      </a:lnTo>
                      <a:lnTo>
                        <a:pt x="0" y="162"/>
                      </a:lnTo>
                      <a:lnTo>
                        <a:pt x="6" y="168"/>
                      </a:lnTo>
                      <a:lnTo>
                        <a:pt x="12" y="168"/>
                      </a:lnTo>
                      <a:lnTo>
                        <a:pt x="18" y="174"/>
                      </a:lnTo>
                      <a:lnTo>
                        <a:pt x="24" y="186"/>
                      </a:lnTo>
                      <a:lnTo>
                        <a:pt x="24" y="204"/>
                      </a:lnTo>
                      <a:lnTo>
                        <a:pt x="42" y="222"/>
                      </a:lnTo>
                      <a:lnTo>
                        <a:pt x="42" y="246"/>
                      </a:lnTo>
                      <a:lnTo>
                        <a:pt x="48" y="252"/>
                      </a:lnTo>
                      <a:lnTo>
                        <a:pt x="126" y="252"/>
                      </a:lnTo>
                      <a:lnTo>
                        <a:pt x="126" y="240"/>
                      </a:lnTo>
                      <a:lnTo>
                        <a:pt x="180" y="240"/>
                      </a:lnTo>
                      <a:lnTo>
                        <a:pt x="180" y="252"/>
                      </a:lnTo>
                      <a:lnTo>
                        <a:pt x="192" y="246"/>
                      </a:lnTo>
                      <a:lnTo>
                        <a:pt x="198" y="252"/>
                      </a:lnTo>
                      <a:lnTo>
                        <a:pt x="204" y="264"/>
                      </a:lnTo>
                      <a:lnTo>
                        <a:pt x="216" y="264"/>
                      </a:lnTo>
                      <a:lnTo>
                        <a:pt x="222" y="258"/>
                      </a:lnTo>
                      <a:lnTo>
                        <a:pt x="246" y="258"/>
                      </a:lnTo>
                      <a:lnTo>
                        <a:pt x="252" y="264"/>
                      </a:lnTo>
                      <a:lnTo>
                        <a:pt x="252" y="270"/>
                      </a:lnTo>
                      <a:lnTo>
                        <a:pt x="246" y="276"/>
                      </a:lnTo>
                      <a:lnTo>
                        <a:pt x="234" y="282"/>
                      </a:lnTo>
                      <a:lnTo>
                        <a:pt x="228" y="288"/>
                      </a:lnTo>
                      <a:lnTo>
                        <a:pt x="204" y="288"/>
                      </a:lnTo>
                      <a:lnTo>
                        <a:pt x="186" y="282"/>
                      </a:lnTo>
                      <a:lnTo>
                        <a:pt x="180" y="270"/>
                      </a:lnTo>
                      <a:lnTo>
                        <a:pt x="168" y="264"/>
                      </a:lnTo>
                      <a:lnTo>
                        <a:pt x="162" y="258"/>
                      </a:lnTo>
                      <a:lnTo>
                        <a:pt x="156" y="264"/>
                      </a:lnTo>
                      <a:lnTo>
                        <a:pt x="150" y="276"/>
                      </a:lnTo>
                      <a:lnTo>
                        <a:pt x="126" y="276"/>
                      </a:lnTo>
                      <a:lnTo>
                        <a:pt x="120" y="282"/>
                      </a:lnTo>
                      <a:lnTo>
                        <a:pt x="108" y="282"/>
                      </a:lnTo>
                      <a:lnTo>
                        <a:pt x="108" y="294"/>
                      </a:lnTo>
                      <a:lnTo>
                        <a:pt x="36" y="294"/>
                      </a:lnTo>
                      <a:lnTo>
                        <a:pt x="36" y="318"/>
                      </a:lnTo>
                      <a:lnTo>
                        <a:pt x="30" y="324"/>
                      </a:lnTo>
                      <a:lnTo>
                        <a:pt x="30" y="336"/>
                      </a:lnTo>
                      <a:lnTo>
                        <a:pt x="36" y="342"/>
                      </a:lnTo>
                      <a:lnTo>
                        <a:pt x="42" y="354"/>
                      </a:lnTo>
                      <a:lnTo>
                        <a:pt x="48" y="360"/>
                      </a:lnTo>
                      <a:lnTo>
                        <a:pt x="60" y="366"/>
                      </a:lnTo>
                      <a:lnTo>
                        <a:pt x="66" y="366"/>
                      </a:lnTo>
                      <a:lnTo>
                        <a:pt x="72" y="360"/>
                      </a:lnTo>
                      <a:lnTo>
                        <a:pt x="78" y="360"/>
                      </a:lnTo>
                      <a:lnTo>
                        <a:pt x="90" y="348"/>
                      </a:lnTo>
                      <a:lnTo>
                        <a:pt x="126" y="348"/>
                      </a:lnTo>
                      <a:lnTo>
                        <a:pt x="156" y="324"/>
                      </a:lnTo>
                      <a:lnTo>
                        <a:pt x="294" y="330"/>
                      </a:lnTo>
                      <a:lnTo>
                        <a:pt x="294" y="336"/>
                      </a:lnTo>
                      <a:lnTo>
                        <a:pt x="300" y="348"/>
                      </a:lnTo>
                      <a:lnTo>
                        <a:pt x="318" y="348"/>
                      </a:lnTo>
                      <a:lnTo>
                        <a:pt x="324" y="342"/>
                      </a:lnTo>
                      <a:lnTo>
                        <a:pt x="330" y="348"/>
                      </a:lnTo>
                      <a:lnTo>
                        <a:pt x="336" y="360"/>
                      </a:lnTo>
                      <a:lnTo>
                        <a:pt x="342" y="366"/>
                      </a:lnTo>
                      <a:lnTo>
                        <a:pt x="354" y="366"/>
                      </a:lnTo>
                      <a:lnTo>
                        <a:pt x="366" y="360"/>
                      </a:lnTo>
                      <a:lnTo>
                        <a:pt x="372" y="354"/>
                      </a:lnTo>
                      <a:lnTo>
                        <a:pt x="414" y="354"/>
                      </a:lnTo>
                      <a:lnTo>
                        <a:pt x="414" y="288"/>
                      </a:lnTo>
                      <a:lnTo>
                        <a:pt x="408" y="276"/>
                      </a:lnTo>
                      <a:lnTo>
                        <a:pt x="402" y="27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8" name="Rwanda" descr="© INSCALE GmbH, 15.06.2010"/>
                <p:cNvSpPr>
                  <a:spLocks/>
                </p:cNvSpPr>
                <p:nvPr/>
              </p:nvSpPr>
              <p:spPr bwMode="auto">
                <a:xfrm>
                  <a:off x="3177" y="2331"/>
                  <a:ext cx="38" cy="38"/>
                </a:xfrm>
                <a:custGeom>
                  <a:avLst/>
                  <a:gdLst>
                    <a:gd name="T0" fmla="*/ 2147483647 w 150"/>
                    <a:gd name="T1" fmla="*/ 2147483647 h 150"/>
                    <a:gd name="T2" fmla="*/ 2147483647 w 150"/>
                    <a:gd name="T3" fmla="*/ 2147483647 h 150"/>
                    <a:gd name="T4" fmla="*/ 2147483647 w 150"/>
                    <a:gd name="T5" fmla="*/ 2147483647 h 150"/>
                    <a:gd name="T6" fmla="*/ 2147483647 w 150"/>
                    <a:gd name="T7" fmla="*/ 2147483647 h 150"/>
                    <a:gd name="T8" fmla="*/ 2147483647 w 150"/>
                    <a:gd name="T9" fmla="*/ 2147483647 h 150"/>
                    <a:gd name="T10" fmla="*/ 2147483647 w 150"/>
                    <a:gd name="T11" fmla="*/ 2147483647 h 150"/>
                    <a:gd name="T12" fmla="*/ 2147483647 w 150"/>
                    <a:gd name="T13" fmla="*/ 2147483647 h 150"/>
                    <a:gd name="T14" fmla="*/ 2147483647 w 150"/>
                    <a:gd name="T15" fmla="*/ 2147483647 h 150"/>
                    <a:gd name="T16" fmla="*/ 2147483647 w 150"/>
                    <a:gd name="T17" fmla="*/ 2147483647 h 150"/>
                    <a:gd name="T18" fmla="*/ 2147483647 w 150"/>
                    <a:gd name="T19" fmla="*/ 2147483647 h 150"/>
                    <a:gd name="T20" fmla="*/ 2147483647 w 150"/>
                    <a:gd name="T21" fmla="*/ 2147483647 h 150"/>
                    <a:gd name="T22" fmla="*/ 2147483647 w 150"/>
                    <a:gd name="T23" fmla="*/ 2147483647 h 150"/>
                    <a:gd name="T24" fmla="*/ 2147483647 w 150"/>
                    <a:gd name="T25" fmla="*/ 2147483647 h 150"/>
                    <a:gd name="T26" fmla="*/ 2147483647 w 150"/>
                    <a:gd name="T27" fmla="*/ 0 h 150"/>
                    <a:gd name="T28" fmla="*/ 2147483647 w 150"/>
                    <a:gd name="T29" fmla="*/ 2147483647 h 150"/>
                    <a:gd name="T30" fmla="*/ 2147483647 w 150"/>
                    <a:gd name="T31" fmla="*/ 2147483647 h 150"/>
                    <a:gd name="T32" fmla="*/ 2147483647 w 150"/>
                    <a:gd name="T33" fmla="*/ 2147483647 h 150"/>
                    <a:gd name="T34" fmla="*/ 2147483647 w 150"/>
                    <a:gd name="T35" fmla="*/ 2147483647 h 150"/>
                    <a:gd name="T36" fmla="*/ 2147483647 w 150"/>
                    <a:gd name="T37" fmla="*/ 2147483647 h 150"/>
                    <a:gd name="T38" fmla="*/ 2147483647 w 150"/>
                    <a:gd name="T39" fmla="*/ 2147483647 h 150"/>
                    <a:gd name="T40" fmla="*/ 2147483647 w 150"/>
                    <a:gd name="T41" fmla="*/ 2147483647 h 150"/>
                    <a:gd name="T42" fmla="*/ 2147483647 w 150"/>
                    <a:gd name="T43" fmla="*/ 2147483647 h 150"/>
                    <a:gd name="T44" fmla="*/ 2147483647 w 150"/>
                    <a:gd name="T45" fmla="*/ 2147483647 h 150"/>
                    <a:gd name="T46" fmla="*/ 2147483647 w 150"/>
                    <a:gd name="T47" fmla="*/ 2147483647 h 150"/>
                    <a:gd name="T48" fmla="*/ 2147483647 w 150"/>
                    <a:gd name="T49" fmla="*/ 2147483647 h 150"/>
                    <a:gd name="T50" fmla="*/ 2147483647 w 150"/>
                    <a:gd name="T51" fmla="*/ 2147483647 h 150"/>
                    <a:gd name="T52" fmla="*/ 2147483647 w 150"/>
                    <a:gd name="T53" fmla="*/ 2147483647 h 150"/>
                    <a:gd name="T54" fmla="*/ 2147483647 w 150"/>
                    <a:gd name="T55" fmla="*/ 2147483647 h 150"/>
                    <a:gd name="T56" fmla="*/ 2147483647 w 150"/>
                    <a:gd name="T57" fmla="*/ 2147483647 h 150"/>
                    <a:gd name="T58" fmla="*/ 2147483647 w 150"/>
                    <a:gd name="T59" fmla="*/ 2147483647 h 150"/>
                    <a:gd name="T60" fmla="*/ 0 w 150"/>
                    <a:gd name="T61" fmla="*/ 2147483647 h 150"/>
                    <a:gd name="T62" fmla="*/ 0 w 150"/>
                    <a:gd name="T63" fmla="*/ 2147483647 h 150"/>
                    <a:gd name="T64" fmla="*/ 2147483647 w 150"/>
                    <a:gd name="T65" fmla="*/ 2147483647 h 150"/>
                    <a:gd name="T66" fmla="*/ 2147483647 w 150"/>
                    <a:gd name="T67" fmla="*/ 2147483647 h 150"/>
                    <a:gd name="T68" fmla="*/ 2147483647 w 150"/>
                    <a:gd name="T69" fmla="*/ 2147483647 h 150"/>
                    <a:gd name="T70" fmla="*/ 2147483647 w 150"/>
                    <a:gd name="T71" fmla="*/ 2147483647 h 150"/>
                    <a:gd name="T72" fmla="*/ 2147483647 w 150"/>
                    <a:gd name="T73" fmla="*/ 2147483647 h 15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0"/>
                    <a:gd name="T112" fmla="*/ 0 h 150"/>
                    <a:gd name="T113" fmla="*/ 150 w 150"/>
                    <a:gd name="T114" fmla="*/ 150 h 15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0" h="150">
                      <a:moveTo>
                        <a:pt x="48" y="150"/>
                      </a:moveTo>
                      <a:lnTo>
                        <a:pt x="54" y="150"/>
                      </a:lnTo>
                      <a:lnTo>
                        <a:pt x="60" y="144"/>
                      </a:lnTo>
                      <a:lnTo>
                        <a:pt x="72" y="138"/>
                      </a:lnTo>
                      <a:lnTo>
                        <a:pt x="78" y="114"/>
                      </a:lnTo>
                      <a:lnTo>
                        <a:pt x="138" y="114"/>
                      </a:lnTo>
                      <a:lnTo>
                        <a:pt x="150" y="102"/>
                      </a:lnTo>
                      <a:lnTo>
                        <a:pt x="150" y="72"/>
                      </a:lnTo>
                      <a:lnTo>
                        <a:pt x="144" y="66"/>
                      </a:lnTo>
                      <a:lnTo>
                        <a:pt x="144" y="48"/>
                      </a:lnTo>
                      <a:lnTo>
                        <a:pt x="138" y="42"/>
                      </a:lnTo>
                      <a:lnTo>
                        <a:pt x="132" y="30"/>
                      </a:lnTo>
                      <a:lnTo>
                        <a:pt x="126" y="24"/>
                      </a:lnTo>
                      <a:lnTo>
                        <a:pt x="132" y="0"/>
                      </a:lnTo>
                      <a:lnTo>
                        <a:pt x="108" y="6"/>
                      </a:lnTo>
                      <a:lnTo>
                        <a:pt x="108" y="12"/>
                      </a:lnTo>
                      <a:lnTo>
                        <a:pt x="102" y="18"/>
                      </a:lnTo>
                      <a:lnTo>
                        <a:pt x="90" y="42"/>
                      </a:lnTo>
                      <a:lnTo>
                        <a:pt x="84" y="42"/>
                      </a:lnTo>
                      <a:lnTo>
                        <a:pt x="72" y="30"/>
                      </a:lnTo>
                      <a:lnTo>
                        <a:pt x="54" y="30"/>
                      </a:lnTo>
                      <a:lnTo>
                        <a:pt x="48" y="36"/>
                      </a:lnTo>
                      <a:lnTo>
                        <a:pt x="24" y="48"/>
                      </a:lnTo>
                      <a:lnTo>
                        <a:pt x="18" y="54"/>
                      </a:lnTo>
                      <a:lnTo>
                        <a:pt x="18" y="60"/>
                      </a:lnTo>
                      <a:lnTo>
                        <a:pt x="24" y="72"/>
                      </a:lnTo>
                      <a:lnTo>
                        <a:pt x="30" y="78"/>
                      </a:lnTo>
                      <a:lnTo>
                        <a:pt x="30" y="90"/>
                      </a:lnTo>
                      <a:lnTo>
                        <a:pt x="18" y="102"/>
                      </a:lnTo>
                      <a:lnTo>
                        <a:pt x="6" y="108"/>
                      </a:lnTo>
                      <a:lnTo>
                        <a:pt x="0" y="120"/>
                      </a:lnTo>
                      <a:lnTo>
                        <a:pt x="0" y="126"/>
                      </a:lnTo>
                      <a:lnTo>
                        <a:pt x="6" y="132"/>
                      </a:lnTo>
                      <a:lnTo>
                        <a:pt x="30" y="132"/>
                      </a:lnTo>
                      <a:lnTo>
                        <a:pt x="36" y="144"/>
                      </a:lnTo>
                      <a:lnTo>
                        <a:pt x="42" y="150"/>
                      </a:lnTo>
                      <a:lnTo>
                        <a:pt x="48" y="15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9" name="Niger" descr="© INSCALE GmbH, 15.06.2010"/>
                <p:cNvSpPr>
                  <a:spLocks/>
                </p:cNvSpPr>
                <p:nvPr/>
              </p:nvSpPr>
              <p:spPr bwMode="auto">
                <a:xfrm>
                  <a:off x="2658" y="1826"/>
                  <a:ext cx="284" cy="241"/>
                </a:xfrm>
                <a:custGeom>
                  <a:avLst/>
                  <a:gdLst>
                    <a:gd name="T0" fmla="*/ 2147483647 w 1110"/>
                    <a:gd name="T1" fmla="*/ 2147483647 h 942"/>
                    <a:gd name="T2" fmla="*/ 2147483647 w 1110"/>
                    <a:gd name="T3" fmla="*/ 2147483647 h 942"/>
                    <a:gd name="T4" fmla="*/ 2147483647 w 1110"/>
                    <a:gd name="T5" fmla="*/ 2147483647 h 942"/>
                    <a:gd name="T6" fmla="*/ 2147483647 w 1110"/>
                    <a:gd name="T7" fmla="*/ 2147483647 h 942"/>
                    <a:gd name="T8" fmla="*/ 2147483647 w 1110"/>
                    <a:gd name="T9" fmla="*/ 2147483647 h 942"/>
                    <a:gd name="T10" fmla="*/ 2147483647 w 1110"/>
                    <a:gd name="T11" fmla="*/ 2147483647 h 942"/>
                    <a:gd name="T12" fmla="*/ 2147483647 w 1110"/>
                    <a:gd name="T13" fmla="*/ 2147483647 h 942"/>
                    <a:gd name="T14" fmla="*/ 2147483647 w 1110"/>
                    <a:gd name="T15" fmla="*/ 2147483647 h 942"/>
                    <a:gd name="T16" fmla="*/ 2147483647 w 1110"/>
                    <a:gd name="T17" fmla="*/ 2147483647 h 942"/>
                    <a:gd name="T18" fmla="*/ 2147483647 w 1110"/>
                    <a:gd name="T19" fmla="*/ 2147483647 h 942"/>
                    <a:gd name="T20" fmla="*/ 2147483647 w 1110"/>
                    <a:gd name="T21" fmla="*/ 2147483647 h 942"/>
                    <a:gd name="T22" fmla="*/ 2147483647 w 1110"/>
                    <a:gd name="T23" fmla="*/ 2147483647 h 942"/>
                    <a:gd name="T24" fmla="*/ 2147483647 w 1110"/>
                    <a:gd name="T25" fmla="*/ 2147483647 h 942"/>
                    <a:gd name="T26" fmla="*/ 2147483647 w 1110"/>
                    <a:gd name="T27" fmla="*/ 2147483647 h 942"/>
                    <a:gd name="T28" fmla="*/ 2147483647 w 1110"/>
                    <a:gd name="T29" fmla="*/ 2147483647 h 942"/>
                    <a:gd name="T30" fmla="*/ 2147483647 w 1110"/>
                    <a:gd name="T31" fmla="*/ 2147483647 h 942"/>
                    <a:gd name="T32" fmla="*/ 2147483647 w 1110"/>
                    <a:gd name="T33" fmla="*/ 2147483647 h 942"/>
                    <a:gd name="T34" fmla="*/ 2147483647 w 1110"/>
                    <a:gd name="T35" fmla="*/ 2147483647 h 942"/>
                    <a:gd name="T36" fmla="*/ 2147483647 w 1110"/>
                    <a:gd name="T37" fmla="*/ 2147483647 h 942"/>
                    <a:gd name="T38" fmla="*/ 2147483647 w 1110"/>
                    <a:gd name="T39" fmla="*/ 2147483647 h 942"/>
                    <a:gd name="T40" fmla="*/ 2147483647 w 1110"/>
                    <a:gd name="T41" fmla="*/ 2147483647 h 942"/>
                    <a:gd name="T42" fmla="*/ 2147483647 w 1110"/>
                    <a:gd name="T43" fmla="*/ 2147483647 h 942"/>
                    <a:gd name="T44" fmla="*/ 2147483647 w 1110"/>
                    <a:gd name="T45" fmla="*/ 2147483647 h 942"/>
                    <a:gd name="T46" fmla="*/ 2147483647 w 1110"/>
                    <a:gd name="T47" fmla="*/ 2147483647 h 942"/>
                    <a:gd name="T48" fmla="*/ 2147483647 w 1110"/>
                    <a:gd name="T49" fmla="*/ 2147483647 h 942"/>
                    <a:gd name="T50" fmla="*/ 2147483647 w 1110"/>
                    <a:gd name="T51" fmla="*/ 2147483647 h 942"/>
                    <a:gd name="T52" fmla="*/ 2147483647 w 1110"/>
                    <a:gd name="T53" fmla="*/ 2147483647 h 942"/>
                    <a:gd name="T54" fmla="*/ 2147483647 w 1110"/>
                    <a:gd name="T55" fmla="*/ 2147483647 h 942"/>
                    <a:gd name="T56" fmla="*/ 2147483647 w 1110"/>
                    <a:gd name="T57" fmla="*/ 2147483647 h 942"/>
                    <a:gd name="T58" fmla="*/ 2147483647 w 1110"/>
                    <a:gd name="T59" fmla="*/ 2147483647 h 942"/>
                    <a:gd name="T60" fmla="*/ 2147483647 w 1110"/>
                    <a:gd name="T61" fmla="*/ 2147483647 h 942"/>
                    <a:gd name="T62" fmla="*/ 2147483647 w 1110"/>
                    <a:gd name="T63" fmla="*/ 2147483647 h 942"/>
                    <a:gd name="T64" fmla="*/ 2147483647 w 1110"/>
                    <a:gd name="T65" fmla="*/ 2147483647 h 942"/>
                    <a:gd name="T66" fmla="*/ 2147483647 w 1110"/>
                    <a:gd name="T67" fmla="*/ 2147483647 h 942"/>
                    <a:gd name="T68" fmla="*/ 2147483647 w 1110"/>
                    <a:gd name="T69" fmla="*/ 2147483647 h 942"/>
                    <a:gd name="T70" fmla="*/ 2147483647 w 1110"/>
                    <a:gd name="T71" fmla="*/ 2147483647 h 942"/>
                    <a:gd name="T72" fmla="*/ 2147483647 w 1110"/>
                    <a:gd name="T73" fmla="*/ 2147483647 h 942"/>
                    <a:gd name="T74" fmla="*/ 2147483647 w 1110"/>
                    <a:gd name="T75" fmla="*/ 2147483647 h 942"/>
                    <a:gd name="T76" fmla="*/ 2147483647 w 1110"/>
                    <a:gd name="T77" fmla="*/ 2147483647 h 942"/>
                    <a:gd name="T78" fmla="*/ 2147483647 w 1110"/>
                    <a:gd name="T79" fmla="*/ 2147483647 h 942"/>
                    <a:gd name="T80" fmla="*/ 2147483647 w 1110"/>
                    <a:gd name="T81" fmla="*/ 2147483647 h 942"/>
                    <a:gd name="T82" fmla="*/ 2147483647 w 1110"/>
                    <a:gd name="T83" fmla="*/ 2147483647 h 942"/>
                    <a:gd name="T84" fmla="*/ 2147483647 w 1110"/>
                    <a:gd name="T85" fmla="*/ 2147483647 h 942"/>
                    <a:gd name="T86" fmla="*/ 2147483647 w 1110"/>
                    <a:gd name="T87" fmla="*/ 2147483647 h 942"/>
                    <a:gd name="T88" fmla="*/ 2147483647 w 1110"/>
                    <a:gd name="T89" fmla="*/ 2147483647 h 942"/>
                    <a:gd name="T90" fmla="*/ 2147483647 w 1110"/>
                    <a:gd name="T91" fmla="*/ 2147483647 h 942"/>
                    <a:gd name="T92" fmla="*/ 2147483647 w 1110"/>
                    <a:gd name="T93" fmla="*/ 2147483647 h 942"/>
                    <a:gd name="T94" fmla="*/ 2147483647 w 1110"/>
                    <a:gd name="T95" fmla="*/ 2147483647 h 942"/>
                    <a:gd name="T96" fmla="*/ 2147483647 w 1110"/>
                    <a:gd name="T97" fmla="*/ 2147483647 h 942"/>
                    <a:gd name="T98" fmla="*/ 0 w 1110"/>
                    <a:gd name="T99" fmla="*/ 2147483647 h 942"/>
                    <a:gd name="T100" fmla="*/ 2147483647 w 1110"/>
                    <a:gd name="T101" fmla="*/ 2147483647 h 94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110"/>
                    <a:gd name="T154" fmla="*/ 0 h 942"/>
                    <a:gd name="T155" fmla="*/ 1110 w 1110"/>
                    <a:gd name="T156" fmla="*/ 942 h 94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110" h="942">
                      <a:moveTo>
                        <a:pt x="54" y="792"/>
                      </a:moveTo>
                      <a:lnTo>
                        <a:pt x="54" y="810"/>
                      </a:lnTo>
                      <a:lnTo>
                        <a:pt x="66" y="810"/>
                      </a:lnTo>
                      <a:lnTo>
                        <a:pt x="48" y="828"/>
                      </a:lnTo>
                      <a:lnTo>
                        <a:pt x="48" y="834"/>
                      </a:lnTo>
                      <a:lnTo>
                        <a:pt x="72" y="858"/>
                      </a:lnTo>
                      <a:lnTo>
                        <a:pt x="84" y="864"/>
                      </a:lnTo>
                      <a:lnTo>
                        <a:pt x="90" y="876"/>
                      </a:lnTo>
                      <a:lnTo>
                        <a:pt x="108" y="876"/>
                      </a:lnTo>
                      <a:lnTo>
                        <a:pt x="120" y="864"/>
                      </a:lnTo>
                      <a:lnTo>
                        <a:pt x="132" y="864"/>
                      </a:lnTo>
                      <a:lnTo>
                        <a:pt x="144" y="876"/>
                      </a:lnTo>
                      <a:lnTo>
                        <a:pt x="150" y="888"/>
                      </a:lnTo>
                      <a:lnTo>
                        <a:pt x="126" y="894"/>
                      </a:lnTo>
                      <a:lnTo>
                        <a:pt x="150" y="930"/>
                      </a:lnTo>
                      <a:lnTo>
                        <a:pt x="150" y="906"/>
                      </a:lnTo>
                      <a:lnTo>
                        <a:pt x="180" y="894"/>
                      </a:lnTo>
                      <a:lnTo>
                        <a:pt x="192" y="906"/>
                      </a:lnTo>
                      <a:lnTo>
                        <a:pt x="198" y="918"/>
                      </a:lnTo>
                      <a:lnTo>
                        <a:pt x="204" y="924"/>
                      </a:lnTo>
                      <a:lnTo>
                        <a:pt x="210" y="924"/>
                      </a:lnTo>
                      <a:lnTo>
                        <a:pt x="216" y="930"/>
                      </a:lnTo>
                      <a:lnTo>
                        <a:pt x="222" y="930"/>
                      </a:lnTo>
                      <a:lnTo>
                        <a:pt x="234" y="936"/>
                      </a:lnTo>
                      <a:lnTo>
                        <a:pt x="240" y="942"/>
                      </a:lnTo>
                      <a:lnTo>
                        <a:pt x="240" y="888"/>
                      </a:lnTo>
                      <a:lnTo>
                        <a:pt x="246" y="888"/>
                      </a:lnTo>
                      <a:lnTo>
                        <a:pt x="252" y="882"/>
                      </a:lnTo>
                      <a:lnTo>
                        <a:pt x="258" y="870"/>
                      </a:lnTo>
                      <a:lnTo>
                        <a:pt x="264" y="864"/>
                      </a:lnTo>
                      <a:lnTo>
                        <a:pt x="270" y="852"/>
                      </a:lnTo>
                      <a:lnTo>
                        <a:pt x="276" y="834"/>
                      </a:lnTo>
                      <a:lnTo>
                        <a:pt x="276" y="810"/>
                      </a:lnTo>
                      <a:lnTo>
                        <a:pt x="300" y="786"/>
                      </a:lnTo>
                      <a:lnTo>
                        <a:pt x="354" y="786"/>
                      </a:lnTo>
                      <a:lnTo>
                        <a:pt x="354" y="780"/>
                      </a:lnTo>
                      <a:lnTo>
                        <a:pt x="360" y="780"/>
                      </a:lnTo>
                      <a:lnTo>
                        <a:pt x="372" y="774"/>
                      </a:lnTo>
                      <a:lnTo>
                        <a:pt x="384" y="774"/>
                      </a:lnTo>
                      <a:lnTo>
                        <a:pt x="396" y="786"/>
                      </a:lnTo>
                      <a:lnTo>
                        <a:pt x="396" y="792"/>
                      </a:lnTo>
                      <a:lnTo>
                        <a:pt x="432" y="792"/>
                      </a:lnTo>
                      <a:lnTo>
                        <a:pt x="456" y="816"/>
                      </a:lnTo>
                      <a:lnTo>
                        <a:pt x="456" y="822"/>
                      </a:lnTo>
                      <a:lnTo>
                        <a:pt x="462" y="828"/>
                      </a:lnTo>
                      <a:lnTo>
                        <a:pt x="462" y="834"/>
                      </a:lnTo>
                      <a:lnTo>
                        <a:pt x="468" y="840"/>
                      </a:lnTo>
                      <a:lnTo>
                        <a:pt x="480" y="846"/>
                      </a:lnTo>
                      <a:lnTo>
                        <a:pt x="486" y="846"/>
                      </a:lnTo>
                      <a:lnTo>
                        <a:pt x="498" y="840"/>
                      </a:lnTo>
                      <a:lnTo>
                        <a:pt x="510" y="828"/>
                      </a:lnTo>
                      <a:lnTo>
                        <a:pt x="534" y="816"/>
                      </a:lnTo>
                      <a:lnTo>
                        <a:pt x="546" y="816"/>
                      </a:lnTo>
                      <a:lnTo>
                        <a:pt x="558" y="822"/>
                      </a:lnTo>
                      <a:lnTo>
                        <a:pt x="564" y="828"/>
                      </a:lnTo>
                      <a:lnTo>
                        <a:pt x="576" y="834"/>
                      </a:lnTo>
                      <a:lnTo>
                        <a:pt x="588" y="846"/>
                      </a:lnTo>
                      <a:lnTo>
                        <a:pt x="612" y="858"/>
                      </a:lnTo>
                      <a:lnTo>
                        <a:pt x="642" y="858"/>
                      </a:lnTo>
                      <a:lnTo>
                        <a:pt x="654" y="864"/>
                      </a:lnTo>
                      <a:lnTo>
                        <a:pt x="660" y="864"/>
                      </a:lnTo>
                      <a:lnTo>
                        <a:pt x="666" y="858"/>
                      </a:lnTo>
                      <a:lnTo>
                        <a:pt x="678" y="834"/>
                      </a:lnTo>
                      <a:lnTo>
                        <a:pt x="690" y="828"/>
                      </a:lnTo>
                      <a:lnTo>
                        <a:pt x="702" y="816"/>
                      </a:lnTo>
                      <a:lnTo>
                        <a:pt x="720" y="810"/>
                      </a:lnTo>
                      <a:lnTo>
                        <a:pt x="774" y="810"/>
                      </a:lnTo>
                      <a:lnTo>
                        <a:pt x="810" y="822"/>
                      </a:lnTo>
                      <a:lnTo>
                        <a:pt x="822" y="828"/>
                      </a:lnTo>
                      <a:lnTo>
                        <a:pt x="828" y="834"/>
                      </a:lnTo>
                      <a:lnTo>
                        <a:pt x="858" y="834"/>
                      </a:lnTo>
                      <a:lnTo>
                        <a:pt x="870" y="828"/>
                      </a:lnTo>
                      <a:lnTo>
                        <a:pt x="876" y="822"/>
                      </a:lnTo>
                      <a:lnTo>
                        <a:pt x="888" y="816"/>
                      </a:lnTo>
                      <a:lnTo>
                        <a:pt x="894" y="810"/>
                      </a:lnTo>
                      <a:lnTo>
                        <a:pt x="918" y="810"/>
                      </a:lnTo>
                      <a:lnTo>
                        <a:pt x="918" y="804"/>
                      </a:lnTo>
                      <a:lnTo>
                        <a:pt x="924" y="798"/>
                      </a:lnTo>
                      <a:lnTo>
                        <a:pt x="924" y="792"/>
                      </a:lnTo>
                      <a:lnTo>
                        <a:pt x="930" y="786"/>
                      </a:lnTo>
                      <a:lnTo>
                        <a:pt x="936" y="786"/>
                      </a:lnTo>
                      <a:lnTo>
                        <a:pt x="930" y="726"/>
                      </a:lnTo>
                      <a:lnTo>
                        <a:pt x="948" y="720"/>
                      </a:lnTo>
                      <a:lnTo>
                        <a:pt x="948" y="714"/>
                      </a:lnTo>
                      <a:lnTo>
                        <a:pt x="954" y="708"/>
                      </a:lnTo>
                      <a:lnTo>
                        <a:pt x="954" y="696"/>
                      </a:lnTo>
                      <a:lnTo>
                        <a:pt x="960" y="678"/>
                      </a:lnTo>
                      <a:lnTo>
                        <a:pt x="966" y="666"/>
                      </a:lnTo>
                      <a:lnTo>
                        <a:pt x="978" y="648"/>
                      </a:lnTo>
                      <a:lnTo>
                        <a:pt x="984" y="636"/>
                      </a:lnTo>
                      <a:lnTo>
                        <a:pt x="1002" y="618"/>
                      </a:lnTo>
                      <a:lnTo>
                        <a:pt x="1026" y="588"/>
                      </a:lnTo>
                      <a:lnTo>
                        <a:pt x="1050" y="564"/>
                      </a:lnTo>
                      <a:lnTo>
                        <a:pt x="1068" y="540"/>
                      </a:lnTo>
                      <a:lnTo>
                        <a:pt x="1074" y="534"/>
                      </a:lnTo>
                      <a:lnTo>
                        <a:pt x="1092" y="288"/>
                      </a:lnTo>
                      <a:lnTo>
                        <a:pt x="1110" y="252"/>
                      </a:lnTo>
                      <a:lnTo>
                        <a:pt x="1080" y="216"/>
                      </a:lnTo>
                      <a:lnTo>
                        <a:pt x="1074" y="192"/>
                      </a:lnTo>
                      <a:lnTo>
                        <a:pt x="1044" y="156"/>
                      </a:lnTo>
                      <a:lnTo>
                        <a:pt x="1056" y="108"/>
                      </a:lnTo>
                      <a:lnTo>
                        <a:pt x="1038" y="42"/>
                      </a:lnTo>
                      <a:lnTo>
                        <a:pt x="1020" y="48"/>
                      </a:lnTo>
                      <a:lnTo>
                        <a:pt x="1002" y="60"/>
                      </a:lnTo>
                      <a:lnTo>
                        <a:pt x="990" y="66"/>
                      </a:lnTo>
                      <a:lnTo>
                        <a:pt x="984" y="66"/>
                      </a:lnTo>
                      <a:lnTo>
                        <a:pt x="978" y="60"/>
                      </a:lnTo>
                      <a:lnTo>
                        <a:pt x="966" y="54"/>
                      </a:lnTo>
                      <a:lnTo>
                        <a:pt x="960" y="42"/>
                      </a:lnTo>
                      <a:lnTo>
                        <a:pt x="954" y="36"/>
                      </a:lnTo>
                      <a:lnTo>
                        <a:pt x="942" y="30"/>
                      </a:lnTo>
                      <a:lnTo>
                        <a:pt x="936" y="24"/>
                      </a:lnTo>
                      <a:lnTo>
                        <a:pt x="930" y="24"/>
                      </a:lnTo>
                      <a:lnTo>
                        <a:pt x="918" y="18"/>
                      </a:lnTo>
                      <a:lnTo>
                        <a:pt x="900" y="12"/>
                      </a:lnTo>
                      <a:lnTo>
                        <a:pt x="888" y="12"/>
                      </a:lnTo>
                      <a:lnTo>
                        <a:pt x="876" y="6"/>
                      </a:lnTo>
                      <a:lnTo>
                        <a:pt x="864" y="6"/>
                      </a:lnTo>
                      <a:lnTo>
                        <a:pt x="828" y="0"/>
                      </a:lnTo>
                      <a:lnTo>
                        <a:pt x="816" y="6"/>
                      </a:lnTo>
                      <a:lnTo>
                        <a:pt x="786" y="30"/>
                      </a:lnTo>
                      <a:lnTo>
                        <a:pt x="738" y="66"/>
                      </a:lnTo>
                      <a:lnTo>
                        <a:pt x="684" y="102"/>
                      </a:lnTo>
                      <a:lnTo>
                        <a:pt x="624" y="144"/>
                      </a:lnTo>
                      <a:lnTo>
                        <a:pt x="576" y="180"/>
                      </a:lnTo>
                      <a:lnTo>
                        <a:pt x="534" y="210"/>
                      </a:lnTo>
                      <a:lnTo>
                        <a:pt x="510" y="222"/>
                      </a:lnTo>
                      <a:lnTo>
                        <a:pt x="480" y="246"/>
                      </a:lnTo>
                      <a:lnTo>
                        <a:pt x="450" y="282"/>
                      </a:lnTo>
                      <a:lnTo>
                        <a:pt x="414" y="312"/>
                      </a:lnTo>
                      <a:lnTo>
                        <a:pt x="390" y="330"/>
                      </a:lnTo>
                      <a:lnTo>
                        <a:pt x="366" y="336"/>
                      </a:lnTo>
                      <a:lnTo>
                        <a:pt x="324" y="342"/>
                      </a:lnTo>
                      <a:lnTo>
                        <a:pt x="282" y="354"/>
                      </a:lnTo>
                      <a:lnTo>
                        <a:pt x="282" y="558"/>
                      </a:lnTo>
                      <a:lnTo>
                        <a:pt x="264" y="582"/>
                      </a:lnTo>
                      <a:lnTo>
                        <a:pt x="264" y="594"/>
                      </a:lnTo>
                      <a:lnTo>
                        <a:pt x="258" y="606"/>
                      </a:lnTo>
                      <a:lnTo>
                        <a:pt x="258" y="624"/>
                      </a:lnTo>
                      <a:lnTo>
                        <a:pt x="252" y="636"/>
                      </a:lnTo>
                      <a:lnTo>
                        <a:pt x="240" y="642"/>
                      </a:lnTo>
                      <a:lnTo>
                        <a:pt x="222" y="648"/>
                      </a:lnTo>
                      <a:lnTo>
                        <a:pt x="198" y="648"/>
                      </a:lnTo>
                      <a:lnTo>
                        <a:pt x="186" y="654"/>
                      </a:lnTo>
                      <a:lnTo>
                        <a:pt x="138" y="648"/>
                      </a:lnTo>
                      <a:lnTo>
                        <a:pt x="138" y="666"/>
                      </a:lnTo>
                      <a:lnTo>
                        <a:pt x="72" y="660"/>
                      </a:lnTo>
                      <a:lnTo>
                        <a:pt x="48" y="678"/>
                      </a:lnTo>
                      <a:lnTo>
                        <a:pt x="0" y="690"/>
                      </a:lnTo>
                      <a:lnTo>
                        <a:pt x="0" y="726"/>
                      </a:lnTo>
                      <a:lnTo>
                        <a:pt x="6" y="738"/>
                      </a:lnTo>
                      <a:lnTo>
                        <a:pt x="6" y="762"/>
                      </a:lnTo>
                      <a:lnTo>
                        <a:pt x="18" y="786"/>
                      </a:lnTo>
                      <a:lnTo>
                        <a:pt x="30" y="792"/>
                      </a:lnTo>
                      <a:lnTo>
                        <a:pt x="54" y="79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0" name="Namibia" descr="© INSCALE GmbH, 15.06.2010"/>
                <p:cNvSpPr>
                  <a:spLocks/>
                </p:cNvSpPr>
                <p:nvPr/>
              </p:nvSpPr>
              <p:spPr bwMode="auto">
                <a:xfrm>
                  <a:off x="2864" y="2659"/>
                  <a:ext cx="244" cy="249"/>
                </a:xfrm>
                <a:custGeom>
                  <a:avLst/>
                  <a:gdLst>
                    <a:gd name="T0" fmla="*/ 2147483647 w 954"/>
                    <a:gd name="T1" fmla="*/ 2147483647 h 972"/>
                    <a:gd name="T2" fmla="*/ 2147483647 w 954"/>
                    <a:gd name="T3" fmla="*/ 2147483647 h 972"/>
                    <a:gd name="T4" fmla="*/ 2147483647 w 954"/>
                    <a:gd name="T5" fmla="*/ 2147483647 h 972"/>
                    <a:gd name="T6" fmla="*/ 2147483647 w 954"/>
                    <a:gd name="T7" fmla="*/ 2147483647 h 972"/>
                    <a:gd name="T8" fmla="*/ 2147483647 w 954"/>
                    <a:gd name="T9" fmla="*/ 2147483647 h 972"/>
                    <a:gd name="T10" fmla="*/ 2147483647 w 954"/>
                    <a:gd name="T11" fmla="*/ 2147483647 h 972"/>
                    <a:gd name="T12" fmla="*/ 2147483647 w 954"/>
                    <a:gd name="T13" fmla="*/ 2147483647 h 972"/>
                    <a:gd name="T14" fmla="*/ 2147483647 w 954"/>
                    <a:gd name="T15" fmla="*/ 2147483647 h 972"/>
                    <a:gd name="T16" fmla="*/ 2147483647 w 954"/>
                    <a:gd name="T17" fmla="*/ 2147483647 h 972"/>
                    <a:gd name="T18" fmla="*/ 2147483647 w 954"/>
                    <a:gd name="T19" fmla="*/ 2147483647 h 972"/>
                    <a:gd name="T20" fmla="*/ 2147483647 w 954"/>
                    <a:gd name="T21" fmla="*/ 2147483647 h 972"/>
                    <a:gd name="T22" fmla="*/ 2147483647 w 954"/>
                    <a:gd name="T23" fmla="*/ 2147483647 h 972"/>
                    <a:gd name="T24" fmla="*/ 2147483647 w 954"/>
                    <a:gd name="T25" fmla="*/ 2147483647 h 972"/>
                    <a:gd name="T26" fmla="*/ 2147483647 w 954"/>
                    <a:gd name="T27" fmla="*/ 2147483647 h 972"/>
                    <a:gd name="T28" fmla="*/ 2147483647 w 954"/>
                    <a:gd name="T29" fmla="*/ 2147483647 h 972"/>
                    <a:gd name="T30" fmla="*/ 2147483647 w 954"/>
                    <a:gd name="T31" fmla="*/ 2147483647 h 972"/>
                    <a:gd name="T32" fmla="*/ 2147483647 w 954"/>
                    <a:gd name="T33" fmla="*/ 2147483647 h 972"/>
                    <a:gd name="T34" fmla="*/ 2147483647 w 954"/>
                    <a:gd name="T35" fmla="*/ 2147483647 h 972"/>
                    <a:gd name="T36" fmla="*/ 2147483647 w 954"/>
                    <a:gd name="T37" fmla="*/ 2147483647 h 972"/>
                    <a:gd name="T38" fmla="*/ 2147483647 w 954"/>
                    <a:gd name="T39" fmla="*/ 2147483647 h 972"/>
                    <a:gd name="T40" fmla="*/ 2147483647 w 954"/>
                    <a:gd name="T41" fmla="*/ 2147483647 h 972"/>
                    <a:gd name="T42" fmla="*/ 2147483647 w 954"/>
                    <a:gd name="T43" fmla="*/ 2147483647 h 972"/>
                    <a:gd name="T44" fmla="*/ 2147483647 w 954"/>
                    <a:gd name="T45" fmla="*/ 2147483647 h 972"/>
                    <a:gd name="T46" fmla="*/ 2147483647 w 954"/>
                    <a:gd name="T47" fmla="*/ 2147483647 h 972"/>
                    <a:gd name="T48" fmla="*/ 2147483647 w 954"/>
                    <a:gd name="T49" fmla="*/ 2147483647 h 972"/>
                    <a:gd name="T50" fmla="*/ 2147483647 w 954"/>
                    <a:gd name="T51" fmla="*/ 2147483647 h 972"/>
                    <a:gd name="T52" fmla="*/ 2147483647 w 954"/>
                    <a:gd name="T53" fmla="*/ 2147483647 h 972"/>
                    <a:gd name="T54" fmla="*/ 2147483647 w 954"/>
                    <a:gd name="T55" fmla="*/ 2147483647 h 972"/>
                    <a:gd name="T56" fmla="*/ 2147483647 w 954"/>
                    <a:gd name="T57" fmla="*/ 2147483647 h 972"/>
                    <a:gd name="T58" fmla="*/ 2147483647 w 954"/>
                    <a:gd name="T59" fmla="*/ 2147483647 h 972"/>
                    <a:gd name="T60" fmla="*/ 2147483647 w 954"/>
                    <a:gd name="T61" fmla="*/ 2147483647 h 972"/>
                    <a:gd name="T62" fmla="*/ 2147483647 w 954"/>
                    <a:gd name="T63" fmla="*/ 2147483647 h 972"/>
                    <a:gd name="T64" fmla="*/ 2147483647 w 954"/>
                    <a:gd name="T65" fmla="*/ 2147483647 h 972"/>
                    <a:gd name="T66" fmla="*/ 2147483647 w 954"/>
                    <a:gd name="T67" fmla="*/ 0 h 972"/>
                    <a:gd name="T68" fmla="*/ 2147483647 w 954"/>
                    <a:gd name="T69" fmla="*/ 2147483647 h 972"/>
                    <a:gd name="T70" fmla="*/ 2147483647 w 954"/>
                    <a:gd name="T71" fmla="*/ 2147483647 h 972"/>
                    <a:gd name="T72" fmla="*/ 0 w 954"/>
                    <a:gd name="T73" fmla="*/ 2147483647 h 972"/>
                    <a:gd name="T74" fmla="*/ 2147483647 w 954"/>
                    <a:gd name="T75" fmla="*/ 2147483647 h 972"/>
                    <a:gd name="T76" fmla="*/ 2147483647 w 954"/>
                    <a:gd name="T77" fmla="*/ 2147483647 h 972"/>
                    <a:gd name="T78" fmla="*/ 2147483647 w 954"/>
                    <a:gd name="T79" fmla="*/ 2147483647 h 972"/>
                    <a:gd name="T80" fmla="*/ 2147483647 w 954"/>
                    <a:gd name="T81" fmla="*/ 2147483647 h 972"/>
                    <a:gd name="T82" fmla="*/ 2147483647 w 954"/>
                    <a:gd name="T83" fmla="*/ 2147483647 h 972"/>
                    <a:gd name="T84" fmla="*/ 2147483647 w 954"/>
                    <a:gd name="T85" fmla="*/ 2147483647 h 972"/>
                    <a:gd name="T86" fmla="*/ 2147483647 w 954"/>
                    <a:gd name="T87" fmla="*/ 2147483647 h 972"/>
                    <a:gd name="T88" fmla="*/ 2147483647 w 954"/>
                    <a:gd name="T89" fmla="*/ 2147483647 h 972"/>
                    <a:gd name="T90" fmla="*/ 2147483647 w 954"/>
                    <a:gd name="T91" fmla="*/ 2147483647 h 972"/>
                    <a:gd name="T92" fmla="*/ 2147483647 w 954"/>
                    <a:gd name="T93" fmla="*/ 2147483647 h 972"/>
                    <a:gd name="T94" fmla="*/ 2147483647 w 954"/>
                    <a:gd name="T95" fmla="*/ 2147483647 h 972"/>
                    <a:gd name="T96" fmla="*/ 2147483647 w 954"/>
                    <a:gd name="T97" fmla="*/ 2147483647 h 972"/>
                    <a:gd name="T98" fmla="*/ 2147483647 w 954"/>
                    <a:gd name="T99" fmla="*/ 2147483647 h 972"/>
                    <a:gd name="T100" fmla="*/ 2147483647 w 954"/>
                    <a:gd name="T101" fmla="*/ 2147483647 h 972"/>
                    <a:gd name="T102" fmla="*/ 2147483647 w 954"/>
                    <a:gd name="T103" fmla="*/ 2147483647 h 972"/>
                    <a:gd name="T104" fmla="*/ 2147483647 w 954"/>
                    <a:gd name="T105" fmla="*/ 2147483647 h 972"/>
                    <a:gd name="T106" fmla="*/ 2147483647 w 954"/>
                    <a:gd name="T107" fmla="*/ 2147483647 h 972"/>
                    <a:gd name="T108" fmla="*/ 2147483647 w 954"/>
                    <a:gd name="T109" fmla="*/ 2147483647 h 972"/>
                    <a:gd name="T110" fmla="*/ 2147483647 w 954"/>
                    <a:gd name="T111" fmla="*/ 2147483647 h 972"/>
                    <a:gd name="T112" fmla="*/ 2147483647 w 954"/>
                    <a:gd name="T113" fmla="*/ 2147483647 h 972"/>
                    <a:gd name="T114" fmla="*/ 2147483647 w 954"/>
                    <a:gd name="T115" fmla="*/ 2147483647 h 972"/>
                    <a:gd name="T116" fmla="*/ 2147483647 w 954"/>
                    <a:gd name="T117" fmla="*/ 2147483647 h 972"/>
                    <a:gd name="T118" fmla="*/ 2147483647 w 954"/>
                    <a:gd name="T119" fmla="*/ 2147483647 h 97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54"/>
                    <a:gd name="T181" fmla="*/ 0 h 972"/>
                    <a:gd name="T182" fmla="*/ 954 w 954"/>
                    <a:gd name="T183" fmla="*/ 972 h 97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54" h="972">
                      <a:moveTo>
                        <a:pt x="366" y="894"/>
                      </a:moveTo>
                      <a:lnTo>
                        <a:pt x="372" y="894"/>
                      </a:lnTo>
                      <a:lnTo>
                        <a:pt x="390" y="912"/>
                      </a:lnTo>
                      <a:lnTo>
                        <a:pt x="390" y="936"/>
                      </a:lnTo>
                      <a:lnTo>
                        <a:pt x="396" y="948"/>
                      </a:lnTo>
                      <a:lnTo>
                        <a:pt x="402" y="954"/>
                      </a:lnTo>
                      <a:lnTo>
                        <a:pt x="426" y="954"/>
                      </a:lnTo>
                      <a:lnTo>
                        <a:pt x="432" y="960"/>
                      </a:lnTo>
                      <a:lnTo>
                        <a:pt x="432" y="966"/>
                      </a:lnTo>
                      <a:lnTo>
                        <a:pt x="438" y="972"/>
                      </a:lnTo>
                      <a:lnTo>
                        <a:pt x="462" y="972"/>
                      </a:lnTo>
                      <a:lnTo>
                        <a:pt x="474" y="960"/>
                      </a:lnTo>
                      <a:lnTo>
                        <a:pt x="486" y="960"/>
                      </a:lnTo>
                      <a:lnTo>
                        <a:pt x="498" y="972"/>
                      </a:lnTo>
                      <a:lnTo>
                        <a:pt x="522" y="972"/>
                      </a:lnTo>
                      <a:lnTo>
                        <a:pt x="522" y="948"/>
                      </a:lnTo>
                      <a:lnTo>
                        <a:pt x="534" y="948"/>
                      </a:lnTo>
                      <a:lnTo>
                        <a:pt x="534" y="942"/>
                      </a:lnTo>
                      <a:lnTo>
                        <a:pt x="540" y="936"/>
                      </a:lnTo>
                      <a:lnTo>
                        <a:pt x="552" y="930"/>
                      </a:lnTo>
                      <a:lnTo>
                        <a:pt x="570" y="930"/>
                      </a:lnTo>
                      <a:lnTo>
                        <a:pt x="582" y="414"/>
                      </a:lnTo>
                      <a:lnTo>
                        <a:pt x="654" y="414"/>
                      </a:lnTo>
                      <a:lnTo>
                        <a:pt x="648" y="288"/>
                      </a:lnTo>
                      <a:lnTo>
                        <a:pt x="654" y="282"/>
                      </a:lnTo>
                      <a:lnTo>
                        <a:pt x="654" y="108"/>
                      </a:lnTo>
                      <a:lnTo>
                        <a:pt x="690" y="108"/>
                      </a:lnTo>
                      <a:lnTo>
                        <a:pt x="708" y="102"/>
                      </a:lnTo>
                      <a:lnTo>
                        <a:pt x="744" y="102"/>
                      </a:lnTo>
                      <a:lnTo>
                        <a:pt x="792" y="90"/>
                      </a:lnTo>
                      <a:lnTo>
                        <a:pt x="804" y="84"/>
                      </a:lnTo>
                      <a:lnTo>
                        <a:pt x="822" y="84"/>
                      </a:lnTo>
                      <a:lnTo>
                        <a:pt x="828" y="90"/>
                      </a:lnTo>
                      <a:lnTo>
                        <a:pt x="828" y="108"/>
                      </a:lnTo>
                      <a:lnTo>
                        <a:pt x="834" y="108"/>
                      </a:lnTo>
                      <a:lnTo>
                        <a:pt x="834" y="126"/>
                      </a:lnTo>
                      <a:lnTo>
                        <a:pt x="840" y="126"/>
                      </a:lnTo>
                      <a:lnTo>
                        <a:pt x="882" y="84"/>
                      </a:lnTo>
                      <a:lnTo>
                        <a:pt x="906" y="84"/>
                      </a:lnTo>
                      <a:lnTo>
                        <a:pt x="918" y="72"/>
                      </a:lnTo>
                      <a:lnTo>
                        <a:pt x="954" y="66"/>
                      </a:lnTo>
                      <a:lnTo>
                        <a:pt x="936" y="48"/>
                      </a:lnTo>
                      <a:lnTo>
                        <a:pt x="906" y="54"/>
                      </a:lnTo>
                      <a:lnTo>
                        <a:pt x="906" y="48"/>
                      </a:lnTo>
                      <a:lnTo>
                        <a:pt x="900" y="42"/>
                      </a:lnTo>
                      <a:lnTo>
                        <a:pt x="882" y="42"/>
                      </a:lnTo>
                      <a:lnTo>
                        <a:pt x="876" y="48"/>
                      </a:lnTo>
                      <a:lnTo>
                        <a:pt x="870" y="48"/>
                      </a:lnTo>
                      <a:lnTo>
                        <a:pt x="846" y="60"/>
                      </a:lnTo>
                      <a:lnTo>
                        <a:pt x="828" y="54"/>
                      </a:lnTo>
                      <a:lnTo>
                        <a:pt x="816" y="60"/>
                      </a:lnTo>
                      <a:lnTo>
                        <a:pt x="780" y="72"/>
                      </a:lnTo>
                      <a:lnTo>
                        <a:pt x="732" y="78"/>
                      </a:lnTo>
                      <a:lnTo>
                        <a:pt x="696" y="84"/>
                      </a:lnTo>
                      <a:lnTo>
                        <a:pt x="624" y="84"/>
                      </a:lnTo>
                      <a:lnTo>
                        <a:pt x="618" y="72"/>
                      </a:lnTo>
                      <a:lnTo>
                        <a:pt x="546" y="78"/>
                      </a:lnTo>
                      <a:lnTo>
                        <a:pt x="540" y="66"/>
                      </a:lnTo>
                      <a:lnTo>
                        <a:pt x="504" y="66"/>
                      </a:lnTo>
                      <a:lnTo>
                        <a:pt x="480" y="42"/>
                      </a:lnTo>
                      <a:lnTo>
                        <a:pt x="480" y="36"/>
                      </a:lnTo>
                      <a:lnTo>
                        <a:pt x="174" y="36"/>
                      </a:lnTo>
                      <a:lnTo>
                        <a:pt x="168" y="30"/>
                      </a:lnTo>
                      <a:lnTo>
                        <a:pt x="156" y="30"/>
                      </a:lnTo>
                      <a:lnTo>
                        <a:pt x="132" y="18"/>
                      </a:lnTo>
                      <a:lnTo>
                        <a:pt x="126" y="6"/>
                      </a:lnTo>
                      <a:lnTo>
                        <a:pt x="120" y="0"/>
                      </a:lnTo>
                      <a:lnTo>
                        <a:pt x="90" y="0"/>
                      </a:lnTo>
                      <a:lnTo>
                        <a:pt x="90" y="6"/>
                      </a:lnTo>
                      <a:lnTo>
                        <a:pt x="72" y="24"/>
                      </a:lnTo>
                      <a:lnTo>
                        <a:pt x="42" y="24"/>
                      </a:lnTo>
                      <a:lnTo>
                        <a:pt x="36" y="18"/>
                      </a:lnTo>
                      <a:lnTo>
                        <a:pt x="18" y="24"/>
                      </a:lnTo>
                      <a:lnTo>
                        <a:pt x="0" y="24"/>
                      </a:lnTo>
                      <a:lnTo>
                        <a:pt x="6" y="96"/>
                      </a:lnTo>
                      <a:lnTo>
                        <a:pt x="12" y="108"/>
                      </a:lnTo>
                      <a:lnTo>
                        <a:pt x="30" y="126"/>
                      </a:lnTo>
                      <a:lnTo>
                        <a:pt x="36" y="138"/>
                      </a:lnTo>
                      <a:lnTo>
                        <a:pt x="54" y="162"/>
                      </a:lnTo>
                      <a:lnTo>
                        <a:pt x="72" y="192"/>
                      </a:lnTo>
                      <a:lnTo>
                        <a:pt x="96" y="228"/>
                      </a:lnTo>
                      <a:lnTo>
                        <a:pt x="102" y="258"/>
                      </a:lnTo>
                      <a:lnTo>
                        <a:pt x="102" y="276"/>
                      </a:lnTo>
                      <a:lnTo>
                        <a:pt x="114" y="294"/>
                      </a:lnTo>
                      <a:lnTo>
                        <a:pt x="120" y="312"/>
                      </a:lnTo>
                      <a:lnTo>
                        <a:pt x="138" y="348"/>
                      </a:lnTo>
                      <a:lnTo>
                        <a:pt x="156" y="366"/>
                      </a:lnTo>
                      <a:lnTo>
                        <a:pt x="156" y="390"/>
                      </a:lnTo>
                      <a:lnTo>
                        <a:pt x="162" y="396"/>
                      </a:lnTo>
                      <a:lnTo>
                        <a:pt x="174" y="402"/>
                      </a:lnTo>
                      <a:lnTo>
                        <a:pt x="180" y="414"/>
                      </a:lnTo>
                      <a:lnTo>
                        <a:pt x="192" y="420"/>
                      </a:lnTo>
                      <a:lnTo>
                        <a:pt x="198" y="432"/>
                      </a:lnTo>
                      <a:lnTo>
                        <a:pt x="198" y="582"/>
                      </a:lnTo>
                      <a:lnTo>
                        <a:pt x="222" y="630"/>
                      </a:lnTo>
                      <a:lnTo>
                        <a:pt x="222" y="678"/>
                      </a:lnTo>
                      <a:lnTo>
                        <a:pt x="216" y="678"/>
                      </a:lnTo>
                      <a:lnTo>
                        <a:pt x="228" y="726"/>
                      </a:lnTo>
                      <a:lnTo>
                        <a:pt x="228" y="762"/>
                      </a:lnTo>
                      <a:lnTo>
                        <a:pt x="240" y="762"/>
                      </a:lnTo>
                      <a:lnTo>
                        <a:pt x="240" y="804"/>
                      </a:lnTo>
                      <a:lnTo>
                        <a:pt x="252" y="810"/>
                      </a:lnTo>
                      <a:lnTo>
                        <a:pt x="258" y="816"/>
                      </a:lnTo>
                      <a:lnTo>
                        <a:pt x="258" y="846"/>
                      </a:lnTo>
                      <a:lnTo>
                        <a:pt x="264" y="858"/>
                      </a:lnTo>
                      <a:lnTo>
                        <a:pt x="270" y="864"/>
                      </a:lnTo>
                      <a:lnTo>
                        <a:pt x="276" y="876"/>
                      </a:lnTo>
                      <a:lnTo>
                        <a:pt x="282" y="894"/>
                      </a:lnTo>
                      <a:lnTo>
                        <a:pt x="282" y="900"/>
                      </a:lnTo>
                      <a:lnTo>
                        <a:pt x="288" y="912"/>
                      </a:lnTo>
                      <a:lnTo>
                        <a:pt x="294" y="918"/>
                      </a:lnTo>
                      <a:lnTo>
                        <a:pt x="318" y="930"/>
                      </a:lnTo>
                      <a:lnTo>
                        <a:pt x="324" y="936"/>
                      </a:lnTo>
                      <a:lnTo>
                        <a:pt x="330" y="936"/>
                      </a:lnTo>
                      <a:lnTo>
                        <a:pt x="330" y="942"/>
                      </a:lnTo>
                      <a:lnTo>
                        <a:pt x="348" y="930"/>
                      </a:lnTo>
                      <a:lnTo>
                        <a:pt x="348" y="924"/>
                      </a:lnTo>
                      <a:lnTo>
                        <a:pt x="354" y="918"/>
                      </a:lnTo>
                      <a:lnTo>
                        <a:pt x="360" y="906"/>
                      </a:lnTo>
                      <a:lnTo>
                        <a:pt x="360" y="900"/>
                      </a:lnTo>
                      <a:lnTo>
                        <a:pt x="366" y="894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1" name="Mozambique" descr="© INSCALE GmbH, 15.06.2010"/>
                <p:cNvSpPr>
                  <a:spLocks/>
                </p:cNvSpPr>
                <p:nvPr/>
              </p:nvSpPr>
              <p:spPr bwMode="auto">
                <a:xfrm>
                  <a:off x="3197" y="2526"/>
                  <a:ext cx="195" cy="342"/>
                </a:xfrm>
                <a:custGeom>
                  <a:avLst/>
                  <a:gdLst>
                    <a:gd name="T0" fmla="*/ 2147483647 w 762"/>
                    <a:gd name="T1" fmla="*/ 2147483647 h 1338"/>
                    <a:gd name="T2" fmla="*/ 2147483647 w 762"/>
                    <a:gd name="T3" fmla="*/ 2147483647 h 1338"/>
                    <a:gd name="T4" fmla="*/ 2147483647 w 762"/>
                    <a:gd name="T5" fmla="*/ 2147483647 h 1338"/>
                    <a:gd name="T6" fmla="*/ 2147483647 w 762"/>
                    <a:gd name="T7" fmla="*/ 2147483647 h 1338"/>
                    <a:gd name="T8" fmla="*/ 2147483647 w 762"/>
                    <a:gd name="T9" fmla="*/ 2147483647 h 1338"/>
                    <a:gd name="T10" fmla="*/ 2147483647 w 762"/>
                    <a:gd name="T11" fmla="*/ 2147483647 h 1338"/>
                    <a:gd name="T12" fmla="*/ 2147483647 w 762"/>
                    <a:gd name="T13" fmla="*/ 2147483647 h 1338"/>
                    <a:gd name="T14" fmla="*/ 2147483647 w 762"/>
                    <a:gd name="T15" fmla="*/ 2147483647 h 1338"/>
                    <a:gd name="T16" fmla="*/ 2147483647 w 762"/>
                    <a:gd name="T17" fmla="*/ 2147483647 h 1338"/>
                    <a:gd name="T18" fmla="*/ 2147483647 w 762"/>
                    <a:gd name="T19" fmla="*/ 2147483647 h 1338"/>
                    <a:gd name="T20" fmla="*/ 2147483647 w 762"/>
                    <a:gd name="T21" fmla="*/ 2147483647 h 1338"/>
                    <a:gd name="T22" fmla="*/ 2147483647 w 762"/>
                    <a:gd name="T23" fmla="*/ 2147483647 h 1338"/>
                    <a:gd name="T24" fmla="*/ 2147483647 w 762"/>
                    <a:gd name="T25" fmla="*/ 2147483647 h 1338"/>
                    <a:gd name="T26" fmla="*/ 2147483647 w 762"/>
                    <a:gd name="T27" fmla="*/ 2147483647 h 1338"/>
                    <a:gd name="T28" fmla="*/ 2147483647 w 762"/>
                    <a:gd name="T29" fmla="*/ 2147483647 h 1338"/>
                    <a:gd name="T30" fmla="*/ 2147483647 w 762"/>
                    <a:gd name="T31" fmla="*/ 2147483647 h 1338"/>
                    <a:gd name="T32" fmla="*/ 2147483647 w 762"/>
                    <a:gd name="T33" fmla="*/ 2147483647 h 1338"/>
                    <a:gd name="T34" fmla="*/ 2147483647 w 762"/>
                    <a:gd name="T35" fmla="*/ 2147483647 h 1338"/>
                    <a:gd name="T36" fmla="*/ 2147483647 w 762"/>
                    <a:gd name="T37" fmla="*/ 2147483647 h 1338"/>
                    <a:gd name="T38" fmla="*/ 2147483647 w 762"/>
                    <a:gd name="T39" fmla="*/ 2147483647 h 1338"/>
                    <a:gd name="T40" fmla="*/ 2147483647 w 762"/>
                    <a:gd name="T41" fmla="*/ 2147483647 h 1338"/>
                    <a:gd name="T42" fmla="*/ 2147483647 w 762"/>
                    <a:gd name="T43" fmla="*/ 2147483647 h 1338"/>
                    <a:gd name="T44" fmla="*/ 2147483647 w 762"/>
                    <a:gd name="T45" fmla="*/ 2147483647 h 1338"/>
                    <a:gd name="T46" fmla="*/ 2147483647 w 762"/>
                    <a:gd name="T47" fmla="*/ 2147483647 h 1338"/>
                    <a:gd name="T48" fmla="*/ 2147483647 w 762"/>
                    <a:gd name="T49" fmla="*/ 2147483647 h 1338"/>
                    <a:gd name="T50" fmla="*/ 2147483647 w 762"/>
                    <a:gd name="T51" fmla="*/ 2147483647 h 1338"/>
                    <a:gd name="T52" fmla="*/ 2147483647 w 762"/>
                    <a:gd name="T53" fmla="*/ 2147483647 h 1338"/>
                    <a:gd name="T54" fmla="*/ 2147483647 w 762"/>
                    <a:gd name="T55" fmla="*/ 2147483647 h 1338"/>
                    <a:gd name="T56" fmla="*/ 0 w 762"/>
                    <a:gd name="T57" fmla="*/ 2147483647 h 1338"/>
                    <a:gd name="T58" fmla="*/ 2147483647 w 762"/>
                    <a:gd name="T59" fmla="*/ 2147483647 h 1338"/>
                    <a:gd name="T60" fmla="*/ 2147483647 w 762"/>
                    <a:gd name="T61" fmla="*/ 2147483647 h 1338"/>
                    <a:gd name="T62" fmla="*/ 2147483647 w 762"/>
                    <a:gd name="T63" fmla="*/ 2147483647 h 1338"/>
                    <a:gd name="T64" fmla="*/ 2147483647 w 762"/>
                    <a:gd name="T65" fmla="*/ 2147483647 h 1338"/>
                    <a:gd name="T66" fmla="*/ 2147483647 w 762"/>
                    <a:gd name="T67" fmla="*/ 2147483647 h 1338"/>
                    <a:gd name="T68" fmla="*/ 2147483647 w 762"/>
                    <a:gd name="T69" fmla="*/ 2147483647 h 1338"/>
                    <a:gd name="T70" fmla="*/ 2147483647 w 762"/>
                    <a:gd name="T71" fmla="*/ 2147483647 h 1338"/>
                    <a:gd name="T72" fmla="*/ 2147483647 w 762"/>
                    <a:gd name="T73" fmla="*/ 2147483647 h 1338"/>
                    <a:gd name="T74" fmla="*/ 2147483647 w 762"/>
                    <a:gd name="T75" fmla="*/ 2147483647 h 1338"/>
                    <a:gd name="T76" fmla="*/ 2147483647 w 762"/>
                    <a:gd name="T77" fmla="*/ 2147483647 h 1338"/>
                    <a:gd name="T78" fmla="*/ 2147483647 w 762"/>
                    <a:gd name="T79" fmla="*/ 2147483647 h 1338"/>
                    <a:gd name="T80" fmla="*/ 2147483647 w 762"/>
                    <a:gd name="T81" fmla="*/ 2147483647 h 1338"/>
                    <a:gd name="T82" fmla="*/ 2147483647 w 762"/>
                    <a:gd name="T83" fmla="*/ 2147483647 h 1338"/>
                    <a:gd name="T84" fmla="*/ 2147483647 w 762"/>
                    <a:gd name="T85" fmla="*/ 2147483647 h 1338"/>
                    <a:gd name="T86" fmla="*/ 2147483647 w 762"/>
                    <a:gd name="T87" fmla="*/ 2147483647 h 1338"/>
                    <a:gd name="T88" fmla="*/ 2147483647 w 762"/>
                    <a:gd name="T89" fmla="*/ 2147483647 h 1338"/>
                    <a:gd name="T90" fmla="*/ 2147483647 w 762"/>
                    <a:gd name="T91" fmla="*/ 2147483647 h 1338"/>
                    <a:gd name="T92" fmla="*/ 2147483647 w 762"/>
                    <a:gd name="T93" fmla="*/ 2147483647 h 1338"/>
                    <a:gd name="T94" fmla="*/ 2147483647 w 762"/>
                    <a:gd name="T95" fmla="*/ 2147483647 h 1338"/>
                    <a:gd name="T96" fmla="*/ 2147483647 w 762"/>
                    <a:gd name="T97" fmla="*/ 2147483647 h 1338"/>
                    <a:gd name="T98" fmla="*/ 2147483647 w 762"/>
                    <a:gd name="T99" fmla="*/ 2147483647 h 1338"/>
                    <a:gd name="T100" fmla="*/ 2147483647 w 762"/>
                    <a:gd name="T101" fmla="*/ 2147483647 h 1338"/>
                    <a:gd name="T102" fmla="*/ 2147483647 w 762"/>
                    <a:gd name="T103" fmla="*/ 2147483647 h 1338"/>
                    <a:gd name="T104" fmla="*/ 2147483647 w 762"/>
                    <a:gd name="T105" fmla="*/ 2147483647 h 1338"/>
                    <a:gd name="T106" fmla="*/ 2147483647 w 762"/>
                    <a:gd name="T107" fmla="*/ 2147483647 h 1338"/>
                    <a:gd name="T108" fmla="*/ 2147483647 w 762"/>
                    <a:gd name="T109" fmla="*/ 2147483647 h 1338"/>
                    <a:gd name="T110" fmla="*/ 2147483647 w 762"/>
                    <a:gd name="T111" fmla="*/ 2147483647 h 1338"/>
                    <a:gd name="T112" fmla="*/ 2147483647 w 762"/>
                    <a:gd name="T113" fmla="*/ 2147483647 h 1338"/>
                    <a:gd name="T114" fmla="*/ 2147483647 w 762"/>
                    <a:gd name="T115" fmla="*/ 2147483647 h 1338"/>
                    <a:gd name="T116" fmla="*/ 2147483647 w 762"/>
                    <a:gd name="T117" fmla="*/ 2147483647 h 1338"/>
                    <a:gd name="T118" fmla="*/ 2147483647 w 762"/>
                    <a:gd name="T119" fmla="*/ 2147483647 h 1338"/>
                    <a:gd name="T120" fmla="*/ 2147483647 w 762"/>
                    <a:gd name="T121" fmla="*/ 2147483647 h 1338"/>
                    <a:gd name="T122" fmla="*/ 2147483647 w 762"/>
                    <a:gd name="T123" fmla="*/ 2147483647 h 133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762"/>
                    <a:gd name="T187" fmla="*/ 0 h 1338"/>
                    <a:gd name="T188" fmla="*/ 762 w 762"/>
                    <a:gd name="T189" fmla="*/ 1338 h 133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762" h="1338">
                      <a:moveTo>
                        <a:pt x="762" y="342"/>
                      </a:moveTo>
                      <a:lnTo>
                        <a:pt x="762" y="324"/>
                      </a:lnTo>
                      <a:lnTo>
                        <a:pt x="756" y="318"/>
                      </a:lnTo>
                      <a:lnTo>
                        <a:pt x="744" y="318"/>
                      </a:lnTo>
                      <a:lnTo>
                        <a:pt x="744" y="258"/>
                      </a:lnTo>
                      <a:lnTo>
                        <a:pt x="732" y="246"/>
                      </a:lnTo>
                      <a:lnTo>
                        <a:pt x="750" y="234"/>
                      </a:lnTo>
                      <a:lnTo>
                        <a:pt x="738" y="186"/>
                      </a:lnTo>
                      <a:lnTo>
                        <a:pt x="750" y="156"/>
                      </a:lnTo>
                      <a:lnTo>
                        <a:pt x="738" y="120"/>
                      </a:lnTo>
                      <a:lnTo>
                        <a:pt x="738" y="108"/>
                      </a:lnTo>
                      <a:lnTo>
                        <a:pt x="750" y="72"/>
                      </a:lnTo>
                      <a:lnTo>
                        <a:pt x="756" y="42"/>
                      </a:lnTo>
                      <a:lnTo>
                        <a:pt x="756" y="12"/>
                      </a:lnTo>
                      <a:lnTo>
                        <a:pt x="744" y="0"/>
                      </a:lnTo>
                      <a:lnTo>
                        <a:pt x="666" y="54"/>
                      </a:lnTo>
                      <a:lnTo>
                        <a:pt x="636" y="60"/>
                      </a:lnTo>
                      <a:lnTo>
                        <a:pt x="630" y="60"/>
                      </a:lnTo>
                      <a:lnTo>
                        <a:pt x="618" y="72"/>
                      </a:lnTo>
                      <a:lnTo>
                        <a:pt x="606" y="78"/>
                      </a:lnTo>
                      <a:lnTo>
                        <a:pt x="594" y="78"/>
                      </a:lnTo>
                      <a:lnTo>
                        <a:pt x="594" y="72"/>
                      </a:lnTo>
                      <a:lnTo>
                        <a:pt x="588" y="66"/>
                      </a:lnTo>
                      <a:lnTo>
                        <a:pt x="564" y="66"/>
                      </a:lnTo>
                      <a:lnTo>
                        <a:pt x="558" y="72"/>
                      </a:lnTo>
                      <a:lnTo>
                        <a:pt x="552" y="84"/>
                      </a:lnTo>
                      <a:lnTo>
                        <a:pt x="540" y="90"/>
                      </a:lnTo>
                      <a:lnTo>
                        <a:pt x="528" y="102"/>
                      </a:lnTo>
                      <a:lnTo>
                        <a:pt x="510" y="102"/>
                      </a:lnTo>
                      <a:lnTo>
                        <a:pt x="498" y="96"/>
                      </a:lnTo>
                      <a:lnTo>
                        <a:pt x="492" y="90"/>
                      </a:lnTo>
                      <a:lnTo>
                        <a:pt x="486" y="90"/>
                      </a:lnTo>
                      <a:lnTo>
                        <a:pt x="468" y="108"/>
                      </a:lnTo>
                      <a:lnTo>
                        <a:pt x="456" y="108"/>
                      </a:lnTo>
                      <a:lnTo>
                        <a:pt x="450" y="102"/>
                      </a:lnTo>
                      <a:lnTo>
                        <a:pt x="438" y="96"/>
                      </a:lnTo>
                      <a:lnTo>
                        <a:pt x="432" y="84"/>
                      </a:lnTo>
                      <a:lnTo>
                        <a:pt x="420" y="78"/>
                      </a:lnTo>
                      <a:lnTo>
                        <a:pt x="408" y="78"/>
                      </a:lnTo>
                      <a:lnTo>
                        <a:pt x="396" y="90"/>
                      </a:lnTo>
                      <a:lnTo>
                        <a:pt x="390" y="90"/>
                      </a:lnTo>
                      <a:lnTo>
                        <a:pt x="384" y="96"/>
                      </a:lnTo>
                      <a:lnTo>
                        <a:pt x="354" y="96"/>
                      </a:lnTo>
                      <a:lnTo>
                        <a:pt x="354" y="114"/>
                      </a:lnTo>
                      <a:lnTo>
                        <a:pt x="330" y="138"/>
                      </a:lnTo>
                      <a:lnTo>
                        <a:pt x="330" y="150"/>
                      </a:lnTo>
                      <a:lnTo>
                        <a:pt x="342" y="162"/>
                      </a:lnTo>
                      <a:lnTo>
                        <a:pt x="348" y="174"/>
                      </a:lnTo>
                      <a:lnTo>
                        <a:pt x="348" y="204"/>
                      </a:lnTo>
                      <a:lnTo>
                        <a:pt x="342" y="216"/>
                      </a:lnTo>
                      <a:lnTo>
                        <a:pt x="336" y="234"/>
                      </a:lnTo>
                      <a:lnTo>
                        <a:pt x="336" y="246"/>
                      </a:lnTo>
                      <a:lnTo>
                        <a:pt x="342" y="246"/>
                      </a:lnTo>
                      <a:lnTo>
                        <a:pt x="342" y="252"/>
                      </a:lnTo>
                      <a:lnTo>
                        <a:pt x="348" y="252"/>
                      </a:lnTo>
                      <a:lnTo>
                        <a:pt x="372" y="276"/>
                      </a:lnTo>
                      <a:lnTo>
                        <a:pt x="384" y="300"/>
                      </a:lnTo>
                      <a:lnTo>
                        <a:pt x="390" y="306"/>
                      </a:lnTo>
                      <a:lnTo>
                        <a:pt x="396" y="318"/>
                      </a:lnTo>
                      <a:lnTo>
                        <a:pt x="408" y="336"/>
                      </a:lnTo>
                      <a:lnTo>
                        <a:pt x="420" y="348"/>
                      </a:lnTo>
                      <a:lnTo>
                        <a:pt x="420" y="366"/>
                      </a:lnTo>
                      <a:lnTo>
                        <a:pt x="414" y="372"/>
                      </a:lnTo>
                      <a:lnTo>
                        <a:pt x="408" y="384"/>
                      </a:lnTo>
                      <a:lnTo>
                        <a:pt x="402" y="390"/>
                      </a:lnTo>
                      <a:lnTo>
                        <a:pt x="402" y="450"/>
                      </a:lnTo>
                      <a:lnTo>
                        <a:pt x="396" y="456"/>
                      </a:lnTo>
                      <a:lnTo>
                        <a:pt x="372" y="456"/>
                      </a:lnTo>
                      <a:lnTo>
                        <a:pt x="360" y="462"/>
                      </a:lnTo>
                      <a:lnTo>
                        <a:pt x="354" y="474"/>
                      </a:lnTo>
                      <a:lnTo>
                        <a:pt x="354" y="492"/>
                      </a:lnTo>
                      <a:lnTo>
                        <a:pt x="360" y="492"/>
                      </a:lnTo>
                      <a:lnTo>
                        <a:pt x="366" y="498"/>
                      </a:lnTo>
                      <a:lnTo>
                        <a:pt x="366" y="528"/>
                      </a:lnTo>
                      <a:lnTo>
                        <a:pt x="354" y="534"/>
                      </a:lnTo>
                      <a:lnTo>
                        <a:pt x="348" y="540"/>
                      </a:lnTo>
                      <a:lnTo>
                        <a:pt x="342" y="534"/>
                      </a:lnTo>
                      <a:lnTo>
                        <a:pt x="342" y="522"/>
                      </a:lnTo>
                      <a:lnTo>
                        <a:pt x="348" y="516"/>
                      </a:lnTo>
                      <a:lnTo>
                        <a:pt x="348" y="504"/>
                      </a:lnTo>
                      <a:lnTo>
                        <a:pt x="336" y="498"/>
                      </a:lnTo>
                      <a:lnTo>
                        <a:pt x="330" y="492"/>
                      </a:lnTo>
                      <a:lnTo>
                        <a:pt x="318" y="486"/>
                      </a:lnTo>
                      <a:lnTo>
                        <a:pt x="312" y="480"/>
                      </a:lnTo>
                      <a:lnTo>
                        <a:pt x="300" y="474"/>
                      </a:lnTo>
                      <a:lnTo>
                        <a:pt x="300" y="444"/>
                      </a:lnTo>
                      <a:lnTo>
                        <a:pt x="288" y="444"/>
                      </a:lnTo>
                      <a:lnTo>
                        <a:pt x="288" y="438"/>
                      </a:lnTo>
                      <a:lnTo>
                        <a:pt x="294" y="432"/>
                      </a:lnTo>
                      <a:lnTo>
                        <a:pt x="306" y="426"/>
                      </a:lnTo>
                      <a:lnTo>
                        <a:pt x="312" y="420"/>
                      </a:lnTo>
                      <a:lnTo>
                        <a:pt x="300" y="402"/>
                      </a:lnTo>
                      <a:lnTo>
                        <a:pt x="312" y="396"/>
                      </a:lnTo>
                      <a:lnTo>
                        <a:pt x="318" y="366"/>
                      </a:lnTo>
                      <a:lnTo>
                        <a:pt x="312" y="366"/>
                      </a:lnTo>
                      <a:lnTo>
                        <a:pt x="312" y="330"/>
                      </a:lnTo>
                      <a:lnTo>
                        <a:pt x="306" y="324"/>
                      </a:lnTo>
                      <a:lnTo>
                        <a:pt x="288" y="324"/>
                      </a:lnTo>
                      <a:lnTo>
                        <a:pt x="282" y="330"/>
                      </a:lnTo>
                      <a:lnTo>
                        <a:pt x="252" y="330"/>
                      </a:lnTo>
                      <a:lnTo>
                        <a:pt x="222" y="282"/>
                      </a:lnTo>
                      <a:lnTo>
                        <a:pt x="216" y="282"/>
                      </a:lnTo>
                      <a:lnTo>
                        <a:pt x="210" y="288"/>
                      </a:lnTo>
                      <a:lnTo>
                        <a:pt x="192" y="294"/>
                      </a:lnTo>
                      <a:lnTo>
                        <a:pt x="180" y="300"/>
                      </a:lnTo>
                      <a:lnTo>
                        <a:pt x="162" y="312"/>
                      </a:lnTo>
                      <a:lnTo>
                        <a:pt x="138" y="324"/>
                      </a:lnTo>
                      <a:lnTo>
                        <a:pt x="132" y="324"/>
                      </a:lnTo>
                      <a:lnTo>
                        <a:pt x="120" y="330"/>
                      </a:lnTo>
                      <a:lnTo>
                        <a:pt x="102" y="336"/>
                      </a:lnTo>
                      <a:lnTo>
                        <a:pt x="84" y="336"/>
                      </a:lnTo>
                      <a:lnTo>
                        <a:pt x="72" y="342"/>
                      </a:lnTo>
                      <a:lnTo>
                        <a:pt x="60" y="342"/>
                      </a:lnTo>
                      <a:lnTo>
                        <a:pt x="42" y="360"/>
                      </a:lnTo>
                      <a:lnTo>
                        <a:pt x="12" y="360"/>
                      </a:lnTo>
                      <a:lnTo>
                        <a:pt x="0" y="372"/>
                      </a:lnTo>
                      <a:lnTo>
                        <a:pt x="18" y="390"/>
                      </a:lnTo>
                      <a:lnTo>
                        <a:pt x="24" y="444"/>
                      </a:lnTo>
                      <a:lnTo>
                        <a:pt x="84" y="444"/>
                      </a:lnTo>
                      <a:lnTo>
                        <a:pt x="96" y="462"/>
                      </a:lnTo>
                      <a:lnTo>
                        <a:pt x="114" y="462"/>
                      </a:lnTo>
                      <a:lnTo>
                        <a:pt x="132" y="486"/>
                      </a:lnTo>
                      <a:lnTo>
                        <a:pt x="138" y="486"/>
                      </a:lnTo>
                      <a:lnTo>
                        <a:pt x="150" y="480"/>
                      </a:lnTo>
                      <a:lnTo>
                        <a:pt x="162" y="480"/>
                      </a:lnTo>
                      <a:lnTo>
                        <a:pt x="180" y="498"/>
                      </a:lnTo>
                      <a:lnTo>
                        <a:pt x="192" y="498"/>
                      </a:lnTo>
                      <a:lnTo>
                        <a:pt x="204" y="510"/>
                      </a:lnTo>
                      <a:lnTo>
                        <a:pt x="204" y="516"/>
                      </a:lnTo>
                      <a:lnTo>
                        <a:pt x="198" y="528"/>
                      </a:lnTo>
                      <a:lnTo>
                        <a:pt x="192" y="534"/>
                      </a:lnTo>
                      <a:lnTo>
                        <a:pt x="204" y="552"/>
                      </a:lnTo>
                      <a:lnTo>
                        <a:pt x="192" y="564"/>
                      </a:lnTo>
                      <a:lnTo>
                        <a:pt x="204" y="576"/>
                      </a:lnTo>
                      <a:lnTo>
                        <a:pt x="198" y="582"/>
                      </a:lnTo>
                      <a:lnTo>
                        <a:pt x="198" y="588"/>
                      </a:lnTo>
                      <a:lnTo>
                        <a:pt x="192" y="594"/>
                      </a:lnTo>
                      <a:lnTo>
                        <a:pt x="192" y="606"/>
                      </a:lnTo>
                      <a:lnTo>
                        <a:pt x="204" y="630"/>
                      </a:lnTo>
                      <a:lnTo>
                        <a:pt x="204" y="642"/>
                      </a:lnTo>
                      <a:lnTo>
                        <a:pt x="198" y="648"/>
                      </a:lnTo>
                      <a:lnTo>
                        <a:pt x="198" y="654"/>
                      </a:lnTo>
                      <a:lnTo>
                        <a:pt x="192" y="654"/>
                      </a:lnTo>
                      <a:lnTo>
                        <a:pt x="192" y="666"/>
                      </a:lnTo>
                      <a:lnTo>
                        <a:pt x="174" y="678"/>
                      </a:lnTo>
                      <a:lnTo>
                        <a:pt x="192" y="702"/>
                      </a:lnTo>
                      <a:lnTo>
                        <a:pt x="174" y="720"/>
                      </a:lnTo>
                      <a:lnTo>
                        <a:pt x="174" y="732"/>
                      </a:lnTo>
                      <a:lnTo>
                        <a:pt x="198" y="756"/>
                      </a:lnTo>
                      <a:lnTo>
                        <a:pt x="198" y="762"/>
                      </a:lnTo>
                      <a:lnTo>
                        <a:pt x="192" y="774"/>
                      </a:lnTo>
                      <a:lnTo>
                        <a:pt x="180" y="786"/>
                      </a:lnTo>
                      <a:lnTo>
                        <a:pt x="180" y="798"/>
                      </a:lnTo>
                      <a:lnTo>
                        <a:pt x="168" y="810"/>
                      </a:lnTo>
                      <a:lnTo>
                        <a:pt x="156" y="816"/>
                      </a:lnTo>
                      <a:lnTo>
                        <a:pt x="156" y="846"/>
                      </a:lnTo>
                      <a:lnTo>
                        <a:pt x="144" y="858"/>
                      </a:lnTo>
                      <a:lnTo>
                        <a:pt x="156" y="876"/>
                      </a:lnTo>
                      <a:lnTo>
                        <a:pt x="138" y="882"/>
                      </a:lnTo>
                      <a:lnTo>
                        <a:pt x="72" y="966"/>
                      </a:lnTo>
                      <a:lnTo>
                        <a:pt x="72" y="996"/>
                      </a:lnTo>
                      <a:lnTo>
                        <a:pt x="78" y="1014"/>
                      </a:lnTo>
                      <a:lnTo>
                        <a:pt x="78" y="1032"/>
                      </a:lnTo>
                      <a:lnTo>
                        <a:pt x="84" y="1044"/>
                      </a:lnTo>
                      <a:lnTo>
                        <a:pt x="84" y="1062"/>
                      </a:lnTo>
                      <a:lnTo>
                        <a:pt x="114" y="1122"/>
                      </a:lnTo>
                      <a:lnTo>
                        <a:pt x="114" y="1212"/>
                      </a:lnTo>
                      <a:lnTo>
                        <a:pt x="90" y="1248"/>
                      </a:lnTo>
                      <a:lnTo>
                        <a:pt x="114" y="1248"/>
                      </a:lnTo>
                      <a:lnTo>
                        <a:pt x="108" y="1260"/>
                      </a:lnTo>
                      <a:lnTo>
                        <a:pt x="108" y="1284"/>
                      </a:lnTo>
                      <a:lnTo>
                        <a:pt x="114" y="1290"/>
                      </a:lnTo>
                      <a:lnTo>
                        <a:pt x="120" y="1290"/>
                      </a:lnTo>
                      <a:lnTo>
                        <a:pt x="126" y="1314"/>
                      </a:lnTo>
                      <a:lnTo>
                        <a:pt x="144" y="1314"/>
                      </a:lnTo>
                      <a:lnTo>
                        <a:pt x="156" y="1326"/>
                      </a:lnTo>
                      <a:lnTo>
                        <a:pt x="162" y="1338"/>
                      </a:lnTo>
                      <a:lnTo>
                        <a:pt x="168" y="1320"/>
                      </a:lnTo>
                      <a:lnTo>
                        <a:pt x="168" y="1284"/>
                      </a:lnTo>
                      <a:lnTo>
                        <a:pt x="162" y="1272"/>
                      </a:lnTo>
                      <a:lnTo>
                        <a:pt x="156" y="1266"/>
                      </a:lnTo>
                      <a:lnTo>
                        <a:pt x="150" y="1266"/>
                      </a:lnTo>
                      <a:lnTo>
                        <a:pt x="150" y="1242"/>
                      </a:lnTo>
                      <a:lnTo>
                        <a:pt x="162" y="1230"/>
                      </a:lnTo>
                      <a:lnTo>
                        <a:pt x="222" y="1188"/>
                      </a:lnTo>
                      <a:lnTo>
                        <a:pt x="276" y="1158"/>
                      </a:lnTo>
                      <a:lnTo>
                        <a:pt x="294" y="1146"/>
                      </a:lnTo>
                      <a:lnTo>
                        <a:pt x="312" y="1140"/>
                      </a:lnTo>
                      <a:lnTo>
                        <a:pt x="330" y="1128"/>
                      </a:lnTo>
                      <a:lnTo>
                        <a:pt x="342" y="1122"/>
                      </a:lnTo>
                      <a:lnTo>
                        <a:pt x="360" y="1104"/>
                      </a:lnTo>
                      <a:lnTo>
                        <a:pt x="360" y="1080"/>
                      </a:lnTo>
                      <a:lnTo>
                        <a:pt x="354" y="1080"/>
                      </a:lnTo>
                      <a:lnTo>
                        <a:pt x="354" y="1086"/>
                      </a:lnTo>
                      <a:lnTo>
                        <a:pt x="348" y="1080"/>
                      </a:lnTo>
                      <a:lnTo>
                        <a:pt x="342" y="1080"/>
                      </a:lnTo>
                      <a:lnTo>
                        <a:pt x="342" y="1068"/>
                      </a:lnTo>
                      <a:lnTo>
                        <a:pt x="366" y="1020"/>
                      </a:lnTo>
                      <a:lnTo>
                        <a:pt x="366" y="990"/>
                      </a:lnTo>
                      <a:lnTo>
                        <a:pt x="360" y="984"/>
                      </a:lnTo>
                      <a:lnTo>
                        <a:pt x="360" y="978"/>
                      </a:lnTo>
                      <a:lnTo>
                        <a:pt x="372" y="948"/>
                      </a:lnTo>
                      <a:lnTo>
                        <a:pt x="366" y="942"/>
                      </a:lnTo>
                      <a:lnTo>
                        <a:pt x="348" y="960"/>
                      </a:lnTo>
                      <a:lnTo>
                        <a:pt x="354" y="918"/>
                      </a:lnTo>
                      <a:lnTo>
                        <a:pt x="348" y="906"/>
                      </a:lnTo>
                      <a:lnTo>
                        <a:pt x="336" y="900"/>
                      </a:lnTo>
                      <a:lnTo>
                        <a:pt x="330" y="888"/>
                      </a:lnTo>
                      <a:lnTo>
                        <a:pt x="330" y="870"/>
                      </a:lnTo>
                      <a:lnTo>
                        <a:pt x="336" y="858"/>
                      </a:lnTo>
                      <a:lnTo>
                        <a:pt x="336" y="834"/>
                      </a:lnTo>
                      <a:lnTo>
                        <a:pt x="324" y="822"/>
                      </a:lnTo>
                      <a:lnTo>
                        <a:pt x="318" y="822"/>
                      </a:lnTo>
                      <a:lnTo>
                        <a:pt x="312" y="816"/>
                      </a:lnTo>
                      <a:lnTo>
                        <a:pt x="312" y="792"/>
                      </a:lnTo>
                      <a:lnTo>
                        <a:pt x="318" y="780"/>
                      </a:lnTo>
                      <a:lnTo>
                        <a:pt x="324" y="762"/>
                      </a:lnTo>
                      <a:lnTo>
                        <a:pt x="336" y="750"/>
                      </a:lnTo>
                      <a:lnTo>
                        <a:pt x="372" y="732"/>
                      </a:lnTo>
                      <a:lnTo>
                        <a:pt x="378" y="726"/>
                      </a:lnTo>
                      <a:lnTo>
                        <a:pt x="378" y="714"/>
                      </a:lnTo>
                      <a:lnTo>
                        <a:pt x="390" y="690"/>
                      </a:lnTo>
                      <a:lnTo>
                        <a:pt x="396" y="684"/>
                      </a:lnTo>
                      <a:lnTo>
                        <a:pt x="402" y="684"/>
                      </a:lnTo>
                      <a:lnTo>
                        <a:pt x="414" y="678"/>
                      </a:lnTo>
                      <a:lnTo>
                        <a:pt x="420" y="678"/>
                      </a:lnTo>
                      <a:lnTo>
                        <a:pt x="426" y="672"/>
                      </a:lnTo>
                      <a:lnTo>
                        <a:pt x="450" y="660"/>
                      </a:lnTo>
                      <a:lnTo>
                        <a:pt x="462" y="648"/>
                      </a:lnTo>
                      <a:lnTo>
                        <a:pt x="474" y="612"/>
                      </a:lnTo>
                      <a:lnTo>
                        <a:pt x="498" y="576"/>
                      </a:lnTo>
                      <a:lnTo>
                        <a:pt x="522" y="564"/>
                      </a:lnTo>
                      <a:lnTo>
                        <a:pt x="558" y="552"/>
                      </a:lnTo>
                      <a:lnTo>
                        <a:pt x="600" y="534"/>
                      </a:lnTo>
                      <a:lnTo>
                        <a:pt x="624" y="522"/>
                      </a:lnTo>
                      <a:lnTo>
                        <a:pt x="630" y="516"/>
                      </a:lnTo>
                      <a:lnTo>
                        <a:pt x="666" y="498"/>
                      </a:lnTo>
                      <a:lnTo>
                        <a:pt x="672" y="492"/>
                      </a:lnTo>
                      <a:lnTo>
                        <a:pt x="684" y="486"/>
                      </a:lnTo>
                      <a:lnTo>
                        <a:pt x="684" y="474"/>
                      </a:lnTo>
                      <a:lnTo>
                        <a:pt x="714" y="444"/>
                      </a:lnTo>
                      <a:lnTo>
                        <a:pt x="714" y="432"/>
                      </a:lnTo>
                      <a:lnTo>
                        <a:pt x="720" y="420"/>
                      </a:lnTo>
                      <a:lnTo>
                        <a:pt x="732" y="414"/>
                      </a:lnTo>
                      <a:lnTo>
                        <a:pt x="738" y="402"/>
                      </a:lnTo>
                      <a:lnTo>
                        <a:pt x="744" y="396"/>
                      </a:lnTo>
                      <a:lnTo>
                        <a:pt x="744" y="378"/>
                      </a:lnTo>
                      <a:lnTo>
                        <a:pt x="750" y="372"/>
                      </a:lnTo>
                      <a:lnTo>
                        <a:pt x="762" y="348"/>
                      </a:lnTo>
                      <a:lnTo>
                        <a:pt x="762" y="34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2000" kern="0" noProof="1">
                    <a:solidFill>
                      <a:srgbClr val="645746"/>
                    </a:solidFill>
                  </a:endParaRPr>
                </a:p>
              </p:txBody>
            </p:sp>
            <p:sp>
              <p:nvSpPr>
                <p:cNvPr id="272" name="Morocco" descr="© INSCALE GmbH, 15.06.2010"/>
                <p:cNvSpPr>
                  <a:spLocks/>
                </p:cNvSpPr>
                <p:nvPr/>
              </p:nvSpPr>
              <p:spPr bwMode="auto">
                <a:xfrm>
                  <a:off x="2426" y="1571"/>
                  <a:ext cx="217" cy="169"/>
                </a:xfrm>
                <a:custGeom>
                  <a:avLst/>
                  <a:gdLst>
                    <a:gd name="T0" fmla="*/ 2147483647 w 846"/>
                    <a:gd name="T1" fmla="*/ 2147483647 h 660"/>
                    <a:gd name="T2" fmla="*/ 2147483647 w 846"/>
                    <a:gd name="T3" fmla="*/ 2147483647 h 660"/>
                    <a:gd name="T4" fmla="*/ 2147483647 w 846"/>
                    <a:gd name="T5" fmla="*/ 2147483647 h 660"/>
                    <a:gd name="T6" fmla="*/ 2147483647 w 846"/>
                    <a:gd name="T7" fmla="*/ 2147483647 h 660"/>
                    <a:gd name="T8" fmla="*/ 2147483647 w 846"/>
                    <a:gd name="T9" fmla="*/ 2147483647 h 660"/>
                    <a:gd name="T10" fmla="*/ 2147483647 w 846"/>
                    <a:gd name="T11" fmla="*/ 2147483647 h 660"/>
                    <a:gd name="T12" fmla="*/ 2147483647 w 846"/>
                    <a:gd name="T13" fmla="*/ 2147483647 h 660"/>
                    <a:gd name="T14" fmla="*/ 2147483647 w 846"/>
                    <a:gd name="T15" fmla="*/ 2147483647 h 660"/>
                    <a:gd name="T16" fmla="*/ 2147483647 w 846"/>
                    <a:gd name="T17" fmla="*/ 2147483647 h 660"/>
                    <a:gd name="T18" fmla="*/ 2147483647 w 846"/>
                    <a:gd name="T19" fmla="*/ 0 h 660"/>
                    <a:gd name="T20" fmla="*/ 2147483647 w 846"/>
                    <a:gd name="T21" fmla="*/ 2147483647 h 660"/>
                    <a:gd name="T22" fmla="*/ 2147483647 w 846"/>
                    <a:gd name="T23" fmla="*/ 2147483647 h 660"/>
                    <a:gd name="T24" fmla="*/ 2147483647 w 846"/>
                    <a:gd name="T25" fmla="*/ 2147483647 h 660"/>
                    <a:gd name="T26" fmla="*/ 2147483647 w 846"/>
                    <a:gd name="T27" fmla="*/ 2147483647 h 660"/>
                    <a:gd name="T28" fmla="*/ 2147483647 w 846"/>
                    <a:gd name="T29" fmla="*/ 2147483647 h 660"/>
                    <a:gd name="T30" fmla="*/ 2147483647 w 846"/>
                    <a:gd name="T31" fmla="*/ 2147483647 h 660"/>
                    <a:gd name="T32" fmla="*/ 2147483647 w 846"/>
                    <a:gd name="T33" fmla="*/ 2147483647 h 660"/>
                    <a:gd name="T34" fmla="*/ 2147483647 w 846"/>
                    <a:gd name="T35" fmla="*/ 2147483647 h 660"/>
                    <a:gd name="T36" fmla="*/ 2147483647 w 846"/>
                    <a:gd name="T37" fmla="*/ 2147483647 h 660"/>
                    <a:gd name="T38" fmla="*/ 2147483647 w 846"/>
                    <a:gd name="T39" fmla="*/ 2147483647 h 660"/>
                    <a:gd name="T40" fmla="*/ 2147483647 w 846"/>
                    <a:gd name="T41" fmla="*/ 2147483647 h 660"/>
                    <a:gd name="T42" fmla="*/ 2147483647 w 846"/>
                    <a:gd name="T43" fmla="*/ 2147483647 h 660"/>
                    <a:gd name="T44" fmla="*/ 2147483647 w 846"/>
                    <a:gd name="T45" fmla="*/ 2147483647 h 660"/>
                    <a:gd name="T46" fmla="*/ 2147483647 w 846"/>
                    <a:gd name="T47" fmla="*/ 2147483647 h 660"/>
                    <a:gd name="T48" fmla="*/ 2147483647 w 846"/>
                    <a:gd name="T49" fmla="*/ 2147483647 h 660"/>
                    <a:gd name="T50" fmla="*/ 2147483647 w 846"/>
                    <a:gd name="T51" fmla="*/ 2147483647 h 660"/>
                    <a:gd name="T52" fmla="*/ 2147483647 w 846"/>
                    <a:gd name="T53" fmla="*/ 2147483647 h 660"/>
                    <a:gd name="T54" fmla="*/ 2147483647 w 846"/>
                    <a:gd name="T55" fmla="*/ 2147483647 h 660"/>
                    <a:gd name="T56" fmla="*/ 2147483647 w 846"/>
                    <a:gd name="T57" fmla="*/ 2147483647 h 660"/>
                    <a:gd name="T58" fmla="*/ 2147483647 w 846"/>
                    <a:gd name="T59" fmla="*/ 2147483647 h 660"/>
                    <a:gd name="T60" fmla="*/ 2147483647 w 846"/>
                    <a:gd name="T61" fmla="*/ 2147483647 h 660"/>
                    <a:gd name="T62" fmla="*/ 2147483647 w 846"/>
                    <a:gd name="T63" fmla="*/ 2147483647 h 660"/>
                    <a:gd name="T64" fmla="*/ 2147483647 w 846"/>
                    <a:gd name="T65" fmla="*/ 2147483647 h 660"/>
                    <a:gd name="T66" fmla="*/ 2147483647 w 846"/>
                    <a:gd name="T67" fmla="*/ 2147483647 h 660"/>
                    <a:gd name="T68" fmla="*/ 2147483647 w 846"/>
                    <a:gd name="T69" fmla="*/ 2147483647 h 660"/>
                    <a:gd name="T70" fmla="*/ 2147483647 w 846"/>
                    <a:gd name="T71" fmla="*/ 2147483647 h 660"/>
                    <a:gd name="T72" fmla="*/ 2147483647 w 846"/>
                    <a:gd name="T73" fmla="*/ 2147483647 h 660"/>
                    <a:gd name="T74" fmla="*/ 2147483647 w 846"/>
                    <a:gd name="T75" fmla="*/ 2147483647 h 660"/>
                    <a:gd name="T76" fmla="*/ 2147483647 w 846"/>
                    <a:gd name="T77" fmla="*/ 2147483647 h 660"/>
                    <a:gd name="T78" fmla="*/ 2147483647 w 846"/>
                    <a:gd name="T79" fmla="*/ 2147483647 h 660"/>
                    <a:gd name="T80" fmla="*/ 2147483647 w 846"/>
                    <a:gd name="T81" fmla="*/ 2147483647 h 660"/>
                    <a:gd name="T82" fmla="*/ 2147483647 w 846"/>
                    <a:gd name="T83" fmla="*/ 2147483647 h 660"/>
                    <a:gd name="T84" fmla="*/ 2147483647 w 846"/>
                    <a:gd name="T85" fmla="*/ 2147483647 h 660"/>
                    <a:gd name="T86" fmla="*/ 2147483647 w 846"/>
                    <a:gd name="T87" fmla="*/ 2147483647 h 660"/>
                    <a:gd name="T88" fmla="*/ 2147483647 w 846"/>
                    <a:gd name="T89" fmla="*/ 2147483647 h 66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46"/>
                    <a:gd name="T136" fmla="*/ 0 h 660"/>
                    <a:gd name="T137" fmla="*/ 846 w 846"/>
                    <a:gd name="T138" fmla="*/ 660 h 66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46" h="660">
                      <a:moveTo>
                        <a:pt x="822" y="246"/>
                      </a:moveTo>
                      <a:lnTo>
                        <a:pt x="822" y="216"/>
                      </a:lnTo>
                      <a:lnTo>
                        <a:pt x="804" y="216"/>
                      </a:lnTo>
                      <a:lnTo>
                        <a:pt x="816" y="186"/>
                      </a:lnTo>
                      <a:lnTo>
                        <a:pt x="804" y="168"/>
                      </a:lnTo>
                      <a:lnTo>
                        <a:pt x="810" y="102"/>
                      </a:lnTo>
                      <a:lnTo>
                        <a:pt x="798" y="102"/>
                      </a:lnTo>
                      <a:lnTo>
                        <a:pt x="798" y="90"/>
                      </a:lnTo>
                      <a:lnTo>
                        <a:pt x="804" y="84"/>
                      </a:lnTo>
                      <a:lnTo>
                        <a:pt x="792" y="78"/>
                      </a:lnTo>
                      <a:lnTo>
                        <a:pt x="786" y="66"/>
                      </a:lnTo>
                      <a:lnTo>
                        <a:pt x="780" y="60"/>
                      </a:lnTo>
                      <a:lnTo>
                        <a:pt x="744" y="42"/>
                      </a:lnTo>
                      <a:lnTo>
                        <a:pt x="720" y="42"/>
                      </a:lnTo>
                      <a:lnTo>
                        <a:pt x="708" y="48"/>
                      </a:lnTo>
                      <a:lnTo>
                        <a:pt x="702" y="54"/>
                      </a:lnTo>
                      <a:lnTo>
                        <a:pt x="696" y="54"/>
                      </a:lnTo>
                      <a:lnTo>
                        <a:pt x="690" y="48"/>
                      </a:lnTo>
                      <a:lnTo>
                        <a:pt x="678" y="48"/>
                      </a:lnTo>
                      <a:lnTo>
                        <a:pt x="666" y="42"/>
                      </a:lnTo>
                      <a:lnTo>
                        <a:pt x="654" y="42"/>
                      </a:lnTo>
                      <a:lnTo>
                        <a:pt x="642" y="48"/>
                      </a:lnTo>
                      <a:lnTo>
                        <a:pt x="636" y="54"/>
                      </a:lnTo>
                      <a:lnTo>
                        <a:pt x="624" y="54"/>
                      </a:lnTo>
                      <a:lnTo>
                        <a:pt x="588" y="36"/>
                      </a:lnTo>
                      <a:lnTo>
                        <a:pt x="570" y="18"/>
                      </a:lnTo>
                      <a:lnTo>
                        <a:pt x="564" y="6"/>
                      </a:lnTo>
                      <a:lnTo>
                        <a:pt x="558" y="6"/>
                      </a:lnTo>
                      <a:lnTo>
                        <a:pt x="552" y="0"/>
                      </a:lnTo>
                      <a:lnTo>
                        <a:pt x="528" y="0"/>
                      </a:lnTo>
                      <a:lnTo>
                        <a:pt x="528" y="6"/>
                      </a:lnTo>
                      <a:lnTo>
                        <a:pt x="522" y="12"/>
                      </a:lnTo>
                      <a:lnTo>
                        <a:pt x="522" y="30"/>
                      </a:lnTo>
                      <a:lnTo>
                        <a:pt x="516" y="48"/>
                      </a:lnTo>
                      <a:lnTo>
                        <a:pt x="498" y="84"/>
                      </a:lnTo>
                      <a:lnTo>
                        <a:pt x="492" y="102"/>
                      </a:lnTo>
                      <a:lnTo>
                        <a:pt x="468" y="138"/>
                      </a:lnTo>
                      <a:lnTo>
                        <a:pt x="462" y="150"/>
                      </a:lnTo>
                      <a:lnTo>
                        <a:pt x="450" y="162"/>
                      </a:lnTo>
                      <a:lnTo>
                        <a:pt x="438" y="168"/>
                      </a:lnTo>
                      <a:lnTo>
                        <a:pt x="420" y="168"/>
                      </a:lnTo>
                      <a:lnTo>
                        <a:pt x="408" y="174"/>
                      </a:lnTo>
                      <a:lnTo>
                        <a:pt x="402" y="174"/>
                      </a:lnTo>
                      <a:lnTo>
                        <a:pt x="396" y="180"/>
                      </a:lnTo>
                      <a:lnTo>
                        <a:pt x="384" y="186"/>
                      </a:lnTo>
                      <a:lnTo>
                        <a:pt x="378" y="198"/>
                      </a:lnTo>
                      <a:lnTo>
                        <a:pt x="360" y="192"/>
                      </a:lnTo>
                      <a:lnTo>
                        <a:pt x="330" y="204"/>
                      </a:lnTo>
                      <a:lnTo>
                        <a:pt x="330" y="210"/>
                      </a:lnTo>
                      <a:lnTo>
                        <a:pt x="324" y="216"/>
                      </a:lnTo>
                      <a:lnTo>
                        <a:pt x="324" y="228"/>
                      </a:lnTo>
                      <a:lnTo>
                        <a:pt x="318" y="240"/>
                      </a:lnTo>
                      <a:lnTo>
                        <a:pt x="312" y="240"/>
                      </a:lnTo>
                      <a:lnTo>
                        <a:pt x="288" y="264"/>
                      </a:lnTo>
                      <a:lnTo>
                        <a:pt x="288" y="288"/>
                      </a:lnTo>
                      <a:lnTo>
                        <a:pt x="276" y="312"/>
                      </a:lnTo>
                      <a:lnTo>
                        <a:pt x="264" y="324"/>
                      </a:lnTo>
                      <a:lnTo>
                        <a:pt x="258" y="336"/>
                      </a:lnTo>
                      <a:lnTo>
                        <a:pt x="246" y="354"/>
                      </a:lnTo>
                      <a:lnTo>
                        <a:pt x="246" y="402"/>
                      </a:lnTo>
                      <a:lnTo>
                        <a:pt x="240" y="408"/>
                      </a:lnTo>
                      <a:lnTo>
                        <a:pt x="234" y="408"/>
                      </a:lnTo>
                      <a:lnTo>
                        <a:pt x="234" y="414"/>
                      </a:lnTo>
                      <a:lnTo>
                        <a:pt x="240" y="420"/>
                      </a:lnTo>
                      <a:lnTo>
                        <a:pt x="252" y="420"/>
                      </a:lnTo>
                      <a:lnTo>
                        <a:pt x="252" y="474"/>
                      </a:lnTo>
                      <a:lnTo>
                        <a:pt x="240" y="474"/>
                      </a:lnTo>
                      <a:lnTo>
                        <a:pt x="228" y="480"/>
                      </a:lnTo>
                      <a:lnTo>
                        <a:pt x="192" y="540"/>
                      </a:lnTo>
                      <a:lnTo>
                        <a:pt x="180" y="552"/>
                      </a:lnTo>
                      <a:lnTo>
                        <a:pt x="168" y="552"/>
                      </a:lnTo>
                      <a:lnTo>
                        <a:pt x="162" y="558"/>
                      </a:lnTo>
                      <a:lnTo>
                        <a:pt x="150" y="564"/>
                      </a:lnTo>
                      <a:lnTo>
                        <a:pt x="144" y="576"/>
                      </a:lnTo>
                      <a:lnTo>
                        <a:pt x="132" y="588"/>
                      </a:lnTo>
                      <a:lnTo>
                        <a:pt x="126" y="600"/>
                      </a:lnTo>
                      <a:lnTo>
                        <a:pt x="120" y="606"/>
                      </a:lnTo>
                      <a:lnTo>
                        <a:pt x="84" y="624"/>
                      </a:lnTo>
                      <a:lnTo>
                        <a:pt x="66" y="624"/>
                      </a:lnTo>
                      <a:lnTo>
                        <a:pt x="54" y="630"/>
                      </a:lnTo>
                      <a:lnTo>
                        <a:pt x="48" y="630"/>
                      </a:lnTo>
                      <a:lnTo>
                        <a:pt x="42" y="636"/>
                      </a:lnTo>
                      <a:lnTo>
                        <a:pt x="12" y="636"/>
                      </a:lnTo>
                      <a:lnTo>
                        <a:pt x="6" y="642"/>
                      </a:lnTo>
                      <a:lnTo>
                        <a:pt x="6" y="654"/>
                      </a:lnTo>
                      <a:lnTo>
                        <a:pt x="0" y="660"/>
                      </a:lnTo>
                      <a:lnTo>
                        <a:pt x="312" y="660"/>
                      </a:lnTo>
                      <a:lnTo>
                        <a:pt x="312" y="600"/>
                      </a:lnTo>
                      <a:lnTo>
                        <a:pt x="318" y="570"/>
                      </a:lnTo>
                      <a:lnTo>
                        <a:pt x="330" y="564"/>
                      </a:lnTo>
                      <a:lnTo>
                        <a:pt x="336" y="558"/>
                      </a:lnTo>
                      <a:lnTo>
                        <a:pt x="348" y="552"/>
                      </a:lnTo>
                      <a:lnTo>
                        <a:pt x="378" y="522"/>
                      </a:lnTo>
                      <a:lnTo>
                        <a:pt x="378" y="516"/>
                      </a:lnTo>
                      <a:lnTo>
                        <a:pt x="396" y="516"/>
                      </a:lnTo>
                      <a:lnTo>
                        <a:pt x="426" y="498"/>
                      </a:lnTo>
                      <a:lnTo>
                        <a:pt x="438" y="504"/>
                      </a:lnTo>
                      <a:lnTo>
                        <a:pt x="444" y="510"/>
                      </a:lnTo>
                      <a:lnTo>
                        <a:pt x="456" y="510"/>
                      </a:lnTo>
                      <a:lnTo>
                        <a:pt x="462" y="498"/>
                      </a:lnTo>
                      <a:lnTo>
                        <a:pt x="462" y="492"/>
                      </a:lnTo>
                      <a:lnTo>
                        <a:pt x="486" y="486"/>
                      </a:lnTo>
                      <a:lnTo>
                        <a:pt x="492" y="474"/>
                      </a:lnTo>
                      <a:lnTo>
                        <a:pt x="504" y="474"/>
                      </a:lnTo>
                      <a:lnTo>
                        <a:pt x="516" y="480"/>
                      </a:lnTo>
                      <a:lnTo>
                        <a:pt x="540" y="480"/>
                      </a:lnTo>
                      <a:lnTo>
                        <a:pt x="552" y="468"/>
                      </a:lnTo>
                      <a:lnTo>
                        <a:pt x="564" y="444"/>
                      </a:lnTo>
                      <a:lnTo>
                        <a:pt x="570" y="438"/>
                      </a:lnTo>
                      <a:lnTo>
                        <a:pt x="576" y="426"/>
                      </a:lnTo>
                      <a:lnTo>
                        <a:pt x="618" y="426"/>
                      </a:lnTo>
                      <a:lnTo>
                        <a:pt x="624" y="420"/>
                      </a:lnTo>
                      <a:lnTo>
                        <a:pt x="636" y="414"/>
                      </a:lnTo>
                      <a:lnTo>
                        <a:pt x="648" y="402"/>
                      </a:lnTo>
                      <a:lnTo>
                        <a:pt x="648" y="396"/>
                      </a:lnTo>
                      <a:lnTo>
                        <a:pt x="672" y="384"/>
                      </a:lnTo>
                      <a:lnTo>
                        <a:pt x="660" y="366"/>
                      </a:lnTo>
                      <a:lnTo>
                        <a:pt x="654" y="354"/>
                      </a:lnTo>
                      <a:lnTo>
                        <a:pt x="648" y="348"/>
                      </a:lnTo>
                      <a:lnTo>
                        <a:pt x="648" y="336"/>
                      </a:lnTo>
                      <a:lnTo>
                        <a:pt x="654" y="330"/>
                      </a:lnTo>
                      <a:lnTo>
                        <a:pt x="678" y="330"/>
                      </a:lnTo>
                      <a:lnTo>
                        <a:pt x="690" y="324"/>
                      </a:lnTo>
                      <a:lnTo>
                        <a:pt x="714" y="324"/>
                      </a:lnTo>
                      <a:lnTo>
                        <a:pt x="714" y="312"/>
                      </a:lnTo>
                      <a:lnTo>
                        <a:pt x="720" y="306"/>
                      </a:lnTo>
                      <a:lnTo>
                        <a:pt x="720" y="300"/>
                      </a:lnTo>
                      <a:lnTo>
                        <a:pt x="732" y="300"/>
                      </a:lnTo>
                      <a:lnTo>
                        <a:pt x="738" y="306"/>
                      </a:lnTo>
                      <a:lnTo>
                        <a:pt x="744" y="300"/>
                      </a:lnTo>
                      <a:lnTo>
                        <a:pt x="744" y="294"/>
                      </a:lnTo>
                      <a:lnTo>
                        <a:pt x="762" y="294"/>
                      </a:lnTo>
                      <a:lnTo>
                        <a:pt x="774" y="300"/>
                      </a:lnTo>
                      <a:lnTo>
                        <a:pt x="828" y="294"/>
                      </a:lnTo>
                      <a:lnTo>
                        <a:pt x="828" y="282"/>
                      </a:lnTo>
                      <a:lnTo>
                        <a:pt x="846" y="264"/>
                      </a:lnTo>
                      <a:lnTo>
                        <a:pt x="822" y="24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3" name="Mauritania" descr="© INSCALE GmbH, 15.06.2010"/>
                <p:cNvSpPr>
                  <a:spLocks/>
                </p:cNvSpPr>
                <p:nvPr/>
              </p:nvSpPr>
              <p:spPr bwMode="auto">
                <a:xfrm>
                  <a:off x="2353" y="1749"/>
                  <a:ext cx="219" cy="257"/>
                </a:xfrm>
                <a:custGeom>
                  <a:avLst/>
                  <a:gdLst>
                    <a:gd name="T0" fmla="*/ 2147483647 w 858"/>
                    <a:gd name="T1" fmla="*/ 2147483647 h 1002"/>
                    <a:gd name="T2" fmla="*/ 2147483647 w 858"/>
                    <a:gd name="T3" fmla="*/ 2147483647 h 1002"/>
                    <a:gd name="T4" fmla="*/ 2147483647 w 858"/>
                    <a:gd name="T5" fmla="*/ 2147483647 h 1002"/>
                    <a:gd name="T6" fmla="*/ 2147483647 w 858"/>
                    <a:gd name="T7" fmla="*/ 2147483647 h 1002"/>
                    <a:gd name="T8" fmla="*/ 2147483647 w 858"/>
                    <a:gd name="T9" fmla="*/ 2147483647 h 1002"/>
                    <a:gd name="T10" fmla="*/ 2147483647 w 858"/>
                    <a:gd name="T11" fmla="*/ 2147483647 h 1002"/>
                    <a:gd name="T12" fmla="*/ 2147483647 w 858"/>
                    <a:gd name="T13" fmla="*/ 2147483647 h 1002"/>
                    <a:gd name="T14" fmla="*/ 2147483647 w 858"/>
                    <a:gd name="T15" fmla="*/ 2147483647 h 1002"/>
                    <a:gd name="T16" fmla="*/ 2147483647 w 858"/>
                    <a:gd name="T17" fmla="*/ 2147483647 h 1002"/>
                    <a:gd name="T18" fmla="*/ 2147483647 w 858"/>
                    <a:gd name="T19" fmla="*/ 2147483647 h 1002"/>
                    <a:gd name="T20" fmla="*/ 2147483647 w 858"/>
                    <a:gd name="T21" fmla="*/ 2147483647 h 1002"/>
                    <a:gd name="T22" fmla="*/ 2147483647 w 858"/>
                    <a:gd name="T23" fmla="*/ 2147483647 h 1002"/>
                    <a:gd name="T24" fmla="*/ 2147483647 w 858"/>
                    <a:gd name="T25" fmla="*/ 2147483647 h 1002"/>
                    <a:gd name="T26" fmla="*/ 2147483647 w 858"/>
                    <a:gd name="T27" fmla="*/ 2147483647 h 1002"/>
                    <a:gd name="T28" fmla="*/ 2147483647 w 858"/>
                    <a:gd name="T29" fmla="*/ 2147483647 h 1002"/>
                    <a:gd name="T30" fmla="*/ 2147483647 w 858"/>
                    <a:gd name="T31" fmla="*/ 2147483647 h 1002"/>
                    <a:gd name="T32" fmla="*/ 2147483647 w 858"/>
                    <a:gd name="T33" fmla="*/ 2147483647 h 1002"/>
                    <a:gd name="T34" fmla="*/ 2147483647 w 858"/>
                    <a:gd name="T35" fmla="*/ 2147483647 h 1002"/>
                    <a:gd name="T36" fmla="*/ 2147483647 w 858"/>
                    <a:gd name="T37" fmla="*/ 2147483647 h 1002"/>
                    <a:gd name="T38" fmla="*/ 2147483647 w 858"/>
                    <a:gd name="T39" fmla="*/ 2147483647 h 1002"/>
                    <a:gd name="T40" fmla="*/ 2147483647 w 858"/>
                    <a:gd name="T41" fmla="*/ 2147483647 h 1002"/>
                    <a:gd name="T42" fmla="*/ 2147483647 w 858"/>
                    <a:gd name="T43" fmla="*/ 2147483647 h 1002"/>
                    <a:gd name="T44" fmla="*/ 2147483647 w 858"/>
                    <a:gd name="T45" fmla="*/ 2147483647 h 1002"/>
                    <a:gd name="T46" fmla="*/ 2147483647 w 858"/>
                    <a:gd name="T47" fmla="*/ 2147483647 h 1002"/>
                    <a:gd name="T48" fmla="*/ 2147483647 w 858"/>
                    <a:gd name="T49" fmla="*/ 2147483647 h 1002"/>
                    <a:gd name="T50" fmla="*/ 2147483647 w 858"/>
                    <a:gd name="T51" fmla="*/ 2147483647 h 1002"/>
                    <a:gd name="T52" fmla="*/ 2147483647 w 858"/>
                    <a:gd name="T53" fmla="*/ 2147483647 h 1002"/>
                    <a:gd name="T54" fmla="*/ 2147483647 w 858"/>
                    <a:gd name="T55" fmla="*/ 2147483647 h 1002"/>
                    <a:gd name="T56" fmla="*/ 2147483647 w 858"/>
                    <a:gd name="T57" fmla="*/ 2147483647 h 1002"/>
                    <a:gd name="T58" fmla="*/ 2147483647 w 858"/>
                    <a:gd name="T59" fmla="*/ 2147483647 h 1002"/>
                    <a:gd name="T60" fmla="*/ 2147483647 w 858"/>
                    <a:gd name="T61" fmla="*/ 2147483647 h 1002"/>
                    <a:gd name="T62" fmla="*/ 2147483647 w 858"/>
                    <a:gd name="T63" fmla="*/ 2147483647 h 1002"/>
                    <a:gd name="T64" fmla="*/ 2147483647 w 858"/>
                    <a:gd name="T65" fmla="*/ 2147483647 h 1002"/>
                    <a:gd name="T66" fmla="*/ 2147483647 w 858"/>
                    <a:gd name="T67" fmla="*/ 2147483647 h 1002"/>
                    <a:gd name="T68" fmla="*/ 2147483647 w 858"/>
                    <a:gd name="T69" fmla="*/ 2147483647 h 1002"/>
                    <a:gd name="T70" fmla="*/ 2147483647 w 858"/>
                    <a:gd name="T71" fmla="*/ 2147483647 h 1002"/>
                    <a:gd name="T72" fmla="*/ 2147483647 w 858"/>
                    <a:gd name="T73" fmla="*/ 2147483647 h 1002"/>
                    <a:gd name="T74" fmla="*/ 2147483647 w 858"/>
                    <a:gd name="T75" fmla="*/ 2147483647 h 1002"/>
                    <a:gd name="T76" fmla="*/ 2147483647 w 858"/>
                    <a:gd name="T77" fmla="*/ 2147483647 h 1002"/>
                    <a:gd name="T78" fmla="*/ 2147483647 w 858"/>
                    <a:gd name="T79" fmla="*/ 2147483647 h 1002"/>
                    <a:gd name="T80" fmla="*/ 2147483647 w 858"/>
                    <a:gd name="T81" fmla="*/ 2147483647 h 1002"/>
                    <a:gd name="T82" fmla="*/ 2147483647 w 858"/>
                    <a:gd name="T83" fmla="*/ 2147483647 h 1002"/>
                    <a:gd name="T84" fmla="*/ 2147483647 w 858"/>
                    <a:gd name="T85" fmla="*/ 2147483647 h 1002"/>
                    <a:gd name="T86" fmla="*/ 2147483647 w 858"/>
                    <a:gd name="T87" fmla="*/ 2147483647 h 1002"/>
                    <a:gd name="T88" fmla="*/ 2147483647 w 858"/>
                    <a:gd name="T89" fmla="*/ 2147483647 h 1002"/>
                    <a:gd name="T90" fmla="*/ 2147483647 w 858"/>
                    <a:gd name="T91" fmla="*/ 2147483647 h 1002"/>
                    <a:gd name="T92" fmla="*/ 2147483647 w 858"/>
                    <a:gd name="T93" fmla="*/ 2147483647 h 1002"/>
                    <a:gd name="T94" fmla="*/ 2147483647 w 858"/>
                    <a:gd name="T95" fmla="*/ 2147483647 h 1002"/>
                    <a:gd name="T96" fmla="*/ 2147483647 w 858"/>
                    <a:gd name="T97" fmla="*/ 2147483647 h 1002"/>
                    <a:gd name="T98" fmla="*/ 0 w 858"/>
                    <a:gd name="T99" fmla="*/ 2147483647 h 100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858"/>
                    <a:gd name="T151" fmla="*/ 0 h 1002"/>
                    <a:gd name="T152" fmla="*/ 858 w 858"/>
                    <a:gd name="T153" fmla="*/ 1002 h 100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858" h="1002">
                      <a:moveTo>
                        <a:pt x="0" y="498"/>
                      </a:moveTo>
                      <a:lnTo>
                        <a:pt x="18" y="498"/>
                      </a:lnTo>
                      <a:lnTo>
                        <a:pt x="18" y="528"/>
                      </a:lnTo>
                      <a:lnTo>
                        <a:pt x="24" y="534"/>
                      </a:lnTo>
                      <a:lnTo>
                        <a:pt x="30" y="534"/>
                      </a:lnTo>
                      <a:lnTo>
                        <a:pt x="30" y="528"/>
                      </a:lnTo>
                      <a:lnTo>
                        <a:pt x="36" y="522"/>
                      </a:lnTo>
                      <a:lnTo>
                        <a:pt x="48" y="558"/>
                      </a:lnTo>
                      <a:lnTo>
                        <a:pt x="42" y="600"/>
                      </a:lnTo>
                      <a:lnTo>
                        <a:pt x="30" y="600"/>
                      </a:lnTo>
                      <a:lnTo>
                        <a:pt x="36" y="624"/>
                      </a:lnTo>
                      <a:lnTo>
                        <a:pt x="24" y="630"/>
                      </a:lnTo>
                      <a:lnTo>
                        <a:pt x="30" y="642"/>
                      </a:lnTo>
                      <a:lnTo>
                        <a:pt x="36" y="648"/>
                      </a:lnTo>
                      <a:lnTo>
                        <a:pt x="48" y="666"/>
                      </a:lnTo>
                      <a:lnTo>
                        <a:pt x="60" y="690"/>
                      </a:lnTo>
                      <a:lnTo>
                        <a:pt x="60" y="720"/>
                      </a:lnTo>
                      <a:lnTo>
                        <a:pt x="54" y="738"/>
                      </a:lnTo>
                      <a:lnTo>
                        <a:pt x="54" y="750"/>
                      </a:lnTo>
                      <a:lnTo>
                        <a:pt x="48" y="756"/>
                      </a:lnTo>
                      <a:lnTo>
                        <a:pt x="48" y="804"/>
                      </a:lnTo>
                      <a:lnTo>
                        <a:pt x="42" y="816"/>
                      </a:lnTo>
                      <a:lnTo>
                        <a:pt x="30" y="822"/>
                      </a:lnTo>
                      <a:lnTo>
                        <a:pt x="24" y="840"/>
                      </a:lnTo>
                      <a:lnTo>
                        <a:pt x="18" y="852"/>
                      </a:lnTo>
                      <a:lnTo>
                        <a:pt x="18" y="864"/>
                      </a:lnTo>
                      <a:lnTo>
                        <a:pt x="12" y="876"/>
                      </a:lnTo>
                      <a:lnTo>
                        <a:pt x="12" y="906"/>
                      </a:lnTo>
                      <a:lnTo>
                        <a:pt x="18" y="900"/>
                      </a:lnTo>
                      <a:lnTo>
                        <a:pt x="36" y="864"/>
                      </a:lnTo>
                      <a:lnTo>
                        <a:pt x="42" y="858"/>
                      </a:lnTo>
                      <a:lnTo>
                        <a:pt x="54" y="852"/>
                      </a:lnTo>
                      <a:lnTo>
                        <a:pt x="60" y="852"/>
                      </a:lnTo>
                      <a:lnTo>
                        <a:pt x="66" y="858"/>
                      </a:lnTo>
                      <a:lnTo>
                        <a:pt x="72" y="858"/>
                      </a:lnTo>
                      <a:lnTo>
                        <a:pt x="84" y="852"/>
                      </a:lnTo>
                      <a:lnTo>
                        <a:pt x="114" y="858"/>
                      </a:lnTo>
                      <a:lnTo>
                        <a:pt x="114" y="840"/>
                      </a:lnTo>
                      <a:lnTo>
                        <a:pt x="138" y="852"/>
                      </a:lnTo>
                      <a:lnTo>
                        <a:pt x="162" y="852"/>
                      </a:lnTo>
                      <a:lnTo>
                        <a:pt x="174" y="858"/>
                      </a:lnTo>
                      <a:lnTo>
                        <a:pt x="180" y="858"/>
                      </a:lnTo>
                      <a:lnTo>
                        <a:pt x="186" y="870"/>
                      </a:lnTo>
                      <a:lnTo>
                        <a:pt x="198" y="882"/>
                      </a:lnTo>
                      <a:lnTo>
                        <a:pt x="204" y="894"/>
                      </a:lnTo>
                      <a:lnTo>
                        <a:pt x="216" y="888"/>
                      </a:lnTo>
                      <a:lnTo>
                        <a:pt x="234" y="888"/>
                      </a:lnTo>
                      <a:lnTo>
                        <a:pt x="240" y="894"/>
                      </a:lnTo>
                      <a:lnTo>
                        <a:pt x="240" y="900"/>
                      </a:lnTo>
                      <a:lnTo>
                        <a:pt x="246" y="912"/>
                      </a:lnTo>
                      <a:lnTo>
                        <a:pt x="246" y="942"/>
                      </a:lnTo>
                      <a:lnTo>
                        <a:pt x="264" y="942"/>
                      </a:lnTo>
                      <a:lnTo>
                        <a:pt x="270" y="948"/>
                      </a:lnTo>
                      <a:lnTo>
                        <a:pt x="270" y="972"/>
                      </a:lnTo>
                      <a:lnTo>
                        <a:pt x="300" y="978"/>
                      </a:lnTo>
                      <a:lnTo>
                        <a:pt x="312" y="1002"/>
                      </a:lnTo>
                      <a:lnTo>
                        <a:pt x="330" y="1002"/>
                      </a:lnTo>
                      <a:lnTo>
                        <a:pt x="342" y="996"/>
                      </a:lnTo>
                      <a:lnTo>
                        <a:pt x="348" y="996"/>
                      </a:lnTo>
                      <a:lnTo>
                        <a:pt x="348" y="948"/>
                      </a:lnTo>
                      <a:lnTo>
                        <a:pt x="360" y="936"/>
                      </a:lnTo>
                      <a:lnTo>
                        <a:pt x="378" y="936"/>
                      </a:lnTo>
                      <a:lnTo>
                        <a:pt x="402" y="960"/>
                      </a:lnTo>
                      <a:lnTo>
                        <a:pt x="408" y="972"/>
                      </a:lnTo>
                      <a:lnTo>
                        <a:pt x="420" y="948"/>
                      </a:lnTo>
                      <a:lnTo>
                        <a:pt x="456" y="948"/>
                      </a:lnTo>
                      <a:lnTo>
                        <a:pt x="462" y="954"/>
                      </a:lnTo>
                      <a:lnTo>
                        <a:pt x="492" y="954"/>
                      </a:lnTo>
                      <a:lnTo>
                        <a:pt x="504" y="948"/>
                      </a:lnTo>
                      <a:lnTo>
                        <a:pt x="510" y="948"/>
                      </a:lnTo>
                      <a:lnTo>
                        <a:pt x="510" y="936"/>
                      </a:lnTo>
                      <a:lnTo>
                        <a:pt x="516" y="930"/>
                      </a:lnTo>
                      <a:lnTo>
                        <a:pt x="522" y="930"/>
                      </a:lnTo>
                      <a:lnTo>
                        <a:pt x="522" y="942"/>
                      </a:lnTo>
                      <a:lnTo>
                        <a:pt x="786" y="942"/>
                      </a:lnTo>
                      <a:lnTo>
                        <a:pt x="798" y="900"/>
                      </a:lnTo>
                      <a:lnTo>
                        <a:pt x="804" y="894"/>
                      </a:lnTo>
                      <a:lnTo>
                        <a:pt x="804" y="882"/>
                      </a:lnTo>
                      <a:lnTo>
                        <a:pt x="786" y="864"/>
                      </a:lnTo>
                      <a:lnTo>
                        <a:pt x="780" y="864"/>
                      </a:lnTo>
                      <a:lnTo>
                        <a:pt x="738" y="174"/>
                      </a:lnTo>
                      <a:lnTo>
                        <a:pt x="858" y="180"/>
                      </a:lnTo>
                      <a:lnTo>
                        <a:pt x="600" y="0"/>
                      </a:lnTo>
                      <a:lnTo>
                        <a:pt x="594" y="48"/>
                      </a:lnTo>
                      <a:lnTo>
                        <a:pt x="588" y="54"/>
                      </a:lnTo>
                      <a:lnTo>
                        <a:pt x="588" y="90"/>
                      </a:lnTo>
                      <a:lnTo>
                        <a:pt x="366" y="96"/>
                      </a:lnTo>
                      <a:lnTo>
                        <a:pt x="366" y="108"/>
                      </a:lnTo>
                      <a:lnTo>
                        <a:pt x="354" y="114"/>
                      </a:lnTo>
                      <a:lnTo>
                        <a:pt x="354" y="306"/>
                      </a:lnTo>
                      <a:lnTo>
                        <a:pt x="348" y="312"/>
                      </a:lnTo>
                      <a:lnTo>
                        <a:pt x="336" y="318"/>
                      </a:lnTo>
                      <a:lnTo>
                        <a:pt x="306" y="318"/>
                      </a:lnTo>
                      <a:lnTo>
                        <a:pt x="282" y="330"/>
                      </a:lnTo>
                      <a:lnTo>
                        <a:pt x="276" y="342"/>
                      </a:lnTo>
                      <a:lnTo>
                        <a:pt x="276" y="360"/>
                      </a:lnTo>
                      <a:lnTo>
                        <a:pt x="282" y="372"/>
                      </a:lnTo>
                      <a:lnTo>
                        <a:pt x="276" y="474"/>
                      </a:lnTo>
                      <a:lnTo>
                        <a:pt x="0" y="474"/>
                      </a:lnTo>
                      <a:lnTo>
                        <a:pt x="0" y="49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4" name="Mali" descr="© INSCALE GmbH, 15.06.2010"/>
                <p:cNvSpPr>
                  <a:spLocks/>
                </p:cNvSpPr>
                <p:nvPr/>
              </p:nvSpPr>
              <p:spPr bwMode="auto">
                <a:xfrm>
                  <a:off x="2433" y="1794"/>
                  <a:ext cx="297" cy="307"/>
                </a:xfrm>
                <a:custGeom>
                  <a:avLst/>
                  <a:gdLst>
                    <a:gd name="T0" fmla="*/ 2147483647 w 1164"/>
                    <a:gd name="T1" fmla="*/ 2147483647 h 1200"/>
                    <a:gd name="T2" fmla="*/ 2147483647 w 1164"/>
                    <a:gd name="T3" fmla="*/ 2147483647 h 1200"/>
                    <a:gd name="T4" fmla="*/ 2147483647 w 1164"/>
                    <a:gd name="T5" fmla="*/ 2147483647 h 1200"/>
                    <a:gd name="T6" fmla="*/ 2147483647 w 1164"/>
                    <a:gd name="T7" fmla="*/ 2147483647 h 1200"/>
                    <a:gd name="T8" fmla="*/ 2147483647 w 1164"/>
                    <a:gd name="T9" fmla="*/ 2147483647 h 1200"/>
                    <a:gd name="T10" fmla="*/ 2147483647 w 1164"/>
                    <a:gd name="T11" fmla="*/ 2147483647 h 1200"/>
                    <a:gd name="T12" fmla="*/ 2147483647 w 1164"/>
                    <a:gd name="T13" fmla="*/ 2147483647 h 1200"/>
                    <a:gd name="T14" fmla="*/ 2147483647 w 1164"/>
                    <a:gd name="T15" fmla="*/ 2147483647 h 1200"/>
                    <a:gd name="T16" fmla="*/ 2147483647 w 1164"/>
                    <a:gd name="T17" fmla="*/ 2147483647 h 1200"/>
                    <a:gd name="T18" fmla="*/ 2147483647 w 1164"/>
                    <a:gd name="T19" fmla="*/ 2147483647 h 1200"/>
                    <a:gd name="T20" fmla="*/ 2147483647 w 1164"/>
                    <a:gd name="T21" fmla="*/ 2147483647 h 1200"/>
                    <a:gd name="T22" fmla="*/ 2147483647 w 1164"/>
                    <a:gd name="T23" fmla="*/ 2147483647 h 1200"/>
                    <a:gd name="T24" fmla="*/ 2147483647 w 1164"/>
                    <a:gd name="T25" fmla="*/ 2147483647 h 1200"/>
                    <a:gd name="T26" fmla="*/ 2147483647 w 1164"/>
                    <a:gd name="T27" fmla="*/ 2147483647 h 1200"/>
                    <a:gd name="T28" fmla="*/ 2147483647 w 1164"/>
                    <a:gd name="T29" fmla="*/ 2147483647 h 1200"/>
                    <a:gd name="T30" fmla="*/ 2147483647 w 1164"/>
                    <a:gd name="T31" fmla="*/ 2147483647 h 1200"/>
                    <a:gd name="T32" fmla="*/ 2147483647 w 1164"/>
                    <a:gd name="T33" fmla="*/ 2147483647 h 1200"/>
                    <a:gd name="T34" fmla="*/ 2147483647 w 1164"/>
                    <a:gd name="T35" fmla="*/ 2147483647 h 1200"/>
                    <a:gd name="T36" fmla="*/ 2147483647 w 1164"/>
                    <a:gd name="T37" fmla="*/ 2147483647 h 1200"/>
                    <a:gd name="T38" fmla="*/ 2147483647 w 1164"/>
                    <a:gd name="T39" fmla="*/ 2147483647 h 1200"/>
                    <a:gd name="T40" fmla="*/ 2147483647 w 1164"/>
                    <a:gd name="T41" fmla="*/ 2147483647 h 1200"/>
                    <a:gd name="T42" fmla="*/ 2147483647 w 1164"/>
                    <a:gd name="T43" fmla="*/ 2147483647 h 1200"/>
                    <a:gd name="T44" fmla="*/ 2147483647 w 1164"/>
                    <a:gd name="T45" fmla="*/ 2147483647 h 1200"/>
                    <a:gd name="T46" fmla="*/ 2147483647 w 1164"/>
                    <a:gd name="T47" fmla="*/ 2147483647 h 1200"/>
                    <a:gd name="T48" fmla="*/ 2147483647 w 1164"/>
                    <a:gd name="T49" fmla="*/ 2147483647 h 1200"/>
                    <a:gd name="T50" fmla="*/ 2147483647 w 1164"/>
                    <a:gd name="T51" fmla="*/ 2147483647 h 1200"/>
                    <a:gd name="T52" fmla="*/ 2147483647 w 1164"/>
                    <a:gd name="T53" fmla="*/ 2147483647 h 1200"/>
                    <a:gd name="T54" fmla="*/ 0 w 1164"/>
                    <a:gd name="T55" fmla="*/ 2147483647 h 1200"/>
                    <a:gd name="T56" fmla="*/ 2147483647 w 1164"/>
                    <a:gd name="T57" fmla="*/ 2147483647 h 1200"/>
                    <a:gd name="T58" fmla="*/ 2147483647 w 1164"/>
                    <a:gd name="T59" fmla="*/ 2147483647 h 1200"/>
                    <a:gd name="T60" fmla="*/ 2147483647 w 1164"/>
                    <a:gd name="T61" fmla="*/ 2147483647 h 1200"/>
                    <a:gd name="T62" fmla="*/ 2147483647 w 1164"/>
                    <a:gd name="T63" fmla="*/ 2147483647 h 1200"/>
                    <a:gd name="T64" fmla="*/ 2147483647 w 1164"/>
                    <a:gd name="T65" fmla="*/ 2147483647 h 1200"/>
                    <a:gd name="T66" fmla="*/ 2147483647 w 1164"/>
                    <a:gd name="T67" fmla="*/ 2147483647 h 1200"/>
                    <a:gd name="T68" fmla="*/ 2147483647 w 1164"/>
                    <a:gd name="T69" fmla="*/ 2147483647 h 1200"/>
                    <a:gd name="T70" fmla="*/ 2147483647 w 1164"/>
                    <a:gd name="T71" fmla="*/ 2147483647 h 1200"/>
                    <a:gd name="T72" fmla="*/ 2147483647 w 1164"/>
                    <a:gd name="T73" fmla="*/ 2147483647 h 1200"/>
                    <a:gd name="T74" fmla="*/ 2147483647 w 1164"/>
                    <a:gd name="T75" fmla="*/ 2147483647 h 1200"/>
                    <a:gd name="T76" fmla="*/ 2147483647 w 1164"/>
                    <a:gd name="T77" fmla="*/ 2147483647 h 1200"/>
                    <a:gd name="T78" fmla="*/ 2147483647 w 1164"/>
                    <a:gd name="T79" fmla="*/ 2147483647 h 1200"/>
                    <a:gd name="T80" fmla="*/ 2147483647 w 1164"/>
                    <a:gd name="T81" fmla="*/ 2147483647 h 1200"/>
                    <a:gd name="T82" fmla="*/ 2147483647 w 1164"/>
                    <a:gd name="T83" fmla="*/ 2147483647 h 1200"/>
                    <a:gd name="T84" fmla="*/ 2147483647 w 1164"/>
                    <a:gd name="T85" fmla="*/ 2147483647 h 1200"/>
                    <a:gd name="T86" fmla="*/ 2147483647 w 1164"/>
                    <a:gd name="T87" fmla="*/ 2147483647 h 1200"/>
                    <a:gd name="T88" fmla="*/ 2147483647 w 1164"/>
                    <a:gd name="T89" fmla="*/ 2147483647 h 1200"/>
                    <a:gd name="T90" fmla="*/ 2147483647 w 1164"/>
                    <a:gd name="T91" fmla="*/ 2147483647 h 1200"/>
                    <a:gd name="T92" fmla="*/ 2147483647 w 1164"/>
                    <a:gd name="T93" fmla="*/ 2147483647 h 1200"/>
                    <a:gd name="T94" fmla="*/ 2147483647 w 1164"/>
                    <a:gd name="T95" fmla="*/ 2147483647 h 1200"/>
                    <a:gd name="T96" fmla="*/ 2147483647 w 1164"/>
                    <a:gd name="T97" fmla="*/ 2147483647 h 1200"/>
                    <a:gd name="T98" fmla="*/ 2147483647 w 1164"/>
                    <a:gd name="T99" fmla="*/ 2147483647 h 1200"/>
                    <a:gd name="T100" fmla="*/ 2147483647 w 1164"/>
                    <a:gd name="T101" fmla="*/ 2147483647 h 1200"/>
                    <a:gd name="T102" fmla="*/ 2147483647 w 1164"/>
                    <a:gd name="T103" fmla="*/ 2147483647 h 1200"/>
                    <a:gd name="T104" fmla="*/ 2147483647 w 1164"/>
                    <a:gd name="T105" fmla="*/ 2147483647 h 1200"/>
                    <a:gd name="T106" fmla="*/ 2147483647 w 1164"/>
                    <a:gd name="T107" fmla="*/ 2147483647 h 120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164"/>
                    <a:gd name="T163" fmla="*/ 0 h 1200"/>
                    <a:gd name="T164" fmla="*/ 1164 w 1164"/>
                    <a:gd name="T165" fmla="*/ 1200 h 120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164" h="1200">
                      <a:moveTo>
                        <a:pt x="612" y="954"/>
                      </a:moveTo>
                      <a:lnTo>
                        <a:pt x="636" y="948"/>
                      </a:lnTo>
                      <a:lnTo>
                        <a:pt x="636" y="912"/>
                      </a:lnTo>
                      <a:lnTo>
                        <a:pt x="654" y="912"/>
                      </a:lnTo>
                      <a:lnTo>
                        <a:pt x="654" y="906"/>
                      </a:lnTo>
                      <a:lnTo>
                        <a:pt x="660" y="900"/>
                      </a:lnTo>
                      <a:lnTo>
                        <a:pt x="666" y="888"/>
                      </a:lnTo>
                      <a:lnTo>
                        <a:pt x="678" y="882"/>
                      </a:lnTo>
                      <a:lnTo>
                        <a:pt x="684" y="870"/>
                      </a:lnTo>
                      <a:lnTo>
                        <a:pt x="690" y="864"/>
                      </a:lnTo>
                      <a:lnTo>
                        <a:pt x="696" y="864"/>
                      </a:lnTo>
                      <a:lnTo>
                        <a:pt x="708" y="876"/>
                      </a:lnTo>
                      <a:lnTo>
                        <a:pt x="720" y="876"/>
                      </a:lnTo>
                      <a:lnTo>
                        <a:pt x="720" y="870"/>
                      </a:lnTo>
                      <a:lnTo>
                        <a:pt x="726" y="864"/>
                      </a:lnTo>
                      <a:lnTo>
                        <a:pt x="726" y="846"/>
                      </a:lnTo>
                      <a:lnTo>
                        <a:pt x="750" y="846"/>
                      </a:lnTo>
                      <a:lnTo>
                        <a:pt x="768" y="822"/>
                      </a:lnTo>
                      <a:lnTo>
                        <a:pt x="792" y="822"/>
                      </a:lnTo>
                      <a:lnTo>
                        <a:pt x="810" y="804"/>
                      </a:lnTo>
                      <a:lnTo>
                        <a:pt x="858" y="804"/>
                      </a:lnTo>
                      <a:lnTo>
                        <a:pt x="882" y="816"/>
                      </a:lnTo>
                      <a:lnTo>
                        <a:pt x="930" y="804"/>
                      </a:lnTo>
                      <a:lnTo>
                        <a:pt x="954" y="786"/>
                      </a:lnTo>
                      <a:lnTo>
                        <a:pt x="1020" y="792"/>
                      </a:lnTo>
                      <a:lnTo>
                        <a:pt x="1020" y="774"/>
                      </a:lnTo>
                      <a:lnTo>
                        <a:pt x="1068" y="780"/>
                      </a:lnTo>
                      <a:lnTo>
                        <a:pt x="1080" y="774"/>
                      </a:lnTo>
                      <a:lnTo>
                        <a:pt x="1104" y="774"/>
                      </a:lnTo>
                      <a:lnTo>
                        <a:pt x="1122" y="768"/>
                      </a:lnTo>
                      <a:lnTo>
                        <a:pt x="1134" y="762"/>
                      </a:lnTo>
                      <a:lnTo>
                        <a:pt x="1140" y="750"/>
                      </a:lnTo>
                      <a:lnTo>
                        <a:pt x="1140" y="732"/>
                      </a:lnTo>
                      <a:lnTo>
                        <a:pt x="1146" y="720"/>
                      </a:lnTo>
                      <a:lnTo>
                        <a:pt x="1146" y="708"/>
                      </a:lnTo>
                      <a:lnTo>
                        <a:pt x="1164" y="684"/>
                      </a:lnTo>
                      <a:lnTo>
                        <a:pt x="1164" y="480"/>
                      </a:lnTo>
                      <a:lnTo>
                        <a:pt x="1140" y="480"/>
                      </a:lnTo>
                      <a:lnTo>
                        <a:pt x="1134" y="486"/>
                      </a:lnTo>
                      <a:lnTo>
                        <a:pt x="1104" y="486"/>
                      </a:lnTo>
                      <a:lnTo>
                        <a:pt x="1092" y="480"/>
                      </a:lnTo>
                      <a:lnTo>
                        <a:pt x="1086" y="474"/>
                      </a:lnTo>
                      <a:lnTo>
                        <a:pt x="1086" y="468"/>
                      </a:lnTo>
                      <a:lnTo>
                        <a:pt x="1104" y="450"/>
                      </a:lnTo>
                      <a:lnTo>
                        <a:pt x="1104" y="432"/>
                      </a:lnTo>
                      <a:lnTo>
                        <a:pt x="1092" y="408"/>
                      </a:lnTo>
                      <a:lnTo>
                        <a:pt x="1080" y="402"/>
                      </a:lnTo>
                      <a:lnTo>
                        <a:pt x="1050" y="402"/>
                      </a:lnTo>
                      <a:lnTo>
                        <a:pt x="1044" y="408"/>
                      </a:lnTo>
                      <a:lnTo>
                        <a:pt x="1038" y="408"/>
                      </a:lnTo>
                      <a:lnTo>
                        <a:pt x="1032" y="378"/>
                      </a:lnTo>
                      <a:lnTo>
                        <a:pt x="996" y="378"/>
                      </a:lnTo>
                      <a:lnTo>
                        <a:pt x="984" y="366"/>
                      </a:lnTo>
                      <a:lnTo>
                        <a:pt x="984" y="348"/>
                      </a:lnTo>
                      <a:lnTo>
                        <a:pt x="978" y="342"/>
                      </a:lnTo>
                      <a:lnTo>
                        <a:pt x="954" y="342"/>
                      </a:lnTo>
                      <a:lnTo>
                        <a:pt x="954" y="318"/>
                      </a:lnTo>
                      <a:lnTo>
                        <a:pt x="546" y="6"/>
                      </a:lnTo>
                      <a:lnTo>
                        <a:pt x="426" y="0"/>
                      </a:lnTo>
                      <a:lnTo>
                        <a:pt x="468" y="690"/>
                      </a:lnTo>
                      <a:lnTo>
                        <a:pt x="474" y="690"/>
                      </a:lnTo>
                      <a:lnTo>
                        <a:pt x="492" y="708"/>
                      </a:lnTo>
                      <a:lnTo>
                        <a:pt x="492" y="720"/>
                      </a:lnTo>
                      <a:lnTo>
                        <a:pt x="486" y="726"/>
                      </a:lnTo>
                      <a:lnTo>
                        <a:pt x="474" y="768"/>
                      </a:lnTo>
                      <a:lnTo>
                        <a:pt x="210" y="768"/>
                      </a:lnTo>
                      <a:lnTo>
                        <a:pt x="210" y="756"/>
                      </a:lnTo>
                      <a:lnTo>
                        <a:pt x="204" y="756"/>
                      </a:lnTo>
                      <a:lnTo>
                        <a:pt x="198" y="762"/>
                      </a:lnTo>
                      <a:lnTo>
                        <a:pt x="198" y="774"/>
                      </a:lnTo>
                      <a:lnTo>
                        <a:pt x="192" y="774"/>
                      </a:lnTo>
                      <a:lnTo>
                        <a:pt x="180" y="780"/>
                      </a:lnTo>
                      <a:lnTo>
                        <a:pt x="150" y="780"/>
                      </a:lnTo>
                      <a:lnTo>
                        <a:pt x="144" y="774"/>
                      </a:lnTo>
                      <a:lnTo>
                        <a:pt x="108" y="774"/>
                      </a:lnTo>
                      <a:lnTo>
                        <a:pt x="96" y="798"/>
                      </a:lnTo>
                      <a:lnTo>
                        <a:pt x="90" y="786"/>
                      </a:lnTo>
                      <a:lnTo>
                        <a:pt x="66" y="762"/>
                      </a:lnTo>
                      <a:lnTo>
                        <a:pt x="48" y="762"/>
                      </a:lnTo>
                      <a:lnTo>
                        <a:pt x="36" y="774"/>
                      </a:lnTo>
                      <a:lnTo>
                        <a:pt x="36" y="822"/>
                      </a:lnTo>
                      <a:lnTo>
                        <a:pt x="30" y="822"/>
                      </a:lnTo>
                      <a:lnTo>
                        <a:pt x="18" y="828"/>
                      </a:lnTo>
                      <a:lnTo>
                        <a:pt x="0" y="828"/>
                      </a:lnTo>
                      <a:lnTo>
                        <a:pt x="0" y="852"/>
                      </a:lnTo>
                      <a:lnTo>
                        <a:pt x="12" y="870"/>
                      </a:lnTo>
                      <a:lnTo>
                        <a:pt x="12" y="876"/>
                      </a:lnTo>
                      <a:lnTo>
                        <a:pt x="24" y="888"/>
                      </a:lnTo>
                      <a:lnTo>
                        <a:pt x="24" y="906"/>
                      </a:lnTo>
                      <a:lnTo>
                        <a:pt x="18" y="912"/>
                      </a:lnTo>
                      <a:lnTo>
                        <a:pt x="18" y="936"/>
                      </a:lnTo>
                      <a:lnTo>
                        <a:pt x="24" y="942"/>
                      </a:lnTo>
                      <a:lnTo>
                        <a:pt x="36" y="942"/>
                      </a:lnTo>
                      <a:lnTo>
                        <a:pt x="36" y="936"/>
                      </a:lnTo>
                      <a:lnTo>
                        <a:pt x="42" y="936"/>
                      </a:lnTo>
                      <a:lnTo>
                        <a:pt x="48" y="942"/>
                      </a:lnTo>
                      <a:lnTo>
                        <a:pt x="54" y="954"/>
                      </a:lnTo>
                      <a:lnTo>
                        <a:pt x="54" y="1032"/>
                      </a:lnTo>
                      <a:lnTo>
                        <a:pt x="60" y="1044"/>
                      </a:lnTo>
                      <a:lnTo>
                        <a:pt x="60" y="1050"/>
                      </a:lnTo>
                      <a:lnTo>
                        <a:pt x="66" y="1056"/>
                      </a:lnTo>
                      <a:lnTo>
                        <a:pt x="72" y="1050"/>
                      </a:lnTo>
                      <a:lnTo>
                        <a:pt x="78" y="1038"/>
                      </a:lnTo>
                      <a:lnTo>
                        <a:pt x="90" y="1026"/>
                      </a:lnTo>
                      <a:lnTo>
                        <a:pt x="102" y="1038"/>
                      </a:lnTo>
                      <a:lnTo>
                        <a:pt x="108" y="1050"/>
                      </a:lnTo>
                      <a:lnTo>
                        <a:pt x="108" y="1062"/>
                      </a:lnTo>
                      <a:lnTo>
                        <a:pt x="114" y="1050"/>
                      </a:lnTo>
                      <a:lnTo>
                        <a:pt x="126" y="1038"/>
                      </a:lnTo>
                      <a:lnTo>
                        <a:pt x="132" y="1026"/>
                      </a:lnTo>
                      <a:lnTo>
                        <a:pt x="138" y="1026"/>
                      </a:lnTo>
                      <a:lnTo>
                        <a:pt x="144" y="1032"/>
                      </a:lnTo>
                      <a:lnTo>
                        <a:pt x="150" y="1032"/>
                      </a:lnTo>
                      <a:lnTo>
                        <a:pt x="162" y="1038"/>
                      </a:lnTo>
                      <a:lnTo>
                        <a:pt x="168" y="1044"/>
                      </a:lnTo>
                      <a:lnTo>
                        <a:pt x="180" y="1050"/>
                      </a:lnTo>
                      <a:lnTo>
                        <a:pt x="198" y="1032"/>
                      </a:lnTo>
                      <a:lnTo>
                        <a:pt x="198" y="1014"/>
                      </a:lnTo>
                      <a:lnTo>
                        <a:pt x="204" y="1008"/>
                      </a:lnTo>
                      <a:lnTo>
                        <a:pt x="216" y="1008"/>
                      </a:lnTo>
                      <a:lnTo>
                        <a:pt x="228" y="1014"/>
                      </a:lnTo>
                      <a:lnTo>
                        <a:pt x="228" y="1032"/>
                      </a:lnTo>
                      <a:lnTo>
                        <a:pt x="246" y="1044"/>
                      </a:lnTo>
                      <a:lnTo>
                        <a:pt x="234" y="1074"/>
                      </a:lnTo>
                      <a:lnTo>
                        <a:pt x="270" y="1092"/>
                      </a:lnTo>
                      <a:lnTo>
                        <a:pt x="246" y="1128"/>
                      </a:lnTo>
                      <a:lnTo>
                        <a:pt x="270" y="1128"/>
                      </a:lnTo>
                      <a:lnTo>
                        <a:pt x="270" y="1164"/>
                      </a:lnTo>
                      <a:lnTo>
                        <a:pt x="300" y="1194"/>
                      </a:lnTo>
                      <a:lnTo>
                        <a:pt x="312" y="1200"/>
                      </a:lnTo>
                      <a:lnTo>
                        <a:pt x="312" y="1182"/>
                      </a:lnTo>
                      <a:lnTo>
                        <a:pt x="318" y="1176"/>
                      </a:lnTo>
                      <a:lnTo>
                        <a:pt x="330" y="1176"/>
                      </a:lnTo>
                      <a:lnTo>
                        <a:pt x="348" y="1182"/>
                      </a:lnTo>
                      <a:lnTo>
                        <a:pt x="366" y="1200"/>
                      </a:lnTo>
                      <a:lnTo>
                        <a:pt x="372" y="1182"/>
                      </a:lnTo>
                      <a:lnTo>
                        <a:pt x="390" y="1182"/>
                      </a:lnTo>
                      <a:lnTo>
                        <a:pt x="396" y="1158"/>
                      </a:lnTo>
                      <a:lnTo>
                        <a:pt x="408" y="1176"/>
                      </a:lnTo>
                      <a:lnTo>
                        <a:pt x="420" y="1152"/>
                      </a:lnTo>
                      <a:lnTo>
                        <a:pt x="420" y="1188"/>
                      </a:lnTo>
                      <a:lnTo>
                        <a:pt x="444" y="1194"/>
                      </a:lnTo>
                      <a:lnTo>
                        <a:pt x="450" y="1188"/>
                      </a:lnTo>
                      <a:lnTo>
                        <a:pt x="456" y="1176"/>
                      </a:lnTo>
                      <a:lnTo>
                        <a:pt x="462" y="1170"/>
                      </a:lnTo>
                      <a:lnTo>
                        <a:pt x="474" y="1170"/>
                      </a:lnTo>
                      <a:lnTo>
                        <a:pt x="468" y="1116"/>
                      </a:lnTo>
                      <a:lnTo>
                        <a:pt x="492" y="1116"/>
                      </a:lnTo>
                      <a:lnTo>
                        <a:pt x="504" y="1092"/>
                      </a:lnTo>
                      <a:lnTo>
                        <a:pt x="480" y="1062"/>
                      </a:lnTo>
                      <a:lnTo>
                        <a:pt x="498" y="1050"/>
                      </a:lnTo>
                      <a:lnTo>
                        <a:pt x="504" y="1050"/>
                      </a:lnTo>
                      <a:lnTo>
                        <a:pt x="510" y="1044"/>
                      </a:lnTo>
                      <a:lnTo>
                        <a:pt x="546" y="1044"/>
                      </a:lnTo>
                      <a:lnTo>
                        <a:pt x="546" y="1032"/>
                      </a:lnTo>
                      <a:lnTo>
                        <a:pt x="540" y="1026"/>
                      </a:lnTo>
                      <a:lnTo>
                        <a:pt x="546" y="1026"/>
                      </a:lnTo>
                      <a:lnTo>
                        <a:pt x="552" y="1020"/>
                      </a:lnTo>
                      <a:lnTo>
                        <a:pt x="552" y="990"/>
                      </a:lnTo>
                      <a:lnTo>
                        <a:pt x="570" y="990"/>
                      </a:lnTo>
                      <a:lnTo>
                        <a:pt x="570" y="960"/>
                      </a:lnTo>
                      <a:lnTo>
                        <a:pt x="564" y="954"/>
                      </a:lnTo>
                      <a:lnTo>
                        <a:pt x="582" y="924"/>
                      </a:lnTo>
                      <a:lnTo>
                        <a:pt x="612" y="95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5" name="Malawi" descr="© INSCALE GmbH, 15.06.2010"/>
                <p:cNvSpPr>
                  <a:spLocks/>
                </p:cNvSpPr>
                <p:nvPr/>
              </p:nvSpPr>
              <p:spPr bwMode="auto">
                <a:xfrm>
                  <a:off x="3250" y="2504"/>
                  <a:ext cx="60" cy="160"/>
                </a:xfrm>
                <a:custGeom>
                  <a:avLst/>
                  <a:gdLst>
                    <a:gd name="T0" fmla="*/ 2147483647 w 234"/>
                    <a:gd name="T1" fmla="*/ 2147483647 h 624"/>
                    <a:gd name="T2" fmla="*/ 2147483647 w 234"/>
                    <a:gd name="T3" fmla="*/ 2147483647 h 624"/>
                    <a:gd name="T4" fmla="*/ 2147483647 w 234"/>
                    <a:gd name="T5" fmla="*/ 2147483647 h 624"/>
                    <a:gd name="T6" fmla="*/ 2147483647 w 234"/>
                    <a:gd name="T7" fmla="*/ 2147483647 h 624"/>
                    <a:gd name="T8" fmla="*/ 2147483647 w 234"/>
                    <a:gd name="T9" fmla="*/ 2147483647 h 624"/>
                    <a:gd name="T10" fmla="*/ 2147483647 w 234"/>
                    <a:gd name="T11" fmla="*/ 2147483647 h 624"/>
                    <a:gd name="T12" fmla="*/ 2147483647 w 234"/>
                    <a:gd name="T13" fmla="*/ 2147483647 h 624"/>
                    <a:gd name="T14" fmla="*/ 2147483647 w 234"/>
                    <a:gd name="T15" fmla="*/ 2147483647 h 624"/>
                    <a:gd name="T16" fmla="*/ 2147483647 w 234"/>
                    <a:gd name="T17" fmla="*/ 2147483647 h 624"/>
                    <a:gd name="T18" fmla="*/ 2147483647 w 234"/>
                    <a:gd name="T19" fmla="*/ 2147483647 h 624"/>
                    <a:gd name="T20" fmla="*/ 2147483647 w 234"/>
                    <a:gd name="T21" fmla="*/ 2147483647 h 624"/>
                    <a:gd name="T22" fmla="*/ 2147483647 w 234"/>
                    <a:gd name="T23" fmla="*/ 2147483647 h 624"/>
                    <a:gd name="T24" fmla="*/ 2147483647 w 234"/>
                    <a:gd name="T25" fmla="*/ 2147483647 h 624"/>
                    <a:gd name="T26" fmla="*/ 2147483647 w 234"/>
                    <a:gd name="T27" fmla="*/ 2147483647 h 624"/>
                    <a:gd name="T28" fmla="*/ 2147483647 w 234"/>
                    <a:gd name="T29" fmla="*/ 2147483647 h 624"/>
                    <a:gd name="T30" fmla="*/ 2147483647 w 234"/>
                    <a:gd name="T31" fmla="*/ 2147483647 h 624"/>
                    <a:gd name="T32" fmla="*/ 2147483647 w 234"/>
                    <a:gd name="T33" fmla="*/ 2147483647 h 624"/>
                    <a:gd name="T34" fmla="*/ 2147483647 w 234"/>
                    <a:gd name="T35" fmla="*/ 2147483647 h 624"/>
                    <a:gd name="T36" fmla="*/ 2147483647 w 234"/>
                    <a:gd name="T37" fmla="*/ 2147483647 h 624"/>
                    <a:gd name="T38" fmla="*/ 2147483647 w 234"/>
                    <a:gd name="T39" fmla="*/ 2147483647 h 624"/>
                    <a:gd name="T40" fmla="*/ 2147483647 w 234"/>
                    <a:gd name="T41" fmla="*/ 2147483647 h 624"/>
                    <a:gd name="T42" fmla="*/ 2147483647 w 234"/>
                    <a:gd name="T43" fmla="*/ 2147483647 h 624"/>
                    <a:gd name="T44" fmla="*/ 2147483647 w 234"/>
                    <a:gd name="T45" fmla="*/ 2147483647 h 624"/>
                    <a:gd name="T46" fmla="*/ 2147483647 w 234"/>
                    <a:gd name="T47" fmla="*/ 0 h 624"/>
                    <a:gd name="T48" fmla="*/ 2147483647 w 234"/>
                    <a:gd name="T49" fmla="*/ 2147483647 h 624"/>
                    <a:gd name="T50" fmla="*/ 2147483647 w 234"/>
                    <a:gd name="T51" fmla="*/ 2147483647 h 624"/>
                    <a:gd name="T52" fmla="*/ 2147483647 w 234"/>
                    <a:gd name="T53" fmla="*/ 2147483647 h 624"/>
                    <a:gd name="T54" fmla="*/ 2147483647 w 234"/>
                    <a:gd name="T55" fmla="*/ 2147483647 h 624"/>
                    <a:gd name="T56" fmla="*/ 2147483647 w 234"/>
                    <a:gd name="T57" fmla="*/ 2147483647 h 624"/>
                    <a:gd name="T58" fmla="*/ 2147483647 w 234"/>
                    <a:gd name="T59" fmla="*/ 2147483647 h 624"/>
                    <a:gd name="T60" fmla="*/ 2147483647 w 234"/>
                    <a:gd name="T61" fmla="*/ 2147483647 h 624"/>
                    <a:gd name="T62" fmla="*/ 2147483647 w 234"/>
                    <a:gd name="T63" fmla="*/ 2147483647 h 624"/>
                    <a:gd name="T64" fmla="*/ 2147483647 w 234"/>
                    <a:gd name="T65" fmla="*/ 2147483647 h 624"/>
                    <a:gd name="T66" fmla="*/ 2147483647 w 234"/>
                    <a:gd name="T67" fmla="*/ 2147483647 h 624"/>
                    <a:gd name="T68" fmla="*/ 2147483647 w 234"/>
                    <a:gd name="T69" fmla="*/ 2147483647 h 624"/>
                    <a:gd name="T70" fmla="*/ 2147483647 w 234"/>
                    <a:gd name="T71" fmla="*/ 2147483647 h 624"/>
                    <a:gd name="T72" fmla="*/ 2147483647 w 234"/>
                    <a:gd name="T73" fmla="*/ 2147483647 h 624"/>
                    <a:gd name="T74" fmla="*/ 0 w 234"/>
                    <a:gd name="T75" fmla="*/ 2147483647 h 624"/>
                    <a:gd name="T76" fmla="*/ 2147483647 w 234"/>
                    <a:gd name="T77" fmla="*/ 2147483647 h 624"/>
                    <a:gd name="T78" fmla="*/ 2147483647 w 234"/>
                    <a:gd name="T79" fmla="*/ 2147483647 h 624"/>
                    <a:gd name="T80" fmla="*/ 2147483647 w 234"/>
                    <a:gd name="T81" fmla="*/ 2147483647 h 624"/>
                    <a:gd name="T82" fmla="*/ 2147483647 w 234"/>
                    <a:gd name="T83" fmla="*/ 2147483647 h 624"/>
                    <a:gd name="T84" fmla="*/ 2147483647 w 234"/>
                    <a:gd name="T85" fmla="*/ 2147483647 h 624"/>
                    <a:gd name="T86" fmla="*/ 2147483647 w 234"/>
                    <a:gd name="T87" fmla="*/ 2147483647 h 624"/>
                    <a:gd name="T88" fmla="*/ 2147483647 w 234"/>
                    <a:gd name="T89" fmla="*/ 2147483647 h 624"/>
                    <a:gd name="T90" fmla="*/ 2147483647 w 234"/>
                    <a:gd name="T91" fmla="*/ 2147483647 h 624"/>
                    <a:gd name="T92" fmla="*/ 2147483647 w 234"/>
                    <a:gd name="T93" fmla="*/ 2147483647 h 624"/>
                    <a:gd name="T94" fmla="*/ 2147483647 w 234"/>
                    <a:gd name="T95" fmla="*/ 2147483647 h 624"/>
                    <a:gd name="T96" fmla="*/ 2147483647 w 234"/>
                    <a:gd name="T97" fmla="*/ 2147483647 h 624"/>
                    <a:gd name="T98" fmla="*/ 2147483647 w 234"/>
                    <a:gd name="T99" fmla="*/ 2147483647 h 624"/>
                    <a:gd name="T100" fmla="*/ 2147483647 w 234"/>
                    <a:gd name="T101" fmla="*/ 2147483647 h 624"/>
                    <a:gd name="T102" fmla="*/ 2147483647 w 234"/>
                    <a:gd name="T103" fmla="*/ 2147483647 h 624"/>
                    <a:gd name="T104" fmla="*/ 2147483647 w 234"/>
                    <a:gd name="T105" fmla="*/ 2147483647 h 624"/>
                    <a:gd name="T106" fmla="*/ 2147483647 w 234"/>
                    <a:gd name="T107" fmla="*/ 2147483647 h 624"/>
                    <a:gd name="T108" fmla="*/ 2147483647 w 234"/>
                    <a:gd name="T109" fmla="*/ 2147483647 h 624"/>
                    <a:gd name="T110" fmla="*/ 2147483647 w 234"/>
                    <a:gd name="T111" fmla="*/ 2147483647 h 624"/>
                    <a:gd name="T112" fmla="*/ 2147483647 w 234"/>
                    <a:gd name="T113" fmla="*/ 2147483647 h 624"/>
                    <a:gd name="T114" fmla="*/ 2147483647 w 234"/>
                    <a:gd name="T115" fmla="*/ 2147483647 h 624"/>
                    <a:gd name="T116" fmla="*/ 2147483647 w 234"/>
                    <a:gd name="T117" fmla="*/ 2147483647 h 62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34"/>
                    <a:gd name="T178" fmla="*/ 0 h 624"/>
                    <a:gd name="T179" fmla="*/ 234 w 234"/>
                    <a:gd name="T180" fmla="*/ 624 h 62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34" h="624">
                      <a:moveTo>
                        <a:pt x="234" y="432"/>
                      </a:moveTo>
                      <a:lnTo>
                        <a:pt x="222" y="420"/>
                      </a:lnTo>
                      <a:lnTo>
                        <a:pt x="210" y="402"/>
                      </a:lnTo>
                      <a:lnTo>
                        <a:pt x="204" y="390"/>
                      </a:lnTo>
                      <a:lnTo>
                        <a:pt x="198" y="384"/>
                      </a:lnTo>
                      <a:lnTo>
                        <a:pt x="186" y="360"/>
                      </a:lnTo>
                      <a:lnTo>
                        <a:pt x="162" y="336"/>
                      </a:lnTo>
                      <a:lnTo>
                        <a:pt x="156" y="336"/>
                      </a:lnTo>
                      <a:lnTo>
                        <a:pt x="156" y="330"/>
                      </a:lnTo>
                      <a:lnTo>
                        <a:pt x="150" y="330"/>
                      </a:lnTo>
                      <a:lnTo>
                        <a:pt x="150" y="342"/>
                      </a:lnTo>
                      <a:lnTo>
                        <a:pt x="156" y="342"/>
                      </a:lnTo>
                      <a:lnTo>
                        <a:pt x="168" y="354"/>
                      </a:lnTo>
                      <a:lnTo>
                        <a:pt x="168" y="366"/>
                      </a:lnTo>
                      <a:lnTo>
                        <a:pt x="174" y="378"/>
                      </a:lnTo>
                      <a:lnTo>
                        <a:pt x="174" y="390"/>
                      </a:lnTo>
                      <a:lnTo>
                        <a:pt x="168" y="396"/>
                      </a:lnTo>
                      <a:lnTo>
                        <a:pt x="162" y="396"/>
                      </a:lnTo>
                      <a:lnTo>
                        <a:pt x="162" y="390"/>
                      </a:lnTo>
                      <a:lnTo>
                        <a:pt x="156" y="384"/>
                      </a:lnTo>
                      <a:lnTo>
                        <a:pt x="156" y="378"/>
                      </a:lnTo>
                      <a:lnTo>
                        <a:pt x="144" y="384"/>
                      </a:lnTo>
                      <a:lnTo>
                        <a:pt x="132" y="384"/>
                      </a:lnTo>
                      <a:lnTo>
                        <a:pt x="132" y="360"/>
                      </a:lnTo>
                      <a:lnTo>
                        <a:pt x="126" y="354"/>
                      </a:lnTo>
                      <a:lnTo>
                        <a:pt x="126" y="342"/>
                      </a:lnTo>
                      <a:lnTo>
                        <a:pt x="120" y="330"/>
                      </a:lnTo>
                      <a:lnTo>
                        <a:pt x="120" y="282"/>
                      </a:lnTo>
                      <a:lnTo>
                        <a:pt x="84" y="246"/>
                      </a:lnTo>
                      <a:lnTo>
                        <a:pt x="90" y="240"/>
                      </a:lnTo>
                      <a:lnTo>
                        <a:pt x="90" y="222"/>
                      </a:lnTo>
                      <a:lnTo>
                        <a:pt x="96" y="210"/>
                      </a:lnTo>
                      <a:lnTo>
                        <a:pt x="114" y="192"/>
                      </a:lnTo>
                      <a:lnTo>
                        <a:pt x="120" y="180"/>
                      </a:lnTo>
                      <a:lnTo>
                        <a:pt x="126" y="174"/>
                      </a:lnTo>
                      <a:lnTo>
                        <a:pt x="126" y="156"/>
                      </a:lnTo>
                      <a:lnTo>
                        <a:pt x="120" y="150"/>
                      </a:lnTo>
                      <a:lnTo>
                        <a:pt x="120" y="102"/>
                      </a:lnTo>
                      <a:lnTo>
                        <a:pt x="114" y="78"/>
                      </a:lnTo>
                      <a:lnTo>
                        <a:pt x="114" y="60"/>
                      </a:lnTo>
                      <a:lnTo>
                        <a:pt x="102" y="60"/>
                      </a:lnTo>
                      <a:lnTo>
                        <a:pt x="84" y="42"/>
                      </a:lnTo>
                      <a:lnTo>
                        <a:pt x="84" y="36"/>
                      </a:lnTo>
                      <a:lnTo>
                        <a:pt x="90" y="24"/>
                      </a:lnTo>
                      <a:lnTo>
                        <a:pt x="90" y="18"/>
                      </a:lnTo>
                      <a:lnTo>
                        <a:pt x="60" y="18"/>
                      </a:lnTo>
                      <a:lnTo>
                        <a:pt x="54" y="0"/>
                      </a:lnTo>
                      <a:lnTo>
                        <a:pt x="30" y="0"/>
                      </a:lnTo>
                      <a:lnTo>
                        <a:pt x="30" y="12"/>
                      </a:lnTo>
                      <a:lnTo>
                        <a:pt x="42" y="12"/>
                      </a:lnTo>
                      <a:lnTo>
                        <a:pt x="54" y="24"/>
                      </a:lnTo>
                      <a:lnTo>
                        <a:pt x="54" y="66"/>
                      </a:lnTo>
                      <a:lnTo>
                        <a:pt x="60" y="66"/>
                      </a:lnTo>
                      <a:lnTo>
                        <a:pt x="66" y="60"/>
                      </a:lnTo>
                      <a:lnTo>
                        <a:pt x="66" y="84"/>
                      </a:lnTo>
                      <a:lnTo>
                        <a:pt x="78" y="84"/>
                      </a:lnTo>
                      <a:lnTo>
                        <a:pt x="78" y="96"/>
                      </a:lnTo>
                      <a:lnTo>
                        <a:pt x="54" y="108"/>
                      </a:lnTo>
                      <a:lnTo>
                        <a:pt x="48" y="114"/>
                      </a:lnTo>
                      <a:lnTo>
                        <a:pt x="42" y="114"/>
                      </a:lnTo>
                      <a:lnTo>
                        <a:pt x="42" y="132"/>
                      </a:lnTo>
                      <a:lnTo>
                        <a:pt x="54" y="138"/>
                      </a:lnTo>
                      <a:lnTo>
                        <a:pt x="48" y="156"/>
                      </a:lnTo>
                      <a:lnTo>
                        <a:pt x="48" y="228"/>
                      </a:lnTo>
                      <a:lnTo>
                        <a:pt x="60" y="228"/>
                      </a:lnTo>
                      <a:lnTo>
                        <a:pt x="60" y="234"/>
                      </a:lnTo>
                      <a:lnTo>
                        <a:pt x="42" y="252"/>
                      </a:lnTo>
                      <a:lnTo>
                        <a:pt x="30" y="258"/>
                      </a:lnTo>
                      <a:lnTo>
                        <a:pt x="24" y="264"/>
                      </a:lnTo>
                      <a:lnTo>
                        <a:pt x="18" y="264"/>
                      </a:lnTo>
                      <a:lnTo>
                        <a:pt x="24" y="300"/>
                      </a:lnTo>
                      <a:lnTo>
                        <a:pt x="18" y="312"/>
                      </a:lnTo>
                      <a:lnTo>
                        <a:pt x="12" y="318"/>
                      </a:lnTo>
                      <a:lnTo>
                        <a:pt x="6" y="330"/>
                      </a:lnTo>
                      <a:lnTo>
                        <a:pt x="0" y="336"/>
                      </a:lnTo>
                      <a:lnTo>
                        <a:pt x="0" y="342"/>
                      </a:lnTo>
                      <a:lnTo>
                        <a:pt x="12" y="348"/>
                      </a:lnTo>
                      <a:lnTo>
                        <a:pt x="24" y="360"/>
                      </a:lnTo>
                      <a:lnTo>
                        <a:pt x="36" y="366"/>
                      </a:lnTo>
                      <a:lnTo>
                        <a:pt x="66" y="414"/>
                      </a:lnTo>
                      <a:lnTo>
                        <a:pt x="96" y="414"/>
                      </a:lnTo>
                      <a:lnTo>
                        <a:pt x="102" y="408"/>
                      </a:lnTo>
                      <a:lnTo>
                        <a:pt x="120" y="408"/>
                      </a:lnTo>
                      <a:lnTo>
                        <a:pt x="126" y="414"/>
                      </a:lnTo>
                      <a:lnTo>
                        <a:pt x="126" y="450"/>
                      </a:lnTo>
                      <a:lnTo>
                        <a:pt x="132" y="450"/>
                      </a:lnTo>
                      <a:lnTo>
                        <a:pt x="126" y="480"/>
                      </a:lnTo>
                      <a:lnTo>
                        <a:pt x="114" y="486"/>
                      </a:lnTo>
                      <a:lnTo>
                        <a:pt x="126" y="504"/>
                      </a:lnTo>
                      <a:lnTo>
                        <a:pt x="120" y="510"/>
                      </a:lnTo>
                      <a:lnTo>
                        <a:pt x="108" y="516"/>
                      </a:lnTo>
                      <a:lnTo>
                        <a:pt x="102" y="522"/>
                      </a:lnTo>
                      <a:lnTo>
                        <a:pt x="102" y="528"/>
                      </a:lnTo>
                      <a:lnTo>
                        <a:pt x="114" y="528"/>
                      </a:lnTo>
                      <a:lnTo>
                        <a:pt x="114" y="558"/>
                      </a:lnTo>
                      <a:lnTo>
                        <a:pt x="126" y="564"/>
                      </a:lnTo>
                      <a:lnTo>
                        <a:pt x="132" y="570"/>
                      </a:lnTo>
                      <a:lnTo>
                        <a:pt x="144" y="576"/>
                      </a:lnTo>
                      <a:lnTo>
                        <a:pt x="150" y="582"/>
                      </a:lnTo>
                      <a:lnTo>
                        <a:pt x="162" y="588"/>
                      </a:lnTo>
                      <a:lnTo>
                        <a:pt x="162" y="600"/>
                      </a:lnTo>
                      <a:lnTo>
                        <a:pt x="156" y="606"/>
                      </a:lnTo>
                      <a:lnTo>
                        <a:pt x="156" y="618"/>
                      </a:lnTo>
                      <a:lnTo>
                        <a:pt x="162" y="624"/>
                      </a:lnTo>
                      <a:lnTo>
                        <a:pt x="168" y="618"/>
                      </a:lnTo>
                      <a:lnTo>
                        <a:pt x="180" y="612"/>
                      </a:lnTo>
                      <a:lnTo>
                        <a:pt x="180" y="582"/>
                      </a:lnTo>
                      <a:lnTo>
                        <a:pt x="174" y="576"/>
                      </a:lnTo>
                      <a:lnTo>
                        <a:pt x="168" y="576"/>
                      </a:lnTo>
                      <a:lnTo>
                        <a:pt x="168" y="558"/>
                      </a:lnTo>
                      <a:lnTo>
                        <a:pt x="174" y="546"/>
                      </a:lnTo>
                      <a:lnTo>
                        <a:pt x="186" y="540"/>
                      </a:lnTo>
                      <a:lnTo>
                        <a:pt x="210" y="540"/>
                      </a:lnTo>
                      <a:lnTo>
                        <a:pt x="216" y="534"/>
                      </a:lnTo>
                      <a:lnTo>
                        <a:pt x="216" y="474"/>
                      </a:lnTo>
                      <a:lnTo>
                        <a:pt x="222" y="468"/>
                      </a:lnTo>
                      <a:lnTo>
                        <a:pt x="228" y="456"/>
                      </a:lnTo>
                      <a:lnTo>
                        <a:pt x="234" y="450"/>
                      </a:lnTo>
                      <a:lnTo>
                        <a:pt x="234" y="43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D9D9D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6" name="Madagascar" descr="© INSCALE GmbH, 15.06.2010"/>
                <p:cNvSpPr>
                  <a:spLocks/>
                </p:cNvSpPr>
                <p:nvPr/>
              </p:nvSpPr>
              <p:spPr bwMode="auto">
                <a:xfrm>
                  <a:off x="3419" y="2563"/>
                  <a:ext cx="152" cy="279"/>
                </a:xfrm>
                <a:custGeom>
                  <a:avLst/>
                  <a:gdLst>
                    <a:gd name="T0" fmla="*/ 2147483647 w 594"/>
                    <a:gd name="T1" fmla="*/ 2147483647 h 1092"/>
                    <a:gd name="T2" fmla="*/ 2147483647 w 594"/>
                    <a:gd name="T3" fmla="*/ 2147483647 h 1092"/>
                    <a:gd name="T4" fmla="*/ 2147483647 w 594"/>
                    <a:gd name="T5" fmla="*/ 2147483647 h 1092"/>
                    <a:gd name="T6" fmla="*/ 2147483647 w 594"/>
                    <a:gd name="T7" fmla="*/ 2147483647 h 1092"/>
                    <a:gd name="T8" fmla="*/ 2147483647 w 594"/>
                    <a:gd name="T9" fmla="*/ 2147483647 h 1092"/>
                    <a:gd name="T10" fmla="*/ 2147483647 w 594"/>
                    <a:gd name="T11" fmla="*/ 2147483647 h 1092"/>
                    <a:gd name="T12" fmla="*/ 2147483647 w 594"/>
                    <a:gd name="T13" fmla="*/ 2147483647 h 1092"/>
                    <a:gd name="T14" fmla="*/ 2147483647 w 594"/>
                    <a:gd name="T15" fmla="*/ 2147483647 h 1092"/>
                    <a:gd name="T16" fmla="*/ 2147483647 w 594"/>
                    <a:gd name="T17" fmla="*/ 2147483647 h 1092"/>
                    <a:gd name="T18" fmla="*/ 2147483647 w 594"/>
                    <a:gd name="T19" fmla="*/ 2147483647 h 1092"/>
                    <a:gd name="T20" fmla="*/ 2147483647 w 594"/>
                    <a:gd name="T21" fmla="*/ 2147483647 h 1092"/>
                    <a:gd name="T22" fmla="*/ 2147483647 w 594"/>
                    <a:gd name="T23" fmla="*/ 2147483647 h 1092"/>
                    <a:gd name="T24" fmla="*/ 2147483647 w 594"/>
                    <a:gd name="T25" fmla="*/ 2147483647 h 1092"/>
                    <a:gd name="T26" fmla="*/ 2147483647 w 594"/>
                    <a:gd name="T27" fmla="*/ 2147483647 h 1092"/>
                    <a:gd name="T28" fmla="*/ 2147483647 w 594"/>
                    <a:gd name="T29" fmla="*/ 2147483647 h 1092"/>
                    <a:gd name="T30" fmla="*/ 2147483647 w 594"/>
                    <a:gd name="T31" fmla="*/ 2147483647 h 1092"/>
                    <a:gd name="T32" fmla="*/ 2147483647 w 594"/>
                    <a:gd name="T33" fmla="*/ 0 h 1092"/>
                    <a:gd name="T34" fmla="*/ 2147483647 w 594"/>
                    <a:gd name="T35" fmla="*/ 2147483647 h 1092"/>
                    <a:gd name="T36" fmla="*/ 2147483647 w 594"/>
                    <a:gd name="T37" fmla="*/ 2147483647 h 1092"/>
                    <a:gd name="T38" fmla="*/ 2147483647 w 594"/>
                    <a:gd name="T39" fmla="*/ 2147483647 h 1092"/>
                    <a:gd name="T40" fmla="*/ 2147483647 w 594"/>
                    <a:gd name="T41" fmla="*/ 2147483647 h 1092"/>
                    <a:gd name="T42" fmla="*/ 2147483647 w 594"/>
                    <a:gd name="T43" fmla="*/ 2147483647 h 1092"/>
                    <a:gd name="T44" fmla="*/ 2147483647 w 594"/>
                    <a:gd name="T45" fmla="*/ 2147483647 h 1092"/>
                    <a:gd name="T46" fmla="*/ 2147483647 w 594"/>
                    <a:gd name="T47" fmla="*/ 2147483647 h 1092"/>
                    <a:gd name="T48" fmla="*/ 2147483647 w 594"/>
                    <a:gd name="T49" fmla="*/ 2147483647 h 1092"/>
                    <a:gd name="T50" fmla="*/ 2147483647 w 594"/>
                    <a:gd name="T51" fmla="*/ 2147483647 h 1092"/>
                    <a:gd name="T52" fmla="*/ 2147483647 w 594"/>
                    <a:gd name="T53" fmla="*/ 2147483647 h 1092"/>
                    <a:gd name="T54" fmla="*/ 2147483647 w 594"/>
                    <a:gd name="T55" fmla="*/ 2147483647 h 1092"/>
                    <a:gd name="T56" fmla="*/ 2147483647 w 594"/>
                    <a:gd name="T57" fmla="*/ 2147483647 h 1092"/>
                    <a:gd name="T58" fmla="*/ 2147483647 w 594"/>
                    <a:gd name="T59" fmla="*/ 2147483647 h 1092"/>
                    <a:gd name="T60" fmla="*/ 2147483647 w 594"/>
                    <a:gd name="T61" fmla="*/ 2147483647 h 1092"/>
                    <a:gd name="T62" fmla="*/ 2147483647 w 594"/>
                    <a:gd name="T63" fmla="*/ 2147483647 h 1092"/>
                    <a:gd name="T64" fmla="*/ 2147483647 w 594"/>
                    <a:gd name="T65" fmla="*/ 2147483647 h 1092"/>
                    <a:gd name="T66" fmla="*/ 2147483647 w 594"/>
                    <a:gd name="T67" fmla="*/ 2147483647 h 1092"/>
                    <a:gd name="T68" fmla="*/ 2147483647 w 594"/>
                    <a:gd name="T69" fmla="*/ 2147483647 h 1092"/>
                    <a:gd name="T70" fmla="*/ 2147483647 w 594"/>
                    <a:gd name="T71" fmla="*/ 2147483647 h 1092"/>
                    <a:gd name="T72" fmla="*/ 2147483647 w 594"/>
                    <a:gd name="T73" fmla="*/ 2147483647 h 1092"/>
                    <a:gd name="T74" fmla="*/ 2147483647 w 594"/>
                    <a:gd name="T75" fmla="*/ 2147483647 h 1092"/>
                    <a:gd name="T76" fmla="*/ 2147483647 w 594"/>
                    <a:gd name="T77" fmla="*/ 2147483647 h 1092"/>
                    <a:gd name="T78" fmla="*/ 2147483647 w 594"/>
                    <a:gd name="T79" fmla="*/ 2147483647 h 1092"/>
                    <a:gd name="T80" fmla="*/ 2147483647 w 594"/>
                    <a:gd name="T81" fmla="*/ 2147483647 h 1092"/>
                    <a:gd name="T82" fmla="*/ 2147483647 w 594"/>
                    <a:gd name="T83" fmla="*/ 2147483647 h 1092"/>
                    <a:gd name="T84" fmla="*/ 2147483647 w 594"/>
                    <a:gd name="T85" fmla="*/ 2147483647 h 1092"/>
                    <a:gd name="T86" fmla="*/ 0 w 594"/>
                    <a:gd name="T87" fmla="*/ 2147483647 h 1092"/>
                    <a:gd name="T88" fmla="*/ 2147483647 w 594"/>
                    <a:gd name="T89" fmla="*/ 2147483647 h 1092"/>
                    <a:gd name="T90" fmla="*/ 2147483647 w 594"/>
                    <a:gd name="T91" fmla="*/ 2147483647 h 1092"/>
                    <a:gd name="T92" fmla="*/ 2147483647 w 594"/>
                    <a:gd name="T93" fmla="*/ 2147483647 h 1092"/>
                    <a:gd name="T94" fmla="*/ 2147483647 w 594"/>
                    <a:gd name="T95" fmla="*/ 2147483647 h 1092"/>
                    <a:gd name="T96" fmla="*/ 2147483647 w 594"/>
                    <a:gd name="T97" fmla="*/ 2147483647 h 1092"/>
                    <a:gd name="T98" fmla="*/ 2147483647 w 594"/>
                    <a:gd name="T99" fmla="*/ 2147483647 h 1092"/>
                    <a:gd name="T100" fmla="*/ 2147483647 w 594"/>
                    <a:gd name="T101" fmla="*/ 2147483647 h 1092"/>
                    <a:gd name="T102" fmla="*/ 2147483647 w 594"/>
                    <a:gd name="T103" fmla="*/ 2147483647 h 109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94"/>
                    <a:gd name="T157" fmla="*/ 0 h 1092"/>
                    <a:gd name="T158" fmla="*/ 594 w 594"/>
                    <a:gd name="T159" fmla="*/ 1092 h 109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94" h="1092">
                      <a:moveTo>
                        <a:pt x="120" y="330"/>
                      </a:moveTo>
                      <a:lnTo>
                        <a:pt x="144" y="324"/>
                      </a:lnTo>
                      <a:lnTo>
                        <a:pt x="192" y="324"/>
                      </a:lnTo>
                      <a:lnTo>
                        <a:pt x="192" y="300"/>
                      </a:lnTo>
                      <a:lnTo>
                        <a:pt x="252" y="312"/>
                      </a:lnTo>
                      <a:lnTo>
                        <a:pt x="270" y="282"/>
                      </a:lnTo>
                      <a:lnTo>
                        <a:pt x="312" y="288"/>
                      </a:lnTo>
                      <a:lnTo>
                        <a:pt x="312" y="258"/>
                      </a:lnTo>
                      <a:lnTo>
                        <a:pt x="324" y="228"/>
                      </a:lnTo>
                      <a:lnTo>
                        <a:pt x="324" y="258"/>
                      </a:lnTo>
                      <a:lnTo>
                        <a:pt x="336" y="276"/>
                      </a:lnTo>
                      <a:lnTo>
                        <a:pt x="348" y="240"/>
                      </a:lnTo>
                      <a:lnTo>
                        <a:pt x="348" y="210"/>
                      </a:lnTo>
                      <a:lnTo>
                        <a:pt x="354" y="192"/>
                      </a:lnTo>
                      <a:lnTo>
                        <a:pt x="354" y="186"/>
                      </a:lnTo>
                      <a:lnTo>
                        <a:pt x="360" y="186"/>
                      </a:lnTo>
                      <a:lnTo>
                        <a:pt x="372" y="198"/>
                      </a:lnTo>
                      <a:lnTo>
                        <a:pt x="372" y="204"/>
                      </a:lnTo>
                      <a:lnTo>
                        <a:pt x="378" y="204"/>
                      </a:lnTo>
                      <a:lnTo>
                        <a:pt x="402" y="180"/>
                      </a:lnTo>
                      <a:lnTo>
                        <a:pt x="396" y="168"/>
                      </a:lnTo>
                      <a:lnTo>
                        <a:pt x="396" y="150"/>
                      </a:lnTo>
                      <a:lnTo>
                        <a:pt x="390" y="138"/>
                      </a:lnTo>
                      <a:lnTo>
                        <a:pt x="402" y="126"/>
                      </a:lnTo>
                      <a:lnTo>
                        <a:pt x="414" y="126"/>
                      </a:lnTo>
                      <a:lnTo>
                        <a:pt x="420" y="132"/>
                      </a:lnTo>
                      <a:lnTo>
                        <a:pt x="426" y="132"/>
                      </a:lnTo>
                      <a:lnTo>
                        <a:pt x="432" y="126"/>
                      </a:lnTo>
                      <a:lnTo>
                        <a:pt x="438" y="114"/>
                      </a:lnTo>
                      <a:lnTo>
                        <a:pt x="450" y="102"/>
                      </a:lnTo>
                      <a:lnTo>
                        <a:pt x="456" y="90"/>
                      </a:lnTo>
                      <a:lnTo>
                        <a:pt x="462" y="72"/>
                      </a:lnTo>
                      <a:lnTo>
                        <a:pt x="462" y="42"/>
                      </a:lnTo>
                      <a:lnTo>
                        <a:pt x="492" y="0"/>
                      </a:lnTo>
                      <a:lnTo>
                        <a:pt x="546" y="60"/>
                      </a:lnTo>
                      <a:lnTo>
                        <a:pt x="546" y="90"/>
                      </a:lnTo>
                      <a:lnTo>
                        <a:pt x="552" y="96"/>
                      </a:lnTo>
                      <a:lnTo>
                        <a:pt x="558" y="114"/>
                      </a:lnTo>
                      <a:lnTo>
                        <a:pt x="576" y="150"/>
                      </a:lnTo>
                      <a:lnTo>
                        <a:pt x="582" y="156"/>
                      </a:lnTo>
                      <a:lnTo>
                        <a:pt x="582" y="162"/>
                      </a:lnTo>
                      <a:lnTo>
                        <a:pt x="564" y="216"/>
                      </a:lnTo>
                      <a:lnTo>
                        <a:pt x="594" y="276"/>
                      </a:lnTo>
                      <a:lnTo>
                        <a:pt x="594" y="288"/>
                      </a:lnTo>
                      <a:lnTo>
                        <a:pt x="588" y="294"/>
                      </a:lnTo>
                      <a:lnTo>
                        <a:pt x="576" y="294"/>
                      </a:lnTo>
                      <a:lnTo>
                        <a:pt x="564" y="288"/>
                      </a:lnTo>
                      <a:lnTo>
                        <a:pt x="558" y="282"/>
                      </a:lnTo>
                      <a:lnTo>
                        <a:pt x="552" y="282"/>
                      </a:lnTo>
                      <a:lnTo>
                        <a:pt x="522" y="288"/>
                      </a:lnTo>
                      <a:lnTo>
                        <a:pt x="528" y="330"/>
                      </a:lnTo>
                      <a:lnTo>
                        <a:pt x="522" y="336"/>
                      </a:lnTo>
                      <a:lnTo>
                        <a:pt x="516" y="348"/>
                      </a:lnTo>
                      <a:lnTo>
                        <a:pt x="504" y="354"/>
                      </a:lnTo>
                      <a:lnTo>
                        <a:pt x="486" y="390"/>
                      </a:lnTo>
                      <a:lnTo>
                        <a:pt x="486" y="402"/>
                      </a:lnTo>
                      <a:lnTo>
                        <a:pt x="492" y="414"/>
                      </a:lnTo>
                      <a:lnTo>
                        <a:pt x="504" y="450"/>
                      </a:lnTo>
                      <a:lnTo>
                        <a:pt x="498" y="468"/>
                      </a:lnTo>
                      <a:lnTo>
                        <a:pt x="486" y="510"/>
                      </a:lnTo>
                      <a:lnTo>
                        <a:pt x="462" y="570"/>
                      </a:lnTo>
                      <a:lnTo>
                        <a:pt x="432" y="642"/>
                      </a:lnTo>
                      <a:lnTo>
                        <a:pt x="390" y="720"/>
                      </a:lnTo>
                      <a:lnTo>
                        <a:pt x="324" y="852"/>
                      </a:lnTo>
                      <a:lnTo>
                        <a:pt x="312" y="894"/>
                      </a:lnTo>
                      <a:lnTo>
                        <a:pt x="306" y="912"/>
                      </a:lnTo>
                      <a:lnTo>
                        <a:pt x="306" y="948"/>
                      </a:lnTo>
                      <a:lnTo>
                        <a:pt x="294" y="984"/>
                      </a:lnTo>
                      <a:lnTo>
                        <a:pt x="276" y="1014"/>
                      </a:lnTo>
                      <a:lnTo>
                        <a:pt x="258" y="1032"/>
                      </a:lnTo>
                      <a:lnTo>
                        <a:pt x="240" y="1044"/>
                      </a:lnTo>
                      <a:lnTo>
                        <a:pt x="222" y="1062"/>
                      </a:lnTo>
                      <a:lnTo>
                        <a:pt x="216" y="1062"/>
                      </a:lnTo>
                      <a:lnTo>
                        <a:pt x="210" y="1068"/>
                      </a:lnTo>
                      <a:lnTo>
                        <a:pt x="186" y="1068"/>
                      </a:lnTo>
                      <a:lnTo>
                        <a:pt x="150" y="1086"/>
                      </a:lnTo>
                      <a:lnTo>
                        <a:pt x="114" y="1092"/>
                      </a:lnTo>
                      <a:lnTo>
                        <a:pt x="78" y="1074"/>
                      </a:lnTo>
                      <a:lnTo>
                        <a:pt x="60" y="1056"/>
                      </a:lnTo>
                      <a:lnTo>
                        <a:pt x="48" y="1038"/>
                      </a:lnTo>
                      <a:lnTo>
                        <a:pt x="36" y="1026"/>
                      </a:lnTo>
                      <a:lnTo>
                        <a:pt x="36" y="1020"/>
                      </a:lnTo>
                      <a:lnTo>
                        <a:pt x="30" y="1014"/>
                      </a:lnTo>
                      <a:lnTo>
                        <a:pt x="48" y="990"/>
                      </a:lnTo>
                      <a:lnTo>
                        <a:pt x="42" y="978"/>
                      </a:lnTo>
                      <a:lnTo>
                        <a:pt x="24" y="948"/>
                      </a:lnTo>
                      <a:lnTo>
                        <a:pt x="12" y="900"/>
                      </a:lnTo>
                      <a:lnTo>
                        <a:pt x="0" y="834"/>
                      </a:lnTo>
                      <a:lnTo>
                        <a:pt x="0" y="786"/>
                      </a:lnTo>
                      <a:lnTo>
                        <a:pt x="6" y="756"/>
                      </a:lnTo>
                      <a:lnTo>
                        <a:pt x="18" y="738"/>
                      </a:lnTo>
                      <a:lnTo>
                        <a:pt x="60" y="696"/>
                      </a:lnTo>
                      <a:lnTo>
                        <a:pt x="72" y="678"/>
                      </a:lnTo>
                      <a:lnTo>
                        <a:pt x="90" y="672"/>
                      </a:lnTo>
                      <a:lnTo>
                        <a:pt x="96" y="660"/>
                      </a:lnTo>
                      <a:lnTo>
                        <a:pt x="108" y="654"/>
                      </a:lnTo>
                      <a:lnTo>
                        <a:pt x="108" y="636"/>
                      </a:lnTo>
                      <a:lnTo>
                        <a:pt x="102" y="600"/>
                      </a:lnTo>
                      <a:lnTo>
                        <a:pt x="96" y="558"/>
                      </a:lnTo>
                      <a:lnTo>
                        <a:pt x="96" y="522"/>
                      </a:lnTo>
                      <a:lnTo>
                        <a:pt x="78" y="432"/>
                      </a:lnTo>
                      <a:lnTo>
                        <a:pt x="90" y="408"/>
                      </a:lnTo>
                      <a:lnTo>
                        <a:pt x="132" y="366"/>
                      </a:lnTo>
                      <a:lnTo>
                        <a:pt x="132" y="360"/>
                      </a:lnTo>
                      <a:lnTo>
                        <a:pt x="120" y="33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7" name="Libya" descr="© INSCALE GmbH, 15.06.2010"/>
                <p:cNvSpPr>
                  <a:spLocks/>
                </p:cNvSpPr>
                <p:nvPr/>
              </p:nvSpPr>
              <p:spPr bwMode="auto">
                <a:xfrm>
                  <a:off x="2822" y="1625"/>
                  <a:ext cx="281" cy="284"/>
                </a:xfrm>
                <a:custGeom>
                  <a:avLst/>
                  <a:gdLst>
                    <a:gd name="T0" fmla="*/ 2147483647 w 1098"/>
                    <a:gd name="T1" fmla="*/ 2147483647 h 1110"/>
                    <a:gd name="T2" fmla="*/ 2147483647 w 1098"/>
                    <a:gd name="T3" fmla="*/ 2147483647 h 1110"/>
                    <a:gd name="T4" fmla="*/ 2147483647 w 1098"/>
                    <a:gd name="T5" fmla="*/ 2147483647 h 1110"/>
                    <a:gd name="T6" fmla="*/ 2147483647 w 1098"/>
                    <a:gd name="T7" fmla="*/ 2147483647 h 1110"/>
                    <a:gd name="T8" fmla="*/ 2147483647 w 1098"/>
                    <a:gd name="T9" fmla="*/ 2147483647 h 1110"/>
                    <a:gd name="T10" fmla="*/ 2147483647 w 1098"/>
                    <a:gd name="T11" fmla="*/ 2147483647 h 1110"/>
                    <a:gd name="T12" fmla="*/ 2147483647 w 1098"/>
                    <a:gd name="T13" fmla="*/ 2147483647 h 1110"/>
                    <a:gd name="T14" fmla="*/ 2147483647 w 1098"/>
                    <a:gd name="T15" fmla="*/ 2147483647 h 1110"/>
                    <a:gd name="T16" fmla="*/ 2147483647 w 1098"/>
                    <a:gd name="T17" fmla="*/ 2147483647 h 1110"/>
                    <a:gd name="T18" fmla="*/ 2147483647 w 1098"/>
                    <a:gd name="T19" fmla="*/ 2147483647 h 1110"/>
                    <a:gd name="T20" fmla="*/ 2147483647 w 1098"/>
                    <a:gd name="T21" fmla="*/ 2147483647 h 1110"/>
                    <a:gd name="T22" fmla="*/ 2147483647 w 1098"/>
                    <a:gd name="T23" fmla="*/ 2147483647 h 1110"/>
                    <a:gd name="T24" fmla="*/ 0 w 1098"/>
                    <a:gd name="T25" fmla="*/ 2147483647 h 1110"/>
                    <a:gd name="T26" fmla="*/ 2147483647 w 1098"/>
                    <a:gd name="T27" fmla="*/ 2147483647 h 1110"/>
                    <a:gd name="T28" fmla="*/ 2147483647 w 1098"/>
                    <a:gd name="T29" fmla="*/ 2147483647 h 1110"/>
                    <a:gd name="T30" fmla="*/ 2147483647 w 1098"/>
                    <a:gd name="T31" fmla="*/ 2147483647 h 1110"/>
                    <a:gd name="T32" fmla="*/ 2147483647 w 1098"/>
                    <a:gd name="T33" fmla="*/ 2147483647 h 1110"/>
                    <a:gd name="T34" fmla="*/ 2147483647 w 1098"/>
                    <a:gd name="T35" fmla="*/ 2147483647 h 1110"/>
                    <a:gd name="T36" fmla="*/ 2147483647 w 1098"/>
                    <a:gd name="T37" fmla="*/ 2147483647 h 1110"/>
                    <a:gd name="T38" fmla="*/ 2147483647 w 1098"/>
                    <a:gd name="T39" fmla="*/ 2147483647 h 1110"/>
                    <a:gd name="T40" fmla="*/ 2147483647 w 1098"/>
                    <a:gd name="T41" fmla="*/ 2147483647 h 1110"/>
                    <a:gd name="T42" fmla="*/ 2147483647 w 1098"/>
                    <a:gd name="T43" fmla="*/ 2147483647 h 1110"/>
                    <a:gd name="T44" fmla="*/ 2147483647 w 1098"/>
                    <a:gd name="T45" fmla="*/ 2147483647 h 1110"/>
                    <a:gd name="T46" fmla="*/ 2147483647 w 1098"/>
                    <a:gd name="T47" fmla="*/ 2147483647 h 1110"/>
                    <a:gd name="T48" fmla="*/ 2147483647 w 1098"/>
                    <a:gd name="T49" fmla="*/ 2147483647 h 1110"/>
                    <a:gd name="T50" fmla="*/ 2147483647 w 1098"/>
                    <a:gd name="T51" fmla="*/ 2147483647 h 1110"/>
                    <a:gd name="T52" fmla="*/ 2147483647 w 1098"/>
                    <a:gd name="T53" fmla="*/ 2147483647 h 1110"/>
                    <a:gd name="T54" fmla="*/ 2147483647 w 1098"/>
                    <a:gd name="T55" fmla="*/ 2147483647 h 1110"/>
                    <a:gd name="T56" fmla="*/ 2147483647 w 1098"/>
                    <a:gd name="T57" fmla="*/ 2147483647 h 1110"/>
                    <a:gd name="T58" fmla="*/ 2147483647 w 1098"/>
                    <a:gd name="T59" fmla="*/ 2147483647 h 1110"/>
                    <a:gd name="T60" fmla="*/ 2147483647 w 1098"/>
                    <a:gd name="T61" fmla="*/ 2147483647 h 1110"/>
                    <a:gd name="T62" fmla="*/ 2147483647 w 1098"/>
                    <a:gd name="T63" fmla="*/ 2147483647 h 1110"/>
                    <a:gd name="T64" fmla="*/ 2147483647 w 1098"/>
                    <a:gd name="T65" fmla="*/ 2147483647 h 1110"/>
                    <a:gd name="T66" fmla="*/ 2147483647 w 1098"/>
                    <a:gd name="T67" fmla="*/ 2147483647 h 1110"/>
                    <a:gd name="T68" fmla="*/ 2147483647 w 1098"/>
                    <a:gd name="T69" fmla="*/ 2147483647 h 1110"/>
                    <a:gd name="T70" fmla="*/ 2147483647 w 1098"/>
                    <a:gd name="T71" fmla="*/ 2147483647 h 1110"/>
                    <a:gd name="T72" fmla="*/ 2147483647 w 1098"/>
                    <a:gd name="T73" fmla="*/ 2147483647 h 1110"/>
                    <a:gd name="T74" fmla="*/ 2147483647 w 1098"/>
                    <a:gd name="T75" fmla="*/ 2147483647 h 1110"/>
                    <a:gd name="T76" fmla="*/ 2147483647 w 1098"/>
                    <a:gd name="T77" fmla="*/ 2147483647 h 1110"/>
                    <a:gd name="T78" fmla="*/ 2147483647 w 1098"/>
                    <a:gd name="T79" fmla="*/ 2147483647 h 1110"/>
                    <a:gd name="T80" fmla="*/ 2147483647 w 1098"/>
                    <a:gd name="T81" fmla="*/ 2147483647 h 1110"/>
                    <a:gd name="T82" fmla="*/ 2147483647 w 1098"/>
                    <a:gd name="T83" fmla="*/ 2147483647 h 1110"/>
                    <a:gd name="T84" fmla="*/ 2147483647 w 1098"/>
                    <a:gd name="T85" fmla="*/ 2147483647 h 1110"/>
                    <a:gd name="T86" fmla="*/ 2147483647 w 1098"/>
                    <a:gd name="T87" fmla="*/ 2147483647 h 1110"/>
                    <a:gd name="T88" fmla="*/ 2147483647 w 1098"/>
                    <a:gd name="T89" fmla="*/ 2147483647 h 1110"/>
                    <a:gd name="T90" fmla="*/ 2147483647 w 1098"/>
                    <a:gd name="T91" fmla="*/ 2147483647 h 1110"/>
                    <a:gd name="T92" fmla="*/ 2147483647 w 1098"/>
                    <a:gd name="T93" fmla="*/ 2147483647 h 1110"/>
                    <a:gd name="T94" fmla="*/ 2147483647 w 1098"/>
                    <a:gd name="T95" fmla="*/ 2147483647 h 1110"/>
                    <a:gd name="T96" fmla="*/ 2147483647 w 1098"/>
                    <a:gd name="T97" fmla="*/ 2147483647 h 1110"/>
                    <a:gd name="T98" fmla="*/ 2147483647 w 1098"/>
                    <a:gd name="T99" fmla="*/ 2147483647 h 1110"/>
                    <a:gd name="T100" fmla="*/ 2147483647 w 1098"/>
                    <a:gd name="T101" fmla="*/ 2147483647 h 1110"/>
                    <a:gd name="T102" fmla="*/ 2147483647 w 1098"/>
                    <a:gd name="T103" fmla="*/ 2147483647 h 1110"/>
                    <a:gd name="T104" fmla="*/ 2147483647 w 1098"/>
                    <a:gd name="T105" fmla="*/ 2147483647 h 1110"/>
                    <a:gd name="T106" fmla="*/ 2147483647 w 1098"/>
                    <a:gd name="T107" fmla="*/ 2147483647 h 1110"/>
                    <a:gd name="T108" fmla="*/ 2147483647 w 1098"/>
                    <a:gd name="T109" fmla="*/ 2147483647 h 1110"/>
                    <a:gd name="T110" fmla="*/ 2147483647 w 1098"/>
                    <a:gd name="T111" fmla="*/ 2147483647 h 1110"/>
                    <a:gd name="T112" fmla="*/ 2147483647 w 1098"/>
                    <a:gd name="T113" fmla="*/ 2147483647 h 111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098"/>
                    <a:gd name="T172" fmla="*/ 0 h 1110"/>
                    <a:gd name="T173" fmla="*/ 1098 w 1098"/>
                    <a:gd name="T174" fmla="*/ 1110 h 111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098" h="1110">
                      <a:moveTo>
                        <a:pt x="156" y="60"/>
                      </a:moveTo>
                      <a:lnTo>
                        <a:pt x="150" y="66"/>
                      </a:lnTo>
                      <a:lnTo>
                        <a:pt x="126" y="78"/>
                      </a:lnTo>
                      <a:lnTo>
                        <a:pt x="114" y="78"/>
                      </a:lnTo>
                      <a:lnTo>
                        <a:pt x="102" y="84"/>
                      </a:lnTo>
                      <a:lnTo>
                        <a:pt x="96" y="90"/>
                      </a:lnTo>
                      <a:lnTo>
                        <a:pt x="90" y="102"/>
                      </a:lnTo>
                      <a:lnTo>
                        <a:pt x="84" y="108"/>
                      </a:lnTo>
                      <a:lnTo>
                        <a:pt x="78" y="120"/>
                      </a:lnTo>
                      <a:lnTo>
                        <a:pt x="72" y="120"/>
                      </a:lnTo>
                      <a:lnTo>
                        <a:pt x="54" y="138"/>
                      </a:lnTo>
                      <a:lnTo>
                        <a:pt x="54" y="156"/>
                      </a:lnTo>
                      <a:lnTo>
                        <a:pt x="66" y="180"/>
                      </a:lnTo>
                      <a:lnTo>
                        <a:pt x="66" y="204"/>
                      </a:lnTo>
                      <a:lnTo>
                        <a:pt x="36" y="234"/>
                      </a:lnTo>
                      <a:lnTo>
                        <a:pt x="30" y="234"/>
                      </a:lnTo>
                      <a:lnTo>
                        <a:pt x="24" y="240"/>
                      </a:lnTo>
                      <a:lnTo>
                        <a:pt x="12" y="246"/>
                      </a:lnTo>
                      <a:lnTo>
                        <a:pt x="6" y="246"/>
                      </a:lnTo>
                      <a:lnTo>
                        <a:pt x="0" y="252"/>
                      </a:lnTo>
                      <a:lnTo>
                        <a:pt x="12" y="270"/>
                      </a:lnTo>
                      <a:lnTo>
                        <a:pt x="36" y="330"/>
                      </a:lnTo>
                      <a:lnTo>
                        <a:pt x="48" y="354"/>
                      </a:lnTo>
                      <a:lnTo>
                        <a:pt x="48" y="360"/>
                      </a:lnTo>
                      <a:lnTo>
                        <a:pt x="42" y="372"/>
                      </a:lnTo>
                      <a:lnTo>
                        <a:pt x="42" y="402"/>
                      </a:lnTo>
                      <a:lnTo>
                        <a:pt x="36" y="408"/>
                      </a:lnTo>
                      <a:lnTo>
                        <a:pt x="36" y="414"/>
                      </a:lnTo>
                      <a:lnTo>
                        <a:pt x="42" y="432"/>
                      </a:lnTo>
                      <a:lnTo>
                        <a:pt x="30" y="456"/>
                      </a:lnTo>
                      <a:lnTo>
                        <a:pt x="36" y="510"/>
                      </a:lnTo>
                      <a:lnTo>
                        <a:pt x="36" y="516"/>
                      </a:lnTo>
                      <a:lnTo>
                        <a:pt x="42" y="522"/>
                      </a:lnTo>
                      <a:lnTo>
                        <a:pt x="42" y="534"/>
                      </a:lnTo>
                      <a:lnTo>
                        <a:pt x="36" y="546"/>
                      </a:lnTo>
                      <a:lnTo>
                        <a:pt x="30" y="552"/>
                      </a:lnTo>
                      <a:lnTo>
                        <a:pt x="18" y="558"/>
                      </a:lnTo>
                      <a:lnTo>
                        <a:pt x="6" y="558"/>
                      </a:lnTo>
                      <a:lnTo>
                        <a:pt x="0" y="564"/>
                      </a:lnTo>
                      <a:lnTo>
                        <a:pt x="0" y="570"/>
                      </a:lnTo>
                      <a:lnTo>
                        <a:pt x="6" y="582"/>
                      </a:lnTo>
                      <a:lnTo>
                        <a:pt x="18" y="594"/>
                      </a:lnTo>
                      <a:lnTo>
                        <a:pt x="24" y="612"/>
                      </a:lnTo>
                      <a:lnTo>
                        <a:pt x="36" y="624"/>
                      </a:lnTo>
                      <a:lnTo>
                        <a:pt x="42" y="636"/>
                      </a:lnTo>
                      <a:lnTo>
                        <a:pt x="48" y="642"/>
                      </a:lnTo>
                      <a:lnTo>
                        <a:pt x="48" y="684"/>
                      </a:lnTo>
                      <a:lnTo>
                        <a:pt x="72" y="708"/>
                      </a:lnTo>
                      <a:lnTo>
                        <a:pt x="96" y="696"/>
                      </a:lnTo>
                      <a:lnTo>
                        <a:pt x="102" y="696"/>
                      </a:lnTo>
                      <a:lnTo>
                        <a:pt x="138" y="714"/>
                      </a:lnTo>
                      <a:lnTo>
                        <a:pt x="150" y="714"/>
                      </a:lnTo>
                      <a:lnTo>
                        <a:pt x="162" y="726"/>
                      </a:lnTo>
                      <a:lnTo>
                        <a:pt x="162" y="732"/>
                      </a:lnTo>
                      <a:lnTo>
                        <a:pt x="168" y="744"/>
                      </a:lnTo>
                      <a:lnTo>
                        <a:pt x="174" y="762"/>
                      </a:lnTo>
                      <a:lnTo>
                        <a:pt x="180" y="774"/>
                      </a:lnTo>
                      <a:lnTo>
                        <a:pt x="186" y="780"/>
                      </a:lnTo>
                      <a:lnTo>
                        <a:pt x="186" y="786"/>
                      </a:lnTo>
                      <a:lnTo>
                        <a:pt x="222" y="792"/>
                      </a:lnTo>
                      <a:lnTo>
                        <a:pt x="234" y="792"/>
                      </a:lnTo>
                      <a:lnTo>
                        <a:pt x="246" y="798"/>
                      </a:lnTo>
                      <a:lnTo>
                        <a:pt x="258" y="798"/>
                      </a:lnTo>
                      <a:lnTo>
                        <a:pt x="276" y="804"/>
                      </a:lnTo>
                      <a:lnTo>
                        <a:pt x="288" y="810"/>
                      </a:lnTo>
                      <a:lnTo>
                        <a:pt x="294" y="810"/>
                      </a:lnTo>
                      <a:lnTo>
                        <a:pt x="300" y="816"/>
                      </a:lnTo>
                      <a:lnTo>
                        <a:pt x="312" y="822"/>
                      </a:lnTo>
                      <a:lnTo>
                        <a:pt x="318" y="828"/>
                      </a:lnTo>
                      <a:lnTo>
                        <a:pt x="324" y="840"/>
                      </a:lnTo>
                      <a:lnTo>
                        <a:pt x="336" y="846"/>
                      </a:lnTo>
                      <a:lnTo>
                        <a:pt x="342" y="852"/>
                      </a:lnTo>
                      <a:lnTo>
                        <a:pt x="360" y="846"/>
                      </a:lnTo>
                      <a:lnTo>
                        <a:pt x="396" y="828"/>
                      </a:lnTo>
                      <a:lnTo>
                        <a:pt x="456" y="792"/>
                      </a:lnTo>
                      <a:lnTo>
                        <a:pt x="468" y="786"/>
                      </a:lnTo>
                      <a:lnTo>
                        <a:pt x="1026" y="1110"/>
                      </a:lnTo>
                      <a:lnTo>
                        <a:pt x="1026" y="1062"/>
                      </a:lnTo>
                      <a:lnTo>
                        <a:pt x="1098" y="1062"/>
                      </a:lnTo>
                      <a:lnTo>
                        <a:pt x="1098" y="828"/>
                      </a:lnTo>
                      <a:lnTo>
                        <a:pt x="1092" y="750"/>
                      </a:lnTo>
                      <a:lnTo>
                        <a:pt x="1092" y="660"/>
                      </a:lnTo>
                      <a:lnTo>
                        <a:pt x="1086" y="564"/>
                      </a:lnTo>
                      <a:lnTo>
                        <a:pt x="1086" y="468"/>
                      </a:lnTo>
                      <a:lnTo>
                        <a:pt x="1080" y="390"/>
                      </a:lnTo>
                      <a:lnTo>
                        <a:pt x="1080" y="306"/>
                      </a:lnTo>
                      <a:lnTo>
                        <a:pt x="1068" y="270"/>
                      </a:lnTo>
                      <a:lnTo>
                        <a:pt x="1056" y="258"/>
                      </a:lnTo>
                      <a:lnTo>
                        <a:pt x="1050" y="246"/>
                      </a:lnTo>
                      <a:lnTo>
                        <a:pt x="1050" y="240"/>
                      </a:lnTo>
                      <a:lnTo>
                        <a:pt x="1056" y="228"/>
                      </a:lnTo>
                      <a:lnTo>
                        <a:pt x="1062" y="222"/>
                      </a:lnTo>
                      <a:lnTo>
                        <a:pt x="1068" y="210"/>
                      </a:lnTo>
                      <a:lnTo>
                        <a:pt x="1074" y="204"/>
                      </a:lnTo>
                      <a:lnTo>
                        <a:pt x="1074" y="198"/>
                      </a:lnTo>
                      <a:lnTo>
                        <a:pt x="1068" y="186"/>
                      </a:lnTo>
                      <a:lnTo>
                        <a:pt x="1056" y="180"/>
                      </a:lnTo>
                      <a:lnTo>
                        <a:pt x="1056" y="150"/>
                      </a:lnTo>
                      <a:lnTo>
                        <a:pt x="1080" y="126"/>
                      </a:lnTo>
                      <a:lnTo>
                        <a:pt x="1074" y="114"/>
                      </a:lnTo>
                      <a:lnTo>
                        <a:pt x="1074" y="96"/>
                      </a:lnTo>
                      <a:lnTo>
                        <a:pt x="1056" y="102"/>
                      </a:lnTo>
                      <a:lnTo>
                        <a:pt x="1044" y="90"/>
                      </a:lnTo>
                      <a:lnTo>
                        <a:pt x="1032" y="102"/>
                      </a:lnTo>
                      <a:lnTo>
                        <a:pt x="1026" y="102"/>
                      </a:lnTo>
                      <a:lnTo>
                        <a:pt x="1020" y="96"/>
                      </a:lnTo>
                      <a:lnTo>
                        <a:pt x="1008" y="90"/>
                      </a:lnTo>
                      <a:lnTo>
                        <a:pt x="1002" y="84"/>
                      </a:lnTo>
                      <a:lnTo>
                        <a:pt x="990" y="78"/>
                      </a:lnTo>
                      <a:lnTo>
                        <a:pt x="978" y="78"/>
                      </a:lnTo>
                      <a:lnTo>
                        <a:pt x="966" y="84"/>
                      </a:lnTo>
                      <a:lnTo>
                        <a:pt x="954" y="84"/>
                      </a:lnTo>
                      <a:lnTo>
                        <a:pt x="942" y="78"/>
                      </a:lnTo>
                      <a:lnTo>
                        <a:pt x="936" y="72"/>
                      </a:lnTo>
                      <a:lnTo>
                        <a:pt x="936" y="48"/>
                      </a:lnTo>
                      <a:lnTo>
                        <a:pt x="930" y="42"/>
                      </a:lnTo>
                      <a:lnTo>
                        <a:pt x="918" y="36"/>
                      </a:lnTo>
                      <a:lnTo>
                        <a:pt x="882" y="36"/>
                      </a:lnTo>
                      <a:lnTo>
                        <a:pt x="876" y="30"/>
                      </a:lnTo>
                      <a:lnTo>
                        <a:pt x="864" y="30"/>
                      </a:lnTo>
                      <a:lnTo>
                        <a:pt x="852" y="24"/>
                      </a:lnTo>
                      <a:lnTo>
                        <a:pt x="840" y="24"/>
                      </a:lnTo>
                      <a:lnTo>
                        <a:pt x="834" y="30"/>
                      </a:lnTo>
                      <a:lnTo>
                        <a:pt x="834" y="36"/>
                      </a:lnTo>
                      <a:lnTo>
                        <a:pt x="798" y="36"/>
                      </a:lnTo>
                      <a:lnTo>
                        <a:pt x="780" y="42"/>
                      </a:lnTo>
                      <a:lnTo>
                        <a:pt x="768" y="48"/>
                      </a:lnTo>
                      <a:lnTo>
                        <a:pt x="732" y="84"/>
                      </a:lnTo>
                      <a:lnTo>
                        <a:pt x="720" y="108"/>
                      </a:lnTo>
                      <a:lnTo>
                        <a:pt x="720" y="120"/>
                      </a:lnTo>
                      <a:lnTo>
                        <a:pt x="726" y="138"/>
                      </a:lnTo>
                      <a:lnTo>
                        <a:pt x="738" y="150"/>
                      </a:lnTo>
                      <a:lnTo>
                        <a:pt x="744" y="162"/>
                      </a:lnTo>
                      <a:lnTo>
                        <a:pt x="744" y="180"/>
                      </a:lnTo>
                      <a:lnTo>
                        <a:pt x="738" y="192"/>
                      </a:lnTo>
                      <a:lnTo>
                        <a:pt x="714" y="216"/>
                      </a:lnTo>
                      <a:lnTo>
                        <a:pt x="708" y="228"/>
                      </a:lnTo>
                      <a:lnTo>
                        <a:pt x="696" y="234"/>
                      </a:lnTo>
                      <a:lnTo>
                        <a:pt x="666" y="234"/>
                      </a:lnTo>
                      <a:lnTo>
                        <a:pt x="648" y="228"/>
                      </a:lnTo>
                      <a:lnTo>
                        <a:pt x="630" y="216"/>
                      </a:lnTo>
                      <a:lnTo>
                        <a:pt x="612" y="198"/>
                      </a:lnTo>
                      <a:lnTo>
                        <a:pt x="582" y="180"/>
                      </a:lnTo>
                      <a:lnTo>
                        <a:pt x="552" y="168"/>
                      </a:lnTo>
                      <a:lnTo>
                        <a:pt x="528" y="162"/>
                      </a:lnTo>
                      <a:lnTo>
                        <a:pt x="462" y="162"/>
                      </a:lnTo>
                      <a:lnTo>
                        <a:pt x="438" y="150"/>
                      </a:lnTo>
                      <a:lnTo>
                        <a:pt x="426" y="138"/>
                      </a:lnTo>
                      <a:lnTo>
                        <a:pt x="420" y="126"/>
                      </a:lnTo>
                      <a:lnTo>
                        <a:pt x="414" y="108"/>
                      </a:lnTo>
                      <a:lnTo>
                        <a:pt x="414" y="96"/>
                      </a:lnTo>
                      <a:lnTo>
                        <a:pt x="402" y="72"/>
                      </a:lnTo>
                      <a:lnTo>
                        <a:pt x="378" y="60"/>
                      </a:lnTo>
                      <a:lnTo>
                        <a:pt x="366" y="60"/>
                      </a:lnTo>
                      <a:lnTo>
                        <a:pt x="354" y="54"/>
                      </a:lnTo>
                      <a:lnTo>
                        <a:pt x="348" y="48"/>
                      </a:lnTo>
                      <a:lnTo>
                        <a:pt x="324" y="36"/>
                      </a:lnTo>
                      <a:lnTo>
                        <a:pt x="318" y="36"/>
                      </a:lnTo>
                      <a:lnTo>
                        <a:pt x="306" y="30"/>
                      </a:lnTo>
                      <a:lnTo>
                        <a:pt x="264" y="30"/>
                      </a:lnTo>
                      <a:lnTo>
                        <a:pt x="252" y="36"/>
                      </a:lnTo>
                      <a:lnTo>
                        <a:pt x="216" y="36"/>
                      </a:lnTo>
                      <a:lnTo>
                        <a:pt x="192" y="24"/>
                      </a:lnTo>
                      <a:lnTo>
                        <a:pt x="180" y="12"/>
                      </a:lnTo>
                      <a:lnTo>
                        <a:pt x="168" y="6"/>
                      </a:lnTo>
                      <a:lnTo>
                        <a:pt x="150" y="6"/>
                      </a:lnTo>
                      <a:lnTo>
                        <a:pt x="144" y="0"/>
                      </a:lnTo>
                      <a:lnTo>
                        <a:pt x="138" y="42"/>
                      </a:lnTo>
                      <a:lnTo>
                        <a:pt x="144" y="42"/>
                      </a:lnTo>
                      <a:lnTo>
                        <a:pt x="156" y="54"/>
                      </a:lnTo>
                      <a:lnTo>
                        <a:pt x="156" y="6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8" name="Liberia" descr="© INSCALE GmbH, 15.06.2010"/>
                <p:cNvSpPr>
                  <a:spLocks/>
                </p:cNvSpPr>
                <p:nvPr/>
              </p:nvSpPr>
              <p:spPr bwMode="auto">
                <a:xfrm>
                  <a:off x="2439" y="2133"/>
                  <a:ext cx="79" cy="88"/>
                </a:xfrm>
                <a:custGeom>
                  <a:avLst/>
                  <a:gdLst>
                    <a:gd name="T0" fmla="*/ 2147483647 w 312"/>
                    <a:gd name="T1" fmla="*/ 2147483647 h 342"/>
                    <a:gd name="T2" fmla="*/ 2147483647 w 312"/>
                    <a:gd name="T3" fmla="*/ 2147483647 h 342"/>
                    <a:gd name="T4" fmla="*/ 2147483647 w 312"/>
                    <a:gd name="T5" fmla="*/ 2147483647 h 342"/>
                    <a:gd name="T6" fmla="*/ 2147483647 w 312"/>
                    <a:gd name="T7" fmla="*/ 2147483647 h 342"/>
                    <a:gd name="T8" fmla="*/ 2147483647 w 312"/>
                    <a:gd name="T9" fmla="*/ 2147483647 h 342"/>
                    <a:gd name="T10" fmla="*/ 2147483647 w 312"/>
                    <a:gd name="T11" fmla="*/ 2147483647 h 342"/>
                    <a:gd name="T12" fmla="*/ 2147483647 w 312"/>
                    <a:gd name="T13" fmla="*/ 2147483647 h 342"/>
                    <a:gd name="T14" fmla="*/ 2147483647 w 312"/>
                    <a:gd name="T15" fmla="*/ 2147483647 h 342"/>
                    <a:gd name="T16" fmla="*/ 2147483647 w 312"/>
                    <a:gd name="T17" fmla="*/ 2147483647 h 342"/>
                    <a:gd name="T18" fmla="*/ 2147483647 w 312"/>
                    <a:gd name="T19" fmla="*/ 2147483647 h 342"/>
                    <a:gd name="T20" fmla="*/ 2147483647 w 312"/>
                    <a:gd name="T21" fmla="*/ 2147483647 h 342"/>
                    <a:gd name="T22" fmla="*/ 2147483647 w 312"/>
                    <a:gd name="T23" fmla="*/ 2147483647 h 342"/>
                    <a:gd name="T24" fmla="*/ 2147483647 w 312"/>
                    <a:gd name="T25" fmla="*/ 2147483647 h 342"/>
                    <a:gd name="T26" fmla="*/ 2147483647 w 312"/>
                    <a:gd name="T27" fmla="*/ 2147483647 h 342"/>
                    <a:gd name="T28" fmla="*/ 2147483647 w 312"/>
                    <a:gd name="T29" fmla="*/ 2147483647 h 342"/>
                    <a:gd name="T30" fmla="*/ 2147483647 w 312"/>
                    <a:gd name="T31" fmla="*/ 2147483647 h 342"/>
                    <a:gd name="T32" fmla="*/ 2147483647 w 312"/>
                    <a:gd name="T33" fmla="*/ 2147483647 h 342"/>
                    <a:gd name="T34" fmla="*/ 2147483647 w 312"/>
                    <a:gd name="T35" fmla="*/ 2147483647 h 342"/>
                    <a:gd name="T36" fmla="*/ 2147483647 w 312"/>
                    <a:gd name="T37" fmla="*/ 2147483647 h 342"/>
                    <a:gd name="T38" fmla="*/ 2147483647 w 312"/>
                    <a:gd name="T39" fmla="*/ 2147483647 h 342"/>
                    <a:gd name="T40" fmla="*/ 2147483647 w 312"/>
                    <a:gd name="T41" fmla="*/ 2147483647 h 342"/>
                    <a:gd name="T42" fmla="*/ 2147483647 w 312"/>
                    <a:gd name="T43" fmla="*/ 2147483647 h 342"/>
                    <a:gd name="T44" fmla="*/ 2147483647 w 312"/>
                    <a:gd name="T45" fmla="*/ 2147483647 h 342"/>
                    <a:gd name="T46" fmla="*/ 2147483647 w 312"/>
                    <a:gd name="T47" fmla="*/ 2147483647 h 342"/>
                    <a:gd name="T48" fmla="*/ 2147483647 w 312"/>
                    <a:gd name="T49" fmla="*/ 2147483647 h 342"/>
                    <a:gd name="T50" fmla="*/ 2147483647 w 312"/>
                    <a:gd name="T51" fmla="*/ 0 h 342"/>
                    <a:gd name="T52" fmla="*/ 2147483647 w 312"/>
                    <a:gd name="T53" fmla="*/ 0 h 342"/>
                    <a:gd name="T54" fmla="*/ 2147483647 w 312"/>
                    <a:gd name="T55" fmla="*/ 2147483647 h 342"/>
                    <a:gd name="T56" fmla="*/ 2147483647 w 312"/>
                    <a:gd name="T57" fmla="*/ 2147483647 h 342"/>
                    <a:gd name="T58" fmla="*/ 2147483647 w 312"/>
                    <a:gd name="T59" fmla="*/ 2147483647 h 342"/>
                    <a:gd name="T60" fmla="*/ 2147483647 w 312"/>
                    <a:gd name="T61" fmla="*/ 2147483647 h 342"/>
                    <a:gd name="T62" fmla="*/ 2147483647 w 312"/>
                    <a:gd name="T63" fmla="*/ 2147483647 h 342"/>
                    <a:gd name="T64" fmla="*/ 2147483647 w 312"/>
                    <a:gd name="T65" fmla="*/ 2147483647 h 342"/>
                    <a:gd name="T66" fmla="*/ 2147483647 w 312"/>
                    <a:gd name="T67" fmla="*/ 2147483647 h 342"/>
                    <a:gd name="T68" fmla="*/ 2147483647 w 312"/>
                    <a:gd name="T69" fmla="*/ 2147483647 h 342"/>
                    <a:gd name="T70" fmla="*/ 2147483647 w 312"/>
                    <a:gd name="T71" fmla="*/ 2147483647 h 342"/>
                    <a:gd name="T72" fmla="*/ 2147483647 w 312"/>
                    <a:gd name="T73" fmla="*/ 2147483647 h 342"/>
                    <a:gd name="T74" fmla="*/ 2147483647 w 312"/>
                    <a:gd name="T75" fmla="*/ 2147483647 h 342"/>
                    <a:gd name="T76" fmla="*/ 2147483647 w 312"/>
                    <a:gd name="T77" fmla="*/ 2147483647 h 342"/>
                    <a:gd name="T78" fmla="*/ 0 w 312"/>
                    <a:gd name="T79" fmla="*/ 2147483647 h 342"/>
                    <a:gd name="T80" fmla="*/ 2147483647 w 312"/>
                    <a:gd name="T81" fmla="*/ 2147483647 h 342"/>
                    <a:gd name="T82" fmla="*/ 2147483647 w 312"/>
                    <a:gd name="T83" fmla="*/ 2147483647 h 342"/>
                    <a:gd name="T84" fmla="*/ 2147483647 w 312"/>
                    <a:gd name="T85" fmla="*/ 2147483647 h 342"/>
                    <a:gd name="T86" fmla="*/ 2147483647 w 312"/>
                    <a:gd name="T87" fmla="*/ 2147483647 h 342"/>
                    <a:gd name="T88" fmla="*/ 2147483647 w 312"/>
                    <a:gd name="T89" fmla="*/ 2147483647 h 342"/>
                    <a:gd name="T90" fmla="*/ 2147483647 w 312"/>
                    <a:gd name="T91" fmla="*/ 2147483647 h 342"/>
                    <a:gd name="T92" fmla="*/ 2147483647 w 312"/>
                    <a:gd name="T93" fmla="*/ 2147483647 h 342"/>
                    <a:gd name="T94" fmla="*/ 2147483647 w 312"/>
                    <a:gd name="T95" fmla="*/ 2147483647 h 342"/>
                    <a:gd name="T96" fmla="*/ 2147483647 w 312"/>
                    <a:gd name="T97" fmla="*/ 2147483647 h 342"/>
                    <a:gd name="T98" fmla="*/ 2147483647 w 312"/>
                    <a:gd name="T99" fmla="*/ 2147483647 h 342"/>
                    <a:gd name="T100" fmla="*/ 2147483647 w 312"/>
                    <a:gd name="T101" fmla="*/ 2147483647 h 342"/>
                    <a:gd name="T102" fmla="*/ 2147483647 w 312"/>
                    <a:gd name="T103" fmla="*/ 2147483647 h 342"/>
                    <a:gd name="T104" fmla="*/ 2147483647 w 312"/>
                    <a:gd name="T105" fmla="*/ 2147483647 h 342"/>
                    <a:gd name="T106" fmla="*/ 2147483647 w 312"/>
                    <a:gd name="T107" fmla="*/ 2147483647 h 342"/>
                    <a:gd name="T108" fmla="*/ 2147483647 w 312"/>
                    <a:gd name="T109" fmla="*/ 2147483647 h 342"/>
                    <a:gd name="T110" fmla="*/ 2147483647 w 312"/>
                    <a:gd name="T111" fmla="*/ 2147483647 h 342"/>
                    <a:gd name="T112" fmla="*/ 2147483647 w 312"/>
                    <a:gd name="T113" fmla="*/ 2147483647 h 342"/>
                    <a:gd name="T114" fmla="*/ 2147483647 w 312"/>
                    <a:gd name="T115" fmla="*/ 2147483647 h 342"/>
                    <a:gd name="T116" fmla="*/ 2147483647 w 312"/>
                    <a:gd name="T117" fmla="*/ 2147483647 h 342"/>
                    <a:gd name="T118" fmla="*/ 2147483647 w 312"/>
                    <a:gd name="T119" fmla="*/ 2147483647 h 342"/>
                    <a:gd name="T120" fmla="*/ 2147483647 w 312"/>
                    <a:gd name="T121" fmla="*/ 2147483647 h 34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12"/>
                    <a:gd name="T184" fmla="*/ 0 h 342"/>
                    <a:gd name="T185" fmla="*/ 312 w 312"/>
                    <a:gd name="T186" fmla="*/ 342 h 34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12" h="342">
                      <a:moveTo>
                        <a:pt x="312" y="252"/>
                      </a:moveTo>
                      <a:lnTo>
                        <a:pt x="312" y="240"/>
                      </a:lnTo>
                      <a:lnTo>
                        <a:pt x="282" y="210"/>
                      </a:lnTo>
                      <a:lnTo>
                        <a:pt x="282" y="180"/>
                      </a:lnTo>
                      <a:lnTo>
                        <a:pt x="246" y="186"/>
                      </a:lnTo>
                      <a:lnTo>
                        <a:pt x="246" y="174"/>
                      </a:lnTo>
                      <a:lnTo>
                        <a:pt x="228" y="174"/>
                      </a:lnTo>
                      <a:lnTo>
                        <a:pt x="222" y="168"/>
                      </a:lnTo>
                      <a:lnTo>
                        <a:pt x="228" y="156"/>
                      </a:lnTo>
                      <a:lnTo>
                        <a:pt x="240" y="150"/>
                      </a:lnTo>
                      <a:lnTo>
                        <a:pt x="246" y="132"/>
                      </a:lnTo>
                      <a:lnTo>
                        <a:pt x="246" y="108"/>
                      </a:lnTo>
                      <a:lnTo>
                        <a:pt x="228" y="72"/>
                      </a:lnTo>
                      <a:lnTo>
                        <a:pt x="222" y="72"/>
                      </a:lnTo>
                      <a:lnTo>
                        <a:pt x="216" y="78"/>
                      </a:lnTo>
                      <a:lnTo>
                        <a:pt x="210" y="90"/>
                      </a:lnTo>
                      <a:lnTo>
                        <a:pt x="210" y="102"/>
                      </a:lnTo>
                      <a:lnTo>
                        <a:pt x="198" y="114"/>
                      </a:lnTo>
                      <a:lnTo>
                        <a:pt x="192" y="114"/>
                      </a:lnTo>
                      <a:lnTo>
                        <a:pt x="180" y="102"/>
                      </a:lnTo>
                      <a:lnTo>
                        <a:pt x="180" y="96"/>
                      </a:lnTo>
                      <a:lnTo>
                        <a:pt x="168" y="96"/>
                      </a:lnTo>
                      <a:lnTo>
                        <a:pt x="168" y="36"/>
                      </a:lnTo>
                      <a:lnTo>
                        <a:pt x="162" y="18"/>
                      </a:lnTo>
                      <a:lnTo>
                        <a:pt x="150" y="6"/>
                      </a:lnTo>
                      <a:lnTo>
                        <a:pt x="138" y="0"/>
                      </a:lnTo>
                      <a:lnTo>
                        <a:pt x="132" y="0"/>
                      </a:lnTo>
                      <a:lnTo>
                        <a:pt x="126" y="6"/>
                      </a:lnTo>
                      <a:lnTo>
                        <a:pt x="126" y="18"/>
                      </a:lnTo>
                      <a:lnTo>
                        <a:pt x="102" y="12"/>
                      </a:lnTo>
                      <a:lnTo>
                        <a:pt x="108" y="36"/>
                      </a:lnTo>
                      <a:lnTo>
                        <a:pt x="84" y="42"/>
                      </a:lnTo>
                      <a:lnTo>
                        <a:pt x="84" y="60"/>
                      </a:lnTo>
                      <a:lnTo>
                        <a:pt x="78" y="72"/>
                      </a:lnTo>
                      <a:lnTo>
                        <a:pt x="66" y="78"/>
                      </a:lnTo>
                      <a:lnTo>
                        <a:pt x="54" y="90"/>
                      </a:lnTo>
                      <a:lnTo>
                        <a:pt x="42" y="96"/>
                      </a:lnTo>
                      <a:lnTo>
                        <a:pt x="24" y="114"/>
                      </a:lnTo>
                      <a:lnTo>
                        <a:pt x="24" y="150"/>
                      </a:lnTo>
                      <a:lnTo>
                        <a:pt x="0" y="126"/>
                      </a:lnTo>
                      <a:lnTo>
                        <a:pt x="36" y="162"/>
                      </a:lnTo>
                      <a:lnTo>
                        <a:pt x="60" y="162"/>
                      </a:lnTo>
                      <a:lnTo>
                        <a:pt x="72" y="192"/>
                      </a:lnTo>
                      <a:lnTo>
                        <a:pt x="102" y="192"/>
                      </a:lnTo>
                      <a:lnTo>
                        <a:pt x="108" y="198"/>
                      </a:lnTo>
                      <a:lnTo>
                        <a:pt x="120" y="222"/>
                      </a:lnTo>
                      <a:lnTo>
                        <a:pt x="132" y="240"/>
                      </a:lnTo>
                      <a:lnTo>
                        <a:pt x="150" y="252"/>
                      </a:lnTo>
                      <a:lnTo>
                        <a:pt x="162" y="270"/>
                      </a:lnTo>
                      <a:lnTo>
                        <a:pt x="180" y="282"/>
                      </a:lnTo>
                      <a:lnTo>
                        <a:pt x="198" y="288"/>
                      </a:lnTo>
                      <a:lnTo>
                        <a:pt x="210" y="294"/>
                      </a:lnTo>
                      <a:lnTo>
                        <a:pt x="228" y="300"/>
                      </a:lnTo>
                      <a:lnTo>
                        <a:pt x="258" y="330"/>
                      </a:lnTo>
                      <a:lnTo>
                        <a:pt x="294" y="342"/>
                      </a:lnTo>
                      <a:lnTo>
                        <a:pt x="300" y="342"/>
                      </a:lnTo>
                      <a:lnTo>
                        <a:pt x="300" y="294"/>
                      </a:lnTo>
                      <a:lnTo>
                        <a:pt x="306" y="288"/>
                      </a:lnTo>
                      <a:lnTo>
                        <a:pt x="306" y="276"/>
                      </a:lnTo>
                      <a:lnTo>
                        <a:pt x="312" y="264"/>
                      </a:lnTo>
                      <a:lnTo>
                        <a:pt x="312" y="25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9" name="Lesotho" descr="© INSCALE GmbH, 15.06.2010"/>
                <p:cNvSpPr>
                  <a:spLocks/>
                </p:cNvSpPr>
                <p:nvPr/>
              </p:nvSpPr>
              <p:spPr bwMode="auto">
                <a:xfrm>
                  <a:off x="3132" y="2900"/>
                  <a:ext cx="43" cy="42"/>
                </a:xfrm>
                <a:custGeom>
                  <a:avLst/>
                  <a:gdLst>
                    <a:gd name="T0" fmla="*/ 0 w 168"/>
                    <a:gd name="T1" fmla="*/ 2147483647 h 162"/>
                    <a:gd name="T2" fmla="*/ 2147483647 w 168"/>
                    <a:gd name="T3" fmla="*/ 2147483647 h 162"/>
                    <a:gd name="T4" fmla="*/ 2147483647 w 168"/>
                    <a:gd name="T5" fmla="*/ 2147483647 h 162"/>
                    <a:gd name="T6" fmla="*/ 2147483647 w 168"/>
                    <a:gd name="T7" fmla="*/ 2147483647 h 162"/>
                    <a:gd name="T8" fmla="*/ 2147483647 w 168"/>
                    <a:gd name="T9" fmla="*/ 2147483647 h 162"/>
                    <a:gd name="T10" fmla="*/ 2147483647 w 168"/>
                    <a:gd name="T11" fmla="*/ 2147483647 h 162"/>
                    <a:gd name="T12" fmla="*/ 2147483647 w 168"/>
                    <a:gd name="T13" fmla="*/ 2147483647 h 162"/>
                    <a:gd name="T14" fmla="*/ 2147483647 w 168"/>
                    <a:gd name="T15" fmla="*/ 2147483647 h 162"/>
                    <a:gd name="T16" fmla="*/ 2147483647 w 168"/>
                    <a:gd name="T17" fmla="*/ 2147483647 h 162"/>
                    <a:gd name="T18" fmla="*/ 2147483647 w 168"/>
                    <a:gd name="T19" fmla="*/ 2147483647 h 162"/>
                    <a:gd name="T20" fmla="*/ 2147483647 w 168"/>
                    <a:gd name="T21" fmla="*/ 2147483647 h 162"/>
                    <a:gd name="T22" fmla="*/ 2147483647 w 168"/>
                    <a:gd name="T23" fmla="*/ 2147483647 h 162"/>
                    <a:gd name="T24" fmla="*/ 2147483647 w 168"/>
                    <a:gd name="T25" fmla="*/ 2147483647 h 162"/>
                    <a:gd name="T26" fmla="*/ 2147483647 w 168"/>
                    <a:gd name="T27" fmla="*/ 2147483647 h 162"/>
                    <a:gd name="T28" fmla="*/ 2147483647 w 168"/>
                    <a:gd name="T29" fmla="*/ 2147483647 h 162"/>
                    <a:gd name="T30" fmla="*/ 2147483647 w 168"/>
                    <a:gd name="T31" fmla="*/ 2147483647 h 162"/>
                    <a:gd name="T32" fmla="*/ 2147483647 w 168"/>
                    <a:gd name="T33" fmla="*/ 2147483647 h 162"/>
                    <a:gd name="T34" fmla="*/ 2147483647 w 168"/>
                    <a:gd name="T35" fmla="*/ 2147483647 h 162"/>
                    <a:gd name="T36" fmla="*/ 2147483647 w 168"/>
                    <a:gd name="T37" fmla="*/ 2147483647 h 162"/>
                    <a:gd name="T38" fmla="*/ 2147483647 w 168"/>
                    <a:gd name="T39" fmla="*/ 2147483647 h 162"/>
                    <a:gd name="T40" fmla="*/ 2147483647 w 168"/>
                    <a:gd name="T41" fmla="*/ 2147483647 h 162"/>
                    <a:gd name="T42" fmla="*/ 2147483647 w 168"/>
                    <a:gd name="T43" fmla="*/ 0 h 162"/>
                    <a:gd name="T44" fmla="*/ 2147483647 w 168"/>
                    <a:gd name="T45" fmla="*/ 0 h 162"/>
                    <a:gd name="T46" fmla="*/ 2147483647 w 168"/>
                    <a:gd name="T47" fmla="*/ 2147483647 h 162"/>
                    <a:gd name="T48" fmla="*/ 2147483647 w 168"/>
                    <a:gd name="T49" fmla="*/ 2147483647 h 162"/>
                    <a:gd name="T50" fmla="*/ 2147483647 w 168"/>
                    <a:gd name="T51" fmla="*/ 2147483647 h 162"/>
                    <a:gd name="T52" fmla="*/ 2147483647 w 168"/>
                    <a:gd name="T53" fmla="*/ 2147483647 h 162"/>
                    <a:gd name="T54" fmla="*/ 2147483647 w 168"/>
                    <a:gd name="T55" fmla="*/ 2147483647 h 162"/>
                    <a:gd name="T56" fmla="*/ 2147483647 w 168"/>
                    <a:gd name="T57" fmla="*/ 2147483647 h 162"/>
                    <a:gd name="T58" fmla="*/ 2147483647 w 168"/>
                    <a:gd name="T59" fmla="*/ 2147483647 h 162"/>
                    <a:gd name="T60" fmla="*/ 0 w 168"/>
                    <a:gd name="T61" fmla="*/ 2147483647 h 16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68"/>
                    <a:gd name="T94" fmla="*/ 0 h 162"/>
                    <a:gd name="T95" fmla="*/ 168 w 168"/>
                    <a:gd name="T96" fmla="*/ 162 h 16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68" h="162">
                      <a:moveTo>
                        <a:pt x="0" y="78"/>
                      </a:moveTo>
                      <a:lnTo>
                        <a:pt x="24" y="114"/>
                      </a:lnTo>
                      <a:lnTo>
                        <a:pt x="24" y="132"/>
                      </a:lnTo>
                      <a:lnTo>
                        <a:pt x="54" y="162"/>
                      </a:lnTo>
                      <a:lnTo>
                        <a:pt x="72" y="162"/>
                      </a:lnTo>
                      <a:lnTo>
                        <a:pt x="72" y="150"/>
                      </a:lnTo>
                      <a:lnTo>
                        <a:pt x="78" y="144"/>
                      </a:lnTo>
                      <a:lnTo>
                        <a:pt x="84" y="132"/>
                      </a:lnTo>
                      <a:lnTo>
                        <a:pt x="90" y="126"/>
                      </a:lnTo>
                      <a:lnTo>
                        <a:pt x="102" y="120"/>
                      </a:lnTo>
                      <a:lnTo>
                        <a:pt x="120" y="120"/>
                      </a:lnTo>
                      <a:lnTo>
                        <a:pt x="132" y="114"/>
                      </a:lnTo>
                      <a:lnTo>
                        <a:pt x="138" y="108"/>
                      </a:lnTo>
                      <a:lnTo>
                        <a:pt x="150" y="102"/>
                      </a:lnTo>
                      <a:lnTo>
                        <a:pt x="144" y="84"/>
                      </a:lnTo>
                      <a:lnTo>
                        <a:pt x="168" y="66"/>
                      </a:lnTo>
                      <a:lnTo>
                        <a:pt x="162" y="42"/>
                      </a:lnTo>
                      <a:lnTo>
                        <a:pt x="150" y="36"/>
                      </a:lnTo>
                      <a:lnTo>
                        <a:pt x="144" y="24"/>
                      </a:lnTo>
                      <a:lnTo>
                        <a:pt x="138" y="18"/>
                      </a:lnTo>
                      <a:lnTo>
                        <a:pt x="132" y="6"/>
                      </a:lnTo>
                      <a:lnTo>
                        <a:pt x="126" y="0"/>
                      </a:lnTo>
                      <a:lnTo>
                        <a:pt x="90" y="0"/>
                      </a:lnTo>
                      <a:lnTo>
                        <a:pt x="78" y="6"/>
                      </a:lnTo>
                      <a:lnTo>
                        <a:pt x="78" y="18"/>
                      </a:lnTo>
                      <a:lnTo>
                        <a:pt x="54" y="18"/>
                      </a:lnTo>
                      <a:lnTo>
                        <a:pt x="48" y="24"/>
                      </a:lnTo>
                      <a:lnTo>
                        <a:pt x="48" y="42"/>
                      </a:lnTo>
                      <a:lnTo>
                        <a:pt x="30" y="60"/>
                      </a:lnTo>
                      <a:lnTo>
                        <a:pt x="24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0" name="Kenya" descr="© INSCALE GmbH, 15.06.2010"/>
                <p:cNvSpPr>
                  <a:spLocks/>
                </p:cNvSpPr>
                <p:nvPr/>
              </p:nvSpPr>
              <p:spPr bwMode="auto">
                <a:xfrm>
                  <a:off x="3272" y="2213"/>
                  <a:ext cx="144" cy="195"/>
                </a:xfrm>
                <a:custGeom>
                  <a:avLst/>
                  <a:gdLst>
                    <a:gd name="T0" fmla="*/ 2147483647 w 564"/>
                    <a:gd name="T1" fmla="*/ 2147483647 h 762"/>
                    <a:gd name="T2" fmla="*/ 2147483647 w 564"/>
                    <a:gd name="T3" fmla="*/ 2147483647 h 762"/>
                    <a:gd name="T4" fmla="*/ 2147483647 w 564"/>
                    <a:gd name="T5" fmla="*/ 2147483647 h 762"/>
                    <a:gd name="T6" fmla="*/ 2147483647 w 564"/>
                    <a:gd name="T7" fmla="*/ 2147483647 h 762"/>
                    <a:gd name="T8" fmla="*/ 2147483647 w 564"/>
                    <a:gd name="T9" fmla="*/ 2147483647 h 762"/>
                    <a:gd name="T10" fmla="*/ 2147483647 w 564"/>
                    <a:gd name="T11" fmla="*/ 2147483647 h 762"/>
                    <a:gd name="T12" fmla="*/ 2147483647 w 564"/>
                    <a:gd name="T13" fmla="*/ 2147483647 h 762"/>
                    <a:gd name="T14" fmla="*/ 2147483647 w 564"/>
                    <a:gd name="T15" fmla="*/ 2147483647 h 762"/>
                    <a:gd name="T16" fmla="*/ 2147483647 w 564"/>
                    <a:gd name="T17" fmla="*/ 2147483647 h 762"/>
                    <a:gd name="T18" fmla="*/ 2147483647 w 564"/>
                    <a:gd name="T19" fmla="*/ 2147483647 h 762"/>
                    <a:gd name="T20" fmla="*/ 2147483647 w 564"/>
                    <a:gd name="T21" fmla="*/ 2147483647 h 762"/>
                    <a:gd name="T22" fmla="*/ 2147483647 w 564"/>
                    <a:gd name="T23" fmla="*/ 2147483647 h 762"/>
                    <a:gd name="T24" fmla="*/ 2147483647 w 564"/>
                    <a:gd name="T25" fmla="*/ 0 h 762"/>
                    <a:gd name="T26" fmla="*/ 2147483647 w 564"/>
                    <a:gd name="T27" fmla="*/ 2147483647 h 762"/>
                    <a:gd name="T28" fmla="*/ 2147483647 w 564"/>
                    <a:gd name="T29" fmla="*/ 2147483647 h 762"/>
                    <a:gd name="T30" fmla="*/ 2147483647 w 564"/>
                    <a:gd name="T31" fmla="*/ 2147483647 h 762"/>
                    <a:gd name="T32" fmla="*/ 2147483647 w 564"/>
                    <a:gd name="T33" fmla="*/ 2147483647 h 762"/>
                    <a:gd name="T34" fmla="*/ 2147483647 w 564"/>
                    <a:gd name="T35" fmla="*/ 2147483647 h 762"/>
                    <a:gd name="T36" fmla="*/ 2147483647 w 564"/>
                    <a:gd name="T37" fmla="*/ 2147483647 h 762"/>
                    <a:gd name="T38" fmla="*/ 2147483647 w 564"/>
                    <a:gd name="T39" fmla="*/ 2147483647 h 762"/>
                    <a:gd name="T40" fmla="*/ 2147483647 w 564"/>
                    <a:gd name="T41" fmla="*/ 2147483647 h 762"/>
                    <a:gd name="T42" fmla="*/ 2147483647 w 564"/>
                    <a:gd name="T43" fmla="*/ 2147483647 h 762"/>
                    <a:gd name="T44" fmla="*/ 2147483647 w 564"/>
                    <a:gd name="T45" fmla="*/ 2147483647 h 762"/>
                    <a:gd name="T46" fmla="*/ 2147483647 w 564"/>
                    <a:gd name="T47" fmla="*/ 2147483647 h 762"/>
                    <a:gd name="T48" fmla="*/ 2147483647 w 564"/>
                    <a:gd name="T49" fmla="*/ 2147483647 h 762"/>
                    <a:gd name="T50" fmla="*/ 2147483647 w 564"/>
                    <a:gd name="T51" fmla="*/ 2147483647 h 762"/>
                    <a:gd name="T52" fmla="*/ 2147483647 w 564"/>
                    <a:gd name="T53" fmla="*/ 2147483647 h 762"/>
                    <a:gd name="T54" fmla="*/ 2147483647 w 564"/>
                    <a:gd name="T55" fmla="*/ 2147483647 h 762"/>
                    <a:gd name="T56" fmla="*/ 2147483647 w 564"/>
                    <a:gd name="T57" fmla="*/ 2147483647 h 762"/>
                    <a:gd name="T58" fmla="*/ 0 w 564"/>
                    <a:gd name="T59" fmla="*/ 2147483647 h 762"/>
                    <a:gd name="T60" fmla="*/ 2147483647 w 564"/>
                    <a:gd name="T61" fmla="*/ 2147483647 h 762"/>
                    <a:gd name="T62" fmla="*/ 2147483647 w 564"/>
                    <a:gd name="T63" fmla="*/ 2147483647 h 762"/>
                    <a:gd name="T64" fmla="*/ 2147483647 w 564"/>
                    <a:gd name="T65" fmla="*/ 2147483647 h 762"/>
                    <a:gd name="T66" fmla="*/ 2147483647 w 564"/>
                    <a:gd name="T67" fmla="*/ 2147483647 h 762"/>
                    <a:gd name="T68" fmla="*/ 2147483647 w 564"/>
                    <a:gd name="T69" fmla="*/ 2147483647 h 762"/>
                    <a:gd name="T70" fmla="*/ 0 w 564"/>
                    <a:gd name="T71" fmla="*/ 2147483647 h 762"/>
                    <a:gd name="T72" fmla="*/ 2147483647 w 564"/>
                    <a:gd name="T73" fmla="*/ 2147483647 h 762"/>
                    <a:gd name="T74" fmla="*/ 2147483647 w 564"/>
                    <a:gd name="T75" fmla="*/ 2147483647 h 762"/>
                    <a:gd name="T76" fmla="*/ 2147483647 w 564"/>
                    <a:gd name="T77" fmla="*/ 2147483647 h 762"/>
                    <a:gd name="T78" fmla="*/ 2147483647 w 564"/>
                    <a:gd name="T79" fmla="*/ 2147483647 h 762"/>
                    <a:gd name="T80" fmla="*/ 2147483647 w 564"/>
                    <a:gd name="T81" fmla="*/ 2147483647 h 762"/>
                    <a:gd name="T82" fmla="*/ 2147483647 w 564"/>
                    <a:gd name="T83" fmla="*/ 2147483647 h 762"/>
                    <a:gd name="T84" fmla="*/ 2147483647 w 564"/>
                    <a:gd name="T85" fmla="*/ 2147483647 h 762"/>
                    <a:gd name="T86" fmla="*/ 2147483647 w 564"/>
                    <a:gd name="T87" fmla="*/ 2147483647 h 762"/>
                    <a:gd name="T88" fmla="*/ 2147483647 w 564"/>
                    <a:gd name="T89" fmla="*/ 2147483647 h 762"/>
                    <a:gd name="T90" fmla="*/ 2147483647 w 564"/>
                    <a:gd name="T91" fmla="*/ 2147483647 h 762"/>
                    <a:gd name="T92" fmla="*/ 2147483647 w 564"/>
                    <a:gd name="T93" fmla="*/ 2147483647 h 762"/>
                    <a:gd name="T94" fmla="*/ 2147483647 w 564"/>
                    <a:gd name="T95" fmla="*/ 2147483647 h 762"/>
                    <a:gd name="T96" fmla="*/ 2147483647 w 564"/>
                    <a:gd name="T97" fmla="*/ 2147483647 h 762"/>
                    <a:gd name="T98" fmla="*/ 2147483647 w 564"/>
                    <a:gd name="T99" fmla="*/ 2147483647 h 762"/>
                    <a:gd name="T100" fmla="*/ 2147483647 w 564"/>
                    <a:gd name="T101" fmla="*/ 2147483647 h 76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64"/>
                    <a:gd name="T154" fmla="*/ 0 h 762"/>
                    <a:gd name="T155" fmla="*/ 564 w 564"/>
                    <a:gd name="T156" fmla="*/ 762 h 76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64" h="762">
                      <a:moveTo>
                        <a:pt x="498" y="150"/>
                      </a:moveTo>
                      <a:lnTo>
                        <a:pt x="540" y="108"/>
                      </a:lnTo>
                      <a:lnTo>
                        <a:pt x="558" y="72"/>
                      </a:lnTo>
                      <a:lnTo>
                        <a:pt x="564" y="66"/>
                      </a:lnTo>
                      <a:lnTo>
                        <a:pt x="564" y="60"/>
                      </a:lnTo>
                      <a:lnTo>
                        <a:pt x="540" y="54"/>
                      </a:lnTo>
                      <a:lnTo>
                        <a:pt x="534" y="60"/>
                      </a:lnTo>
                      <a:lnTo>
                        <a:pt x="504" y="60"/>
                      </a:lnTo>
                      <a:lnTo>
                        <a:pt x="480" y="30"/>
                      </a:lnTo>
                      <a:lnTo>
                        <a:pt x="462" y="48"/>
                      </a:lnTo>
                      <a:lnTo>
                        <a:pt x="456" y="48"/>
                      </a:lnTo>
                      <a:lnTo>
                        <a:pt x="450" y="54"/>
                      </a:lnTo>
                      <a:lnTo>
                        <a:pt x="438" y="60"/>
                      </a:lnTo>
                      <a:lnTo>
                        <a:pt x="426" y="60"/>
                      </a:lnTo>
                      <a:lnTo>
                        <a:pt x="414" y="72"/>
                      </a:lnTo>
                      <a:lnTo>
                        <a:pt x="414" y="84"/>
                      </a:lnTo>
                      <a:lnTo>
                        <a:pt x="390" y="102"/>
                      </a:lnTo>
                      <a:lnTo>
                        <a:pt x="378" y="96"/>
                      </a:lnTo>
                      <a:lnTo>
                        <a:pt x="372" y="96"/>
                      </a:lnTo>
                      <a:lnTo>
                        <a:pt x="360" y="90"/>
                      </a:lnTo>
                      <a:lnTo>
                        <a:pt x="330" y="90"/>
                      </a:lnTo>
                      <a:lnTo>
                        <a:pt x="318" y="84"/>
                      </a:lnTo>
                      <a:lnTo>
                        <a:pt x="288" y="84"/>
                      </a:lnTo>
                      <a:lnTo>
                        <a:pt x="210" y="24"/>
                      </a:lnTo>
                      <a:lnTo>
                        <a:pt x="138" y="18"/>
                      </a:lnTo>
                      <a:lnTo>
                        <a:pt x="132" y="0"/>
                      </a:lnTo>
                      <a:lnTo>
                        <a:pt x="108" y="12"/>
                      </a:lnTo>
                      <a:lnTo>
                        <a:pt x="18" y="12"/>
                      </a:lnTo>
                      <a:lnTo>
                        <a:pt x="0" y="42"/>
                      </a:lnTo>
                      <a:lnTo>
                        <a:pt x="6" y="48"/>
                      </a:lnTo>
                      <a:lnTo>
                        <a:pt x="12" y="60"/>
                      </a:lnTo>
                      <a:lnTo>
                        <a:pt x="12" y="84"/>
                      </a:lnTo>
                      <a:lnTo>
                        <a:pt x="18" y="84"/>
                      </a:lnTo>
                      <a:lnTo>
                        <a:pt x="24" y="90"/>
                      </a:lnTo>
                      <a:lnTo>
                        <a:pt x="24" y="84"/>
                      </a:lnTo>
                      <a:lnTo>
                        <a:pt x="30" y="84"/>
                      </a:lnTo>
                      <a:lnTo>
                        <a:pt x="30" y="96"/>
                      </a:lnTo>
                      <a:lnTo>
                        <a:pt x="24" y="102"/>
                      </a:lnTo>
                      <a:lnTo>
                        <a:pt x="24" y="108"/>
                      </a:lnTo>
                      <a:lnTo>
                        <a:pt x="42" y="126"/>
                      </a:lnTo>
                      <a:lnTo>
                        <a:pt x="36" y="132"/>
                      </a:lnTo>
                      <a:lnTo>
                        <a:pt x="72" y="174"/>
                      </a:lnTo>
                      <a:lnTo>
                        <a:pt x="66" y="180"/>
                      </a:lnTo>
                      <a:lnTo>
                        <a:pt x="60" y="180"/>
                      </a:lnTo>
                      <a:lnTo>
                        <a:pt x="54" y="186"/>
                      </a:lnTo>
                      <a:lnTo>
                        <a:pt x="54" y="192"/>
                      </a:lnTo>
                      <a:lnTo>
                        <a:pt x="66" y="216"/>
                      </a:lnTo>
                      <a:lnTo>
                        <a:pt x="72" y="222"/>
                      </a:lnTo>
                      <a:lnTo>
                        <a:pt x="78" y="234"/>
                      </a:lnTo>
                      <a:lnTo>
                        <a:pt x="78" y="246"/>
                      </a:lnTo>
                      <a:lnTo>
                        <a:pt x="66" y="258"/>
                      </a:lnTo>
                      <a:lnTo>
                        <a:pt x="60" y="282"/>
                      </a:lnTo>
                      <a:lnTo>
                        <a:pt x="42" y="282"/>
                      </a:lnTo>
                      <a:lnTo>
                        <a:pt x="36" y="288"/>
                      </a:lnTo>
                      <a:lnTo>
                        <a:pt x="36" y="312"/>
                      </a:lnTo>
                      <a:lnTo>
                        <a:pt x="18" y="324"/>
                      </a:lnTo>
                      <a:lnTo>
                        <a:pt x="12" y="342"/>
                      </a:lnTo>
                      <a:lnTo>
                        <a:pt x="6" y="348"/>
                      </a:lnTo>
                      <a:lnTo>
                        <a:pt x="0" y="360"/>
                      </a:lnTo>
                      <a:lnTo>
                        <a:pt x="0" y="384"/>
                      </a:lnTo>
                      <a:lnTo>
                        <a:pt x="18" y="402"/>
                      </a:lnTo>
                      <a:lnTo>
                        <a:pt x="30" y="402"/>
                      </a:lnTo>
                      <a:lnTo>
                        <a:pt x="30" y="390"/>
                      </a:lnTo>
                      <a:lnTo>
                        <a:pt x="54" y="390"/>
                      </a:lnTo>
                      <a:lnTo>
                        <a:pt x="60" y="408"/>
                      </a:lnTo>
                      <a:lnTo>
                        <a:pt x="42" y="408"/>
                      </a:lnTo>
                      <a:lnTo>
                        <a:pt x="30" y="420"/>
                      </a:lnTo>
                      <a:lnTo>
                        <a:pt x="24" y="414"/>
                      </a:lnTo>
                      <a:lnTo>
                        <a:pt x="18" y="414"/>
                      </a:lnTo>
                      <a:lnTo>
                        <a:pt x="6" y="420"/>
                      </a:lnTo>
                      <a:lnTo>
                        <a:pt x="0" y="432"/>
                      </a:lnTo>
                      <a:lnTo>
                        <a:pt x="0" y="438"/>
                      </a:lnTo>
                      <a:lnTo>
                        <a:pt x="12" y="450"/>
                      </a:lnTo>
                      <a:lnTo>
                        <a:pt x="6" y="468"/>
                      </a:lnTo>
                      <a:lnTo>
                        <a:pt x="258" y="624"/>
                      </a:lnTo>
                      <a:lnTo>
                        <a:pt x="270" y="636"/>
                      </a:lnTo>
                      <a:lnTo>
                        <a:pt x="270" y="642"/>
                      </a:lnTo>
                      <a:lnTo>
                        <a:pt x="264" y="648"/>
                      </a:lnTo>
                      <a:lnTo>
                        <a:pt x="258" y="648"/>
                      </a:lnTo>
                      <a:lnTo>
                        <a:pt x="252" y="654"/>
                      </a:lnTo>
                      <a:lnTo>
                        <a:pt x="366" y="762"/>
                      </a:lnTo>
                      <a:lnTo>
                        <a:pt x="384" y="756"/>
                      </a:lnTo>
                      <a:lnTo>
                        <a:pt x="414" y="690"/>
                      </a:lnTo>
                      <a:lnTo>
                        <a:pt x="414" y="660"/>
                      </a:lnTo>
                      <a:lnTo>
                        <a:pt x="426" y="648"/>
                      </a:lnTo>
                      <a:lnTo>
                        <a:pt x="432" y="648"/>
                      </a:lnTo>
                      <a:lnTo>
                        <a:pt x="444" y="636"/>
                      </a:lnTo>
                      <a:lnTo>
                        <a:pt x="444" y="624"/>
                      </a:lnTo>
                      <a:lnTo>
                        <a:pt x="438" y="618"/>
                      </a:lnTo>
                      <a:lnTo>
                        <a:pt x="438" y="600"/>
                      </a:lnTo>
                      <a:lnTo>
                        <a:pt x="444" y="594"/>
                      </a:lnTo>
                      <a:lnTo>
                        <a:pt x="456" y="588"/>
                      </a:lnTo>
                      <a:lnTo>
                        <a:pt x="468" y="588"/>
                      </a:lnTo>
                      <a:lnTo>
                        <a:pt x="474" y="582"/>
                      </a:lnTo>
                      <a:lnTo>
                        <a:pt x="480" y="582"/>
                      </a:lnTo>
                      <a:lnTo>
                        <a:pt x="486" y="540"/>
                      </a:lnTo>
                      <a:lnTo>
                        <a:pt x="516" y="540"/>
                      </a:lnTo>
                      <a:lnTo>
                        <a:pt x="528" y="534"/>
                      </a:lnTo>
                      <a:lnTo>
                        <a:pt x="534" y="522"/>
                      </a:lnTo>
                      <a:lnTo>
                        <a:pt x="540" y="516"/>
                      </a:lnTo>
                      <a:lnTo>
                        <a:pt x="498" y="450"/>
                      </a:lnTo>
                      <a:lnTo>
                        <a:pt x="498" y="15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1" name="Guinea-Bissau" descr="© INSCALE GmbH, 15.06.2010"/>
                <p:cNvSpPr>
                  <a:spLocks/>
                </p:cNvSpPr>
                <p:nvPr/>
              </p:nvSpPr>
              <p:spPr bwMode="auto">
                <a:xfrm>
                  <a:off x="2359" y="2047"/>
                  <a:ext cx="47" cy="40"/>
                </a:xfrm>
                <a:custGeom>
                  <a:avLst/>
                  <a:gdLst>
                    <a:gd name="T0" fmla="*/ 2147483647 w 186"/>
                    <a:gd name="T1" fmla="*/ 2147483647 h 156"/>
                    <a:gd name="T2" fmla="*/ 2147483647 w 186"/>
                    <a:gd name="T3" fmla="*/ 2147483647 h 156"/>
                    <a:gd name="T4" fmla="*/ 2147483647 w 186"/>
                    <a:gd name="T5" fmla="*/ 2147483647 h 156"/>
                    <a:gd name="T6" fmla="*/ 2147483647 w 186"/>
                    <a:gd name="T7" fmla="*/ 2147483647 h 156"/>
                    <a:gd name="T8" fmla="*/ 2147483647 w 186"/>
                    <a:gd name="T9" fmla="*/ 2147483647 h 156"/>
                    <a:gd name="T10" fmla="*/ 2147483647 w 186"/>
                    <a:gd name="T11" fmla="*/ 2147483647 h 156"/>
                    <a:gd name="T12" fmla="*/ 2147483647 w 186"/>
                    <a:gd name="T13" fmla="*/ 2147483647 h 156"/>
                    <a:gd name="T14" fmla="*/ 2147483647 w 186"/>
                    <a:gd name="T15" fmla="*/ 2147483647 h 156"/>
                    <a:gd name="T16" fmla="*/ 2147483647 w 186"/>
                    <a:gd name="T17" fmla="*/ 2147483647 h 156"/>
                    <a:gd name="T18" fmla="*/ 2147483647 w 186"/>
                    <a:gd name="T19" fmla="*/ 2147483647 h 156"/>
                    <a:gd name="T20" fmla="*/ 2147483647 w 186"/>
                    <a:gd name="T21" fmla="*/ 2147483647 h 156"/>
                    <a:gd name="T22" fmla="*/ 2147483647 w 186"/>
                    <a:gd name="T23" fmla="*/ 2147483647 h 156"/>
                    <a:gd name="T24" fmla="*/ 2147483647 w 186"/>
                    <a:gd name="T25" fmla="*/ 2147483647 h 156"/>
                    <a:gd name="T26" fmla="*/ 2147483647 w 186"/>
                    <a:gd name="T27" fmla="*/ 2147483647 h 156"/>
                    <a:gd name="T28" fmla="*/ 2147483647 w 186"/>
                    <a:gd name="T29" fmla="*/ 0 h 156"/>
                    <a:gd name="T30" fmla="*/ 2147483647 w 186"/>
                    <a:gd name="T31" fmla="*/ 2147483647 h 156"/>
                    <a:gd name="T32" fmla="*/ 2147483647 w 186"/>
                    <a:gd name="T33" fmla="*/ 2147483647 h 156"/>
                    <a:gd name="T34" fmla="*/ 2147483647 w 186"/>
                    <a:gd name="T35" fmla="*/ 2147483647 h 156"/>
                    <a:gd name="T36" fmla="*/ 0 w 186"/>
                    <a:gd name="T37" fmla="*/ 2147483647 h 156"/>
                    <a:gd name="T38" fmla="*/ 2147483647 w 186"/>
                    <a:gd name="T39" fmla="*/ 2147483647 h 156"/>
                    <a:gd name="T40" fmla="*/ 2147483647 w 186"/>
                    <a:gd name="T41" fmla="*/ 2147483647 h 156"/>
                    <a:gd name="T42" fmla="*/ 2147483647 w 186"/>
                    <a:gd name="T43" fmla="*/ 2147483647 h 156"/>
                    <a:gd name="T44" fmla="*/ 2147483647 w 186"/>
                    <a:gd name="T45" fmla="*/ 2147483647 h 156"/>
                    <a:gd name="T46" fmla="*/ 2147483647 w 186"/>
                    <a:gd name="T47" fmla="*/ 2147483647 h 156"/>
                    <a:gd name="T48" fmla="*/ 2147483647 w 186"/>
                    <a:gd name="T49" fmla="*/ 2147483647 h 156"/>
                    <a:gd name="T50" fmla="*/ 2147483647 w 186"/>
                    <a:gd name="T51" fmla="*/ 2147483647 h 156"/>
                    <a:gd name="T52" fmla="*/ 2147483647 w 186"/>
                    <a:gd name="T53" fmla="*/ 2147483647 h 156"/>
                    <a:gd name="T54" fmla="*/ 2147483647 w 186"/>
                    <a:gd name="T55" fmla="*/ 2147483647 h 156"/>
                    <a:gd name="T56" fmla="*/ 2147483647 w 186"/>
                    <a:gd name="T57" fmla="*/ 2147483647 h 156"/>
                    <a:gd name="T58" fmla="*/ 2147483647 w 186"/>
                    <a:gd name="T59" fmla="*/ 2147483647 h 156"/>
                    <a:gd name="T60" fmla="*/ 2147483647 w 186"/>
                    <a:gd name="T61" fmla="*/ 2147483647 h 156"/>
                    <a:gd name="T62" fmla="*/ 2147483647 w 186"/>
                    <a:gd name="T63" fmla="*/ 2147483647 h 156"/>
                    <a:gd name="T64" fmla="*/ 2147483647 w 186"/>
                    <a:gd name="T65" fmla="*/ 2147483647 h 156"/>
                    <a:gd name="T66" fmla="*/ 2147483647 w 186"/>
                    <a:gd name="T67" fmla="*/ 2147483647 h 156"/>
                    <a:gd name="T68" fmla="*/ 2147483647 w 186"/>
                    <a:gd name="T69" fmla="*/ 2147483647 h 156"/>
                    <a:gd name="T70" fmla="*/ 2147483647 w 186"/>
                    <a:gd name="T71" fmla="*/ 2147483647 h 156"/>
                    <a:gd name="T72" fmla="*/ 2147483647 w 186"/>
                    <a:gd name="T73" fmla="*/ 2147483647 h 15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6"/>
                    <a:gd name="T112" fmla="*/ 0 h 156"/>
                    <a:gd name="T113" fmla="*/ 186 w 186"/>
                    <a:gd name="T114" fmla="*/ 156 h 15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6" h="156">
                      <a:moveTo>
                        <a:pt x="126" y="102"/>
                      </a:moveTo>
                      <a:lnTo>
                        <a:pt x="132" y="96"/>
                      </a:lnTo>
                      <a:lnTo>
                        <a:pt x="144" y="90"/>
                      </a:lnTo>
                      <a:lnTo>
                        <a:pt x="174" y="90"/>
                      </a:lnTo>
                      <a:lnTo>
                        <a:pt x="180" y="84"/>
                      </a:lnTo>
                      <a:lnTo>
                        <a:pt x="186" y="72"/>
                      </a:lnTo>
                      <a:lnTo>
                        <a:pt x="186" y="66"/>
                      </a:lnTo>
                      <a:lnTo>
                        <a:pt x="180" y="60"/>
                      </a:lnTo>
                      <a:lnTo>
                        <a:pt x="168" y="54"/>
                      </a:lnTo>
                      <a:lnTo>
                        <a:pt x="162" y="48"/>
                      </a:lnTo>
                      <a:lnTo>
                        <a:pt x="162" y="36"/>
                      </a:lnTo>
                      <a:lnTo>
                        <a:pt x="168" y="30"/>
                      </a:lnTo>
                      <a:lnTo>
                        <a:pt x="186" y="30"/>
                      </a:lnTo>
                      <a:lnTo>
                        <a:pt x="186" y="6"/>
                      </a:lnTo>
                      <a:lnTo>
                        <a:pt x="84" y="0"/>
                      </a:lnTo>
                      <a:lnTo>
                        <a:pt x="54" y="24"/>
                      </a:lnTo>
                      <a:lnTo>
                        <a:pt x="18" y="24"/>
                      </a:lnTo>
                      <a:lnTo>
                        <a:pt x="6" y="36"/>
                      </a:lnTo>
                      <a:lnTo>
                        <a:pt x="0" y="72"/>
                      </a:lnTo>
                      <a:lnTo>
                        <a:pt x="6" y="78"/>
                      </a:lnTo>
                      <a:lnTo>
                        <a:pt x="18" y="78"/>
                      </a:lnTo>
                      <a:lnTo>
                        <a:pt x="42" y="66"/>
                      </a:lnTo>
                      <a:lnTo>
                        <a:pt x="66" y="66"/>
                      </a:lnTo>
                      <a:lnTo>
                        <a:pt x="90" y="60"/>
                      </a:lnTo>
                      <a:lnTo>
                        <a:pt x="90" y="84"/>
                      </a:lnTo>
                      <a:lnTo>
                        <a:pt x="78" y="78"/>
                      </a:lnTo>
                      <a:lnTo>
                        <a:pt x="72" y="78"/>
                      </a:lnTo>
                      <a:lnTo>
                        <a:pt x="66" y="72"/>
                      </a:lnTo>
                      <a:lnTo>
                        <a:pt x="54" y="72"/>
                      </a:lnTo>
                      <a:lnTo>
                        <a:pt x="54" y="96"/>
                      </a:lnTo>
                      <a:lnTo>
                        <a:pt x="60" y="102"/>
                      </a:lnTo>
                      <a:lnTo>
                        <a:pt x="90" y="96"/>
                      </a:lnTo>
                      <a:lnTo>
                        <a:pt x="54" y="114"/>
                      </a:lnTo>
                      <a:lnTo>
                        <a:pt x="84" y="156"/>
                      </a:lnTo>
                      <a:lnTo>
                        <a:pt x="90" y="132"/>
                      </a:lnTo>
                      <a:lnTo>
                        <a:pt x="108" y="102"/>
                      </a:lnTo>
                      <a:lnTo>
                        <a:pt x="126" y="10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2" name="Guinea" descr="© INSCALE GmbH, 15.06.2010"/>
                <p:cNvSpPr>
                  <a:spLocks/>
                </p:cNvSpPr>
                <p:nvPr/>
              </p:nvSpPr>
              <p:spPr bwMode="auto">
                <a:xfrm>
                  <a:off x="2382" y="2049"/>
                  <a:ext cx="133" cy="113"/>
                </a:xfrm>
                <a:custGeom>
                  <a:avLst/>
                  <a:gdLst>
                    <a:gd name="T0" fmla="*/ 2147483647 w 522"/>
                    <a:gd name="T1" fmla="*/ 2147483647 h 444"/>
                    <a:gd name="T2" fmla="*/ 2147483647 w 522"/>
                    <a:gd name="T3" fmla="*/ 2147483647 h 444"/>
                    <a:gd name="T4" fmla="*/ 2147483647 w 522"/>
                    <a:gd name="T5" fmla="*/ 2147483647 h 444"/>
                    <a:gd name="T6" fmla="*/ 2147483647 w 522"/>
                    <a:gd name="T7" fmla="*/ 2147483647 h 444"/>
                    <a:gd name="T8" fmla="*/ 2147483647 w 522"/>
                    <a:gd name="T9" fmla="*/ 2147483647 h 444"/>
                    <a:gd name="T10" fmla="*/ 2147483647 w 522"/>
                    <a:gd name="T11" fmla="*/ 2147483647 h 444"/>
                    <a:gd name="T12" fmla="*/ 2147483647 w 522"/>
                    <a:gd name="T13" fmla="*/ 2147483647 h 444"/>
                    <a:gd name="T14" fmla="*/ 2147483647 w 522"/>
                    <a:gd name="T15" fmla="*/ 2147483647 h 444"/>
                    <a:gd name="T16" fmla="*/ 2147483647 w 522"/>
                    <a:gd name="T17" fmla="*/ 2147483647 h 444"/>
                    <a:gd name="T18" fmla="*/ 2147483647 w 522"/>
                    <a:gd name="T19" fmla="*/ 2147483647 h 444"/>
                    <a:gd name="T20" fmla="*/ 2147483647 w 522"/>
                    <a:gd name="T21" fmla="*/ 2147483647 h 444"/>
                    <a:gd name="T22" fmla="*/ 2147483647 w 522"/>
                    <a:gd name="T23" fmla="*/ 2147483647 h 444"/>
                    <a:gd name="T24" fmla="*/ 2147483647 w 522"/>
                    <a:gd name="T25" fmla="*/ 2147483647 h 444"/>
                    <a:gd name="T26" fmla="*/ 2147483647 w 522"/>
                    <a:gd name="T27" fmla="*/ 2147483647 h 444"/>
                    <a:gd name="T28" fmla="*/ 2147483647 w 522"/>
                    <a:gd name="T29" fmla="*/ 2147483647 h 444"/>
                    <a:gd name="T30" fmla="*/ 2147483647 w 522"/>
                    <a:gd name="T31" fmla="*/ 2147483647 h 444"/>
                    <a:gd name="T32" fmla="*/ 2147483647 w 522"/>
                    <a:gd name="T33" fmla="*/ 2147483647 h 444"/>
                    <a:gd name="T34" fmla="*/ 2147483647 w 522"/>
                    <a:gd name="T35" fmla="*/ 2147483647 h 444"/>
                    <a:gd name="T36" fmla="*/ 2147483647 w 522"/>
                    <a:gd name="T37" fmla="*/ 2147483647 h 444"/>
                    <a:gd name="T38" fmla="*/ 2147483647 w 522"/>
                    <a:gd name="T39" fmla="*/ 2147483647 h 444"/>
                    <a:gd name="T40" fmla="*/ 2147483647 w 522"/>
                    <a:gd name="T41" fmla="*/ 2147483647 h 444"/>
                    <a:gd name="T42" fmla="*/ 2147483647 w 522"/>
                    <a:gd name="T43" fmla="*/ 2147483647 h 444"/>
                    <a:gd name="T44" fmla="*/ 2147483647 w 522"/>
                    <a:gd name="T45" fmla="*/ 2147483647 h 444"/>
                    <a:gd name="T46" fmla="*/ 2147483647 w 522"/>
                    <a:gd name="T47" fmla="*/ 2147483647 h 444"/>
                    <a:gd name="T48" fmla="*/ 2147483647 w 522"/>
                    <a:gd name="T49" fmla="*/ 2147483647 h 444"/>
                    <a:gd name="T50" fmla="*/ 2147483647 w 522"/>
                    <a:gd name="T51" fmla="*/ 2147483647 h 444"/>
                    <a:gd name="T52" fmla="*/ 2147483647 w 522"/>
                    <a:gd name="T53" fmla="*/ 2147483647 h 444"/>
                    <a:gd name="T54" fmla="*/ 2147483647 w 522"/>
                    <a:gd name="T55" fmla="*/ 2147483647 h 444"/>
                    <a:gd name="T56" fmla="*/ 2147483647 w 522"/>
                    <a:gd name="T57" fmla="*/ 2147483647 h 444"/>
                    <a:gd name="T58" fmla="*/ 2147483647 w 522"/>
                    <a:gd name="T59" fmla="*/ 2147483647 h 444"/>
                    <a:gd name="T60" fmla="*/ 2147483647 w 522"/>
                    <a:gd name="T61" fmla="*/ 2147483647 h 444"/>
                    <a:gd name="T62" fmla="*/ 2147483647 w 522"/>
                    <a:gd name="T63" fmla="*/ 2147483647 h 444"/>
                    <a:gd name="T64" fmla="*/ 2147483647 w 522"/>
                    <a:gd name="T65" fmla="*/ 2147483647 h 444"/>
                    <a:gd name="T66" fmla="*/ 2147483647 w 522"/>
                    <a:gd name="T67" fmla="*/ 2147483647 h 444"/>
                    <a:gd name="T68" fmla="*/ 2147483647 w 522"/>
                    <a:gd name="T69" fmla="*/ 2147483647 h 444"/>
                    <a:gd name="T70" fmla="*/ 2147483647 w 522"/>
                    <a:gd name="T71" fmla="*/ 2147483647 h 444"/>
                    <a:gd name="T72" fmla="*/ 2147483647 w 522"/>
                    <a:gd name="T73" fmla="*/ 2147483647 h 444"/>
                    <a:gd name="T74" fmla="*/ 2147483647 w 522"/>
                    <a:gd name="T75" fmla="*/ 2147483647 h 444"/>
                    <a:gd name="T76" fmla="*/ 2147483647 w 522"/>
                    <a:gd name="T77" fmla="*/ 2147483647 h 444"/>
                    <a:gd name="T78" fmla="*/ 2147483647 w 522"/>
                    <a:gd name="T79" fmla="*/ 2147483647 h 444"/>
                    <a:gd name="T80" fmla="*/ 2147483647 w 522"/>
                    <a:gd name="T81" fmla="*/ 2147483647 h 444"/>
                    <a:gd name="T82" fmla="*/ 2147483647 w 522"/>
                    <a:gd name="T83" fmla="*/ 2147483647 h 444"/>
                    <a:gd name="T84" fmla="*/ 2147483647 w 522"/>
                    <a:gd name="T85" fmla="*/ 2147483647 h 444"/>
                    <a:gd name="T86" fmla="*/ 2147483647 w 522"/>
                    <a:gd name="T87" fmla="*/ 2147483647 h 444"/>
                    <a:gd name="T88" fmla="*/ 2147483647 w 522"/>
                    <a:gd name="T89" fmla="*/ 2147483647 h 444"/>
                    <a:gd name="T90" fmla="*/ 2147483647 w 522"/>
                    <a:gd name="T91" fmla="*/ 2147483647 h 444"/>
                    <a:gd name="T92" fmla="*/ 2147483647 w 522"/>
                    <a:gd name="T93" fmla="*/ 2147483647 h 44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22"/>
                    <a:gd name="T142" fmla="*/ 0 h 444"/>
                    <a:gd name="T143" fmla="*/ 522 w 522"/>
                    <a:gd name="T144" fmla="*/ 444 h 44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22" h="444">
                      <a:moveTo>
                        <a:pt x="96" y="0"/>
                      </a:moveTo>
                      <a:lnTo>
                        <a:pt x="96" y="24"/>
                      </a:lnTo>
                      <a:lnTo>
                        <a:pt x="78" y="24"/>
                      </a:lnTo>
                      <a:lnTo>
                        <a:pt x="72" y="30"/>
                      </a:lnTo>
                      <a:lnTo>
                        <a:pt x="72" y="42"/>
                      </a:lnTo>
                      <a:lnTo>
                        <a:pt x="78" y="48"/>
                      </a:lnTo>
                      <a:lnTo>
                        <a:pt x="90" y="54"/>
                      </a:lnTo>
                      <a:lnTo>
                        <a:pt x="96" y="60"/>
                      </a:lnTo>
                      <a:lnTo>
                        <a:pt x="96" y="66"/>
                      </a:lnTo>
                      <a:lnTo>
                        <a:pt x="90" y="78"/>
                      </a:lnTo>
                      <a:lnTo>
                        <a:pt x="84" y="84"/>
                      </a:lnTo>
                      <a:lnTo>
                        <a:pt x="54" y="84"/>
                      </a:lnTo>
                      <a:lnTo>
                        <a:pt x="42" y="90"/>
                      </a:lnTo>
                      <a:lnTo>
                        <a:pt x="36" y="96"/>
                      </a:lnTo>
                      <a:lnTo>
                        <a:pt x="18" y="96"/>
                      </a:lnTo>
                      <a:lnTo>
                        <a:pt x="0" y="126"/>
                      </a:lnTo>
                      <a:lnTo>
                        <a:pt x="0" y="132"/>
                      </a:lnTo>
                      <a:lnTo>
                        <a:pt x="18" y="150"/>
                      </a:lnTo>
                      <a:lnTo>
                        <a:pt x="30" y="150"/>
                      </a:lnTo>
                      <a:lnTo>
                        <a:pt x="30" y="162"/>
                      </a:lnTo>
                      <a:lnTo>
                        <a:pt x="24" y="168"/>
                      </a:lnTo>
                      <a:lnTo>
                        <a:pt x="30" y="180"/>
                      </a:lnTo>
                      <a:lnTo>
                        <a:pt x="30" y="192"/>
                      </a:lnTo>
                      <a:lnTo>
                        <a:pt x="54" y="204"/>
                      </a:lnTo>
                      <a:lnTo>
                        <a:pt x="72" y="204"/>
                      </a:lnTo>
                      <a:lnTo>
                        <a:pt x="72" y="228"/>
                      </a:lnTo>
                      <a:lnTo>
                        <a:pt x="84" y="228"/>
                      </a:lnTo>
                      <a:lnTo>
                        <a:pt x="90" y="222"/>
                      </a:lnTo>
                      <a:lnTo>
                        <a:pt x="90" y="234"/>
                      </a:lnTo>
                      <a:lnTo>
                        <a:pt x="96" y="246"/>
                      </a:lnTo>
                      <a:lnTo>
                        <a:pt x="96" y="258"/>
                      </a:lnTo>
                      <a:lnTo>
                        <a:pt x="114" y="276"/>
                      </a:lnTo>
                      <a:lnTo>
                        <a:pt x="126" y="282"/>
                      </a:lnTo>
                      <a:lnTo>
                        <a:pt x="132" y="288"/>
                      </a:lnTo>
                      <a:lnTo>
                        <a:pt x="138" y="282"/>
                      </a:lnTo>
                      <a:lnTo>
                        <a:pt x="150" y="276"/>
                      </a:lnTo>
                      <a:lnTo>
                        <a:pt x="156" y="264"/>
                      </a:lnTo>
                      <a:lnTo>
                        <a:pt x="168" y="252"/>
                      </a:lnTo>
                      <a:lnTo>
                        <a:pt x="174" y="240"/>
                      </a:lnTo>
                      <a:lnTo>
                        <a:pt x="180" y="234"/>
                      </a:lnTo>
                      <a:lnTo>
                        <a:pt x="180" y="228"/>
                      </a:lnTo>
                      <a:lnTo>
                        <a:pt x="216" y="228"/>
                      </a:lnTo>
                      <a:lnTo>
                        <a:pt x="222" y="210"/>
                      </a:lnTo>
                      <a:lnTo>
                        <a:pt x="258" y="210"/>
                      </a:lnTo>
                      <a:lnTo>
                        <a:pt x="300" y="270"/>
                      </a:lnTo>
                      <a:lnTo>
                        <a:pt x="300" y="288"/>
                      </a:lnTo>
                      <a:lnTo>
                        <a:pt x="312" y="300"/>
                      </a:lnTo>
                      <a:lnTo>
                        <a:pt x="312" y="318"/>
                      </a:lnTo>
                      <a:lnTo>
                        <a:pt x="306" y="330"/>
                      </a:lnTo>
                      <a:lnTo>
                        <a:pt x="300" y="336"/>
                      </a:lnTo>
                      <a:lnTo>
                        <a:pt x="294" y="354"/>
                      </a:lnTo>
                      <a:lnTo>
                        <a:pt x="324" y="342"/>
                      </a:lnTo>
                      <a:lnTo>
                        <a:pt x="348" y="348"/>
                      </a:lnTo>
                      <a:lnTo>
                        <a:pt x="348" y="336"/>
                      </a:lnTo>
                      <a:lnTo>
                        <a:pt x="354" y="330"/>
                      </a:lnTo>
                      <a:lnTo>
                        <a:pt x="360" y="330"/>
                      </a:lnTo>
                      <a:lnTo>
                        <a:pt x="372" y="336"/>
                      </a:lnTo>
                      <a:lnTo>
                        <a:pt x="384" y="348"/>
                      </a:lnTo>
                      <a:lnTo>
                        <a:pt x="390" y="366"/>
                      </a:lnTo>
                      <a:lnTo>
                        <a:pt x="390" y="426"/>
                      </a:lnTo>
                      <a:lnTo>
                        <a:pt x="402" y="426"/>
                      </a:lnTo>
                      <a:lnTo>
                        <a:pt x="402" y="432"/>
                      </a:lnTo>
                      <a:lnTo>
                        <a:pt x="414" y="444"/>
                      </a:lnTo>
                      <a:lnTo>
                        <a:pt x="420" y="444"/>
                      </a:lnTo>
                      <a:lnTo>
                        <a:pt x="432" y="432"/>
                      </a:lnTo>
                      <a:lnTo>
                        <a:pt x="432" y="420"/>
                      </a:lnTo>
                      <a:lnTo>
                        <a:pt x="438" y="408"/>
                      </a:lnTo>
                      <a:lnTo>
                        <a:pt x="444" y="402"/>
                      </a:lnTo>
                      <a:lnTo>
                        <a:pt x="456" y="402"/>
                      </a:lnTo>
                      <a:lnTo>
                        <a:pt x="468" y="408"/>
                      </a:lnTo>
                      <a:lnTo>
                        <a:pt x="474" y="414"/>
                      </a:lnTo>
                      <a:lnTo>
                        <a:pt x="480" y="414"/>
                      </a:lnTo>
                      <a:lnTo>
                        <a:pt x="486" y="408"/>
                      </a:lnTo>
                      <a:lnTo>
                        <a:pt x="486" y="390"/>
                      </a:lnTo>
                      <a:lnTo>
                        <a:pt x="480" y="384"/>
                      </a:lnTo>
                      <a:lnTo>
                        <a:pt x="480" y="378"/>
                      </a:lnTo>
                      <a:lnTo>
                        <a:pt x="498" y="378"/>
                      </a:lnTo>
                      <a:lnTo>
                        <a:pt x="492" y="366"/>
                      </a:lnTo>
                      <a:lnTo>
                        <a:pt x="480" y="360"/>
                      </a:lnTo>
                      <a:lnTo>
                        <a:pt x="474" y="348"/>
                      </a:lnTo>
                      <a:lnTo>
                        <a:pt x="474" y="336"/>
                      </a:lnTo>
                      <a:lnTo>
                        <a:pt x="492" y="336"/>
                      </a:lnTo>
                      <a:lnTo>
                        <a:pt x="498" y="342"/>
                      </a:lnTo>
                      <a:lnTo>
                        <a:pt x="510" y="342"/>
                      </a:lnTo>
                      <a:lnTo>
                        <a:pt x="516" y="348"/>
                      </a:lnTo>
                      <a:lnTo>
                        <a:pt x="516" y="342"/>
                      </a:lnTo>
                      <a:lnTo>
                        <a:pt x="522" y="336"/>
                      </a:lnTo>
                      <a:lnTo>
                        <a:pt x="522" y="324"/>
                      </a:lnTo>
                      <a:lnTo>
                        <a:pt x="516" y="324"/>
                      </a:lnTo>
                      <a:lnTo>
                        <a:pt x="504" y="318"/>
                      </a:lnTo>
                      <a:lnTo>
                        <a:pt x="498" y="318"/>
                      </a:lnTo>
                      <a:lnTo>
                        <a:pt x="498" y="306"/>
                      </a:lnTo>
                      <a:lnTo>
                        <a:pt x="504" y="294"/>
                      </a:lnTo>
                      <a:lnTo>
                        <a:pt x="510" y="288"/>
                      </a:lnTo>
                      <a:lnTo>
                        <a:pt x="492" y="282"/>
                      </a:lnTo>
                      <a:lnTo>
                        <a:pt x="504" y="264"/>
                      </a:lnTo>
                      <a:lnTo>
                        <a:pt x="486" y="258"/>
                      </a:lnTo>
                      <a:lnTo>
                        <a:pt x="480" y="222"/>
                      </a:lnTo>
                      <a:lnTo>
                        <a:pt x="498" y="198"/>
                      </a:lnTo>
                      <a:lnTo>
                        <a:pt x="468" y="168"/>
                      </a:lnTo>
                      <a:lnTo>
                        <a:pt x="468" y="132"/>
                      </a:lnTo>
                      <a:lnTo>
                        <a:pt x="444" y="132"/>
                      </a:lnTo>
                      <a:lnTo>
                        <a:pt x="468" y="96"/>
                      </a:lnTo>
                      <a:lnTo>
                        <a:pt x="432" y="78"/>
                      </a:lnTo>
                      <a:lnTo>
                        <a:pt x="444" y="48"/>
                      </a:lnTo>
                      <a:lnTo>
                        <a:pt x="426" y="36"/>
                      </a:lnTo>
                      <a:lnTo>
                        <a:pt x="426" y="18"/>
                      </a:lnTo>
                      <a:lnTo>
                        <a:pt x="414" y="12"/>
                      </a:lnTo>
                      <a:lnTo>
                        <a:pt x="402" y="12"/>
                      </a:lnTo>
                      <a:lnTo>
                        <a:pt x="396" y="18"/>
                      </a:lnTo>
                      <a:lnTo>
                        <a:pt x="396" y="36"/>
                      </a:lnTo>
                      <a:lnTo>
                        <a:pt x="378" y="54"/>
                      </a:lnTo>
                      <a:lnTo>
                        <a:pt x="366" y="48"/>
                      </a:lnTo>
                      <a:lnTo>
                        <a:pt x="360" y="42"/>
                      </a:lnTo>
                      <a:lnTo>
                        <a:pt x="348" y="36"/>
                      </a:lnTo>
                      <a:lnTo>
                        <a:pt x="342" y="36"/>
                      </a:lnTo>
                      <a:lnTo>
                        <a:pt x="336" y="30"/>
                      </a:lnTo>
                      <a:lnTo>
                        <a:pt x="330" y="30"/>
                      </a:lnTo>
                      <a:lnTo>
                        <a:pt x="324" y="42"/>
                      </a:lnTo>
                      <a:lnTo>
                        <a:pt x="312" y="54"/>
                      </a:lnTo>
                      <a:lnTo>
                        <a:pt x="306" y="66"/>
                      </a:lnTo>
                      <a:lnTo>
                        <a:pt x="306" y="54"/>
                      </a:lnTo>
                      <a:lnTo>
                        <a:pt x="300" y="42"/>
                      </a:lnTo>
                      <a:lnTo>
                        <a:pt x="288" y="30"/>
                      </a:lnTo>
                      <a:lnTo>
                        <a:pt x="276" y="42"/>
                      </a:lnTo>
                      <a:lnTo>
                        <a:pt x="270" y="54"/>
                      </a:lnTo>
                      <a:lnTo>
                        <a:pt x="264" y="60"/>
                      </a:lnTo>
                      <a:lnTo>
                        <a:pt x="258" y="54"/>
                      </a:lnTo>
                      <a:lnTo>
                        <a:pt x="258" y="48"/>
                      </a:lnTo>
                      <a:lnTo>
                        <a:pt x="252" y="36"/>
                      </a:lnTo>
                      <a:lnTo>
                        <a:pt x="252" y="24"/>
                      </a:lnTo>
                      <a:lnTo>
                        <a:pt x="210" y="24"/>
                      </a:lnTo>
                      <a:lnTo>
                        <a:pt x="204" y="30"/>
                      </a:lnTo>
                      <a:lnTo>
                        <a:pt x="192" y="36"/>
                      </a:lnTo>
                      <a:lnTo>
                        <a:pt x="180" y="36"/>
                      </a:lnTo>
                      <a:lnTo>
                        <a:pt x="174" y="30"/>
                      </a:lnTo>
                      <a:lnTo>
                        <a:pt x="168" y="18"/>
                      </a:lnTo>
                      <a:lnTo>
                        <a:pt x="162" y="12"/>
                      </a:lnTo>
                      <a:lnTo>
                        <a:pt x="156" y="18"/>
                      </a:lnTo>
                      <a:lnTo>
                        <a:pt x="138" y="18"/>
                      </a:lnTo>
                      <a:lnTo>
                        <a:pt x="132" y="6"/>
                      </a:lnTo>
                      <a:lnTo>
                        <a:pt x="132" y="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3" name="The Gambia" descr="© INSCALE GmbH, 15.06.2010"/>
                <p:cNvSpPr>
                  <a:spLocks/>
                </p:cNvSpPr>
                <p:nvPr/>
              </p:nvSpPr>
              <p:spPr bwMode="auto">
                <a:xfrm>
                  <a:off x="2350" y="2026"/>
                  <a:ext cx="55" cy="13"/>
                </a:xfrm>
                <a:custGeom>
                  <a:avLst/>
                  <a:gdLst>
                    <a:gd name="T0" fmla="*/ 2147483647 w 216"/>
                    <a:gd name="T1" fmla="*/ 2147483647 h 54"/>
                    <a:gd name="T2" fmla="*/ 2147483647 w 216"/>
                    <a:gd name="T3" fmla="*/ 2147483647 h 54"/>
                    <a:gd name="T4" fmla="*/ 2147483647 w 216"/>
                    <a:gd name="T5" fmla="*/ 2147483647 h 54"/>
                    <a:gd name="T6" fmla="*/ 2147483647 w 216"/>
                    <a:gd name="T7" fmla="*/ 2147483647 h 54"/>
                    <a:gd name="T8" fmla="*/ 0 w 216"/>
                    <a:gd name="T9" fmla="*/ 2147483647 h 54"/>
                    <a:gd name="T10" fmla="*/ 0 w 216"/>
                    <a:gd name="T11" fmla="*/ 2147483647 h 54"/>
                    <a:gd name="T12" fmla="*/ 2147483647 w 216"/>
                    <a:gd name="T13" fmla="*/ 2147483647 h 54"/>
                    <a:gd name="T14" fmla="*/ 2147483647 w 216"/>
                    <a:gd name="T15" fmla="*/ 2147483647 h 54"/>
                    <a:gd name="T16" fmla="*/ 2147483647 w 216"/>
                    <a:gd name="T17" fmla="*/ 2147483647 h 54"/>
                    <a:gd name="T18" fmla="*/ 2147483647 w 216"/>
                    <a:gd name="T19" fmla="*/ 2147483647 h 54"/>
                    <a:gd name="T20" fmla="*/ 2147483647 w 216"/>
                    <a:gd name="T21" fmla="*/ 2147483647 h 54"/>
                    <a:gd name="T22" fmla="*/ 2147483647 w 216"/>
                    <a:gd name="T23" fmla="*/ 2147483647 h 54"/>
                    <a:gd name="T24" fmla="*/ 2147483647 w 216"/>
                    <a:gd name="T25" fmla="*/ 2147483647 h 54"/>
                    <a:gd name="T26" fmla="*/ 2147483647 w 216"/>
                    <a:gd name="T27" fmla="*/ 2147483647 h 54"/>
                    <a:gd name="T28" fmla="*/ 2147483647 w 216"/>
                    <a:gd name="T29" fmla="*/ 2147483647 h 54"/>
                    <a:gd name="T30" fmla="*/ 2147483647 w 216"/>
                    <a:gd name="T31" fmla="*/ 2147483647 h 54"/>
                    <a:gd name="T32" fmla="*/ 2147483647 w 216"/>
                    <a:gd name="T33" fmla="*/ 2147483647 h 54"/>
                    <a:gd name="T34" fmla="*/ 2147483647 w 216"/>
                    <a:gd name="T35" fmla="*/ 2147483647 h 54"/>
                    <a:gd name="T36" fmla="*/ 2147483647 w 216"/>
                    <a:gd name="T37" fmla="*/ 2147483647 h 54"/>
                    <a:gd name="T38" fmla="*/ 2147483647 w 216"/>
                    <a:gd name="T39" fmla="*/ 2147483647 h 54"/>
                    <a:gd name="T40" fmla="*/ 2147483647 w 216"/>
                    <a:gd name="T41" fmla="*/ 2147483647 h 54"/>
                    <a:gd name="T42" fmla="*/ 2147483647 w 216"/>
                    <a:gd name="T43" fmla="*/ 2147483647 h 54"/>
                    <a:gd name="T44" fmla="*/ 2147483647 w 216"/>
                    <a:gd name="T45" fmla="*/ 2147483647 h 54"/>
                    <a:gd name="T46" fmla="*/ 2147483647 w 216"/>
                    <a:gd name="T47" fmla="*/ 2147483647 h 54"/>
                    <a:gd name="T48" fmla="*/ 2147483647 w 216"/>
                    <a:gd name="T49" fmla="*/ 2147483647 h 54"/>
                    <a:gd name="T50" fmla="*/ 2147483647 w 216"/>
                    <a:gd name="T51" fmla="*/ 2147483647 h 54"/>
                    <a:gd name="T52" fmla="*/ 2147483647 w 216"/>
                    <a:gd name="T53" fmla="*/ 2147483647 h 54"/>
                    <a:gd name="T54" fmla="*/ 2147483647 w 216"/>
                    <a:gd name="T55" fmla="*/ 2147483647 h 54"/>
                    <a:gd name="T56" fmla="*/ 2147483647 w 216"/>
                    <a:gd name="T57" fmla="*/ 2147483647 h 54"/>
                    <a:gd name="T58" fmla="*/ 2147483647 w 216"/>
                    <a:gd name="T59" fmla="*/ 0 h 54"/>
                    <a:gd name="T60" fmla="*/ 2147483647 w 216"/>
                    <a:gd name="T61" fmla="*/ 0 h 54"/>
                    <a:gd name="T62" fmla="*/ 2147483647 w 216"/>
                    <a:gd name="T63" fmla="*/ 2147483647 h 54"/>
                    <a:gd name="T64" fmla="*/ 2147483647 w 216"/>
                    <a:gd name="T65" fmla="*/ 2147483647 h 54"/>
                    <a:gd name="T66" fmla="*/ 2147483647 w 216"/>
                    <a:gd name="T67" fmla="*/ 2147483647 h 5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16"/>
                    <a:gd name="T103" fmla="*/ 0 h 54"/>
                    <a:gd name="T104" fmla="*/ 216 w 216"/>
                    <a:gd name="T105" fmla="*/ 54 h 5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16" h="54">
                      <a:moveTo>
                        <a:pt x="18" y="18"/>
                      </a:moveTo>
                      <a:lnTo>
                        <a:pt x="12" y="24"/>
                      </a:lnTo>
                      <a:lnTo>
                        <a:pt x="6" y="36"/>
                      </a:lnTo>
                      <a:lnTo>
                        <a:pt x="6" y="42"/>
                      </a:lnTo>
                      <a:lnTo>
                        <a:pt x="0" y="48"/>
                      </a:lnTo>
                      <a:lnTo>
                        <a:pt x="0" y="54"/>
                      </a:lnTo>
                      <a:lnTo>
                        <a:pt x="72" y="54"/>
                      </a:lnTo>
                      <a:lnTo>
                        <a:pt x="72" y="42"/>
                      </a:lnTo>
                      <a:lnTo>
                        <a:pt x="84" y="42"/>
                      </a:lnTo>
                      <a:lnTo>
                        <a:pt x="90" y="36"/>
                      </a:lnTo>
                      <a:lnTo>
                        <a:pt x="114" y="36"/>
                      </a:lnTo>
                      <a:lnTo>
                        <a:pt x="120" y="24"/>
                      </a:lnTo>
                      <a:lnTo>
                        <a:pt x="126" y="18"/>
                      </a:lnTo>
                      <a:lnTo>
                        <a:pt x="132" y="24"/>
                      </a:lnTo>
                      <a:lnTo>
                        <a:pt x="144" y="30"/>
                      </a:lnTo>
                      <a:lnTo>
                        <a:pt x="150" y="42"/>
                      </a:lnTo>
                      <a:lnTo>
                        <a:pt x="168" y="48"/>
                      </a:lnTo>
                      <a:lnTo>
                        <a:pt x="192" y="48"/>
                      </a:lnTo>
                      <a:lnTo>
                        <a:pt x="198" y="42"/>
                      </a:lnTo>
                      <a:lnTo>
                        <a:pt x="210" y="36"/>
                      </a:lnTo>
                      <a:lnTo>
                        <a:pt x="216" y="30"/>
                      </a:lnTo>
                      <a:lnTo>
                        <a:pt x="216" y="24"/>
                      </a:lnTo>
                      <a:lnTo>
                        <a:pt x="210" y="18"/>
                      </a:lnTo>
                      <a:lnTo>
                        <a:pt x="186" y="18"/>
                      </a:lnTo>
                      <a:lnTo>
                        <a:pt x="180" y="24"/>
                      </a:lnTo>
                      <a:lnTo>
                        <a:pt x="168" y="24"/>
                      </a:lnTo>
                      <a:lnTo>
                        <a:pt x="162" y="12"/>
                      </a:lnTo>
                      <a:lnTo>
                        <a:pt x="156" y="6"/>
                      </a:lnTo>
                      <a:lnTo>
                        <a:pt x="144" y="12"/>
                      </a:lnTo>
                      <a:lnTo>
                        <a:pt x="144" y="0"/>
                      </a:lnTo>
                      <a:lnTo>
                        <a:pt x="90" y="0"/>
                      </a:lnTo>
                      <a:lnTo>
                        <a:pt x="90" y="12"/>
                      </a:lnTo>
                      <a:lnTo>
                        <a:pt x="18" y="12"/>
                      </a:lnTo>
                      <a:lnTo>
                        <a:pt x="18" y="1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4" name="Gabon" descr="© INSCALE GmbH, 15.06.2010"/>
                <p:cNvSpPr>
                  <a:spLocks/>
                </p:cNvSpPr>
                <p:nvPr/>
              </p:nvSpPr>
              <p:spPr bwMode="auto">
                <a:xfrm>
                  <a:off x="2810" y="2260"/>
                  <a:ext cx="107" cy="131"/>
                </a:xfrm>
                <a:custGeom>
                  <a:avLst/>
                  <a:gdLst>
                    <a:gd name="T0" fmla="*/ 2147483647 w 420"/>
                    <a:gd name="T1" fmla="*/ 2147483647 h 510"/>
                    <a:gd name="T2" fmla="*/ 2147483647 w 420"/>
                    <a:gd name="T3" fmla="*/ 2147483647 h 510"/>
                    <a:gd name="T4" fmla="*/ 2147483647 w 420"/>
                    <a:gd name="T5" fmla="*/ 2147483647 h 510"/>
                    <a:gd name="T6" fmla="*/ 2147483647 w 420"/>
                    <a:gd name="T7" fmla="*/ 2147483647 h 510"/>
                    <a:gd name="T8" fmla="*/ 2147483647 w 420"/>
                    <a:gd name="T9" fmla="*/ 2147483647 h 510"/>
                    <a:gd name="T10" fmla="*/ 2147483647 w 420"/>
                    <a:gd name="T11" fmla="*/ 2147483647 h 510"/>
                    <a:gd name="T12" fmla="*/ 2147483647 w 420"/>
                    <a:gd name="T13" fmla="*/ 2147483647 h 510"/>
                    <a:gd name="T14" fmla="*/ 2147483647 w 420"/>
                    <a:gd name="T15" fmla="*/ 2147483647 h 510"/>
                    <a:gd name="T16" fmla="*/ 2147483647 w 420"/>
                    <a:gd name="T17" fmla="*/ 2147483647 h 510"/>
                    <a:gd name="T18" fmla="*/ 2147483647 w 420"/>
                    <a:gd name="T19" fmla="*/ 2147483647 h 510"/>
                    <a:gd name="T20" fmla="*/ 2147483647 w 420"/>
                    <a:gd name="T21" fmla="*/ 2147483647 h 510"/>
                    <a:gd name="T22" fmla="*/ 2147483647 w 420"/>
                    <a:gd name="T23" fmla="*/ 2147483647 h 510"/>
                    <a:gd name="T24" fmla="*/ 2147483647 w 420"/>
                    <a:gd name="T25" fmla="*/ 2147483647 h 510"/>
                    <a:gd name="T26" fmla="*/ 2147483647 w 420"/>
                    <a:gd name="T27" fmla="*/ 2147483647 h 510"/>
                    <a:gd name="T28" fmla="*/ 2147483647 w 420"/>
                    <a:gd name="T29" fmla="*/ 2147483647 h 510"/>
                    <a:gd name="T30" fmla="*/ 2147483647 w 420"/>
                    <a:gd name="T31" fmla="*/ 2147483647 h 510"/>
                    <a:gd name="T32" fmla="*/ 2147483647 w 420"/>
                    <a:gd name="T33" fmla="*/ 2147483647 h 510"/>
                    <a:gd name="T34" fmla="*/ 2147483647 w 420"/>
                    <a:gd name="T35" fmla="*/ 2147483647 h 510"/>
                    <a:gd name="T36" fmla="*/ 2147483647 w 420"/>
                    <a:gd name="T37" fmla="*/ 2147483647 h 510"/>
                    <a:gd name="T38" fmla="*/ 2147483647 w 420"/>
                    <a:gd name="T39" fmla="*/ 2147483647 h 510"/>
                    <a:gd name="T40" fmla="*/ 2147483647 w 420"/>
                    <a:gd name="T41" fmla="*/ 2147483647 h 510"/>
                    <a:gd name="T42" fmla="*/ 2147483647 w 420"/>
                    <a:gd name="T43" fmla="*/ 2147483647 h 510"/>
                    <a:gd name="T44" fmla="*/ 2147483647 w 420"/>
                    <a:gd name="T45" fmla="*/ 2147483647 h 510"/>
                    <a:gd name="T46" fmla="*/ 2147483647 w 420"/>
                    <a:gd name="T47" fmla="*/ 2147483647 h 510"/>
                    <a:gd name="T48" fmla="*/ 2147483647 w 420"/>
                    <a:gd name="T49" fmla="*/ 2147483647 h 510"/>
                    <a:gd name="T50" fmla="*/ 2147483647 w 420"/>
                    <a:gd name="T51" fmla="*/ 2147483647 h 510"/>
                    <a:gd name="T52" fmla="*/ 2147483647 w 420"/>
                    <a:gd name="T53" fmla="*/ 2147483647 h 510"/>
                    <a:gd name="T54" fmla="*/ 2147483647 w 420"/>
                    <a:gd name="T55" fmla="*/ 2147483647 h 510"/>
                    <a:gd name="T56" fmla="*/ 2147483647 w 420"/>
                    <a:gd name="T57" fmla="*/ 2147483647 h 510"/>
                    <a:gd name="T58" fmla="*/ 2147483647 w 420"/>
                    <a:gd name="T59" fmla="*/ 2147483647 h 510"/>
                    <a:gd name="T60" fmla="*/ 2147483647 w 420"/>
                    <a:gd name="T61" fmla="*/ 2147483647 h 510"/>
                    <a:gd name="T62" fmla="*/ 2147483647 w 420"/>
                    <a:gd name="T63" fmla="*/ 2147483647 h 510"/>
                    <a:gd name="T64" fmla="*/ 2147483647 w 420"/>
                    <a:gd name="T65" fmla="*/ 2147483647 h 510"/>
                    <a:gd name="T66" fmla="*/ 2147483647 w 420"/>
                    <a:gd name="T67" fmla="*/ 2147483647 h 510"/>
                    <a:gd name="T68" fmla="*/ 2147483647 w 420"/>
                    <a:gd name="T69" fmla="*/ 2147483647 h 510"/>
                    <a:gd name="T70" fmla="*/ 2147483647 w 420"/>
                    <a:gd name="T71" fmla="*/ 2147483647 h 510"/>
                    <a:gd name="T72" fmla="*/ 2147483647 w 420"/>
                    <a:gd name="T73" fmla="*/ 2147483647 h 510"/>
                    <a:gd name="T74" fmla="*/ 2147483647 w 420"/>
                    <a:gd name="T75" fmla="*/ 2147483647 h 510"/>
                    <a:gd name="T76" fmla="*/ 2147483647 w 420"/>
                    <a:gd name="T77" fmla="*/ 2147483647 h 510"/>
                    <a:gd name="T78" fmla="*/ 2147483647 w 420"/>
                    <a:gd name="T79" fmla="*/ 2147483647 h 510"/>
                    <a:gd name="T80" fmla="*/ 2147483647 w 420"/>
                    <a:gd name="T81" fmla="*/ 2147483647 h 510"/>
                    <a:gd name="T82" fmla="*/ 2147483647 w 420"/>
                    <a:gd name="T83" fmla="*/ 2147483647 h 510"/>
                    <a:gd name="T84" fmla="*/ 2147483647 w 420"/>
                    <a:gd name="T85" fmla="*/ 2147483647 h 510"/>
                    <a:gd name="T86" fmla="*/ 2147483647 w 420"/>
                    <a:gd name="T87" fmla="*/ 2147483647 h 510"/>
                    <a:gd name="T88" fmla="*/ 2147483647 w 420"/>
                    <a:gd name="T89" fmla="*/ 2147483647 h 510"/>
                    <a:gd name="T90" fmla="*/ 2147483647 w 420"/>
                    <a:gd name="T91" fmla="*/ 2147483647 h 510"/>
                    <a:gd name="T92" fmla="*/ 2147483647 w 420"/>
                    <a:gd name="T93" fmla="*/ 2147483647 h 510"/>
                    <a:gd name="T94" fmla="*/ 2147483647 w 420"/>
                    <a:gd name="T95" fmla="*/ 2147483647 h 510"/>
                    <a:gd name="T96" fmla="*/ 2147483647 w 420"/>
                    <a:gd name="T97" fmla="*/ 2147483647 h 510"/>
                    <a:gd name="T98" fmla="*/ 2147483647 w 420"/>
                    <a:gd name="T99" fmla="*/ 2147483647 h 510"/>
                    <a:gd name="T100" fmla="*/ 2147483647 w 420"/>
                    <a:gd name="T101" fmla="*/ 2147483647 h 510"/>
                    <a:gd name="T102" fmla="*/ 2147483647 w 420"/>
                    <a:gd name="T103" fmla="*/ 2147483647 h 510"/>
                    <a:gd name="T104" fmla="*/ 2147483647 w 420"/>
                    <a:gd name="T105" fmla="*/ 2147483647 h 510"/>
                    <a:gd name="T106" fmla="*/ 2147483647 w 420"/>
                    <a:gd name="T107" fmla="*/ 2147483647 h 510"/>
                    <a:gd name="T108" fmla="*/ 2147483647 w 420"/>
                    <a:gd name="T109" fmla="*/ 2147483647 h 510"/>
                    <a:gd name="T110" fmla="*/ 2147483647 w 420"/>
                    <a:gd name="T111" fmla="*/ 2147483647 h 51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0"/>
                    <a:gd name="T169" fmla="*/ 0 h 510"/>
                    <a:gd name="T170" fmla="*/ 420 w 420"/>
                    <a:gd name="T171" fmla="*/ 510 h 51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0" h="510">
                      <a:moveTo>
                        <a:pt x="420" y="240"/>
                      </a:moveTo>
                      <a:lnTo>
                        <a:pt x="414" y="234"/>
                      </a:lnTo>
                      <a:lnTo>
                        <a:pt x="396" y="234"/>
                      </a:lnTo>
                      <a:lnTo>
                        <a:pt x="390" y="216"/>
                      </a:lnTo>
                      <a:lnTo>
                        <a:pt x="372" y="210"/>
                      </a:lnTo>
                      <a:lnTo>
                        <a:pt x="372" y="174"/>
                      </a:lnTo>
                      <a:lnTo>
                        <a:pt x="384" y="150"/>
                      </a:lnTo>
                      <a:lnTo>
                        <a:pt x="396" y="150"/>
                      </a:lnTo>
                      <a:lnTo>
                        <a:pt x="402" y="144"/>
                      </a:lnTo>
                      <a:lnTo>
                        <a:pt x="408" y="132"/>
                      </a:lnTo>
                      <a:lnTo>
                        <a:pt x="414" y="126"/>
                      </a:lnTo>
                      <a:lnTo>
                        <a:pt x="414" y="114"/>
                      </a:lnTo>
                      <a:lnTo>
                        <a:pt x="402" y="108"/>
                      </a:lnTo>
                      <a:lnTo>
                        <a:pt x="402" y="90"/>
                      </a:lnTo>
                      <a:lnTo>
                        <a:pt x="396" y="84"/>
                      </a:lnTo>
                      <a:lnTo>
                        <a:pt x="396" y="78"/>
                      </a:lnTo>
                      <a:lnTo>
                        <a:pt x="384" y="78"/>
                      </a:lnTo>
                      <a:lnTo>
                        <a:pt x="378" y="72"/>
                      </a:lnTo>
                      <a:lnTo>
                        <a:pt x="360" y="72"/>
                      </a:lnTo>
                      <a:lnTo>
                        <a:pt x="360" y="90"/>
                      </a:lnTo>
                      <a:lnTo>
                        <a:pt x="354" y="96"/>
                      </a:lnTo>
                      <a:lnTo>
                        <a:pt x="330" y="96"/>
                      </a:lnTo>
                      <a:lnTo>
                        <a:pt x="324" y="90"/>
                      </a:lnTo>
                      <a:lnTo>
                        <a:pt x="318" y="54"/>
                      </a:lnTo>
                      <a:lnTo>
                        <a:pt x="336" y="24"/>
                      </a:lnTo>
                      <a:lnTo>
                        <a:pt x="336" y="6"/>
                      </a:lnTo>
                      <a:lnTo>
                        <a:pt x="288" y="12"/>
                      </a:lnTo>
                      <a:lnTo>
                        <a:pt x="282" y="12"/>
                      </a:lnTo>
                      <a:lnTo>
                        <a:pt x="270" y="6"/>
                      </a:lnTo>
                      <a:lnTo>
                        <a:pt x="264" y="6"/>
                      </a:lnTo>
                      <a:lnTo>
                        <a:pt x="252" y="18"/>
                      </a:lnTo>
                      <a:lnTo>
                        <a:pt x="222" y="18"/>
                      </a:lnTo>
                      <a:lnTo>
                        <a:pt x="210" y="0"/>
                      </a:lnTo>
                      <a:lnTo>
                        <a:pt x="192" y="18"/>
                      </a:lnTo>
                      <a:lnTo>
                        <a:pt x="186" y="54"/>
                      </a:lnTo>
                      <a:lnTo>
                        <a:pt x="192" y="60"/>
                      </a:lnTo>
                      <a:lnTo>
                        <a:pt x="192" y="90"/>
                      </a:lnTo>
                      <a:lnTo>
                        <a:pt x="186" y="108"/>
                      </a:lnTo>
                      <a:lnTo>
                        <a:pt x="186" y="114"/>
                      </a:lnTo>
                      <a:lnTo>
                        <a:pt x="84" y="114"/>
                      </a:lnTo>
                      <a:lnTo>
                        <a:pt x="84" y="108"/>
                      </a:lnTo>
                      <a:lnTo>
                        <a:pt x="72" y="108"/>
                      </a:lnTo>
                      <a:lnTo>
                        <a:pt x="60" y="120"/>
                      </a:lnTo>
                      <a:lnTo>
                        <a:pt x="60" y="126"/>
                      </a:lnTo>
                      <a:lnTo>
                        <a:pt x="66" y="132"/>
                      </a:lnTo>
                      <a:lnTo>
                        <a:pt x="66" y="144"/>
                      </a:lnTo>
                      <a:lnTo>
                        <a:pt x="72" y="150"/>
                      </a:lnTo>
                      <a:lnTo>
                        <a:pt x="72" y="162"/>
                      </a:lnTo>
                      <a:lnTo>
                        <a:pt x="48" y="162"/>
                      </a:lnTo>
                      <a:lnTo>
                        <a:pt x="48" y="210"/>
                      </a:lnTo>
                      <a:lnTo>
                        <a:pt x="42" y="228"/>
                      </a:lnTo>
                      <a:lnTo>
                        <a:pt x="36" y="240"/>
                      </a:lnTo>
                      <a:lnTo>
                        <a:pt x="30" y="246"/>
                      </a:lnTo>
                      <a:lnTo>
                        <a:pt x="18" y="252"/>
                      </a:lnTo>
                      <a:lnTo>
                        <a:pt x="0" y="252"/>
                      </a:lnTo>
                      <a:lnTo>
                        <a:pt x="30" y="306"/>
                      </a:lnTo>
                      <a:lnTo>
                        <a:pt x="42" y="294"/>
                      </a:lnTo>
                      <a:lnTo>
                        <a:pt x="54" y="312"/>
                      </a:lnTo>
                      <a:lnTo>
                        <a:pt x="48" y="318"/>
                      </a:lnTo>
                      <a:lnTo>
                        <a:pt x="48" y="330"/>
                      </a:lnTo>
                      <a:lnTo>
                        <a:pt x="42" y="336"/>
                      </a:lnTo>
                      <a:lnTo>
                        <a:pt x="42" y="342"/>
                      </a:lnTo>
                      <a:lnTo>
                        <a:pt x="48" y="348"/>
                      </a:lnTo>
                      <a:lnTo>
                        <a:pt x="66" y="348"/>
                      </a:lnTo>
                      <a:lnTo>
                        <a:pt x="72" y="390"/>
                      </a:lnTo>
                      <a:lnTo>
                        <a:pt x="102" y="396"/>
                      </a:lnTo>
                      <a:lnTo>
                        <a:pt x="96" y="408"/>
                      </a:lnTo>
                      <a:lnTo>
                        <a:pt x="144" y="462"/>
                      </a:lnTo>
                      <a:lnTo>
                        <a:pt x="138" y="468"/>
                      </a:lnTo>
                      <a:lnTo>
                        <a:pt x="174" y="510"/>
                      </a:lnTo>
                      <a:lnTo>
                        <a:pt x="180" y="492"/>
                      </a:lnTo>
                      <a:lnTo>
                        <a:pt x="204" y="480"/>
                      </a:lnTo>
                      <a:lnTo>
                        <a:pt x="222" y="498"/>
                      </a:lnTo>
                      <a:lnTo>
                        <a:pt x="228" y="492"/>
                      </a:lnTo>
                      <a:lnTo>
                        <a:pt x="228" y="456"/>
                      </a:lnTo>
                      <a:lnTo>
                        <a:pt x="210" y="444"/>
                      </a:lnTo>
                      <a:lnTo>
                        <a:pt x="228" y="432"/>
                      </a:lnTo>
                      <a:lnTo>
                        <a:pt x="198" y="414"/>
                      </a:lnTo>
                      <a:lnTo>
                        <a:pt x="210" y="414"/>
                      </a:lnTo>
                      <a:lnTo>
                        <a:pt x="210" y="402"/>
                      </a:lnTo>
                      <a:lnTo>
                        <a:pt x="204" y="396"/>
                      </a:lnTo>
                      <a:lnTo>
                        <a:pt x="204" y="378"/>
                      </a:lnTo>
                      <a:lnTo>
                        <a:pt x="210" y="378"/>
                      </a:lnTo>
                      <a:lnTo>
                        <a:pt x="216" y="384"/>
                      </a:lnTo>
                      <a:lnTo>
                        <a:pt x="228" y="384"/>
                      </a:lnTo>
                      <a:lnTo>
                        <a:pt x="240" y="390"/>
                      </a:lnTo>
                      <a:lnTo>
                        <a:pt x="258" y="390"/>
                      </a:lnTo>
                      <a:lnTo>
                        <a:pt x="264" y="384"/>
                      </a:lnTo>
                      <a:lnTo>
                        <a:pt x="270" y="372"/>
                      </a:lnTo>
                      <a:lnTo>
                        <a:pt x="282" y="366"/>
                      </a:lnTo>
                      <a:lnTo>
                        <a:pt x="264" y="348"/>
                      </a:lnTo>
                      <a:lnTo>
                        <a:pt x="264" y="342"/>
                      </a:lnTo>
                      <a:lnTo>
                        <a:pt x="294" y="342"/>
                      </a:lnTo>
                      <a:lnTo>
                        <a:pt x="312" y="384"/>
                      </a:lnTo>
                      <a:lnTo>
                        <a:pt x="342" y="384"/>
                      </a:lnTo>
                      <a:lnTo>
                        <a:pt x="348" y="378"/>
                      </a:lnTo>
                      <a:lnTo>
                        <a:pt x="354" y="366"/>
                      </a:lnTo>
                      <a:lnTo>
                        <a:pt x="360" y="360"/>
                      </a:lnTo>
                      <a:lnTo>
                        <a:pt x="366" y="360"/>
                      </a:lnTo>
                      <a:lnTo>
                        <a:pt x="366" y="390"/>
                      </a:lnTo>
                      <a:lnTo>
                        <a:pt x="372" y="396"/>
                      </a:lnTo>
                      <a:lnTo>
                        <a:pt x="384" y="396"/>
                      </a:lnTo>
                      <a:lnTo>
                        <a:pt x="390" y="390"/>
                      </a:lnTo>
                      <a:lnTo>
                        <a:pt x="396" y="378"/>
                      </a:lnTo>
                      <a:lnTo>
                        <a:pt x="396" y="354"/>
                      </a:lnTo>
                      <a:lnTo>
                        <a:pt x="408" y="348"/>
                      </a:lnTo>
                      <a:lnTo>
                        <a:pt x="414" y="342"/>
                      </a:lnTo>
                      <a:lnTo>
                        <a:pt x="408" y="318"/>
                      </a:lnTo>
                      <a:lnTo>
                        <a:pt x="414" y="306"/>
                      </a:lnTo>
                      <a:lnTo>
                        <a:pt x="414" y="258"/>
                      </a:lnTo>
                      <a:lnTo>
                        <a:pt x="420" y="252"/>
                      </a:lnTo>
                      <a:lnTo>
                        <a:pt x="420" y="24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5" name="Ethiopia" descr="© INSCALE GmbH, 15.06.2010"/>
                <p:cNvSpPr>
                  <a:spLocks/>
                </p:cNvSpPr>
                <p:nvPr/>
              </p:nvSpPr>
              <p:spPr bwMode="auto">
                <a:xfrm>
                  <a:off x="3253" y="2003"/>
                  <a:ext cx="270" cy="236"/>
                </a:xfrm>
                <a:custGeom>
                  <a:avLst/>
                  <a:gdLst>
                    <a:gd name="T0" fmla="*/ 2147483647 w 1056"/>
                    <a:gd name="T1" fmla="*/ 2147483647 h 924"/>
                    <a:gd name="T2" fmla="*/ 2147483647 w 1056"/>
                    <a:gd name="T3" fmla="*/ 2147483647 h 924"/>
                    <a:gd name="T4" fmla="*/ 2147483647 w 1056"/>
                    <a:gd name="T5" fmla="*/ 2147483647 h 924"/>
                    <a:gd name="T6" fmla="*/ 2147483647 w 1056"/>
                    <a:gd name="T7" fmla="*/ 2147483647 h 924"/>
                    <a:gd name="T8" fmla="*/ 2147483647 w 1056"/>
                    <a:gd name="T9" fmla="*/ 2147483647 h 924"/>
                    <a:gd name="T10" fmla="*/ 2147483647 w 1056"/>
                    <a:gd name="T11" fmla="*/ 2147483647 h 924"/>
                    <a:gd name="T12" fmla="*/ 2147483647 w 1056"/>
                    <a:gd name="T13" fmla="*/ 2147483647 h 924"/>
                    <a:gd name="T14" fmla="*/ 2147483647 w 1056"/>
                    <a:gd name="T15" fmla="*/ 2147483647 h 924"/>
                    <a:gd name="T16" fmla="*/ 2147483647 w 1056"/>
                    <a:gd name="T17" fmla="*/ 2147483647 h 924"/>
                    <a:gd name="T18" fmla="*/ 2147483647 w 1056"/>
                    <a:gd name="T19" fmla="*/ 2147483647 h 924"/>
                    <a:gd name="T20" fmla="*/ 2147483647 w 1056"/>
                    <a:gd name="T21" fmla="*/ 2147483647 h 924"/>
                    <a:gd name="T22" fmla="*/ 2147483647 w 1056"/>
                    <a:gd name="T23" fmla="*/ 2147483647 h 924"/>
                    <a:gd name="T24" fmla="*/ 2147483647 w 1056"/>
                    <a:gd name="T25" fmla="*/ 2147483647 h 924"/>
                    <a:gd name="T26" fmla="*/ 2147483647 w 1056"/>
                    <a:gd name="T27" fmla="*/ 2147483647 h 924"/>
                    <a:gd name="T28" fmla="*/ 2147483647 w 1056"/>
                    <a:gd name="T29" fmla="*/ 2147483647 h 924"/>
                    <a:gd name="T30" fmla="*/ 2147483647 w 1056"/>
                    <a:gd name="T31" fmla="*/ 2147483647 h 924"/>
                    <a:gd name="T32" fmla="*/ 2147483647 w 1056"/>
                    <a:gd name="T33" fmla="*/ 2147483647 h 924"/>
                    <a:gd name="T34" fmla="*/ 2147483647 w 1056"/>
                    <a:gd name="T35" fmla="*/ 2147483647 h 924"/>
                    <a:gd name="T36" fmla="*/ 2147483647 w 1056"/>
                    <a:gd name="T37" fmla="*/ 2147483647 h 924"/>
                    <a:gd name="T38" fmla="*/ 2147483647 w 1056"/>
                    <a:gd name="T39" fmla="*/ 2147483647 h 924"/>
                    <a:gd name="T40" fmla="*/ 2147483647 w 1056"/>
                    <a:gd name="T41" fmla="*/ 2147483647 h 924"/>
                    <a:gd name="T42" fmla="*/ 2147483647 w 1056"/>
                    <a:gd name="T43" fmla="*/ 2147483647 h 924"/>
                    <a:gd name="T44" fmla="*/ 2147483647 w 1056"/>
                    <a:gd name="T45" fmla="*/ 2147483647 h 924"/>
                    <a:gd name="T46" fmla="*/ 2147483647 w 1056"/>
                    <a:gd name="T47" fmla="*/ 2147483647 h 924"/>
                    <a:gd name="T48" fmla="*/ 2147483647 w 1056"/>
                    <a:gd name="T49" fmla="*/ 2147483647 h 924"/>
                    <a:gd name="T50" fmla="*/ 2147483647 w 1056"/>
                    <a:gd name="T51" fmla="*/ 2147483647 h 924"/>
                    <a:gd name="T52" fmla="*/ 2147483647 w 1056"/>
                    <a:gd name="T53" fmla="*/ 2147483647 h 924"/>
                    <a:gd name="T54" fmla="*/ 2147483647 w 1056"/>
                    <a:gd name="T55" fmla="*/ 2147483647 h 924"/>
                    <a:gd name="T56" fmla="*/ 2147483647 w 1056"/>
                    <a:gd name="T57" fmla="*/ 2147483647 h 924"/>
                    <a:gd name="T58" fmla="*/ 2147483647 w 1056"/>
                    <a:gd name="T59" fmla="*/ 2147483647 h 924"/>
                    <a:gd name="T60" fmla="*/ 2147483647 w 1056"/>
                    <a:gd name="T61" fmla="*/ 2147483647 h 924"/>
                    <a:gd name="T62" fmla="*/ 2147483647 w 1056"/>
                    <a:gd name="T63" fmla="*/ 2147483647 h 924"/>
                    <a:gd name="T64" fmla="*/ 2147483647 w 1056"/>
                    <a:gd name="T65" fmla="*/ 2147483647 h 924"/>
                    <a:gd name="T66" fmla="*/ 2147483647 w 1056"/>
                    <a:gd name="T67" fmla="*/ 2147483647 h 924"/>
                    <a:gd name="T68" fmla="*/ 2147483647 w 1056"/>
                    <a:gd name="T69" fmla="*/ 2147483647 h 924"/>
                    <a:gd name="T70" fmla="*/ 2147483647 w 1056"/>
                    <a:gd name="T71" fmla="*/ 2147483647 h 924"/>
                    <a:gd name="T72" fmla="*/ 2147483647 w 1056"/>
                    <a:gd name="T73" fmla="*/ 0 h 924"/>
                    <a:gd name="T74" fmla="*/ 2147483647 w 1056"/>
                    <a:gd name="T75" fmla="*/ 2147483647 h 924"/>
                    <a:gd name="T76" fmla="*/ 2147483647 w 1056"/>
                    <a:gd name="T77" fmla="*/ 2147483647 h 924"/>
                    <a:gd name="T78" fmla="*/ 2147483647 w 1056"/>
                    <a:gd name="T79" fmla="*/ 2147483647 h 924"/>
                    <a:gd name="T80" fmla="*/ 2147483647 w 1056"/>
                    <a:gd name="T81" fmla="*/ 2147483647 h 924"/>
                    <a:gd name="T82" fmla="*/ 2147483647 w 1056"/>
                    <a:gd name="T83" fmla="*/ 2147483647 h 924"/>
                    <a:gd name="T84" fmla="*/ 2147483647 w 1056"/>
                    <a:gd name="T85" fmla="*/ 2147483647 h 924"/>
                    <a:gd name="T86" fmla="*/ 2147483647 w 1056"/>
                    <a:gd name="T87" fmla="*/ 2147483647 h 924"/>
                    <a:gd name="T88" fmla="*/ 2147483647 w 1056"/>
                    <a:gd name="T89" fmla="*/ 2147483647 h 924"/>
                    <a:gd name="T90" fmla="*/ 2147483647 w 1056"/>
                    <a:gd name="T91" fmla="*/ 2147483647 h 924"/>
                    <a:gd name="T92" fmla="*/ 2147483647 w 1056"/>
                    <a:gd name="T93" fmla="*/ 2147483647 h 924"/>
                    <a:gd name="T94" fmla="*/ 2147483647 w 1056"/>
                    <a:gd name="T95" fmla="*/ 2147483647 h 924"/>
                    <a:gd name="T96" fmla="*/ 2147483647 w 1056"/>
                    <a:gd name="T97" fmla="*/ 2147483647 h 924"/>
                    <a:gd name="T98" fmla="*/ 2147483647 w 1056"/>
                    <a:gd name="T99" fmla="*/ 2147483647 h 924"/>
                    <a:gd name="T100" fmla="*/ 2147483647 w 1056"/>
                    <a:gd name="T101" fmla="*/ 2147483647 h 924"/>
                    <a:gd name="T102" fmla="*/ 2147483647 w 1056"/>
                    <a:gd name="T103" fmla="*/ 2147483647 h 924"/>
                    <a:gd name="T104" fmla="*/ 2147483647 w 1056"/>
                    <a:gd name="T105" fmla="*/ 2147483647 h 924"/>
                    <a:gd name="T106" fmla="*/ 2147483647 w 1056"/>
                    <a:gd name="T107" fmla="*/ 2147483647 h 924"/>
                    <a:gd name="T108" fmla="*/ 2147483647 w 1056"/>
                    <a:gd name="T109" fmla="*/ 2147483647 h 924"/>
                    <a:gd name="T110" fmla="*/ 2147483647 w 1056"/>
                    <a:gd name="T111" fmla="*/ 2147483647 h 924"/>
                    <a:gd name="T112" fmla="*/ 2147483647 w 1056"/>
                    <a:gd name="T113" fmla="*/ 2147483647 h 924"/>
                    <a:gd name="T114" fmla="*/ 2147483647 w 1056"/>
                    <a:gd name="T115" fmla="*/ 2147483647 h 924"/>
                    <a:gd name="T116" fmla="*/ 2147483647 w 1056"/>
                    <a:gd name="T117" fmla="*/ 2147483647 h 92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056"/>
                    <a:gd name="T178" fmla="*/ 0 h 924"/>
                    <a:gd name="T179" fmla="*/ 1056 w 1056"/>
                    <a:gd name="T180" fmla="*/ 924 h 92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056" h="924">
                      <a:moveTo>
                        <a:pt x="84" y="642"/>
                      </a:moveTo>
                      <a:lnTo>
                        <a:pt x="108" y="642"/>
                      </a:lnTo>
                      <a:lnTo>
                        <a:pt x="114" y="666"/>
                      </a:lnTo>
                      <a:lnTo>
                        <a:pt x="126" y="666"/>
                      </a:lnTo>
                      <a:lnTo>
                        <a:pt x="126" y="702"/>
                      </a:lnTo>
                      <a:lnTo>
                        <a:pt x="138" y="708"/>
                      </a:lnTo>
                      <a:lnTo>
                        <a:pt x="138" y="726"/>
                      </a:lnTo>
                      <a:lnTo>
                        <a:pt x="156" y="762"/>
                      </a:lnTo>
                      <a:lnTo>
                        <a:pt x="168" y="768"/>
                      </a:lnTo>
                      <a:lnTo>
                        <a:pt x="186" y="768"/>
                      </a:lnTo>
                      <a:lnTo>
                        <a:pt x="192" y="774"/>
                      </a:lnTo>
                      <a:lnTo>
                        <a:pt x="198" y="786"/>
                      </a:lnTo>
                      <a:lnTo>
                        <a:pt x="198" y="804"/>
                      </a:lnTo>
                      <a:lnTo>
                        <a:pt x="210" y="840"/>
                      </a:lnTo>
                      <a:lnTo>
                        <a:pt x="282" y="846"/>
                      </a:lnTo>
                      <a:lnTo>
                        <a:pt x="360" y="906"/>
                      </a:lnTo>
                      <a:lnTo>
                        <a:pt x="390" y="906"/>
                      </a:lnTo>
                      <a:lnTo>
                        <a:pt x="402" y="912"/>
                      </a:lnTo>
                      <a:lnTo>
                        <a:pt x="432" y="912"/>
                      </a:lnTo>
                      <a:lnTo>
                        <a:pt x="444" y="918"/>
                      </a:lnTo>
                      <a:lnTo>
                        <a:pt x="450" y="918"/>
                      </a:lnTo>
                      <a:lnTo>
                        <a:pt x="462" y="924"/>
                      </a:lnTo>
                      <a:lnTo>
                        <a:pt x="486" y="906"/>
                      </a:lnTo>
                      <a:lnTo>
                        <a:pt x="486" y="894"/>
                      </a:lnTo>
                      <a:lnTo>
                        <a:pt x="498" y="882"/>
                      </a:lnTo>
                      <a:lnTo>
                        <a:pt x="510" y="882"/>
                      </a:lnTo>
                      <a:lnTo>
                        <a:pt x="522" y="876"/>
                      </a:lnTo>
                      <a:lnTo>
                        <a:pt x="528" y="870"/>
                      </a:lnTo>
                      <a:lnTo>
                        <a:pt x="534" y="870"/>
                      </a:lnTo>
                      <a:lnTo>
                        <a:pt x="552" y="852"/>
                      </a:lnTo>
                      <a:lnTo>
                        <a:pt x="576" y="882"/>
                      </a:lnTo>
                      <a:lnTo>
                        <a:pt x="606" y="882"/>
                      </a:lnTo>
                      <a:lnTo>
                        <a:pt x="612" y="876"/>
                      </a:lnTo>
                      <a:lnTo>
                        <a:pt x="636" y="882"/>
                      </a:lnTo>
                      <a:lnTo>
                        <a:pt x="636" y="876"/>
                      </a:lnTo>
                      <a:lnTo>
                        <a:pt x="648" y="864"/>
                      </a:lnTo>
                      <a:lnTo>
                        <a:pt x="660" y="864"/>
                      </a:lnTo>
                      <a:lnTo>
                        <a:pt x="672" y="858"/>
                      </a:lnTo>
                      <a:lnTo>
                        <a:pt x="696" y="858"/>
                      </a:lnTo>
                      <a:lnTo>
                        <a:pt x="714" y="840"/>
                      </a:lnTo>
                      <a:lnTo>
                        <a:pt x="714" y="828"/>
                      </a:lnTo>
                      <a:lnTo>
                        <a:pt x="726" y="822"/>
                      </a:lnTo>
                      <a:lnTo>
                        <a:pt x="732" y="816"/>
                      </a:lnTo>
                      <a:lnTo>
                        <a:pt x="744" y="810"/>
                      </a:lnTo>
                      <a:lnTo>
                        <a:pt x="756" y="810"/>
                      </a:lnTo>
                      <a:lnTo>
                        <a:pt x="762" y="804"/>
                      </a:lnTo>
                      <a:lnTo>
                        <a:pt x="846" y="804"/>
                      </a:lnTo>
                      <a:lnTo>
                        <a:pt x="1056" y="558"/>
                      </a:lnTo>
                      <a:lnTo>
                        <a:pt x="984" y="564"/>
                      </a:lnTo>
                      <a:lnTo>
                        <a:pt x="948" y="546"/>
                      </a:lnTo>
                      <a:lnTo>
                        <a:pt x="936" y="534"/>
                      </a:lnTo>
                      <a:lnTo>
                        <a:pt x="918" y="528"/>
                      </a:lnTo>
                      <a:lnTo>
                        <a:pt x="906" y="522"/>
                      </a:lnTo>
                      <a:lnTo>
                        <a:pt x="882" y="516"/>
                      </a:lnTo>
                      <a:lnTo>
                        <a:pt x="810" y="492"/>
                      </a:lnTo>
                      <a:lnTo>
                        <a:pt x="774" y="474"/>
                      </a:lnTo>
                      <a:lnTo>
                        <a:pt x="768" y="462"/>
                      </a:lnTo>
                      <a:lnTo>
                        <a:pt x="762" y="456"/>
                      </a:lnTo>
                      <a:lnTo>
                        <a:pt x="756" y="444"/>
                      </a:lnTo>
                      <a:lnTo>
                        <a:pt x="732" y="444"/>
                      </a:lnTo>
                      <a:lnTo>
                        <a:pt x="732" y="438"/>
                      </a:lnTo>
                      <a:lnTo>
                        <a:pt x="726" y="432"/>
                      </a:lnTo>
                      <a:lnTo>
                        <a:pt x="714" y="408"/>
                      </a:lnTo>
                      <a:lnTo>
                        <a:pt x="708" y="402"/>
                      </a:lnTo>
                      <a:lnTo>
                        <a:pt x="702" y="390"/>
                      </a:lnTo>
                      <a:lnTo>
                        <a:pt x="696" y="384"/>
                      </a:lnTo>
                      <a:lnTo>
                        <a:pt x="690" y="372"/>
                      </a:lnTo>
                      <a:lnTo>
                        <a:pt x="690" y="360"/>
                      </a:lnTo>
                      <a:lnTo>
                        <a:pt x="678" y="348"/>
                      </a:lnTo>
                      <a:lnTo>
                        <a:pt x="696" y="318"/>
                      </a:lnTo>
                      <a:lnTo>
                        <a:pt x="690" y="312"/>
                      </a:lnTo>
                      <a:lnTo>
                        <a:pt x="678" y="306"/>
                      </a:lnTo>
                      <a:lnTo>
                        <a:pt x="666" y="306"/>
                      </a:lnTo>
                      <a:lnTo>
                        <a:pt x="660" y="312"/>
                      </a:lnTo>
                      <a:lnTo>
                        <a:pt x="654" y="312"/>
                      </a:lnTo>
                      <a:lnTo>
                        <a:pt x="648" y="318"/>
                      </a:lnTo>
                      <a:lnTo>
                        <a:pt x="624" y="318"/>
                      </a:lnTo>
                      <a:lnTo>
                        <a:pt x="612" y="306"/>
                      </a:lnTo>
                      <a:lnTo>
                        <a:pt x="612" y="294"/>
                      </a:lnTo>
                      <a:lnTo>
                        <a:pt x="606" y="276"/>
                      </a:lnTo>
                      <a:lnTo>
                        <a:pt x="606" y="264"/>
                      </a:lnTo>
                      <a:lnTo>
                        <a:pt x="624" y="246"/>
                      </a:lnTo>
                      <a:lnTo>
                        <a:pt x="654" y="192"/>
                      </a:lnTo>
                      <a:lnTo>
                        <a:pt x="642" y="174"/>
                      </a:lnTo>
                      <a:lnTo>
                        <a:pt x="630" y="174"/>
                      </a:lnTo>
                      <a:lnTo>
                        <a:pt x="618" y="168"/>
                      </a:lnTo>
                      <a:lnTo>
                        <a:pt x="612" y="162"/>
                      </a:lnTo>
                      <a:lnTo>
                        <a:pt x="612" y="138"/>
                      </a:lnTo>
                      <a:lnTo>
                        <a:pt x="600" y="126"/>
                      </a:lnTo>
                      <a:lnTo>
                        <a:pt x="576" y="114"/>
                      </a:lnTo>
                      <a:lnTo>
                        <a:pt x="570" y="108"/>
                      </a:lnTo>
                      <a:lnTo>
                        <a:pt x="546" y="72"/>
                      </a:lnTo>
                      <a:lnTo>
                        <a:pt x="534" y="66"/>
                      </a:lnTo>
                      <a:lnTo>
                        <a:pt x="528" y="60"/>
                      </a:lnTo>
                      <a:lnTo>
                        <a:pt x="516" y="60"/>
                      </a:lnTo>
                      <a:lnTo>
                        <a:pt x="498" y="36"/>
                      </a:lnTo>
                      <a:lnTo>
                        <a:pt x="468" y="36"/>
                      </a:lnTo>
                      <a:lnTo>
                        <a:pt x="462" y="30"/>
                      </a:lnTo>
                      <a:lnTo>
                        <a:pt x="444" y="30"/>
                      </a:lnTo>
                      <a:lnTo>
                        <a:pt x="432" y="36"/>
                      </a:lnTo>
                      <a:lnTo>
                        <a:pt x="420" y="36"/>
                      </a:lnTo>
                      <a:lnTo>
                        <a:pt x="420" y="24"/>
                      </a:lnTo>
                      <a:lnTo>
                        <a:pt x="414" y="18"/>
                      </a:lnTo>
                      <a:lnTo>
                        <a:pt x="408" y="24"/>
                      </a:lnTo>
                      <a:lnTo>
                        <a:pt x="402" y="36"/>
                      </a:lnTo>
                      <a:lnTo>
                        <a:pt x="372" y="36"/>
                      </a:lnTo>
                      <a:lnTo>
                        <a:pt x="366" y="24"/>
                      </a:lnTo>
                      <a:lnTo>
                        <a:pt x="360" y="18"/>
                      </a:lnTo>
                      <a:lnTo>
                        <a:pt x="354" y="18"/>
                      </a:lnTo>
                      <a:lnTo>
                        <a:pt x="342" y="6"/>
                      </a:lnTo>
                      <a:lnTo>
                        <a:pt x="330" y="0"/>
                      </a:lnTo>
                      <a:lnTo>
                        <a:pt x="330" y="12"/>
                      </a:lnTo>
                      <a:lnTo>
                        <a:pt x="324" y="24"/>
                      </a:lnTo>
                      <a:lnTo>
                        <a:pt x="318" y="42"/>
                      </a:lnTo>
                      <a:lnTo>
                        <a:pt x="318" y="54"/>
                      </a:lnTo>
                      <a:lnTo>
                        <a:pt x="306" y="66"/>
                      </a:lnTo>
                      <a:lnTo>
                        <a:pt x="288" y="48"/>
                      </a:lnTo>
                      <a:lnTo>
                        <a:pt x="288" y="42"/>
                      </a:lnTo>
                      <a:lnTo>
                        <a:pt x="282" y="36"/>
                      </a:lnTo>
                      <a:lnTo>
                        <a:pt x="276" y="36"/>
                      </a:lnTo>
                      <a:lnTo>
                        <a:pt x="276" y="42"/>
                      </a:lnTo>
                      <a:lnTo>
                        <a:pt x="270" y="48"/>
                      </a:lnTo>
                      <a:lnTo>
                        <a:pt x="234" y="48"/>
                      </a:lnTo>
                      <a:lnTo>
                        <a:pt x="234" y="90"/>
                      </a:lnTo>
                      <a:lnTo>
                        <a:pt x="228" y="96"/>
                      </a:lnTo>
                      <a:lnTo>
                        <a:pt x="222" y="108"/>
                      </a:lnTo>
                      <a:lnTo>
                        <a:pt x="216" y="114"/>
                      </a:lnTo>
                      <a:lnTo>
                        <a:pt x="210" y="126"/>
                      </a:lnTo>
                      <a:lnTo>
                        <a:pt x="210" y="174"/>
                      </a:lnTo>
                      <a:lnTo>
                        <a:pt x="180" y="174"/>
                      </a:lnTo>
                      <a:lnTo>
                        <a:pt x="174" y="180"/>
                      </a:lnTo>
                      <a:lnTo>
                        <a:pt x="168" y="192"/>
                      </a:lnTo>
                      <a:lnTo>
                        <a:pt x="162" y="198"/>
                      </a:lnTo>
                      <a:lnTo>
                        <a:pt x="162" y="234"/>
                      </a:lnTo>
                      <a:lnTo>
                        <a:pt x="156" y="240"/>
                      </a:lnTo>
                      <a:lnTo>
                        <a:pt x="144" y="240"/>
                      </a:lnTo>
                      <a:lnTo>
                        <a:pt x="138" y="246"/>
                      </a:lnTo>
                      <a:lnTo>
                        <a:pt x="138" y="270"/>
                      </a:lnTo>
                      <a:lnTo>
                        <a:pt x="126" y="288"/>
                      </a:lnTo>
                      <a:lnTo>
                        <a:pt x="126" y="294"/>
                      </a:lnTo>
                      <a:lnTo>
                        <a:pt x="132" y="300"/>
                      </a:lnTo>
                      <a:lnTo>
                        <a:pt x="132" y="336"/>
                      </a:lnTo>
                      <a:lnTo>
                        <a:pt x="126" y="342"/>
                      </a:lnTo>
                      <a:lnTo>
                        <a:pt x="114" y="342"/>
                      </a:lnTo>
                      <a:lnTo>
                        <a:pt x="108" y="336"/>
                      </a:lnTo>
                      <a:lnTo>
                        <a:pt x="108" y="324"/>
                      </a:lnTo>
                      <a:lnTo>
                        <a:pt x="102" y="324"/>
                      </a:lnTo>
                      <a:lnTo>
                        <a:pt x="84" y="342"/>
                      </a:lnTo>
                      <a:lnTo>
                        <a:pt x="84" y="360"/>
                      </a:lnTo>
                      <a:lnTo>
                        <a:pt x="90" y="372"/>
                      </a:lnTo>
                      <a:lnTo>
                        <a:pt x="90" y="390"/>
                      </a:lnTo>
                      <a:lnTo>
                        <a:pt x="84" y="396"/>
                      </a:lnTo>
                      <a:lnTo>
                        <a:pt x="72" y="402"/>
                      </a:lnTo>
                      <a:lnTo>
                        <a:pt x="66" y="414"/>
                      </a:lnTo>
                      <a:lnTo>
                        <a:pt x="66" y="426"/>
                      </a:lnTo>
                      <a:lnTo>
                        <a:pt x="72" y="438"/>
                      </a:lnTo>
                      <a:lnTo>
                        <a:pt x="72" y="450"/>
                      </a:lnTo>
                      <a:lnTo>
                        <a:pt x="78" y="456"/>
                      </a:lnTo>
                      <a:lnTo>
                        <a:pt x="78" y="492"/>
                      </a:lnTo>
                      <a:lnTo>
                        <a:pt x="72" y="504"/>
                      </a:lnTo>
                      <a:lnTo>
                        <a:pt x="72" y="516"/>
                      </a:lnTo>
                      <a:lnTo>
                        <a:pt x="66" y="522"/>
                      </a:lnTo>
                      <a:lnTo>
                        <a:pt x="54" y="522"/>
                      </a:lnTo>
                      <a:lnTo>
                        <a:pt x="48" y="528"/>
                      </a:lnTo>
                      <a:lnTo>
                        <a:pt x="42" y="522"/>
                      </a:lnTo>
                      <a:lnTo>
                        <a:pt x="6" y="522"/>
                      </a:lnTo>
                      <a:lnTo>
                        <a:pt x="12" y="546"/>
                      </a:lnTo>
                      <a:lnTo>
                        <a:pt x="6" y="552"/>
                      </a:lnTo>
                      <a:lnTo>
                        <a:pt x="0" y="564"/>
                      </a:lnTo>
                      <a:lnTo>
                        <a:pt x="0" y="576"/>
                      </a:lnTo>
                      <a:lnTo>
                        <a:pt x="6" y="576"/>
                      </a:lnTo>
                      <a:lnTo>
                        <a:pt x="18" y="582"/>
                      </a:lnTo>
                      <a:lnTo>
                        <a:pt x="42" y="582"/>
                      </a:lnTo>
                      <a:lnTo>
                        <a:pt x="48" y="588"/>
                      </a:lnTo>
                      <a:lnTo>
                        <a:pt x="60" y="594"/>
                      </a:lnTo>
                      <a:lnTo>
                        <a:pt x="66" y="606"/>
                      </a:lnTo>
                      <a:lnTo>
                        <a:pt x="78" y="612"/>
                      </a:lnTo>
                      <a:lnTo>
                        <a:pt x="78" y="630"/>
                      </a:lnTo>
                      <a:lnTo>
                        <a:pt x="84" y="64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6" name="Eritrea" descr="© INSCALE GmbH, 15.06.2010"/>
                <p:cNvSpPr>
                  <a:spLocks/>
                </p:cNvSpPr>
                <p:nvPr/>
              </p:nvSpPr>
              <p:spPr bwMode="auto">
                <a:xfrm>
                  <a:off x="3310" y="1938"/>
                  <a:ext cx="123" cy="117"/>
                </a:xfrm>
                <a:custGeom>
                  <a:avLst/>
                  <a:gdLst>
                    <a:gd name="T0" fmla="*/ 2147483647 w 480"/>
                    <a:gd name="T1" fmla="*/ 2147483647 h 456"/>
                    <a:gd name="T2" fmla="*/ 2147483647 w 480"/>
                    <a:gd name="T3" fmla="*/ 2147483647 h 456"/>
                    <a:gd name="T4" fmla="*/ 2147483647 w 480"/>
                    <a:gd name="T5" fmla="*/ 2147483647 h 456"/>
                    <a:gd name="T6" fmla="*/ 2147483647 w 480"/>
                    <a:gd name="T7" fmla="*/ 2147483647 h 456"/>
                    <a:gd name="T8" fmla="*/ 2147483647 w 480"/>
                    <a:gd name="T9" fmla="*/ 2147483647 h 456"/>
                    <a:gd name="T10" fmla="*/ 2147483647 w 480"/>
                    <a:gd name="T11" fmla="*/ 2147483647 h 456"/>
                    <a:gd name="T12" fmla="*/ 2147483647 w 480"/>
                    <a:gd name="T13" fmla="*/ 2147483647 h 456"/>
                    <a:gd name="T14" fmla="*/ 2147483647 w 480"/>
                    <a:gd name="T15" fmla="*/ 2147483647 h 456"/>
                    <a:gd name="T16" fmla="*/ 0 w 480"/>
                    <a:gd name="T17" fmla="*/ 2147483647 h 456"/>
                    <a:gd name="T18" fmla="*/ 2147483647 w 480"/>
                    <a:gd name="T19" fmla="*/ 2147483647 h 456"/>
                    <a:gd name="T20" fmla="*/ 2147483647 w 480"/>
                    <a:gd name="T21" fmla="*/ 2147483647 h 456"/>
                    <a:gd name="T22" fmla="*/ 2147483647 w 480"/>
                    <a:gd name="T23" fmla="*/ 2147483647 h 456"/>
                    <a:gd name="T24" fmla="*/ 2147483647 w 480"/>
                    <a:gd name="T25" fmla="*/ 2147483647 h 456"/>
                    <a:gd name="T26" fmla="*/ 2147483647 w 480"/>
                    <a:gd name="T27" fmla="*/ 2147483647 h 456"/>
                    <a:gd name="T28" fmla="*/ 2147483647 w 480"/>
                    <a:gd name="T29" fmla="*/ 2147483647 h 456"/>
                    <a:gd name="T30" fmla="*/ 2147483647 w 480"/>
                    <a:gd name="T31" fmla="*/ 2147483647 h 456"/>
                    <a:gd name="T32" fmla="*/ 2147483647 w 480"/>
                    <a:gd name="T33" fmla="*/ 2147483647 h 456"/>
                    <a:gd name="T34" fmla="*/ 2147483647 w 480"/>
                    <a:gd name="T35" fmla="*/ 2147483647 h 456"/>
                    <a:gd name="T36" fmla="*/ 2147483647 w 480"/>
                    <a:gd name="T37" fmla="*/ 2147483647 h 456"/>
                    <a:gd name="T38" fmla="*/ 2147483647 w 480"/>
                    <a:gd name="T39" fmla="*/ 2147483647 h 456"/>
                    <a:gd name="T40" fmla="*/ 2147483647 w 480"/>
                    <a:gd name="T41" fmla="*/ 2147483647 h 456"/>
                    <a:gd name="T42" fmla="*/ 2147483647 w 480"/>
                    <a:gd name="T43" fmla="*/ 2147483647 h 456"/>
                    <a:gd name="T44" fmla="*/ 2147483647 w 480"/>
                    <a:gd name="T45" fmla="*/ 2147483647 h 456"/>
                    <a:gd name="T46" fmla="*/ 2147483647 w 480"/>
                    <a:gd name="T47" fmla="*/ 2147483647 h 456"/>
                    <a:gd name="T48" fmla="*/ 2147483647 w 480"/>
                    <a:gd name="T49" fmla="*/ 2147483647 h 456"/>
                    <a:gd name="T50" fmla="*/ 2147483647 w 480"/>
                    <a:gd name="T51" fmla="*/ 2147483647 h 456"/>
                    <a:gd name="T52" fmla="*/ 2147483647 w 480"/>
                    <a:gd name="T53" fmla="*/ 2147483647 h 456"/>
                    <a:gd name="T54" fmla="*/ 2147483647 w 480"/>
                    <a:gd name="T55" fmla="*/ 2147483647 h 456"/>
                    <a:gd name="T56" fmla="*/ 2147483647 w 480"/>
                    <a:gd name="T57" fmla="*/ 2147483647 h 456"/>
                    <a:gd name="T58" fmla="*/ 2147483647 w 480"/>
                    <a:gd name="T59" fmla="*/ 2147483647 h 456"/>
                    <a:gd name="T60" fmla="*/ 2147483647 w 480"/>
                    <a:gd name="T61" fmla="*/ 2147483647 h 456"/>
                    <a:gd name="T62" fmla="*/ 2147483647 w 480"/>
                    <a:gd name="T63" fmla="*/ 2147483647 h 456"/>
                    <a:gd name="T64" fmla="*/ 2147483647 w 480"/>
                    <a:gd name="T65" fmla="*/ 2147483647 h 456"/>
                    <a:gd name="T66" fmla="*/ 2147483647 w 480"/>
                    <a:gd name="T67" fmla="*/ 2147483647 h 456"/>
                    <a:gd name="T68" fmla="*/ 2147483647 w 480"/>
                    <a:gd name="T69" fmla="*/ 2147483647 h 456"/>
                    <a:gd name="T70" fmla="*/ 2147483647 w 480"/>
                    <a:gd name="T71" fmla="*/ 2147483647 h 456"/>
                    <a:gd name="T72" fmla="*/ 2147483647 w 480"/>
                    <a:gd name="T73" fmla="*/ 2147483647 h 456"/>
                    <a:gd name="T74" fmla="*/ 2147483647 w 480"/>
                    <a:gd name="T75" fmla="*/ 2147483647 h 456"/>
                    <a:gd name="T76" fmla="*/ 2147483647 w 480"/>
                    <a:gd name="T77" fmla="*/ 2147483647 h 456"/>
                    <a:gd name="T78" fmla="*/ 2147483647 w 480"/>
                    <a:gd name="T79" fmla="*/ 2147483647 h 456"/>
                    <a:gd name="T80" fmla="*/ 2147483647 w 480"/>
                    <a:gd name="T81" fmla="*/ 2147483647 h 456"/>
                    <a:gd name="T82" fmla="*/ 2147483647 w 480"/>
                    <a:gd name="T83" fmla="*/ 2147483647 h 456"/>
                    <a:gd name="T84" fmla="*/ 2147483647 w 480"/>
                    <a:gd name="T85" fmla="*/ 2147483647 h 456"/>
                    <a:gd name="T86" fmla="*/ 2147483647 w 480"/>
                    <a:gd name="T87" fmla="*/ 2147483647 h 456"/>
                    <a:gd name="T88" fmla="*/ 2147483647 w 480"/>
                    <a:gd name="T89" fmla="*/ 2147483647 h 456"/>
                    <a:gd name="T90" fmla="*/ 2147483647 w 480"/>
                    <a:gd name="T91" fmla="*/ 2147483647 h 456"/>
                    <a:gd name="T92" fmla="*/ 2147483647 w 480"/>
                    <a:gd name="T93" fmla="*/ 2147483647 h 456"/>
                    <a:gd name="T94" fmla="*/ 2147483647 w 480"/>
                    <a:gd name="T95" fmla="*/ 2147483647 h 456"/>
                    <a:gd name="T96" fmla="*/ 2147483647 w 480"/>
                    <a:gd name="T97" fmla="*/ 0 h 456"/>
                    <a:gd name="T98" fmla="*/ 2147483647 w 480"/>
                    <a:gd name="T99" fmla="*/ 2147483647 h 456"/>
                    <a:gd name="T100" fmla="*/ 2147483647 w 480"/>
                    <a:gd name="T101" fmla="*/ 2147483647 h 456"/>
                    <a:gd name="T102" fmla="*/ 2147483647 w 480"/>
                    <a:gd name="T103" fmla="*/ 2147483647 h 4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80"/>
                    <a:gd name="T157" fmla="*/ 0 h 456"/>
                    <a:gd name="T158" fmla="*/ 480 w 480"/>
                    <a:gd name="T159" fmla="*/ 456 h 45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80" h="456">
                      <a:moveTo>
                        <a:pt x="78" y="54"/>
                      </a:moveTo>
                      <a:lnTo>
                        <a:pt x="78" y="66"/>
                      </a:lnTo>
                      <a:lnTo>
                        <a:pt x="72" y="72"/>
                      </a:lnTo>
                      <a:lnTo>
                        <a:pt x="72" y="78"/>
                      </a:lnTo>
                      <a:lnTo>
                        <a:pt x="66" y="84"/>
                      </a:lnTo>
                      <a:lnTo>
                        <a:pt x="48" y="84"/>
                      </a:lnTo>
                      <a:lnTo>
                        <a:pt x="48" y="102"/>
                      </a:lnTo>
                      <a:lnTo>
                        <a:pt x="42" y="108"/>
                      </a:lnTo>
                      <a:lnTo>
                        <a:pt x="30" y="108"/>
                      </a:lnTo>
                      <a:lnTo>
                        <a:pt x="30" y="120"/>
                      </a:lnTo>
                      <a:lnTo>
                        <a:pt x="36" y="126"/>
                      </a:lnTo>
                      <a:lnTo>
                        <a:pt x="36" y="168"/>
                      </a:lnTo>
                      <a:lnTo>
                        <a:pt x="30" y="180"/>
                      </a:lnTo>
                      <a:lnTo>
                        <a:pt x="24" y="186"/>
                      </a:lnTo>
                      <a:lnTo>
                        <a:pt x="18" y="186"/>
                      </a:lnTo>
                      <a:lnTo>
                        <a:pt x="18" y="222"/>
                      </a:lnTo>
                      <a:lnTo>
                        <a:pt x="12" y="222"/>
                      </a:lnTo>
                      <a:lnTo>
                        <a:pt x="0" y="228"/>
                      </a:lnTo>
                      <a:lnTo>
                        <a:pt x="0" y="246"/>
                      </a:lnTo>
                      <a:lnTo>
                        <a:pt x="6" y="252"/>
                      </a:lnTo>
                      <a:lnTo>
                        <a:pt x="12" y="300"/>
                      </a:lnTo>
                      <a:lnTo>
                        <a:pt x="48" y="300"/>
                      </a:lnTo>
                      <a:lnTo>
                        <a:pt x="54" y="294"/>
                      </a:lnTo>
                      <a:lnTo>
                        <a:pt x="54" y="288"/>
                      </a:lnTo>
                      <a:lnTo>
                        <a:pt x="60" y="288"/>
                      </a:lnTo>
                      <a:lnTo>
                        <a:pt x="66" y="294"/>
                      </a:lnTo>
                      <a:lnTo>
                        <a:pt x="66" y="300"/>
                      </a:lnTo>
                      <a:lnTo>
                        <a:pt x="84" y="318"/>
                      </a:lnTo>
                      <a:lnTo>
                        <a:pt x="96" y="306"/>
                      </a:lnTo>
                      <a:lnTo>
                        <a:pt x="96" y="294"/>
                      </a:lnTo>
                      <a:lnTo>
                        <a:pt x="102" y="276"/>
                      </a:lnTo>
                      <a:lnTo>
                        <a:pt x="108" y="264"/>
                      </a:lnTo>
                      <a:lnTo>
                        <a:pt x="108" y="252"/>
                      </a:lnTo>
                      <a:lnTo>
                        <a:pt x="120" y="258"/>
                      </a:lnTo>
                      <a:lnTo>
                        <a:pt x="132" y="270"/>
                      </a:lnTo>
                      <a:lnTo>
                        <a:pt x="138" y="270"/>
                      </a:lnTo>
                      <a:lnTo>
                        <a:pt x="144" y="276"/>
                      </a:lnTo>
                      <a:lnTo>
                        <a:pt x="150" y="288"/>
                      </a:lnTo>
                      <a:lnTo>
                        <a:pt x="180" y="288"/>
                      </a:lnTo>
                      <a:lnTo>
                        <a:pt x="186" y="276"/>
                      </a:lnTo>
                      <a:lnTo>
                        <a:pt x="192" y="270"/>
                      </a:lnTo>
                      <a:lnTo>
                        <a:pt x="198" y="276"/>
                      </a:lnTo>
                      <a:lnTo>
                        <a:pt x="198" y="288"/>
                      </a:lnTo>
                      <a:lnTo>
                        <a:pt x="210" y="288"/>
                      </a:lnTo>
                      <a:lnTo>
                        <a:pt x="222" y="282"/>
                      </a:lnTo>
                      <a:lnTo>
                        <a:pt x="240" y="282"/>
                      </a:lnTo>
                      <a:lnTo>
                        <a:pt x="246" y="288"/>
                      </a:lnTo>
                      <a:lnTo>
                        <a:pt x="276" y="288"/>
                      </a:lnTo>
                      <a:lnTo>
                        <a:pt x="294" y="312"/>
                      </a:lnTo>
                      <a:lnTo>
                        <a:pt x="306" y="312"/>
                      </a:lnTo>
                      <a:lnTo>
                        <a:pt x="312" y="318"/>
                      </a:lnTo>
                      <a:lnTo>
                        <a:pt x="324" y="324"/>
                      </a:lnTo>
                      <a:lnTo>
                        <a:pt x="348" y="360"/>
                      </a:lnTo>
                      <a:lnTo>
                        <a:pt x="354" y="366"/>
                      </a:lnTo>
                      <a:lnTo>
                        <a:pt x="378" y="378"/>
                      </a:lnTo>
                      <a:lnTo>
                        <a:pt x="390" y="390"/>
                      </a:lnTo>
                      <a:lnTo>
                        <a:pt x="390" y="414"/>
                      </a:lnTo>
                      <a:lnTo>
                        <a:pt x="396" y="420"/>
                      </a:lnTo>
                      <a:lnTo>
                        <a:pt x="408" y="426"/>
                      </a:lnTo>
                      <a:lnTo>
                        <a:pt x="420" y="426"/>
                      </a:lnTo>
                      <a:lnTo>
                        <a:pt x="432" y="444"/>
                      </a:lnTo>
                      <a:lnTo>
                        <a:pt x="456" y="456"/>
                      </a:lnTo>
                      <a:lnTo>
                        <a:pt x="468" y="438"/>
                      </a:lnTo>
                      <a:lnTo>
                        <a:pt x="480" y="432"/>
                      </a:lnTo>
                      <a:lnTo>
                        <a:pt x="474" y="420"/>
                      </a:lnTo>
                      <a:lnTo>
                        <a:pt x="456" y="402"/>
                      </a:lnTo>
                      <a:lnTo>
                        <a:pt x="432" y="402"/>
                      </a:lnTo>
                      <a:lnTo>
                        <a:pt x="426" y="396"/>
                      </a:lnTo>
                      <a:lnTo>
                        <a:pt x="426" y="360"/>
                      </a:lnTo>
                      <a:lnTo>
                        <a:pt x="420" y="360"/>
                      </a:lnTo>
                      <a:lnTo>
                        <a:pt x="414" y="354"/>
                      </a:lnTo>
                      <a:lnTo>
                        <a:pt x="366" y="330"/>
                      </a:lnTo>
                      <a:lnTo>
                        <a:pt x="360" y="324"/>
                      </a:lnTo>
                      <a:lnTo>
                        <a:pt x="360" y="312"/>
                      </a:lnTo>
                      <a:lnTo>
                        <a:pt x="354" y="300"/>
                      </a:lnTo>
                      <a:lnTo>
                        <a:pt x="354" y="288"/>
                      </a:lnTo>
                      <a:lnTo>
                        <a:pt x="348" y="276"/>
                      </a:lnTo>
                      <a:lnTo>
                        <a:pt x="348" y="270"/>
                      </a:lnTo>
                      <a:lnTo>
                        <a:pt x="336" y="270"/>
                      </a:lnTo>
                      <a:lnTo>
                        <a:pt x="324" y="264"/>
                      </a:lnTo>
                      <a:lnTo>
                        <a:pt x="306" y="264"/>
                      </a:lnTo>
                      <a:lnTo>
                        <a:pt x="282" y="240"/>
                      </a:lnTo>
                      <a:lnTo>
                        <a:pt x="264" y="246"/>
                      </a:lnTo>
                      <a:lnTo>
                        <a:pt x="252" y="228"/>
                      </a:lnTo>
                      <a:lnTo>
                        <a:pt x="234" y="222"/>
                      </a:lnTo>
                      <a:lnTo>
                        <a:pt x="216" y="204"/>
                      </a:lnTo>
                      <a:lnTo>
                        <a:pt x="210" y="192"/>
                      </a:lnTo>
                      <a:lnTo>
                        <a:pt x="204" y="186"/>
                      </a:lnTo>
                      <a:lnTo>
                        <a:pt x="198" y="174"/>
                      </a:lnTo>
                      <a:lnTo>
                        <a:pt x="198" y="114"/>
                      </a:lnTo>
                      <a:lnTo>
                        <a:pt x="192" y="90"/>
                      </a:lnTo>
                      <a:lnTo>
                        <a:pt x="186" y="78"/>
                      </a:lnTo>
                      <a:lnTo>
                        <a:pt x="180" y="60"/>
                      </a:lnTo>
                      <a:lnTo>
                        <a:pt x="168" y="42"/>
                      </a:lnTo>
                      <a:lnTo>
                        <a:pt x="162" y="24"/>
                      </a:lnTo>
                      <a:lnTo>
                        <a:pt x="156" y="12"/>
                      </a:lnTo>
                      <a:lnTo>
                        <a:pt x="150" y="6"/>
                      </a:lnTo>
                      <a:lnTo>
                        <a:pt x="150" y="0"/>
                      </a:lnTo>
                      <a:lnTo>
                        <a:pt x="144" y="0"/>
                      </a:lnTo>
                      <a:lnTo>
                        <a:pt x="144" y="12"/>
                      </a:lnTo>
                      <a:lnTo>
                        <a:pt x="132" y="36"/>
                      </a:lnTo>
                      <a:lnTo>
                        <a:pt x="108" y="48"/>
                      </a:lnTo>
                      <a:lnTo>
                        <a:pt x="90" y="54"/>
                      </a:lnTo>
                      <a:lnTo>
                        <a:pt x="78" y="5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7" name="Equatorial Guinea" descr="© INSCALE GmbH, 15.06.2010"/>
                <p:cNvSpPr>
                  <a:spLocks/>
                </p:cNvSpPr>
                <p:nvPr/>
              </p:nvSpPr>
              <p:spPr bwMode="auto">
                <a:xfrm>
                  <a:off x="2822" y="2262"/>
                  <a:ext cx="37" cy="28"/>
                </a:xfrm>
                <a:custGeom>
                  <a:avLst/>
                  <a:gdLst>
                    <a:gd name="T0" fmla="*/ 2147483647 w 144"/>
                    <a:gd name="T1" fmla="*/ 2147483647 h 108"/>
                    <a:gd name="T2" fmla="*/ 2147483647 w 144"/>
                    <a:gd name="T3" fmla="*/ 2147483647 h 108"/>
                    <a:gd name="T4" fmla="*/ 2147483647 w 144"/>
                    <a:gd name="T5" fmla="*/ 2147483647 h 108"/>
                    <a:gd name="T6" fmla="*/ 2147483647 w 144"/>
                    <a:gd name="T7" fmla="*/ 0 h 108"/>
                    <a:gd name="T8" fmla="*/ 2147483647 w 144"/>
                    <a:gd name="T9" fmla="*/ 2147483647 h 108"/>
                    <a:gd name="T10" fmla="*/ 2147483647 w 144"/>
                    <a:gd name="T11" fmla="*/ 2147483647 h 108"/>
                    <a:gd name="T12" fmla="*/ 2147483647 w 144"/>
                    <a:gd name="T13" fmla="*/ 2147483647 h 108"/>
                    <a:gd name="T14" fmla="*/ 2147483647 w 144"/>
                    <a:gd name="T15" fmla="*/ 2147483647 h 108"/>
                    <a:gd name="T16" fmla="*/ 2147483647 w 144"/>
                    <a:gd name="T17" fmla="*/ 2147483647 h 108"/>
                    <a:gd name="T18" fmla="*/ 0 w 144"/>
                    <a:gd name="T19" fmla="*/ 2147483647 h 108"/>
                    <a:gd name="T20" fmla="*/ 0 w 144"/>
                    <a:gd name="T21" fmla="*/ 2147483647 h 108"/>
                    <a:gd name="T22" fmla="*/ 2147483647 w 144"/>
                    <a:gd name="T23" fmla="*/ 2147483647 h 108"/>
                    <a:gd name="T24" fmla="*/ 2147483647 w 144"/>
                    <a:gd name="T25" fmla="*/ 2147483647 h 108"/>
                    <a:gd name="T26" fmla="*/ 2147483647 w 144"/>
                    <a:gd name="T27" fmla="*/ 2147483647 h 108"/>
                    <a:gd name="T28" fmla="*/ 2147483647 w 144"/>
                    <a:gd name="T29" fmla="*/ 2147483647 h 108"/>
                    <a:gd name="T30" fmla="*/ 2147483647 w 144"/>
                    <a:gd name="T31" fmla="*/ 2147483647 h 108"/>
                    <a:gd name="T32" fmla="*/ 2147483647 w 144"/>
                    <a:gd name="T33" fmla="*/ 2147483647 h 108"/>
                    <a:gd name="T34" fmla="*/ 2147483647 w 144"/>
                    <a:gd name="T35" fmla="*/ 2147483647 h 108"/>
                    <a:gd name="T36" fmla="*/ 2147483647 w 144"/>
                    <a:gd name="T37" fmla="*/ 2147483647 h 108"/>
                    <a:gd name="T38" fmla="*/ 2147483647 w 144"/>
                    <a:gd name="T39" fmla="*/ 2147483647 h 10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4"/>
                    <a:gd name="T61" fmla="*/ 0 h 108"/>
                    <a:gd name="T62" fmla="*/ 144 w 144"/>
                    <a:gd name="T63" fmla="*/ 108 h 10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4" h="108">
                      <a:moveTo>
                        <a:pt x="138" y="48"/>
                      </a:moveTo>
                      <a:lnTo>
                        <a:pt x="144" y="12"/>
                      </a:lnTo>
                      <a:lnTo>
                        <a:pt x="48" y="12"/>
                      </a:lnTo>
                      <a:lnTo>
                        <a:pt x="36" y="0"/>
                      </a:lnTo>
                      <a:lnTo>
                        <a:pt x="30" y="6"/>
                      </a:lnTo>
                      <a:lnTo>
                        <a:pt x="30" y="42"/>
                      </a:lnTo>
                      <a:lnTo>
                        <a:pt x="18" y="54"/>
                      </a:lnTo>
                      <a:lnTo>
                        <a:pt x="12" y="66"/>
                      </a:lnTo>
                      <a:lnTo>
                        <a:pt x="6" y="72"/>
                      </a:lnTo>
                      <a:lnTo>
                        <a:pt x="0" y="84"/>
                      </a:lnTo>
                      <a:lnTo>
                        <a:pt x="0" y="90"/>
                      </a:lnTo>
                      <a:lnTo>
                        <a:pt x="6" y="96"/>
                      </a:lnTo>
                      <a:lnTo>
                        <a:pt x="18" y="102"/>
                      </a:lnTo>
                      <a:lnTo>
                        <a:pt x="36" y="102"/>
                      </a:lnTo>
                      <a:lnTo>
                        <a:pt x="36" y="108"/>
                      </a:lnTo>
                      <a:lnTo>
                        <a:pt x="138" y="108"/>
                      </a:lnTo>
                      <a:lnTo>
                        <a:pt x="138" y="102"/>
                      </a:lnTo>
                      <a:lnTo>
                        <a:pt x="144" y="84"/>
                      </a:lnTo>
                      <a:lnTo>
                        <a:pt x="144" y="54"/>
                      </a:lnTo>
                      <a:lnTo>
                        <a:pt x="138" y="4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8" name="Egypt" descr="© INSCALE GmbH, 15.06.2010"/>
                <p:cNvSpPr>
                  <a:spLocks/>
                </p:cNvSpPr>
                <p:nvPr/>
              </p:nvSpPr>
              <p:spPr bwMode="auto">
                <a:xfrm>
                  <a:off x="3091" y="1657"/>
                  <a:ext cx="202" cy="206"/>
                </a:xfrm>
                <a:custGeom>
                  <a:avLst/>
                  <a:gdLst>
                    <a:gd name="T0" fmla="*/ 2147483647 w 792"/>
                    <a:gd name="T1" fmla="*/ 2147483647 h 804"/>
                    <a:gd name="T2" fmla="*/ 2147483647 w 792"/>
                    <a:gd name="T3" fmla="*/ 2147483647 h 804"/>
                    <a:gd name="T4" fmla="*/ 2147483647 w 792"/>
                    <a:gd name="T5" fmla="*/ 2147483647 h 804"/>
                    <a:gd name="T6" fmla="*/ 2147483647 w 792"/>
                    <a:gd name="T7" fmla="*/ 2147483647 h 804"/>
                    <a:gd name="T8" fmla="*/ 2147483647 w 792"/>
                    <a:gd name="T9" fmla="*/ 2147483647 h 804"/>
                    <a:gd name="T10" fmla="*/ 2147483647 w 792"/>
                    <a:gd name="T11" fmla="*/ 2147483647 h 804"/>
                    <a:gd name="T12" fmla="*/ 2147483647 w 792"/>
                    <a:gd name="T13" fmla="*/ 2147483647 h 804"/>
                    <a:gd name="T14" fmla="*/ 2147483647 w 792"/>
                    <a:gd name="T15" fmla="*/ 2147483647 h 804"/>
                    <a:gd name="T16" fmla="*/ 2147483647 w 792"/>
                    <a:gd name="T17" fmla="*/ 2147483647 h 804"/>
                    <a:gd name="T18" fmla="*/ 2147483647 w 792"/>
                    <a:gd name="T19" fmla="*/ 2147483647 h 804"/>
                    <a:gd name="T20" fmla="*/ 2147483647 w 792"/>
                    <a:gd name="T21" fmla="*/ 2147483647 h 804"/>
                    <a:gd name="T22" fmla="*/ 2147483647 w 792"/>
                    <a:gd name="T23" fmla="*/ 2147483647 h 804"/>
                    <a:gd name="T24" fmla="*/ 2147483647 w 792"/>
                    <a:gd name="T25" fmla="*/ 2147483647 h 804"/>
                    <a:gd name="T26" fmla="*/ 2147483647 w 792"/>
                    <a:gd name="T27" fmla="*/ 2147483647 h 804"/>
                    <a:gd name="T28" fmla="*/ 2147483647 w 792"/>
                    <a:gd name="T29" fmla="*/ 2147483647 h 804"/>
                    <a:gd name="T30" fmla="*/ 2147483647 w 792"/>
                    <a:gd name="T31" fmla="*/ 2147483647 h 804"/>
                    <a:gd name="T32" fmla="*/ 2147483647 w 792"/>
                    <a:gd name="T33" fmla="*/ 2147483647 h 804"/>
                    <a:gd name="T34" fmla="*/ 2147483647 w 792"/>
                    <a:gd name="T35" fmla="*/ 2147483647 h 804"/>
                    <a:gd name="T36" fmla="*/ 2147483647 w 792"/>
                    <a:gd name="T37" fmla="*/ 2147483647 h 804"/>
                    <a:gd name="T38" fmla="*/ 2147483647 w 792"/>
                    <a:gd name="T39" fmla="*/ 2147483647 h 804"/>
                    <a:gd name="T40" fmla="*/ 2147483647 w 792"/>
                    <a:gd name="T41" fmla="*/ 2147483647 h 804"/>
                    <a:gd name="T42" fmla="*/ 2147483647 w 792"/>
                    <a:gd name="T43" fmla="*/ 2147483647 h 804"/>
                    <a:gd name="T44" fmla="*/ 2147483647 w 792"/>
                    <a:gd name="T45" fmla="*/ 2147483647 h 804"/>
                    <a:gd name="T46" fmla="*/ 2147483647 w 792"/>
                    <a:gd name="T47" fmla="*/ 2147483647 h 804"/>
                    <a:gd name="T48" fmla="*/ 2147483647 w 792"/>
                    <a:gd name="T49" fmla="*/ 2147483647 h 804"/>
                    <a:gd name="T50" fmla="*/ 2147483647 w 792"/>
                    <a:gd name="T51" fmla="*/ 2147483647 h 804"/>
                    <a:gd name="T52" fmla="*/ 2147483647 w 792"/>
                    <a:gd name="T53" fmla="*/ 2147483647 h 804"/>
                    <a:gd name="T54" fmla="*/ 2147483647 w 792"/>
                    <a:gd name="T55" fmla="*/ 2147483647 h 804"/>
                    <a:gd name="T56" fmla="*/ 2147483647 w 792"/>
                    <a:gd name="T57" fmla="*/ 2147483647 h 804"/>
                    <a:gd name="T58" fmla="*/ 2147483647 w 792"/>
                    <a:gd name="T59" fmla="*/ 2147483647 h 804"/>
                    <a:gd name="T60" fmla="*/ 2147483647 w 792"/>
                    <a:gd name="T61" fmla="*/ 2147483647 h 804"/>
                    <a:gd name="T62" fmla="*/ 2147483647 w 792"/>
                    <a:gd name="T63" fmla="*/ 2147483647 h 804"/>
                    <a:gd name="T64" fmla="*/ 2147483647 w 792"/>
                    <a:gd name="T65" fmla="*/ 2147483647 h 804"/>
                    <a:gd name="T66" fmla="*/ 2147483647 w 792"/>
                    <a:gd name="T67" fmla="*/ 2147483647 h 804"/>
                    <a:gd name="T68" fmla="*/ 2147483647 w 792"/>
                    <a:gd name="T69" fmla="*/ 2147483647 h 804"/>
                    <a:gd name="T70" fmla="*/ 2147483647 w 792"/>
                    <a:gd name="T71" fmla="*/ 2147483647 h 804"/>
                    <a:gd name="T72" fmla="*/ 2147483647 w 792"/>
                    <a:gd name="T73" fmla="*/ 2147483647 h 804"/>
                    <a:gd name="T74" fmla="*/ 2147483647 w 792"/>
                    <a:gd name="T75" fmla="*/ 2147483647 h 804"/>
                    <a:gd name="T76" fmla="*/ 2147483647 w 792"/>
                    <a:gd name="T77" fmla="*/ 2147483647 h 804"/>
                    <a:gd name="T78" fmla="*/ 2147483647 w 792"/>
                    <a:gd name="T79" fmla="*/ 2147483647 h 804"/>
                    <a:gd name="T80" fmla="*/ 2147483647 w 792"/>
                    <a:gd name="T81" fmla="*/ 2147483647 h 804"/>
                    <a:gd name="T82" fmla="*/ 2147483647 w 792"/>
                    <a:gd name="T83" fmla="*/ 2147483647 h 804"/>
                    <a:gd name="T84" fmla="*/ 2147483647 w 792"/>
                    <a:gd name="T85" fmla="*/ 2147483647 h 804"/>
                    <a:gd name="T86" fmla="*/ 2147483647 w 792"/>
                    <a:gd name="T87" fmla="*/ 2147483647 h 804"/>
                    <a:gd name="T88" fmla="*/ 2147483647 w 792"/>
                    <a:gd name="T89" fmla="*/ 2147483647 h 804"/>
                    <a:gd name="T90" fmla="*/ 2147483647 w 792"/>
                    <a:gd name="T91" fmla="*/ 0 h 804"/>
                    <a:gd name="T92" fmla="*/ 2147483647 w 792"/>
                    <a:gd name="T93" fmla="*/ 2147483647 h 804"/>
                    <a:gd name="T94" fmla="*/ 2147483647 w 792"/>
                    <a:gd name="T95" fmla="*/ 0 h 80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792"/>
                    <a:gd name="T145" fmla="*/ 0 h 804"/>
                    <a:gd name="T146" fmla="*/ 792 w 792"/>
                    <a:gd name="T147" fmla="*/ 804 h 80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792" h="804">
                      <a:moveTo>
                        <a:pt x="12" y="18"/>
                      </a:moveTo>
                      <a:lnTo>
                        <a:pt x="6" y="24"/>
                      </a:lnTo>
                      <a:lnTo>
                        <a:pt x="6" y="54"/>
                      </a:lnTo>
                      <a:lnTo>
                        <a:pt x="18" y="60"/>
                      </a:lnTo>
                      <a:lnTo>
                        <a:pt x="24" y="72"/>
                      </a:lnTo>
                      <a:lnTo>
                        <a:pt x="24" y="78"/>
                      </a:lnTo>
                      <a:lnTo>
                        <a:pt x="18" y="84"/>
                      </a:lnTo>
                      <a:lnTo>
                        <a:pt x="12" y="96"/>
                      </a:lnTo>
                      <a:lnTo>
                        <a:pt x="6" y="102"/>
                      </a:lnTo>
                      <a:lnTo>
                        <a:pt x="0" y="114"/>
                      </a:lnTo>
                      <a:lnTo>
                        <a:pt x="0" y="120"/>
                      </a:lnTo>
                      <a:lnTo>
                        <a:pt x="6" y="132"/>
                      </a:lnTo>
                      <a:lnTo>
                        <a:pt x="18" y="144"/>
                      </a:lnTo>
                      <a:lnTo>
                        <a:pt x="30" y="180"/>
                      </a:lnTo>
                      <a:lnTo>
                        <a:pt x="30" y="264"/>
                      </a:lnTo>
                      <a:lnTo>
                        <a:pt x="36" y="342"/>
                      </a:lnTo>
                      <a:lnTo>
                        <a:pt x="36" y="438"/>
                      </a:lnTo>
                      <a:lnTo>
                        <a:pt x="42" y="534"/>
                      </a:lnTo>
                      <a:lnTo>
                        <a:pt x="42" y="624"/>
                      </a:lnTo>
                      <a:lnTo>
                        <a:pt x="48" y="702"/>
                      </a:lnTo>
                      <a:lnTo>
                        <a:pt x="48" y="774"/>
                      </a:lnTo>
                      <a:lnTo>
                        <a:pt x="474" y="780"/>
                      </a:lnTo>
                      <a:lnTo>
                        <a:pt x="492" y="762"/>
                      </a:lnTo>
                      <a:lnTo>
                        <a:pt x="498" y="762"/>
                      </a:lnTo>
                      <a:lnTo>
                        <a:pt x="498" y="774"/>
                      </a:lnTo>
                      <a:lnTo>
                        <a:pt x="618" y="780"/>
                      </a:lnTo>
                      <a:lnTo>
                        <a:pt x="624" y="786"/>
                      </a:lnTo>
                      <a:lnTo>
                        <a:pt x="630" y="798"/>
                      </a:lnTo>
                      <a:lnTo>
                        <a:pt x="636" y="804"/>
                      </a:lnTo>
                      <a:lnTo>
                        <a:pt x="654" y="804"/>
                      </a:lnTo>
                      <a:lnTo>
                        <a:pt x="660" y="798"/>
                      </a:lnTo>
                      <a:lnTo>
                        <a:pt x="672" y="774"/>
                      </a:lnTo>
                      <a:lnTo>
                        <a:pt x="684" y="762"/>
                      </a:lnTo>
                      <a:lnTo>
                        <a:pt x="696" y="762"/>
                      </a:lnTo>
                      <a:lnTo>
                        <a:pt x="702" y="756"/>
                      </a:lnTo>
                      <a:lnTo>
                        <a:pt x="720" y="756"/>
                      </a:lnTo>
                      <a:lnTo>
                        <a:pt x="726" y="750"/>
                      </a:lnTo>
                      <a:lnTo>
                        <a:pt x="732" y="738"/>
                      </a:lnTo>
                      <a:lnTo>
                        <a:pt x="732" y="714"/>
                      </a:lnTo>
                      <a:lnTo>
                        <a:pt x="762" y="714"/>
                      </a:lnTo>
                      <a:lnTo>
                        <a:pt x="786" y="690"/>
                      </a:lnTo>
                      <a:lnTo>
                        <a:pt x="780" y="684"/>
                      </a:lnTo>
                      <a:lnTo>
                        <a:pt x="774" y="672"/>
                      </a:lnTo>
                      <a:lnTo>
                        <a:pt x="774" y="624"/>
                      </a:lnTo>
                      <a:lnTo>
                        <a:pt x="792" y="618"/>
                      </a:lnTo>
                      <a:lnTo>
                        <a:pt x="786" y="618"/>
                      </a:lnTo>
                      <a:lnTo>
                        <a:pt x="756" y="588"/>
                      </a:lnTo>
                      <a:lnTo>
                        <a:pt x="732" y="552"/>
                      </a:lnTo>
                      <a:lnTo>
                        <a:pt x="726" y="528"/>
                      </a:lnTo>
                      <a:lnTo>
                        <a:pt x="714" y="492"/>
                      </a:lnTo>
                      <a:lnTo>
                        <a:pt x="702" y="468"/>
                      </a:lnTo>
                      <a:lnTo>
                        <a:pt x="690" y="462"/>
                      </a:lnTo>
                      <a:lnTo>
                        <a:pt x="684" y="450"/>
                      </a:lnTo>
                      <a:lnTo>
                        <a:pt x="672" y="444"/>
                      </a:lnTo>
                      <a:lnTo>
                        <a:pt x="666" y="432"/>
                      </a:lnTo>
                      <a:lnTo>
                        <a:pt x="654" y="396"/>
                      </a:lnTo>
                      <a:lnTo>
                        <a:pt x="654" y="378"/>
                      </a:lnTo>
                      <a:lnTo>
                        <a:pt x="618" y="336"/>
                      </a:lnTo>
                      <a:lnTo>
                        <a:pt x="618" y="318"/>
                      </a:lnTo>
                      <a:lnTo>
                        <a:pt x="606" y="294"/>
                      </a:lnTo>
                      <a:lnTo>
                        <a:pt x="594" y="282"/>
                      </a:lnTo>
                      <a:lnTo>
                        <a:pt x="588" y="270"/>
                      </a:lnTo>
                      <a:lnTo>
                        <a:pt x="576" y="258"/>
                      </a:lnTo>
                      <a:lnTo>
                        <a:pt x="570" y="246"/>
                      </a:lnTo>
                      <a:lnTo>
                        <a:pt x="558" y="234"/>
                      </a:lnTo>
                      <a:lnTo>
                        <a:pt x="552" y="222"/>
                      </a:lnTo>
                      <a:lnTo>
                        <a:pt x="546" y="216"/>
                      </a:lnTo>
                      <a:lnTo>
                        <a:pt x="552" y="210"/>
                      </a:lnTo>
                      <a:lnTo>
                        <a:pt x="552" y="198"/>
                      </a:lnTo>
                      <a:lnTo>
                        <a:pt x="540" y="174"/>
                      </a:lnTo>
                      <a:lnTo>
                        <a:pt x="528" y="168"/>
                      </a:lnTo>
                      <a:lnTo>
                        <a:pt x="522" y="168"/>
                      </a:lnTo>
                      <a:lnTo>
                        <a:pt x="540" y="144"/>
                      </a:lnTo>
                      <a:lnTo>
                        <a:pt x="558" y="156"/>
                      </a:lnTo>
                      <a:lnTo>
                        <a:pt x="558" y="174"/>
                      </a:lnTo>
                      <a:lnTo>
                        <a:pt x="564" y="186"/>
                      </a:lnTo>
                      <a:lnTo>
                        <a:pt x="576" y="198"/>
                      </a:lnTo>
                      <a:lnTo>
                        <a:pt x="582" y="210"/>
                      </a:lnTo>
                      <a:lnTo>
                        <a:pt x="588" y="216"/>
                      </a:lnTo>
                      <a:lnTo>
                        <a:pt x="588" y="246"/>
                      </a:lnTo>
                      <a:lnTo>
                        <a:pt x="606" y="264"/>
                      </a:lnTo>
                      <a:lnTo>
                        <a:pt x="612" y="276"/>
                      </a:lnTo>
                      <a:lnTo>
                        <a:pt x="636" y="300"/>
                      </a:lnTo>
                      <a:lnTo>
                        <a:pt x="648" y="306"/>
                      </a:lnTo>
                      <a:lnTo>
                        <a:pt x="654" y="306"/>
                      </a:lnTo>
                      <a:lnTo>
                        <a:pt x="666" y="300"/>
                      </a:lnTo>
                      <a:lnTo>
                        <a:pt x="678" y="288"/>
                      </a:lnTo>
                      <a:lnTo>
                        <a:pt x="672" y="270"/>
                      </a:lnTo>
                      <a:lnTo>
                        <a:pt x="684" y="246"/>
                      </a:lnTo>
                      <a:lnTo>
                        <a:pt x="684" y="234"/>
                      </a:lnTo>
                      <a:lnTo>
                        <a:pt x="690" y="222"/>
                      </a:lnTo>
                      <a:lnTo>
                        <a:pt x="690" y="198"/>
                      </a:lnTo>
                      <a:lnTo>
                        <a:pt x="696" y="186"/>
                      </a:lnTo>
                      <a:lnTo>
                        <a:pt x="696" y="180"/>
                      </a:lnTo>
                      <a:lnTo>
                        <a:pt x="702" y="168"/>
                      </a:lnTo>
                      <a:lnTo>
                        <a:pt x="648" y="24"/>
                      </a:lnTo>
                      <a:lnTo>
                        <a:pt x="642" y="24"/>
                      </a:lnTo>
                      <a:lnTo>
                        <a:pt x="636" y="30"/>
                      </a:lnTo>
                      <a:lnTo>
                        <a:pt x="624" y="30"/>
                      </a:lnTo>
                      <a:lnTo>
                        <a:pt x="600" y="42"/>
                      </a:lnTo>
                      <a:lnTo>
                        <a:pt x="576" y="42"/>
                      </a:lnTo>
                      <a:lnTo>
                        <a:pt x="564" y="36"/>
                      </a:lnTo>
                      <a:lnTo>
                        <a:pt x="558" y="30"/>
                      </a:lnTo>
                      <a:lnTo>
                        <a:pt x="552" y="36"/>
                      </a:lnTo>
                      <a:lnTo>
                        <a:pt x="540" y="42"/>
                      </a:lnTo>
                      <a:lnTo>
                        <a:pt x="534" y="42"/>
                      </a:lnTo>
                      <a:lnTo>
                        <a:pt x="510" y="30"/>
                      </a:lnTo>
                      <a:lnTo>
                        <a:pt x="504" y="24"/>
                      </a:lnTo>
                      <a:lnTo>
                        <a:pt x="504" y="18"/>
                      </a:lnTo>
                      <a:lnTo>
                        <a:pt x="498" y="12"/>
                      </a:lnTo>
                      <a:lnTo>
                        <a:pt x="486" y="6"/>
                      </a:lnTo>
                      <a:lnTo>
                        <a:pt x="468" y="6"/>
                      </a:lnTo>
                      <a:lnTo>
                        <a:pt x="456" y="12"/>
                      </a:lnTo>
                      <a:lnTo>
                        <a:pt x="438" y="12"/>
                      </a:lnTo>
                      <a:lnTo>
                        <a:pt x="432" y="18"/>
                      </a:lnTo>
                      <a:lnTo>
                        <a:pt x="420" y="18"/>
                      </a:lnTo>
                      <a:lnTo>
                        <a:pt x="414" y="12"/>
                      </a:lnTo>
                      <a:lnTo>
                        <a:pt x="390" y="12"/>
                      </a:lnTo>
                      <a:lnTo>
                        <a:pt x="378" y="18"/>
                      </a:lnTo>
                      <a:lnTo>
                        <a:pt x="372" y="24"/>
                      </a:lnTo>
                      <a:lnTo>
                        <a:pt x="366" y="36"/>
                      </a:lnTo>
                      <a:lnTo>
                        <a:pt x="360" y="42"/>
                      </a:lnTo>
                      <a:lnTo>
                        <a:pt x="336" y="42"/>
                      </a:lnTo>
                      <a:lnTo>
                        <a:pt x="324" y="54"/>
                      </a:lnTo>
                      <a:lnTo>
                        <a:pt x="312" y="60"/>
                      </a:lnTo>
                      <a:lnTo>
                        <a:pt x="306" y="60"/>
                      </a:lnTo>
                      <a:lnTo>
                        <a:pt x="300" y="54"/>
                      </a:lnTo>
                      <a:lnTo>
                        <a:pt x="288" y="54"/>
                      </a:lnTo>
                      <a:lnTo>
                        <a:pt x="276" y="48"/>
                      </a:lnTo>
                      <a:lnTo>
                        <a:pt x="264" y="48"/>
                      </a:lnTo>
                      <a:lnTo>
                        <a:pt x="258" y="42"/>
                      </a:lnTo>
                      <a:lnTo>
                        <a:pt x="204" y="42"/>
                      </a:lnTo>
                      <a:lnTo>
                        <a:pt x="198" y="36"/>
                      </a:lnTo>
                      <a:lnTo>
                        <a:pt x="186" y="30"/>
                      </a:lnTo>
                      <a:lnTo>
                        <a:pt x="174" y="18"/>
                      </a:lnTo>
                      <a:lnTo>
                        <a:pt x="126" y="18"/>
                      </a:lnTo>
                      <a:lnTo>
                        <a:pt x="120" y="12"/>
                      </a:lnTo>
                      <a:lnTo>
                        <a:pt x="96" y="0"/>
                      </a:lnTo>
                      <a:lnTo>
                        <a:pt x="78" y="0"/>
                      </a:lnTo>
                      <a:lnTo>
                        <a:pt x="66" y="12"/>
                      </a:lnTo>
                      <a:lnTo>
                        <a:pt x="54" y="12"/>
                      </a:lnTo>
                      <a:lnTo>
                        <a:pt x="42" y="6"/>
                      </a:lnTo>
                      <a:lnTo>
                        <a:pt x="36" y="6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9" name="Djibouti" descr="© INSCALE GmbH, 15.06.2010"/>
                <p:cNvSpPr>
                  <a:spLocks/>
                </p:cNvSpPr>
                <p:nvPr/>
              </p:nvSpPr>
              <p:spPr bwMode="auto">
                <a:xfrm>
                  <a:off x="3408" y="2049"/>
                  <a:ext cx="30" cy="35"/>
                </a:xfrm>
                <a:custGeom>
                  <a:avLst/>
                  <a:gdLst>
                    <a:gd name="T0" fmla="*/ 2147483647 w 114"/>
                    <a:gd name="T1" fmla="*/ 2147483647 h 138"/>
                    <a:gd name="T2" fmla="*/ 2147483647 w 114"/>
                    <a:gd name="T3" fmla="*/ 2147483647 h 138"/>
                    <a:gd name="T4" fmla="*/ 2147483647 w 114"/>
                    <a:gd name="T5" fmla="*/ 2147483647 h 138"/>
                    <a:gd name="T6" fmla="*/ 0 w 114"/>
                    <a:gd name="T7" fmla="*/ 2147483647 h 138"/>
                    <a:gd name="T8" fmla="*/ 0 w 114"/>
                    <a:gd name="T9" fmla="*/ 2147483647 h 138"/>
                    <a:gd name="T10" fmla="*/ 2147483647 w 114"/>
                    <a:gd name="T11" fmla="*/ 2147483647 h 138"/>
                    <a:gd name="T12" fmla="*/ 2147483647 w 114"/>
                    <a:gd name="T13" fmla="*/ 2147483647 h 138"/>
                    <a:gd name="T14" fmla="*/ 2147483647 w 114"/>
                    <a:gd name="T15" fmla="*/ 2147483647 h 138"/>
                    <a:gd name="T16" fmla="*/ 2147483647 w 114"/>
                    <a:gd name="T17" fmla="*/ 2147483647 h 138"/>
                    <a:gd name="T18" fmla="*/ 2147483647 w 114"/>
                    <a:gd name="T19" fmla="*/ 2147483647 h 138"/>
                    <a:gd name="T20" fmla="*/ 2147483647 w 114"/>
                    <a:gd name="T21" fmla="*/ 2147483647 h 138"/>
                    <a:gd name="T22" fmla="*/ 2147483647 w 114"/>
                    <a:gd name="T23" fmla="*/ 2147483647 h 138"/>
                    <a:gd name="T24" fmla="*/ 2147483647 w 114"/>
                    <a:gd name="T25" fmla="*/ 2147483647 h 138"/>
                    <a:gd name="T26" fmla="*/ 2147483647 w 114"/>
                    <a:gd name="T27" fmla="*/ 2147483647 h 138"/>
                    <a:gd name="T28" fmla="*/ 2147483647 w 114"/>
                    <a:gd name="T29" fmla="*/ 2147483647 h 138"/>
                    <a:gd name="T30" fmla="*/ 2147483647 w 114"/>
                    <a:gd name="T31" fmla="*/ 2147483647 h 138"/>
                    <a:gd name="T32" fmla="*/ 2147483647 w 114"/>
                    <a:gd name="T33" fmla="*/ 2147483647 h 138"/>
                    <a:gd name="T34" fmla="*/ 2147483647 w 114"/>
                    <a:gd name="T35" fmla="*/ 2147483647 h 138"/>
                    <a:gd name="T36" fmla="*/ 2147483647 w 114"/>
                    <a:gd name="T37" fmla="*/ 2147483647 h 138"/>
                    <a:gd name="T38" fmla="*/ 2147483647 w 114"/>
                    <a:gd name="T39" fmla="*/ 2147483647 h 138"/>
                    <a:gd name="T40" fmla="*/ 2147483647 w 114"/>
                    <a:gd name="T41" fmla="*/ 2147483647 h 138"/>
                    <a:gd name="T42" fmla="*/ 2147483647 w 114"/>
                    <a:gd name="T43" fmla="*/ 2147483647 h 138"/>
                    <a:gd name="T44" fmla="*/ 2147483647 w 114"/>
                    <a:gd name="T45" fmla="*/ 2147483647 h 138"/>
                    <a:gd name="T46" fmla="*/ 2147483647 w 114"/>
                    <a:gd name="T47" fmla="*/ 2147483647 h 138"/>
                    <a:gd name="T48" fmla="*/ 2147483647 w 114"/>
                    <a:gd name="T49" fmla="*/ 2147483647 h 138"/>
                    <a:gd name="T50" fmla="*/ 2147483647 w 114"/>
                    <a:gd name="T51" fmla="*/ 2147483647 h 138"/>
                    <a:gd name="T52" fmla="*/ 2147483647 w 114"/>
                    <a:gd name="T53" fmla="*/ 2147483647 h 138"/>
                    <a:gd name="T54" fmla="*/ 2147483647 w 114"/>
                    <a:gd name="T55" fmla="*/ 0 h 138"/>
                    <a:gd name="T56" fmla="*/ 2147483647 w 114"/>
                    <a:gd name="T57" fmla="*/ 2147483647 h 138"/>
                    <a:gd name="T58" fmla="*/ 2147483647 w 114"/>
                    <a:gd name="T59" fmla="*/ 2147483647 h 138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14"/>
                    <a:gd name="T91" fmla="*/ 0 h 138"/>
                    <a:gd name="T92" fmla="*/ 114 w 114"/>
                    <a:gd name="T93" fmla="*/ 138 h 138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14" h="138">
                      <a:moveTo>
                        <a:pt x="72" y="24"/>
                      </a:moveTo>
                      <a:lnTo>
                        <a:pt x="48" y="12"/>
                      </a:lnTo>
                      <a:lnTo>
                        <a:pt x="18" y="66"/>
                      </a:lnTo>
                      <a:lnTo>
                        <a:pt x="0" y="84"/>
                      </a:lnTo>
                      <a:lnTo>
                        <a:pt x="0" y="96"/>
                      </a:lnTo>
                      <a:lnTo>
                        <a:pt x="6" y="114"/>
                      </a:lnTo>
                      <a:lnTo>
                        <a:pt x="6" y="126"/>
                      </a:lnTo>
                      <a:lnTo>
                        <a:pt x="18" y="138"/>
                      </a:lnTo>
                      <a:lnTo>
                        <a:pt x="42" y="138"/>
                      </a:lnTo>
                      <a:lnTo>
                        <a:pt x="48" y="132"/>
                      </a:lnTo>
                      <a:lnTo>
                        <a:pt x="54" y="132"/>
                      </a:lnTo>
                      <a:lnTo>
                        <a:pt x="60" y="126"/>
                      </a:lnTo>
                      <a:lnTo>
                        <a:pt x="72" y="126"/>
                      </a:lnTo>
                      <a:lnTo>
                        <a:pt x="84" y="132"/>
                      </a:lnTo>
                      <a:lnTo>
                        <a:pt x="90" y="138"/>
                      </a:lnTo>
                      <a:lnTo>
                        <a:pt x="90" y="132"/>
                      </a:lnTo>
                      <a:lnTo>
                        <a:pt x="114" y="108"/>
                      </a:lnTo>
                      <a:lnTo>
                        <a:pt x="114" y="102"/>
                      </a:lnTo>
                      <a:lnTo>
                        <a:pt x="102" y="90"/>
                      </a:lnTo>
                      <a:lnTo>
                        <a:pt x="66" y="90"/>
                      </a:lnTo>
                      <a:lnTo>
                        <a:pt x="78" y="84"/>
                      </a:lnTo>
                      <a:lnTo>
                        <a:pt x="84" y="72"/>
                      </a:lnTo>
                      <a:lnTo>
                        <a:pt x="96" y="66"/>
                      </a:lnTo>
                      <a:lnTo>
                        <a:pt x="102" y="54"/>
                      </a:lnTo>
                      <a:lnTo>
                        <a:pt x="114" y="42"/>
                      </a:lnTo>
                      <a:lnTo>
                        <a:pt x="114" y="24"/>
                      </a:lnTo>
                      <a:lnTo>
                        <a:pt x="108" y="12"/>
                      </a:lnTo>
                      <a:lnTo>
                        <a:pt x="96" y="0"/>
                      </a:lnTo>
                      <a:lnTo>
                        <a:pt x="84" y="6"/>
                      </a:lnTo>
                      <a:lnTo>
                        <a:pt x="72" y="24"/>
                      </a:lnTo>
                      <a:close/>
                    </a:path>
                  </a:pathLst>
                </a:custGeom>
                <a:solidFill>
                  <a:srgbClr val="FFFFFF">
                    <a:lumMod val="95000"/>
                  </a:srgbClr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0" name="Côte d'Ivoire" descr="© INSCALE GmbH, 15.06.2010"/>
                <p:cNvSpPr>
                  <a:spLocks/>
                </p:cNvSpPr>
                <p:nvPr/>
              </p:nvSpPr>
              <p:spPr bwMode="auto">
                <a:xfrm>
                  <a:off x="2495" y="2089"/>
                  <a:ext cx="112" cy="132"/>
                </a:xfrm>
                <a:custGeom>
                  <a:avLst/>
                  <a:gdLst>
                    <a:gd name="T0" fmla="*/ 2147483647 w 438"/>
                    <a:gd name="T1" fmla="*/ 2147483647 h 516"/>
                    <a:gd name="T2" fmla="*/ 2147483647 w 438"/>
                    <a:gd name="T3" fmla="*/ 2147483647 h 516"/>
                    <a:gd name="T4" fmla="*/ 2147483647 w 438"/>
                    <a:gd name="T5" fmla="*/ 2147483647 h 516"/>
                    <a:gd name="T6" fmla="*/ 2147483647 w 438"/>
                    <a:gd name="T7" fmla="*/ 2147483647 h 516"/>
                    <a:gd name="T8" fmla="*/ 2147483647 w 438"/>
                    <a:gd name="T9" fmla="*/ 2147483647 h 516"/>
                    <a:gd name="T10" fmla="*/ 2147483647 w 438"/>
                    <a:gd name="T11" fmla="*/ 2147483647 h 516"/>
                    <a:gd name="T12" fmla="*/ 2147483647 w 438"/>
                    <a:gd name="T13" fmla="*/ 2147483647 h 516"/>
                    <a:gd name="T14" fmla="*/ 2147483647 w 438"/>
                    <a:gd name="T15" fmla="*/ 2147483647 h 516"/>
                    <a:gd name="T16" fmla="*/ 2147483647 w 438"/>
                    <a:gd name="T17" fmla="*/ 2147483647 h 516"/>
                    <a:gd name="T18" fmla="*/ 2147483647 w 438"/>
                    <a:gd name="T19" fmla="*/ 2147483647 h 516"/>
                    <a:gd name="T20" fmla="*/ 2147483647 w 438"/>
                    <a:gd name="T21" fmla="*/ 2147483647 h 516"/>
                    <a:gd name="T22" fmla="*/ 2147483647 w 438"/>
                    <a:gd name="T23" fmla="*/ 2147483647 h 516"/>
                    <a:gd name="T24" fmla="*/ 2147483647 w 438"/>
                    <a:gd name="T25" fmla="*/ 2147483647 h 516"/>
                    <a:gd name="T26" fmla="*/ 2147483647 w 438"/>
                    <a:gd name="T27" fmla="*/ 2147483647 h 516"/>
                    <a:gd name="T28" fmla="*/ 2147483647 w 438"/>
                    <a:gd name="T29" fmla="*/ 2147483647 h 516"/>
                    <a:gd name="T30" fmla="*/ 2147483647 w 438"/>
                    <a:gd name="T31" fmla="*/ 2147483647 h 516"/>
                    <a:gd name="T32" fmla="*/ 2147483647 w 438"/>
                    <a:gd name="T33" fmla="*/ 0 h 516"/>
                    <a:gd name="T34" fmla="*/ 2147483647 w 438"/>
                    <a:gd name="T35" fmla="*/ 2147483647 h 516"/>
                    <a:gd name="T36" fmla="*/ 2147483647 w 438"/>
                    <a:gd name="T37" fmla="*/ 2147483647 h 516"/>
                    <a:gd name="T38" fmla="*/ 2147483647 w 438"/>
                    <a:gd name="T39" fmla="*/ 2147483647 h 516"/>
                    <a:gd name="T40" fmla="*/ 2147483647 w 438"/>
                    <a:gd name="T41" fmla="*/ 2147483647 h 516"/>
                    <a:gd name="T42" fmla="*/ 2147483647 w 438"/>
                    <a:gd name="T43" fmla="*/ 2147483647 h 516"/>
                    <a:gd name="T44" fmla="*/ 2147483647 w 438"/>
                    <a:gd name="T45" fmla="*/ 2147483647 h 516"/>
                    <a:gd name="T46" fmla="*/ 2147483647 w 438"/>
                    <a:gd name="T47" fmla="*/ 2147483647 h 516"/>
                    <a:gd name="T48" fmla="*/ 2147483647 w 438"/>
                    <a:gd name="T49" fmla="*/ 2147483647 h 516"/>
                    <a:gd name="T50" fmla="*/ 2147483647 w 438"/>
                    <a:gd name="T51" fmla="*/ 2147483647 h 516"/>
                    <a:gd name="T52" fmla="*/ 2147483647 w 438"/>
                    <a:gd name="T53" fmla="*/ 2147483647 h 516"/>
                    <a:gd name="T54" fmla="*/ 2147483647 w 438"/>
                    <a:gd name="T55" fmla="*/ 2147483647 h 516"/>
                    <a:gd name="T56" fmla="*/ 2147483647 w 438"/>
                    <a:gd name="T57" fmla="*/ 2147483647 h 516"/>
                    <a:gd name="T58" fmla="*/ 2147483647 w 438"/>
                    <a:gd name="T59" fmla="*/ 2147483647 h 516"/>
                    <a:gd name="T60" fmla="*/ 2147483647 w 438"/>
                    <a:gd name="T61" fmla="*/ 2147483647 h 516"/>
                    <a:gd name="T62" fmla="*/ 2147483647 w 438"/>
                    <a:gd name="T63" fmla="*/ 2147483647 h 516"/>
                    <a:gd name="T64" fmla="*/ 2147483647 w 438"/>
                    <a:gd name="T65" fmla="*/ 2147483647 h 516"/>
                    <a:gd name="T66" fmla="*/ 2147483647 w 438"/>
                    <a:gd name="T67" fmla="*/ 2147483647 h 516"/>
                    <a:gd name="T68" fmla="*/ 2147483647 w 438"/>
                    <a:gd name="T69" fmla="*/ 2147483647 h 516"/>
                    <a:gd name="T70" fmla="*/ 2147483647 w 438"/>
                    <a:gd name="T71" fmla="*/ 2147483647 h 516"/>
                    <a:gd name="T72" fmla="*/ 2147483647 w 438"/>
                    <a:gd name="T73" fmla="*/ 2147483647 h 516"/>
                    <a:gd name="T74" fmla="*/ 2147483647 w 438"/>
                    <a:gd name="T75" fmla="*/ 2147483647 h 516"/>
                    <a:gd name="T76" fmla="*/ 2147483647 w 438"/>
                    <a:gd name="T77" fmla="*/ 2147483647 h 516"/>
                    <a:gd name="T78" fmla="*/ 2147483647 w 438"/>
                    <a:gd name="T79" fmla="*/ 2147483647 h 516"/>
                    <a:gd name="T80" fmla="*/ 2147483647 w 438"/>
                    <a:gd name="T81" fmla="*/ 2147483647 h 516"/>
                    <a:gd name="T82" fmla="*/ 2147483647 w 438"/>
                    <a:gd name="T83" fmla="*/ 2147483647 h 516"/>
                    <a:gd name="T84" fmla="*/ 2147483647 w 438"/>
                    <a:gd name="T85" fmla="*/ 2147483647 h 516"/>
                    <a:gd name="T86" fmla="*/ 2147483647 w 438"/>
                    <a:gd name="T87" fmla="*/ 2147483647 h 516"/>
                    <a:gd name="T88" fmla="*/ 2147483647 w 438"/>
                    <a:gd name="T89" fmla="*/ 2147483647 h 51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38"/>
                    <a:gd name="T136" fmla="*/ 0 h 516"/>
                    <a:gd name="T137" fmla="*/ 438 w 438"/>
                    <a:gd name="T138" fmla="*/ 516 h 51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38" h="516">
                      <a:moveTo>
                        <a:pt x="402" y="408"/>
                      </a:moveTo>
                      <a:lnTo>
                        <a:pt x="402" y="402"/>
                      </a:lnTo>
                      <a:lnTo>
                        <a:pt x="396" y="396"/>
                      </a:lnTo>
                      <a:lnTo>
                        <a:pt x="390" y="384"/>
                      </a:lnTo>
                      <a:lnTo>
                        <a:pt x="390" y="372"/>
                      </a:lnTo>
                      <a:lnTo>
                        <a:pt x="384" y="354"/>
                      </a:lnTo>
                      <a:lnTo>
                        <a:pt x="378" y="342"/>
                      </a:lnTo>
                      <a:lnTo>
                        <a:pt x="378" y="318"/>
                      </a:lnTo>
                      <a:lnTo>
                        <a:pt x="384" y="312"/>
                      </a:lnTo>
                      <a:lnTo>
                        <a:pt x="390" y="300"/>
                      </a:lnTo>
                      <a:lnTo>
                        <a:pt x="408" y="282"/>
                      </a:lnTo>
                      <a:lnTo>
                        <a:pt x="408" y="270"/>
                      </a:lnTo>
                      <a:lnTo>
                        <a:pt x="414" y="258"/>
                      </a:lnTo>
                      <a:lnTo>
                        <a:pt x="414" y="240"/>
                      </a:lnTo>
                      <a:lnTo>
                        <a:pt x="420" y="228"/>
                      </a:lnTo>
                      <a:lnTo>
                        <a:pt x="426" y="222"/>
                      </a:lnTo>
                      <a:lnTo>
                        <a:pt x="438" y="198"/>
                      </a:lnTo>
                      <a:lnTo>
                        <a:pt x="438" y="186"/>
                      </a:lnTo>
                      <a:lnTo>
                        <a:pt x="432" y="174"/>
                      </a:lnTo>
                      <a:lnTo>
                        <a:pt x="432" y="162"/>
                      </a:lnTo>
                      <a:lnTo>
                        <a:pt x="426" y="150"/>
                      </a:lnTo>
                      <a:lnTo>
                        <a:pt x="426" y="138"/>
                      </a:lnTo>
                      <a:lnTo>
                        <a:pt x="420" y="132"/>
                      </a:lnTo>
                      <a:lnTo>
                        <a:pt x="420" y="126"/>
                      </a:lnTo>
                      <a:lnTo>
                        <a:pt x="432" y="126"/>
                      </a:lnTo>
                      <a:lnTo>
                        <a:pt x="426" y="96"/>
                      </a:lnTo>
                      <a:lnTo>
                        <a:pt x="408" y="102"/>
                      </a:lnTo>
                      <a:lnTo>
                        <a:pt x="408" y="90"/>
                      </a:lnTo>
                      <a:lnTo>
                        <a:pt x="390" y="72"/>
                      </a:lnTo>
                      <a:lnTo>
                        <a:pt x="372" y="66"/>
                      </a:lnTo>
                      <a:lnTo>
                        <a:pt x="342" y="66"/>
                      </a:lnTo>
                      <a:lnTo>
                        <a:pt x="318" y="78"/>
                      </a:lnTo>
                      <a:lnTo>
                        <a:pt x="318" y="84"/>
                      </a:lnTo>
                      <a:lnTo>
                        <a:pt x="312" y="90"/>
                      </a:lnTo>
                      <a:lnTo>
                        <a:pt x="300" y="90"/>
                      </a:lnTo>
                      <a:lnTo>
                        <a:pt x="294" y="84"/>
                      </a:lnTo>
                      <a:lnTo>
                        <a:pt x="282" y="84"/>
                      </a:lnTo>
                      <a:lnTo>
                        <a:pt x="276" y="78"/>
                      </a:lnTo>
                      <a:lnTo>
                        <a:pt x="264" y="72"/>
                      </a:lnTo>
                      <a:lnTo>
                        <a:pt x="258" y="60"/>
                      </a:lnTo>
                      <a:lnTo>
                        <a:pt x="258" y="48"/>
                      </a:lnTo>
                      <a:lnTo>
                        <a:pt x="252" y="42"/>
                      </a:lnTo>
                      <a:lnTo>
                        <a:pt x="252" y="36"/>
                      </a:lnTo>
                      <a:lnTo>
                        <a:pt x="228" y="42"/>
                      </a:lnTo>
                      <a:lnTo>
                        <a:pt x="228" y="18"/>
                      </a:lnTo>
                      <a:lnTo>
                        <a:pt x="216" y="18"/>
                      </a:lnTo>
                      <a:lnTo>
                        <a:pt x="210" y="24"/>
                      </a:lnTo>
                      <a:lnTo>
                        <a:pt x="204" y="36"/>
                      </a:lnTo>
                      <a:lnTo>
                        <a:pt x="198" y="42"/>
                      </a:lnTo>
                      <a:lnTo>
                        <a:pt x="174" y="36"/>
                      </a:lnTo>
                      <a:lnTo>
                        <a:pt x="174" y="0"/>
                      </a:lnTo>
                      <a:lnTo>
                        <a:pt x="162" y="24"/>
                      </a:lnTo>
                      <a:lnTo>
                        <a:pt x="150" y="6"/>
                      </a:lnTo>
                      <a:lnTo>
                        <a:pt x="144" y="30"/>
                      </a:lnTo>
                      <a:lnTo>
                        <a:pt x="126" y="30"/>
                      </a:lnTo>
                      <a:lnTo>
                        <a:pt x="120" y="48"/>
                      </a:lnTo>
                      <a:lnTo>
                        <a:pt x="102" y="30"/>
                      </a:lnTo>
                      <a:lnTo>
                        <a:pt x="84" y="24"/>
                      </a:lnTo>
                      <a:lnTo>
                        <a:pt x="72" y="24"/>
                      </a:lnTo>
                      <a:lnTo>
                        <a:pt x="66" y="30"/>
                      </a:lnTo>
                      <a:lnTo>
                        <a:pt x="66" y="48"/>
                      </a:lnTo>
                      <a:lnTo>
                        <a:pt x="54" y="42"/>
                      </a:lnTo>
                      <a:lnTo>
                        <a:pt x="36" y="66"/>
                      </a:lnTo>
                      <a:lnTo>
                        <a:pt x="42" y="102"/>
                      </a:lnTo>
                      <a:lnTo>
                        <a:pt x="60" y="108"/>
                      </a:lnTo>
                      <a:lnTo>
                        <a:pt x="48" y="126"/>
                      </a:lnTo>
                      <a:lnTo>
                        <a:pt x="66" y="132"/>
                      </a:lnTo>
                      <a:lnTo>
                        <a:pt x="60" y="138"/>
                      </a:lnTo>
                      <a:lnTo>
                        <a:pt x="54" y="150"/>
                      </a:lnTo>
                      <a:lnTo>
                        <a:pt x="54" y="162"/>
                      </a:lnTo>
                      <a:lnTo>
                        <a:pt x="60" y="162"/>
                      </a:lnTo>
                      <a:lnTo>
                        <a:pt x="72" y="168"/>
                      </a:lnTo>
                      <a:lnTo>
                        <a:pt x="78" y="168"/>
                      </a:lnTo>
                      <a:lnTo>
                        <a:pt x="78" y="180"/>
                      </a:lnTo>
                      <a:lnTo>
                        <a:pt x="72" y="186"/>
                      </a:lnTo>
                      <a:lnTo>
                        <a:pt x="72" y="192"/>
                      </a:lnTo>
                      <a:lnTo>
                        <a:pt x="66" y="186"/>
                      </a:lnTo>
                      <a:lnTo>
                        <a:pt x="54" y="186"/>
                      </a:lnTo>
                      <a:lnTo>
                        <a:pt x="48" y="180"/>
                      </a:lnTo>
                      <a:lnTo>
                        <a:pt x="30" y="180"/>
                      </a:lnTo>
                      <a:lnTo>
                        <a:pt x="30" y="192"/>
                      </a:lnTo>
                      <a:lnTo>
                        <a:pt x="36" y="204"/>
                      </a:lnTo>
                      <a:lnTo>
                        <a:pt x="48" y="210"/>
                      </a:lnTo>
                      <a:lnTo>
                        <a:pt x="54" y="222"/>
                      </a:lnTo>
                      <a:lnTo>
                        <a:pt x="36" y="222"/>
                      </a:lnTo>
                      <a:lnTo>
                        <a:pt x="36" y="228"/>
                      </a:lnTo>
                      <a:lnTo>
                        <a:pt x="42" y="234"/>
                      </a:lnTo>
                      <a:lnTo>
                        <a:pt x="42" y="252"/>
                      </a:lnTo>
                      <a:lnTo>
                        <a:pt x="36" y="258"/>
                      </a:lnTo>
                      <a:lnTo>
                        <a:pt x="30" y="258"/>
                      </a:lnTo>
                      <a:lnTo>
                        <a:pt x="18" y="252"/>
                      </a:lnTo>
                      <a:lnTo>
                        <a:pt x="12" y="246"/>
                      </a:lnTo>
                      <a:lnTo>
                        <a:pt x="6" y="246"/>
                      </a:lnTo>
                      <a:lnTo>
                        <a:pt x="24" y="282"/>
                      </a:lnTo>
                      <a:lnTo>
                        <a:pt x="24" y="306"/>
                      </a:lnTo>
                      <a:lnTo>
                        <a:pt x="18" y="324"/>
                      </a:lnTo>
                      <a:lnTo>
                        <a:pt x="6" y="330"/>
                      </a:lnTo>
                      <a:lnTo>
                        <a:pt x="0" y="342"/>
                      </a:lnTo>
                      <a:lnTo>
                        <a:pt x="6" y="348"/>
                      </a:lnTo>
                      <a:lnTo>
                        <a:pt x="24" y="348"/>
                      </a:lnTo>
                      <a:lnTo>
                        <a:pt x="24" y="360"/>
                      </a:lnTo>
                      <a:lnTo>
                        <a:pt x="60" y="354"/>
                      </a:lnTo>
                      <a:lnTo>
                        <a:pt x="60" y="384"/>
                      </a:lnTo>
                      <a:lnTo>
                        <a:pt x="90" y="414"/>
                      </a:lnTo>
                      <a:lnTo>
                        <a:pt x="90" y="438"/>
                      </a:lnTo>
                      <a:lnTo>
                        <a:pt x="84" y="450"/>
                      </a:lnTo>
                      <a:lnTo>
                        <a:pt x="84" y="462"/>
                      </a:lnTo>
                      <a:lnTo>
                        <a:pt x="78" y="468"/>
                      </a:lnTo>
                      <a:lnTo>
                        <a:pt x="78" y="516"/>
                      </a:lnTo>
                      <a:lnTo>
                        <a:pt x="90" y="516"/>
                      </a:lnTo>
                      <a:lnTo>
                        <a:pt x="96" y="510"/>
                      </a:lnTo>
                      <a:lnTo>
                        <a:pt x="102" y="498"/>
                      </a:lnTo>
                      <a:lnTo>
                        <a:pt x="114" y="498"/>
                      </a:lnTo>
                      <a:lnTo>
                        <a:pt x="126" y="486"/>
                      </a:lnTo>
                      <a:lnTo>
                        <a:pt x="138" y="480"/>
                      </a:lnTo>
                      <a:lnTo>
                        <a:pt x="198" y="456"/>
                      </a:lnTo>
                      <a:lnTo>
                        <a:pt x="228" y="450"/>
                      </a:lnTo>
                      <a:lnTo>
                        <a:pt x="264" y="450"/>
                      </a:lnTo>
                      <a:lnTo>
                        <a:pt x="270" y="444"/>
                      </a:lnTo>
                      <a:lnTo>
                        <a:pt x="282" y="444"/>
                      </a:lnTo>
                      <a:lnTo>
                        <a:pt x="294" y="438"/>
                      </a:lnTo>
                      <a:lnTo>
                        <a:pt x="330" y="438"/>
                      </a:lnTo>
                      <a:lnTo>
                        <a:pt x="336" y="444"/>
                      </a:lnTo>
                      <a:lnTo>
                        <a:pt x="342" y="444"/>
                      </a:lnTo>
                      <a:lnTo>
                        <a:pt x="348" y="450"/>
                      </a:lnTo>
                      <a:lnTo>
                        <a:pt x="366" y="450"/>
                      </a:lnTo>
                      <a:lnTo>
                        <a:pt x="378" y="438"/>
                      </a:lnTo>
                      <a:lnTo>
                        <a:pt x="384" y="438"/>
                      </a:lnTo>
                      <a:lnTo>
                        <a:pt x="384" y="444"/>
                      </a:lnTo>
                      <a:lnTo>
                        <a:pt x="396" y="456"/>
                      </a:lnTo>
                      <a:lnTo>
                        <a:pt x="408" y="462"/>
                      </a:lnTo>
                      <a:lnTo>
                        <a:pt x="420" y="462"/>
                      </a:lnTo>
                      <a:lnTo>
                        <a:pt x="426" y="468"/>
                      </a:lnTo>
                      <a:lnTo>
                        <a:pt x="426" y="414"/>
                      </a:lnTo>
                      <a:lnTo>
                        <a:pt x="402" y="40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1" name="Congo" descr="© INSCALE GmbH, 15.06.2010"/>
                <p:cNvSpPr>
                  <a:spLocks/>
                </p:cNvSpPr>
                <p:nvPr/>
              </p:nvSpPr>
              <p:spPr bwMode="auto">
                <a:xfrm>
                  <a:off x="2876" y="2199"/>
                  <a:ext cx="345" cy="388"/>
                </a:xfrm>
                <a:custGeom>
                  <a:avLst/>
                  <a:gdLst>
                    <a:gd name="T0" fmla="*/ 2147483647 w 1350"/>
                    <a:gd name="T1" fmla="*/ 2147483647 h 1518"/>
                    <a:gd name="T2" fmla="*/ 2147483647 w 1350"/>
                    <a:gd name="T3" fmla="*/ 2147483647 h 1518"/>
                    <a:gd name="T4" fmla="*/ 2147483647 w 1350"/>
                    <a:gd name="T5" fmla="*/ 2147483647 h 1518"/>
                    <a:gd name="T6" fmla="*/ 2147483647 w 1350"/>
                    <a:gd name="T7" fmla="*/ 2147483647 h 1518"/>
                    <a:gd name="T8" fmla="*/ 2147483647 w 1350"/>
                    <a:gd name="T9" fmla="*/ 2147483647 h 1518"/>
                    <a:gd name="T10" fmla="*/ 2147483647 w 1350"/>
                    <a:gd name="T11" fmla="*/ 2147483647 h 1518"/>
                    <a:gd name="T12" fmla="*/ 2147483647 w 1350"/>
                    <a:gd name="T13" fmla="*/ 2147483647 h 1518"/>
                    <a:gd name="T14" fmla="*/ 2147483647 w 1350"/>
                    <a:gd name="T15" fmla="*/ 2147483647 h 1518"/>
                    <a:gd name="T16" fmla="*/ 2147483647 w 1350"/>
                    <a:gd name="T17" fmla="*/ 2147483647 h 1518"/>
                    <a:gd name="T18" fmla="*/ 2147483647 w 1350"/>
                    <a:gd name="T19" fmla="*/ 2147483647 h 1518"/>
                    <a:gd name="T20" fmla="*/ 2147483647 w 1350"/>
                    <a:gd name="T21" fmla="*/ 2147483647 h 1518"/>
                    <a:gd name="T22" fmla="*/ 2147483647 w 1350"/>
                    <a:gd name="T23" fmla="*/ 2147483647 h 1518"/>
                    <a:gd name="T24" fmla="*/ 2147483647 w 1350"/>
                    <a:gd name="T25" fmla="*/ 2147483647 h 1518"/>
                    <a:gd name="T26" fmla="*/ 2147483647 w 1350"/>
                    <a:gd name="T27" fmla="*/ 2147483647 h 1518"/>
                    <a:gd name="T28" fmla="*/ 2147483647 w 1350"/>
                    <a:gd name="T29" fmla="*/ 2147483647 h 1518"/>
                    <a:gd name="T30" fmla="*/ 2147483647 w 1350"/>
                    <a:gd name="T31" fmla="*/ 2147483647 h 1518"/>
                    <a:gd name="T32" fmla="*/ 2147483647 w 1350"/>
                    <a:gd name="T33" fmla="*/ 2147483647 h 1518"/>
                    <a:gd name="T34" fmla="*/ 2147483647 w 1350"/>
                    <a:gd name="T35" fmla="*/ 2147483647 h 1518"/>
                    <a:gd name="T36" fmla="*/ 2147483647 w 1350"/>
                    <a:gd name="T37" fmla="*/ 2147483647 h 1518"/>
                    <a:gd name="T38" fmla="*/ 2147483647 w 1350"/>
                    <a:gd name="T39" fmla="*/ 2147483647 h 1518"/>
                    <a:gd name="T40" fmla="*/ 2147483647 w 1350"/>
                    <a:gd name="T41" fmla="*/ 2147483647 h 1518"/>
                    <a:gd name="T42" fmla="*/ 2147483647 w 1350"/>
                    <a:gd name="T43" fmla="*/ 2147483647 h 1518"/>
                    <a:gd name="T44" fmla="*/ 2147483647 w 1350"/>
                    <a:gd name="T45" fmla="*/ 2147483647 h 1518"/>
                    <a:gd name="T46" fmla="*/ 2147483647 w 1350"/>
                    <a:gd name="T47" fmla="*/ 2147483647 h 1518"/>
                    <a:gd name="T48" fmla="*/ 2147483647 w 1350"/>
                    <a:gd name="T49" fmla="*/ 2147483647 h 1518"/>
                    <a:gd name="T50" fmla="*/ 2147483647 w 1350"/>
                    <a:gd name="T51" fmla="*/ 2147483647 h 1518"/>
                    <a:gd name="T52" fmla="*/ 2147483647 w 1350"/>
                    <a:gd name="T53" fmla="*/ 2147483647 h 1518"/>
                    <a:gd name="T54" fmla="*/ 2147483647 w 1350"/>
                    <a:gd name="T55" fmla="*/ 2147483647 h 1518"/>
                    <a:gd name="T56" fmla="*/ 2147483647 w 1350"/>
                    <a:gd name="T57" fmla="*/ 2147483647 h 1518"/>
                    <a:gd name="T58" fmla="*/ 2147483647 w 1350"/>
                    <a:gd name="T59" fmla="*/ 2147483647 h 1518"/>
                    <a:gd name="T60" fmla="*/ 2147483647 w 1350"/>
                    <a:gd name="T61" fmla="*/ 2147483647 h 1518"/>
                    <a:gd name="T62" fmla="*/ 2147483647 w 1350"/>
                    <a:gd name="T63" fmla="*/ 2147483647 h 1518"/>
                    <a:gd name="T64" fmla="*/ 2147483647 w 1350"/>
                    <a:gd name="T65" fmla="*/ 2147483647 h 1518"/>
                    <a:gd name="T66" fmla="*/ 2147483647 w 1350"/>
                    <a:gd name="T67" fmla="*/ 2147483647 h 1518"/>
                    <a:gd name="T68" fmla="*/ 2147483647 w 1350"/>
                    <a:gd name="T69" fmla="*/ 2147483647 h 1518"/>
                    <a:gd name="T70" fmla="*/ 2147483647 w 1350"/>
                    <a:gd name="T71" fmla="*/ 2147483647 h 1518"/>
                    <a:gd name="T72" fmla="*/ 2147483647 w 1350"/>
                    <a:gd name="T73" fmla="*/ 2147483647 h 1518"/>
                    <a:gd name="T74" fmla="*/ 2147483647 w 1350"/>
                    <a:gd name="T75" fmla="*/ 2147483647 h 1518"/>
                    <a:gd name="T76" fmla="*/ 2147483647 w 1350"/>
                    <a:gd name="T77" fmla="*/ 2147483647 h 1518"/>
                    <a:gd name="T78" fmla="*/ 2147483647 w 1350"/>
                    <a:gd name="T79" fmla="*/ 2147483647 h 1518"/>
                    <a:gd name="T80" fmla="*/ 2147483647 w 1350"/>
                    <a:gd name="T81" fmla="*/ 2147483647 h 1518"/>
                    <a:gd name="T82" fmla="*/ 2147483647 w 1350"/>
                    <a:gd name="T83" fmla="*/ 2147483647 h 1518"/>
                    <a:gd name="T84" fmla="*/ 2147483647 w 1350"/>
                    <a:gd name="T85" fmla="*/ 2147483647 h 1518"/>
                    <a:gd name="T86" fmla="*/ 2147483647 w 1350"/>
                    <a:gd name="T87" fmla="*/ 2147483647 h 1518"/>
                    <a:gd name="T88" fmla="*/ 2147483647 w 1350"/>
                    <a:gd name="T89" fmla="*/ 2147483647 h 1518"/>
                    <a:gd name="T90" fmla="*/ 2147483647 w 1350"/>
                    <a:gd name="T91" fmla="*/ 2147483647 h 1518"/>
                    <a:gd name="T92" fmla="*/ 2147483647 w 1350"/>
                    <a:gd name="T93" fmla="*/ 2147483647 h 1518"/>
                    <a:gd name="T94" fmla="*/ 2147483647 w 1350"/>
                    <a:gd name="T95" fmla="*/ 2147483647 h 1518"/>
                    <a:gd name="T96" fmla="*/ 2147483647 w 1350"/>
                    <a:gd name="T97" fmla="*/ 2147483647 h 1518"/>
                    <a:gd name="T98" fmla="*/ 2147483647 w 1350"/>
                    <a:gd name="T99" fmla="*/ 2147483647 h 1518"/>
                    <a:gd name="T100" fmla="*/ 2147483647 w 1350"/>
                    <a:gd name="T101" fmla="*/ 2147483647 h 1518"/>
                    <a:gd name="T102" fmla="*/ 2147483647 w 1350"/>
                    <a:gd name="T103" fmla="*/ 2147483647 h 1518"/>
                    <a:gd name="T104" fmla="*/ 2147483647 w 1350"/>
                    <a:gd name="T105" fmla="*/ 2147483647 h 1518"/>
                    <a:gd name="T106" fmla="*/ 2147483647 w 1350"/>
                    <a:gd name="T107" fmla="*/ 2147483647 h 1518"/>
                    <a:gd name="T108" fmla="*/ 2147483647 w 1350"/>
                    <a:gd name="T109" fmla="*/ 2147483647 h 1518"/>
                    <a:gd name="T110" fmla="*/ 2147483647 w 1350"/>
                    <a:gd name="T111" fmla="*/ 2147483647 h 1518"/>
                    <a:gd name="T112" fmla="*/ 2147483647 w 1350"/>
                    <a:gd name="T113" fmla="*/ 2147483647 h 1518"/>
                    <a:gd name="T114" fmla="*/ 2147483647 w 1350"/>
                    <a:gd name="T115" fmla="*/ 2147483647 h 1518"/>
                    <a:gd name="T116" fmla="*/ 2147483647 w 1350"/>
                    <a:gd name="T117" fmla="*/ 2147483647 h 1518"/>
                    <a:gd name="T118" fmla="*/ 2147483647 w 1350"/>
                    <a:gd name="T119" fmla="*/ 2147483647 h 1518"/>
                    <a:gd name="T120" fmla="*/ 2147483647 w 1350"/>
                    <a:gd name="T121" fmla="*/ 2147483647 h 1518"/>
                    <a:gd name="T122" fmla="*/ 2147483647 w 1350"/>
                    <a:gd name="T123" fmla="*/ 2147483647 h 1518"/>
                    <a:gd name="T124" fmla="*/ 2147483647 w 1350"/>
                    <a:gd name="T125" fmla="*/ 2147483647 h 151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350"/>
                    <a:gd name="T190" fmla="*/ 0 h 1518"/>
                    <a:gd name="T191" fmla="*/ 1350 w 1350"/>
                    <a:gd name="T192" fmla="*/ 1518 h 151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350" h="1518">
                      <a:moveTo>
                        <a:pt x="1242" y="468"/>
                      </a:moveTo>
                      <a:lnTo>
                        <a:pt x="1242" y="438"/>
                      </a:lnTo>
                      <a:lnTo>
                        <a:pt x="1260" y="366"/>
                      </a:lnTo>
                      <a:lnTo>
                        <a:pt x="1278" y="354"/>
                      </a:lnTo>
                      <a:lnTo>
                        <a:pt x="1278" y="342"/>
                      </a:lnTo>
                      <a:lnTo>
                        <a:pt x="1302" y="330"/>
                      </a:lnTo>
                      <a:lnTo>
                        <a:pt x="1308" y="318"/>
                      </a:lnTo>
                      <a:lnTo>
                        <a:pt x="1320" y="312"/>
                      </a:lnTo>
                      <a:lnTo>
                        <a:pt x="1332" y="288"/>
                      </a:lnTo>
                      <a:lnTo>
                        <a:pt x="1344" y="276"/>
                      </a:lnTo>
                      <a:lnTo>
                        <a:pt x="1350" y="264"/>
                      </a:lnTo>
                      <a:lnTo>
                        <a:pt x="1350" y="252"/>
                      </a:lnTo>
                      <a:lnTo>
                        <a:pt x="1344" y="246"/>
                      </a:lnTo>
                      <a:lnTo>
                        <a:pt x="1332" y="240"/>
                      </a:lnTo>
                      <a:lnTo>
                        <a:pt x="1320" y="240"/>
                      </a:lnTo>
                      <a:lnTo>
                        <a:pt x="1314" y="234"/>
                      </a:lnTo>
                      <a:lnTo>
                        <a:pt x="1314" y="222"/>
                      </a:lnTo>
                      <a:lnTo>
                        <a:pt x="1320" y="210"/>
                      </a:lnTo>
                      <a:lnTo>
                        <a:pt x="1326" y="204"/>
                      </a:lnTo>
                      <a:lnTo>
                        <a:pt x="1326" y="198"/>
                      </a:lnTo>
                      <a:lnTo>
                        <a:pt x="1320" y="192"/>
                      </a:lnTo>
                      <a:lnTo>
                        <a:pt x="1308" y="186"/>
                      </a:lnTo>
                      <a:lnTo>
                        <a:pt x="1326" y="168"/>
                      </a:lnTo>
                      <a:lnTo>
                        <a:pt x="1320" y="144"/>
                      </a:lnTo>
                      <a:lnTo>
                        <a:pt x="1302" y="144"/>
                      </a:lnTo>
                      <a:lnTo>
                        <a:pt x="1296" y="120"/>
                      </a:lnTo>
                      <a:lnTo>
                        <a:pt x="1290" y="120"/>
                      </a:lnTo>
                      <a:lnTo>
                        <a:pt x="1284" y="114"/>
                      </a:lnTo>
                      <a:lnTo>
                        <a:pt x="1272" y="108"/>
                      </a:lnTo>
                      <a:lnTo>
                        <a:pt x="1260" y="96"/>
                      </a:lnTo>
                      <a:lnTo>
                        <a:pt x="1254" y="84"/>
                      </a:lnTo>
                      <a:lnTo>
                        <a:pt x="1248" y="66"/>
                      </a:lnTo>
                      <a:lnTo>
                        <a:pt x="1236" y="60"/>
                      </a:lnTo>
                      <a:lnTo>
                        <a:pt x="1230" y="54"/>
                      </a:lnTo>
                      <a:lnTo>
                        <a:pt x="1218" y="66"/>
                      </a:lnTo>
                      <a:lnTo>
                        <a:pt x="1218" y="72"/>
                      </a:lnTo>
                      <a:lnTo>
                        <a:pt x="1206" y="84"/>
                      </a:lnTo>
                      <a:lnTo>
                        <a:pt x="1200" y="84"/>
                      </a:lnTo>
                      <a:lnTo>
                        <a:pt x="1188" y="78"/>
                      </a:lnTo>
                      <a:lnTo>
                        <a:pt x="1188" y="72"/>
                      </a:lnTo>
                      <a:lnTo>
                        <a:pt x="1176" y="66"/>
                      </a:lnTo>
                      <a:lnTo>
                        <a:pt x="1164" y="66"/>
                      </a:lnTo>
                      <a:lnTo>
                        <a:pt x="1158" y="72"/>
                      </a:lnTo>
                      <a:lnTo>
                        <a:pt x="1152" y="84"/>
                      </a:lnTo>
                      <a:lnTo>
                        <a:pt x="1146" y="90"/>
                      </a:lnTo>
                      <a:lnTo>
                        <a:pt x="1098" y="66"/>
                      </a:lnTo>
                      <a:lnTo>
                        <a:pt x="1098" y="42"/>
                      </a:lnTo>
                      <a:lnTo>
                        <a:pt x="1068" y="18"/>
                      </a:lnTo>
                      <a:lnTo>
                        <a:pt x="1062" y="6"/>
                      </a:lnTo>
                      <a:lnTo>
                        <a:pt x="1044" y="24"/>
                      </a:lnTo>
                      <a:lnTo>
                        <a:pt x="1026" y="30"/>
                      </a:lnTo>
                      <a:lnTo>
                        <a:pt x="1002" y="30"/>
                      </a:lnTo>
                      <a:lnTo>
                        <a:pt x="990" y="18"/>
                      </a:lnTo>
                      <a:lnTo>
                        <a:pt x="990" y="12"/>
                      </a:lnTo>
                      <a:lnTo>
                        <a:pt x="954" y="18"/>
                      </a:lnTo>
                      <a:lnTo>
                        <a:pt x="942" y="6"/>
                      </a:lnTo>
                      <a:lnTo>
                        <a:pt x="942" y="0"/>
                      </a:lnTo>
                      <a:lnTo>
                        <a:pt x="936" y="0"/>
                      </a:lnTo>
                      <a:lnTo>
                        <a:pt x="918" y="18"/>
                      </a:lnTo>
                      <a:lnTo>
                        <a:pt x="918" y="30"/>
                      </a:lnTo>
                      <a:lnTo>
                        <a:pt x="906" y="30"/>
                      </a:lnTo>
                      <a:lnTo>
                        <a:pt x="900" y="36"/>
                      </a:lnTo>
                      <a:lnTo>
                        <a:pt x="876" y="36"/>
                      </a:lnTo>
                      <a:lnTo>
                        <a:pt x="864" y="24"/>
                      </a:lnTo>
                      <a:lnTo>
                        <a:pt x="840" y="42"/>
                      </a:lnTo>
                      <a:lnTo>
                        <a:pt x="822" y="42"/>
                      </a:lnTo>
                      <a:lnTo>
                        <a:pt x="810" y="54"/>
                      </a:lnTo>
                      <a:lnTo>
                        <a:pt x="798" y="60"/>
                      </a:lnTo>
                      <a:lnTo>
                        <a:pt x="792" y="66"/>
                      </a:lnTo>
                      <a:lnTo>
                        <a:pt x="786" y="66"/>
                      </a:lnTo>
                      <a:lnTo>
                        <a:pt x="762" y="42"/>
                      </a:lnTo>
                      <a:lnTo>
                        <a:pt x="756" y="54"/>
                      </a:lnTo>
                      <a:lnTo>
                        <a:pt x="738" y="72"/>
                      </a:lnTo>
                      <a:lnTo>
                        <a:pt x="738" y="84"/>
                      </a:lnTo>
                      <a:lnTo>
                        <a:pt x="732" y="90"/>
                      </a:lnTo>
                      <a:lnTo>
                        <a:pt x="726" y="102"/>
                      </a:lnTo>
                      <a:lnTo>
                        <a:pt x="720" y="108"/>
                      </a:lnTo>
                      <a:lnTo>
                        <a:pt x="708" y="102"/>
                      </a:lnTo>
                      <a:lnTo>
                        <a:pt x="702" y="96"/>
                      </a:lnTo>
                      <a:lnTo>
                        <a:pt x="690" y="90"/>
                      </a:lnTo>
                      <a:lnTo>
                        <a:pt x="642" y="90"/>
                      </a:lnTo>
                      <a:lnTo>
                        <a:pt x="630" y="84"/>
                      </a:lnTo>
                      <a:lnTo>
                        <a:pt x="624" y="78"/>
                      </a:lnTo>
                      <a:lnTo>
                        <a:pt x="582" y="78"/>
                      </a:lnTo>
                      <a:lnTo>
                        <a:pt x="582" y="48"/>
                      </a:lnTo>
                      <a:lnTo>
                        <a:pt x="576" y="42"/>
                      </a:lnTo>
                      <a:lnTo>
                        <a:pt x="558" y="42"/>
                      </a:lnTo>
                      <a:lnTo>
                        <a:pt x="558" y="30"/>
                      </a:lnTo>
                      <a:lnTo>
                        <a:pt x="546" y="24"/>
                      </a:lnTo>
                      <a:lnTo>
                        <a:pt x="534" y="24"/>
                      </a:lnTo>
                      <a:lnTo>
                        <a:pt x="516" y="18"/>
                      </a:lnTo>
                      <a:lnTo>
                        <a:pt x="504" y="18"/>
                      </a:lnTo>
                      <a:lnTo>
                        <a:pt x="492" y="24"/>
                      </a:lnTo>
                      <a:lnTo>
                        <a:pt x="486" y="30"/>
                      </a:lnTo>
                      <a:lnTo>
                        <a:pt x="486" y="36"/>
                      </a:lnTo>
                      <a:lnTo>
                        <a:pt x="480" y="48"/>
                      </a:lnTo>
                      <a:lnTo>
                        <a:pt x="480" y="54"/>
                      </a:lnTo>
                      <a:lnTo>
                        <a:pt x="474" y="66"/>
                      </a:lnTo>
                      <a:lnTo>
                        <a:pt x="462" y="78"/>
                      </a:lnTo>
                      <a:lnTo>
                        <a:pt x="456" y="78"/>
                      </a:lnTo>
                      <a:lnTo>
                        <a:pt x="444" y="90"/>
                      </a:lnTo>
                      <a:lnTo>
                        <a:pt x="444" y="102"/>
                      </a:lnTo>
                      <a:lnTo>
                        <a:pt x="450" y="102"/>
                      </a:lnTo>
                      <a:lnTo>
                        <a:pt x="450" y="120"/>
                      </a:lnTo>
                      <a:lnTo>
                        <a:pt x="438" y="138"/>
                      </a:lnTo>
                      <a:lnTo>
                        <a:pt x="450" y="150"/>
                      </a:lnTo>
                      <a:lnTo>
                        <a:pt x="450" y="186"/>
                      </a:lnTo>
                      <a:lnTo>
                        <a:pt x="444" y="198"/>
                      </a:lnTo>
                      <a:lnTo>
                        <a:pt x="438" y="216"/>
                      </a:lnTo>
                      <a:lnTo>
                        <a:pt x="426" y="228"/>
                      </a:lnTo>
                      <a:lnTo>
                        <a:pt x="414" y="252"/>
                      </a:lnTo>
                      <a:lnTo>
                        <a:pt x="408" y="258"/>
                      </a:lnTo>
                      <a:lnTo>
                        <a:pt x="408" y="288"/>
                      </a:lnTo>
                      <a:lnTo>
                        <a:pt x="414" y="300"/>
                      </a:lnTo>
                      <a:lnTo>
                        <a:pt x="414" y="324"/>
                      </a:lnTo>
                      <a:lnTo>
                        <a:pt x="396" y="360"/>
                      </a:lnTo>
                      <a:lnTo>
                        <a:pt x="396" y="372"/>
                      </a:lnTo>
                      <a:lnTo>
                        <a:pt x="402" y="378"/>
                      </a:lnTo>
                      <a:lnTo>
                        <a:pt x="408" y="390"/>
                      </a:lnTo>
                      <a:lnTo>
                        <a:pt x="408" y="414"/>
                      </a:lnTo>
                      <a:lnTo>
                        <a:pt x="402" y="426"/>
                      </a:lnTo>
                      <a:lnTo>
                        <a:pt x="390" y="432"/>
                      </a:lnTo>
                      <a:lnTo>
                        <a:pt x="390" y="486"/>
                      </a:lnTo>
                      <a:lnTo>
                        <a:pt x="384" y="492"/>
                      </a:lnTo>
                      <a:lnTo>
                        <a:pt x="372" y="498"/>
                      </a:lnTo>
                      <a:lnTo>
                        <a:pt x="366" y="510"/>
                      </a:lnTo>
                      <a:lnTo>
                        <a:pt x="318" y="534"/>
                      </a:lnTo>
                      <a:lnTo>
                        <a:pt x="312" y="540"/>
                      </a:lnTo>
                      <a:lnTo>
                        <a:pt x="306" y="552"/>
                      </a:lnTo>
                      <a:lnTo>
                        <a:pt x="306" y="588"/>
                      </a:lnTo>
                      <a:lnTo>
                        <a:pt x="282" y="612"/>
                      </a:lnTo>
                      <a:lnTo>
                        <a:pt x="276" y="612"/>
                      </a:lnTo>
                      <a:lnTo>
                        <a:pt x="282" y="714"/>
                      </a:lnTo>
                      <a:lnTo>
                        <a:pt x="252" y="756"/>
                      </a:lnTo>
                      <a:lnTo>
                        <a:pt x="246" y="762"/>
                      </a:lnTo>
                      <a:lnTo>
                        <a:pt x="228" y="762"/>
                      </a:lnTo>
                      <a:lnTo>
                        <a:pt x="216" y="774"/>
                      </a:lnTo>
                      <a:lnTo>
                        <a:pt x="210" y="786"/>
                      </a:lnTo>
                      <a:lnTo>
                        <a:pt x="192" y="804"/>
                      </a:lnTo>
                      <a:lnTo>
                        <a:pt x="186" y="816"/>
                      </a:lnTo>
                      <a:lnTo>
                        <a:pt x="180" y="822"/>
                      </a:lnTo>
                      <a:lnTo>
                        <a:pt x="168" y="828"/>
                      </a:lnTo>
                      <a:lnTo>
                        <a:pt x="150" y="828"/>
                      </a:lnTo>
                      <a:lnTo>
                        <a:pt x="144" y="822"/>
                      </a:lnTo>
                      <a:lnTo>
                        <a:pt x="150" y="810"/>
                      </a:lnTo>
                      <a:lnTo>
                        <a:pt x="150" y="780"/>
                      </a:lnTo>
                      <a:lnTo>
                        <a:pt x="144" y="780"/>
                      </a:lnTo>
                      <a:lnTo>
                        <a:pt x="126" y="798"/>
                      </a:lnTo>
                      <a:lnTo>
                        <a:pt x="102" y="792"/>
                      </a:lnTo>
                      <a:lnTo>
                        <a:pt x="102" y="810"/>
                      </a:lnTo>
                      <a:lnTo>
                        <a:pt x="96" y="822"/>
                      </a:lnTo>
                      <a:lnTo>
                        <a:pt x="90" y="828"/>
                      </a:lnTo>
                      <a:lnTo>
                        <a:pt x="78" y="828"/>
                      </a:lnTo>
                      <a:lnTo>
                        <a:pt x="72" y="822"/>
                      </a:lnTo>
                      <a:lnTo>
                        <a:pt x="72" y="816"/>
                      </a:lnTo>
                      <a:lnTo>
                        <a:pt x="66" y="810"/>
                      </a:lnTo>
                      <a:lnTo>
                        <a:pt x="66" y="804"/>
                      </a:lnTo>
                      <a:lnTo>
                        <a:pt x="54" y="804"/>
                      </a:lnTo>
                      <a:lnTo>
                        <a:pt x="48" y="816"/>
                      </a:lnTo>
                      <a:lnTo>
                        <a:pt x="12" y="846"/>
                      </a:lnTo>
                      <a:lnTo>
                        <a:pt x="18" y="858"/>
                      </a:lnTo>
                      <a:lnTo>
                        <a:pt x="18" y="864"/>
                      </a:lnTo>
                      <a:lnTo>
                        <a:pt x="24" y="876"/>
                      </a:lnTo>
                      <a:lnTo>
                        <a:pt x="24" y="882"/>
                      </a:lnTo>
                      <a:lnTo>
                        <a:pt x="18" y="888"/>
                      </a:lnTo>
                      <a:lnTo>
                        <a:pt x="6" y="894"/>
                      </a:lnTo>
                      <a:lnTo>
                        <a:pt x="0" y="900"/>
                      </a:lnTo>
                      <a:lnTo>
                        <a:pt x="6" y="906"/>
                      </a:lnTo>
                      <a:lnTo>
                        <a:pt x="6" y="912"/>
                      </a:lnTo>
                      <a:lnTo>
                        <a:pt x="18" y="918"/>
                      </a:lnTo>
                      <a:lnTo>
                        <a:pt x="18" y="924"/>
                      </a:lnTo>
                      <a:lnTo>
                        <a:pt x="54" y="906"/>
                      </a:lnTo>
                      <a:lnTo>
                        <a:pt x="78" y="912"/>
                      </a:lnTo>
                      <a:lnTo>
                        <a:pt x="84" y="906"/>
                      </a:lnTo>
                      <a:lnTo>
                        <a:pt x="96" y="912"/>
                      </a:lnTo>
                      <a:lnTo>
                        <a:pt x="120" y="906"/>
                      </a:lnTo>
                      <a:lnTo>
                        <a:pt x="132" y="912"/>
                      </a:lnTo>
                      <a:lnTo>
                        <a:pt x="162" y="912"/>
                      </a:lnTo>
                      <a:lnTo>
                        <a:pt x="174" y="906"/>
                      </a:lnTo>
                      <a:lnTo>
                        <a:pt x="186" y="906"/>
                      </a:lnTo>
                      <a:lnTo>
                        <a:pt x="198" y="912"/>
                      </a:lnTo>
                      <a:lnTo>
                        <a:pt x="228" y="912"/>
                      </a:lnTo>
                      <a:lnTo>
                        <a:pt x="246" y="906"/>
                      </a:lnTo>
                      <a:lnTo>
                        <a:pt x="270" y="906"/>
                      </a:lnTo>
                      <a:lnTo>
                        <a:pt x="276" y="900"/>
                      </a:lnTo>
                      <a:lnTo>
                        <a:pt x="294" y="900"/>
                      </a:lnTo>
                      <a:lnTo>
                        <a:pt x="300" y="906"/>
                      </a:lnTo>
                      <a:lnTo>
                        <a:pt x="306" y="918"/>
                      </a:lnTo>
                      <a:lnTo>
                        <a:pt x="318" y="930"/>
                      </a:lnTo>
                      <a:lnTo>
                        <a:pt x="318" y="972"/>
                      </a:lnTo>
                      <a:lnTo>
                        <a:pt x="336" y="990"/>
                      </a:lnTo>
                      <a:lnTo>
                        <a:pt x="336" y="1014"/>
                      </a:lnTo>
                      <a:lnTo>
                        <a:pt x="330" y="1020"/>
                      </a:lnTo>
                      <a:lnTo>
                        <a:pt x="330" y="1026"/>
                      </a:lnTo>
                      <a:lnTo>
                        <a:pt x="336" y="1032"/>
                      </a:lnTo>
                      <a:lnTo>
                        <a:pt x="342" y="1032"/>
                      </a:lnTo>
                      <a:lnTo>
                        <a:pt x="354" y="1044"/>
                      </a:lnTo>
                      <a:lnTo>
                        <a:pt x="354" y="1056"/>
                      </a:lnTo>
                      <a:lnTo>
                        <a:pt x="360" y="1062"/>
                      </a:lnTo>
                      <a:lnTo>
                        <a:pt x="372" y="1086"/>
                      </a:lnTo>
                      <a:lnTo>
                        <a:pt x="402" y="1086"/>
                      </a:lnTo>
                      <a:lnTo>
                        <a:pt x="414" y="1092"/>
                      </a:lnTo>
                      <a:lnTo>
                        <a:pt x="420" y="1080"/>
                      </a:lnTo>
                      <a:lnTo>
                        <a:pt x="444" y="1080"/>
                      </a:lnTo>
                      <a:lnTo>
                        <a:pt x="456" y="1074"/>
                      </a:lnTo>
                      <a:lnTo>
                        <a:pt x="462" y="1080"/>
                      </a:lnTo>
                      <a:lnTo>
                        <a:pt x="504" y="1074"/>
                      </a:lnTo>
                      <a:lnTo>
                        <a:pt x="504" y="1056"/>
                      </a:lnTo>
                      <a:lnTo>
                        <a:pt x="510" y="1050"/>
                      </a:lnTo>
                      <a:lnTo>
                        <a:pt x="510" y="1044"/>
                      </a:lnTo>
                      <a:lnTo>
                        <a:pt x="522" y="1044"/>
                      </a:lnTo>
                      <a:lnTo>
                        <a:pt x="522" y="1032"/>
                      </a:lnTo>
                      <a:lnTo>
                        <a:pt x="516" y="1020"/>
                      </a:lnTo>
                      <a:lnTo>
                        <a:pt x="510" y="1014"/>
                      </a:lnTo>
                      <a:lnTo>
                        <a:pt x="510" y="1008"/>
                      </a:lnTo>
                      <a:lnTo>
                        <a:pt x="516" y="1002"/>
                      </a:lnTo>
                      <a:lnTo>
                        <a:pt x="564" y="1002"/>
                      </a:lnTo>
                      <a:lnTo>
                        <a:pt x="564" y="996"/>
                      </a:lnTo>
                      <a:lnTo>
                        <a:pt x="576" y="996"/>
                      </a:lnTo>
                      <a:lnTo>
                        <a:pt x="588" y="1002"/>
                      </a:lnTo>
                      <a:lnTo>
                        <a:pt x="588" y="1026"/>
                      </a:lnTo>
                      <a:lnTo>
                        <a:pt x="678" y="1026"/>
                      </a:lnTo>
                      <a:lnTo>
                        <a:pt x="678" y="1050"/>
                      </a:lnTo>
                      <a:lnTo>
                        <a:pt x="666" y="1068"/>
                      </a:lnTo>
                      <a:lnTo>
                        <a:pt x="672" y="1086"/>
                      </a:lnTo>
                      <a:lnTo>
                        <a:pt x="684" y="1098"/>
                      </a:lnTo>
                      <a:lnTo>
                        <a:pt x="690" y="1110"/>
                      </a:lnTo>
                      <a:lnTo>
                        <a:pt x="690" y="1122"/>
                      </a:lnTo>
                      <a:lnTo>
                        <a:pt x="684" y="1134"/>
                      </a:lnTo>
                      <a:lnTo>
                        <a:pt x="678" y="1140"/>
                      </a:lnTo>
                      <a:lnTo>
                        <a:pt x="684" y="1164"/>
                      </a:lnTo>
                      <a:lnTo>
                        <a:pt x="684" y="1176"/>
                      </a:lnTo>
                      <a:lnTo>
                        <a:pt x="678" y="1182"/>
                      </a:lnTo>
                      <a:lnTo>
                        <a:pt x="678" y="1194"/>
                      </a:lnTo>
                      <a:lnTo>
                        <a:pt x="684" y="1212"/>
                      </a:lnTo>
                      <a:lnTo>
                        <a:pt x="696" y="1230"/>
                      </a:lnTo>
                      <a:lnTo>
                        <a:pt x="708" y="1254"/>
                      </a:lnTo>
                      <a:lnTo>
                        <a:pt x="714" y="1260"/>
                      </a:lnTo>
                      <a:lnTo>
                        <a:pt x="714" y="1278"/>
                      </a:lnTo>
                      <a:lnTo>
                        <a:pt x="708" y="1290"/>
                      </a:lnTo>
                      <a:lnTo>
                        <a:pt x="708" y="1302"/>
                      </a:lnTo>
                      <a:lnTo>
                        <a:pt x="702" y="1308"/>
                      </a:lnTo>
                      <a:lnTo>
                        <a:pt x="702" y="1332"/>
                      </a:lnTo>
                      <a:lnTo>
                        <a:pt x="708" y="1338"/>
                      </a:lnTo>
                      <a:lnTo>
                        <a:pt x="714" y="1338"/>
                      </a:lnTo>
                      <a:lnTo>
                        <a:pt x="720" y="1344"/>
                      </a:lnTo>
                      <a:lnTo>
                        <a:pt x="726" y="1326"/>
                      </a:lnTo>
                      <a:lnTo>
                        <a:pt x="756" y="1332"/>
                      </a:lnTo>
                      <a:lnTo>
                        <a:pt x="780" y="1326"/>
                      </a:lnTo>
                      <a:lnTo>
                        <a:pt x="780" y="1314"/>
                      </a:lnTo>
                      <a:lnTo>
                        <a:pt x="792" y="1314"/>
                      </a:lnTo>
                      <a:lnTo>
                        <a:pt x="804" y="1326"/>
                      </a:lnTo>
                      <a:lnTo>
                        <a:pt x="828" y="1326"/>
                      </a:lnTo>
                      <a:lnTo>
                        <a:pt x="834" y="1308"/>
                      </a:lnTo>
                      <a:lnTo>
                        <a:pt x="840" y="1320"/>
                      </a:lnTo>
                      <a:lnTo>
                        <a:pt x="858" y="1320"/>
                      </a:lnTo>
                      <a:lnTo>
                        <a:pt x="858" y="1350"/>
                      </a:lnTo>
                      <a:lnTo>
                        <a:pt x="864" y="1356"/>
                      </a:lnTo>
                      <a:lnTo>
                        <a:pt x="882" y="1356"/>
                      </a:lnTo>
                      <a:lnTo>
                        <a:pt x="882" y="1350"/>
                      </a:lnTo>
                      <a:lnTo>
                        <a:pt x="876" y="1344"/>
                      </a:lnTo>
                      <a:lnTo>
                        <a:pt x="918" y="1338"/>
                      </a:lnTo>
                      <a:lnTo>
                        <a:pt x="918" y="1356"/>
                      </a:lnTo>
                      <a:lnTo>
                        <a:pt x="924" y="1368"/>
                      </a:lnTo>
                      <a:lnTo>
                        <a:pt x="930" y="1374"/>
                      </a:lnTo>
                      <a:lnTo>
                        <a:pt x="948" y="1386"/>
                      </a:lnTo>
                      <a:lnTo>
                        <a:pt x="984" y="1392"/>
                      </a:lnTo>
                      <a:lnTo>
                        <a:pt x="1014" y="1398"/>
                      </a:lnTo>
                      <a:lnTo>
                        <a:pt x="1032" y="1398"/>
                      </a:lnTo>
                      <a:lnTo>
                        <a:pt x="1032" y="1392"/>
                      </a:lnTo>
                      <a:lnTo>
                        <a:pt x="1038" y="1386"/>
                      </a:lnTo>
                      <a:lnTo>
                        <a:pt x="1038" y="1368"/>
                      </a:lnTo>
                      <a:lnTo>
                        <a:pt x="1044" y="1362"/>
                      </a:lnTo>
                      <a:lnTo>
                        <a:pt x="1050" y="1362"/>
                      </a:lnTo>
                      <a:lnTo>
                        <a:pt x="1062" y="1374"/>
                      </a:lnTo>
                      <a:lnTo>
                        <a:pt x="1062" y="1386"/>
                      </a:lnTo>
                      <a:lnTo>
                        <a:pt x="1068" y="1392"/>
                      </a:lnTo>
                      <a:lnTo>
                        <a:pt x="1080" y="1392"/>
                      </a:lnTo>
                      <a:lnTo>
                        <a:pt x="1080" y="1404"/>
                      </a:lnTo>
                      <a:lnTo>
                        <a:pt x="1074" y="1404"/>
                      </a:lnTo>
                      <a:lnTo>
                        <a:pt x="1074" y="1416"/>
                      </a:lnTo>
                      <a:lnTo>
                        <a:pt x="1104" y="1416"/>
                      </a:lnTo>
                      <a:lnTo>
                        <a:pt x="1110" y="1422"/>
                      </a:lnTo>
                      <a:lnTo>
                        <a:pt x="1110" y="1434"/>
                      </a:lnTo>
                      <a:lnTo>
                        <a:pt x="1122" y="1434"/>
                      </a:lnTo>
                      <a:lnTo>
                        <a:pt x="1128" y="1428"/>
                      </a:lnTo>
                      <a:lnTo>
                        <a:pt x="1134" y="1428"/>
                      </a:lnTo>
                      <a:lnTo>
                        <a:pt x="1140" y="1434"/>
                      </a:lnTo>
                      <a:lnTo>
                        <a:pt x="1146" y="1446"/>
                      </a:lnTo>
                      <a:lnTo>
                        <a:pt x="1146" y="1452"/>
                      </a:lnTo>
                      <a:lnTo>
                        <a:pt x="1152" y="1464"/>
                      </a:lnTo>
                      <a:lnTo>
                        <a:pt x="1164" y="1464"/>
                      </a:lnTo>
                      <a:lnTo>
                        <a:pt x="1176" y="1476"/>
                      </a:lnTo>
                      <a:lnTo>
                        <a:pt x="1176" y="1488"/>
                      </a:lnTo>
                      <a:lnTo>
                        <a:pt x="1182" y="1500"/>
                      </a:lnTo>
                      <a:lnTo>
                        <a:pt x="1182" y="1512"/>
                      </a:lnTo>
                      <a:lnTo>
                        <a:pt x="1200" y="1512"/>
                      </a:lnTo>
                      <a:lnTo>
                        <a:pt x="1218" y="1500"/>
                      </a:lnTo>
                      <a:lnTo>
                        <a:pt x="1224" y="1512"/>
                      </a:lnTo>
                      <a:lnTo>
                        <a:pt x="1224" y="1518"/>
                      </a:lnTo>
                      <a:lnTo>
                        <a:pt x="1230" y="1518"/>
                      </a:lnTo>
                      <a:lnTo>
                        <a:pt x="1236" y="1500"/>
                      </a:lnTo>
                      <a:lnTo>
                        <a:pt x="1242" y="1464"/>
                      </a:lnTo>
                      <a:lnTo>
                        <a:pt x="1242" y="1416"/>
                      </a:lnTo>
                      <a:lnTo>
                        <a:pt x="1218" y="1416"/>
                      </a:lnTo>
                      <a:lnTo>
                        <a:pt x="1218" y="1434"/>
                      </a:lnTo>
                      <a:lnTo>
                        <a:pt x="1212" y="1440"/>
                      </a:lnTo>
                      <a:lnTo>
                        <a:pt x="1206" y="1440"/>
                      </a:lnTo>
                      <a:lnTo>
                        <a:pt x="1194" y="1434"/>
                      </a:lnTo>
                      <a:lnTo>
                        <a:pt x="1164" y="1404"/>
                      </a:lnTo>
                      <a:lnTo>
                        <a:pt x="1158" y="1404"/>
                      </a:lnTo>
                      <a:lnTo>
                        <a:pt x="1158" y="1398"/>
                      </a:lnTo>
                      <a:lnTo>
                        <a:pt x="1152" y="1398"/>
                      </a:lnTo>
                      <a:lnTo>
                        <a:pt x="1140" y="1386"/>
                      </a:lnTo>
                      <a:lnTo>
                        <a:pt x="1140" y="1362"/>
                      </a:lnTo>
                      <a:lnTo>
                        <a:pt x="1146" y="1350"/>
                      </a:lnTo>
                      <a:lnTo>
                        <a:pt x="1152" y="1332"/>
                      </a:lnTo>
                      <a:lnTo>
                        <a:pt x="1158" y="1320"/>
                      </a:lnTo>
                      <a:lnTo>
                        <a:pt x="1170" y="1308"/>
                      </a:lnTo>
                      <a:lnTo>
                        <a:pt x="1170" y="1254"/>
                      </a:lnTo>
                      <a:lnTo>
                        <a:pt x="1164" y="1236"/>
                      </a:lnTo>
                      <a:lnTo>
                        <a:pt x="1164" y="1212"/>
                      </a:lnTo>
                      <a:lnTo>
                        <a:pt x="1158" y="1206"/>
                      </a:lnTo>
                      <a:lnTo>
                        <a:pt x="1158" y="1200"/>
                      </a:lnTo>
                      <a:lnTo>
                        <a:pt x="1152" y="1194"/>
                      </a:lnTo>
                      <a:lnTo>
                        <a:pt x="1152" y="1188"/>
                      </a:lnTo>
                      <a:lnTo>
                        <a:pt x="1140" y="1176"/>
                      </a:lnTo>
                      <a:lnTo>
                        <a:pt x="1146" y="1176"/>
                      </a:lnTo>
                      <a:lnTo>
                        <a:pt x="1152" y="1170"/>
                      </a:lnTo>
                      <a:lnTo>
                        <a:pt x="1164" y="1164"/>
                      </a:lnTo>
                      <a:lnTo>
                        <a:pt x="1182" y="1146"/>
                      </a:lnTo>
                      <a:lnTo>
                        <a:pt x="1182" y="1116"/>
                      </a:lnTo>
                      <a:lnTo>
                        <a:pt x="1194" y="1116"/>
                      </a:lnTo>
                      <a:lnTo>
                        <a:pt x="1212" y="1110"/>
                      </a:lnTo>
                      <a:lnTo>
                        <a:pt x="1230" y="1110"/>
                      </a:lnTo>
                      <a:lnTo>
                        <a:pt x="1242" y="1104"/>
                      </a:lnTo>
                      <a:lnTo>
                        <a:pt x="1260" y="1104"/>
                      </a:lnTo>
                      <a:lnTo>
                        <a:pt x="1284" y="1092"/>
                      </a:lnTo>
                      <a:lnTo>
                        <a:pt x="1290" y="1092"/>
                      </a:lnTo>
                      <a:lnTo>
                        <a:pt x="1290" y="1086"/>
                      </a:lnTo>
                      <a:lnTo>
                        <a:pt x="1284" y="1074"/>
                      </a:lnTo>
                      <a:lnTo>
                        <a:pt x="1272" y="1062"/>
                      </a:lnTo>
                      <a:lnTo>
                        <a:pt x="1272" y="1014"/>
                      </a:lnTo>
                      <a:lnTo>
                        <a:pt x="1248" y="1014"/>
                      </a:lnTo>
                      <a:lnTo>
                        <a:pt x="1248" y="1008"/>
                      </a:lnTo>
                      <a:lnTo>
                        <a:pt x="1242" y="996"/>
                      </a:lnTo>
                      <a:lnTo>
                        <a:pt x="1242" y="978"/>
                      </a:lnTo>
                      <a:lnTo>
                        <a:pt x="1236" y="972"/>
                      </a:lnTo>
                      <a:lnTo>
                        <a:pt x="1224" y="966"/>
                      </a:lnTo>
                      <a:lnTo>
                        <a:pt x="1218" y="960"/>
                      </a:lnTo>
                      <a:lnTo>
                        <a:pt x="1206" y="936"/>
                      </a:lnTo>
                      <a:lnTo>
                        <a:pt x="1206" y="906"/>
                      </a:lnTo>
                      <a:lnTo>
                        <a:pt x="1212" y="900"/>
                      </a:lnTo>
                      <a:lnTo>
                        <a:pt x="1212" y="876"/>
                      </a:lnTo>
                      <a:lnTo>
                        <a:pt x="1200" y="864"/>
                      </a:lnTo>
                      <a:lnTo>
                        <a:pt x="1194" y="852"/>
                      </a:lnTo>
                      <a:lnTo>
                        <a:pt x="1194" y="804"/>
                      </a:lnTo>
                      <a:lnTo>
                        <a:pt x="1200" y="780"/>
                      </a:lnTo>
                      <a:lnTo>
                        <a:pt x="1200" y="750"/>
                      </a:lnTo>
                      <a:lnTo>
                        <a:pt x="1212" y="738"/>
                      </a:lnTo>
                      <a:lnTo>
                        <a:pt x="1218" y="744"/>
                      </a:lnTo>
                      <a:lnTo>
                        <a:pt x="1218" y="732"/>
                      </a:lnTo>
                      <a:lnTo>
                        <a:pt x="1224" y="726"/>
                      </a:lnTo>
                      <a:lnTo>
                        <a:pt x="1224" y="696"/>
                      </a:lnTo>
                      <a:lnTo>
                        <a:pt x="1218" y="690"/>
                      </a:lnTo>
                      <a:lnTo>
                        <a:pt x="1206" y="684"/>
                      </a:lnTo>
                      <a:lnTo>
                        <a:pt x="1200" y="678"/>
                      </a:lnTo>
                      <a:lnTo>
                        <a:pt x="1188" y="648"/>
                      </a:lnTo>
                      <a:lnTo>
                        <a:pt x="1182" y="642"/>
                      </a:lnTo>
                      <a:lnTo>
                        <a:pt x="1176" y="642"/>
                      </a:lnTo>
                      <a:lnTo>
                        <a:pt x="1176" y="636"/>
                      </a:lnTo>
                      <a:lnTo>
                        <a:pt x="1182" y="624"/>
                      </a:lnTo>
                      <a:lnTo>
                        <a:pt x="1194" y="618"/>
                      </a:lnTo>
                      <a:lnTo>
                        <a:pt x="1206" y="606"/>
                      </a:lnTo>
                      <a:lnTo>
                        <a:pt x="1206" y="594"/>
                      </a:lnTo>
                      <a:lnTo>
                        <a:pt x="1200" y="588"/>
                      </a:lnTo>
                      <a:lnTo>
                        <a:pt x="1194" y="576"/>
                      </a:lnTo>
                      <a:lnTo>
                        <a:pt x="1194" y="570"/>
                      </a:lnTo>
                      <a:lnTo>
                        <a:pt x="1200" y="564"/>
                      </a:lnTo>
                      <a:lnTo>
                        <a:pt x="1224" y="552"/>
                      </a:lnTo>
                      <a:lnTo>
                        <a:pt x="1230" y="546"/>
                      </a:lnTo>
                      <a:lnTo>
                        <a:pt x="1236" y="546"/>
                      </a:lnTo>
                      <a:lnTo>
                        <a:pt x="1242" y="46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2" name="Congo (Brazzaville)" descr="© INSCALE GmbH, 15.06.2010"/>
                <p:cNvSpPr>
                  <a:spLocks/>
                </p:cNvSpPr>
                <p:nvPr/>
              </p:nvSpPr>
              <p:spPr bwMode="auto">
                <a:xfrm>
                  <a:off x="2854" y="2233"/>
                  <a:ext cx="137" cy="179"/>
                </a:xfrm>
                <a:custGeom>
                  <a:avLst/>
                  <a:gdLst>
                    <a:gd name="T0" fmla="*/ 2147483647 w 534"/>
                    <a:gd name="T1" fmla="*/ 2147483647 h 702"/>
                    <a:gd name="T2" fmla="*/ 2147483647 w 534"/>
                    <a:gd name="T3" fmla="*/ 2147483647 h 702"/>
                    <a:gd name="T4" fmla="*/ 2147483647 w 534"/>
                    <a:gd name="T5" fmla="*/ 2147483647 h 702"/>
                    <a:gd name="T6" fmla="*/ 2147483647 w 534"/>
                    <a:gd name="T7" fmla="*/ 2147483647 h 702"/>
                    <a:gd name="T8" fmla="*/ 2147483647 w 534"/>
                    <a:gd name="T9" fmla="*/ 2147483647 h 702"/>
                    <a:gd name="T10" fmla="*/ 2147483647 w 534"/>
                    <a:gd name="T11" fmla="*/ 2147483647 h 702"/>
                    <a:gd name="T12" fmla="*/ 2147483647 w 534"/>
                    <a:gd name="T13" fmla="*/ 2147483647 h 702"/>
                    <a:gd name="T14" fmla="*/ 2147483647 w 534"/>
                    <a:gd name="T15" fmla="*/ 2147483647 h 702"/>
                    <a:gd name="T16" fmla="*/ 2147483647 w 534"/>
                    <a:gd name="T17" fmla="*/ 2147483647 h 702"/>
                    <a:gd name="T18" fmla="*/ 2147483647 w 534"/>
                    <a:gd name="T19" fmla="*/ 2147483647 h 702"/>
                    <a:gd name="T20" fmla="*/ 2147483647 w 534"/>
                    <a:gd name="T21" fmla="*/ 2147483647 h 702"/>
                    <a:gd name="T22" fmla="*/ 2147483647 w 534"/>
                    <a:gd name="T23" fmla="*/ 2147483647 h 702"/>
                    <a:gd name="T24" fmla="*/ 2147483647 w 534"/>
                    <a:gd name="T25" fmla="*/ 2147483647 h 702"/>
                    <a:gd name="T26" fmla="*/ 2147483647 w 534"/>
                    <a:gd name="T27" fmla="*/ 2147483647 h 702"/>
                    <a:gd name="T28" fmla="*/ 2147483647 w 534"/>
                    <a:gd name="T29" fmla="*/ 2147483647 h 702"/>
                    <a:gd name="T30" fmla="*/ 2147483647 w 534"/>
                    <a:gd name="T31" fmla="*/ 2147483647 h 702"/>
                    <a:gd name="T32" fmla="*/ 2147483647 w 534"/>
                    <a:gd name="T33" fmla="*/ 2147483647 h 702"/>
                    <a:gd name="T34" fmla="*/ 2147483647 w 534"/>
                    <a:gd name="T35" fmla="*/ 2147483647 h 702"/>
                    <a:gd name="T36" fmla="*/ 2147483647 w 534"/>
                    <a:gd name="T37" fmla="*/ 2147483647 h 702"/>
                    <a:gd name="T38" fmla="*/ 2147483647 w 534"/>
                    <a:gd name="T39" fmla="*/ 2147483647 h 702"/>
                    <a:gd name="T40" fmla="*/ 2147483647 w 534"/>
                    <a:gd name="T41" fmla="*/ 2147483647 h 702"/>
                    <a:gd name="T42" fmla="*/ 2147483647 w 534"/>
                    <a:gd name="T43" fmla="*/ 2147483647 h 702"/>
                    <a:gd name="T44" fmla="*/ 2147483647 w 534"/>
                    <a:gd name="T45" fmla="*/ 2147483647 h 702"/>
                    <a:gd name="T46" fmla="*/ 2147483647 w 534"/>
                    <a:gd name="T47" fmla="*/ 2147483647 h 702"/>
                    <a:gd name="T48" fmla="*/ 2147483647 w 534"/>
                    <a:gd name="T49" fmla="*/ 2147483647 h 702"/>
                    <a:gd name="T50" fmla="*/ 0 w 534"/>
                    <a:gd name="T51" fmla="*/ 2147483647 h 702"/>
                    <a:gd name="T52" fmla="*/ 2147483647 w 534"/>
                    <a:gd name="T53" fmla="*/ 2147483647 h 702"/>
                    <a:gd name="T54" fmla="*/ 2147483647 w 534"/>
                    <a:gd name="T55" fmla="*/ 2147483647 h 702"/>
                    <a:gd name="T56" fmla="*/ 2147483647 w 534"/>
                    <a:gd name="T57" fmla="*/ 2147483647 h 702"/>
                    <a:gd name="T58" fmla="*/ 2147483647 w 534"/>
                    <a:gd name="T59" fmla="*/ 2147483647 h 702"/>
                    <a:gd name="T60" fmla="*/ 2147483647 w 534"/>
                    <a:gd name="T61" fmla="*/ 2147483647 h 702"/>
                    <a:gd name="T62" fmla="*/ 2147483647 w 534"/>
                    <a:gd name="T63" fmla="*/ 2147483647 h 702"/>
                    <a:gd name="T64" fmla="*/ 2147483647 w 534"/>
                    <a:gd name="T65" fmla="*/ 2147483647 h 702"/>
                    <a:gd name="T66" fmla="*/ 2147483647 w 534"/>
                    <a:gd name="T67" fmla="*/ 2147483647 h 702"/>
                    <a:gd name="T68" fmla="*/ 2147483647 w 534"/>
                    <a:gd name="T69" fmla="*/ 2147483647 h 702"/>
                    <a:gd name="T70" fmla="*/ 2147483647 w 534"/>
                    <a:gd name="T71" fmla="*/ 2147483647 h 702"/>
                    <a:gd name="T72" fmla="*/ 2147483647 w 534"/>
                    <a:gd name="T73" fmla="*/ 2147483647 h 702"/>
                    <a:gd name="T74" fmla="*/ 2147483647 w 534"/>
                    <a:gd name="T75" fmla="*/ 2147483647 h 702"/>
                    <a:gd name="T76" fmla="*/ 2147483647 w 534"/>
                    <a:gd name="T77" fmla="*/ 2147483647 h 702"/>
                    <a:gd name="T78" fmla="*/ 2147483647 w 534"/>
                    <a:gd name="T79" fmla="*/ 2147483647 h 702"/>
                    <a:gd name="T80" fmla="*/ 2147483647 w 534"/>
                    <a:gd name="T81" fmla="*/ 2147483647 h 702"/>
                    <a:gd name="T82" fmla="*/ 2147483647 w 534"/>
                    <a:gd name="T83" fmla="*/ 2147483647 h 702"/>
                    <a:gd name="T84" fmla="*/ 2147483647 w 534"/>
                    <a:gd name="T85" fmla="*/ 2147483647 h 702"/>
                    <a:gd name="T86" fmla="*/ 2147483647 w 534"/>
                    <a:gd name="T87" fmla="*/ 2147483647 h 702"/>
                    <a:gd name="T88" fmla="*/ 2147483647 w 534"/>
                    <a:gd name="T89" fmla="*/ 2147483647 h 702"/>
                    <a:gd name="T90" fmla="*/ 2147483647 w 534"/>
                    <a:gd name="T91" fmla="*/ 2147483647 h 702"/>
                    <a:gd name="T92" fmla="*/ 2147483647 w 534"/>
                    <a:gd name="T93" fmla="*/ 2147483647 h 702"/>
                    <a:gd name="T94" fmla="*/ 2147483647 w 534"/>
                    <a:gd name="T95" fmla="*/ 2147483647 h 702"/>
                    <a:gd name="T96" fmla="*/ 2147483647 w 534"/>
                    <a:gd name="T97" fmla="*/ 2147483647 h 702"/>
                    <a:gd name="T98" fmla="*/ 2147483647 w 534"/>
                    <a:gd name="T99" fmla="*/ 2147483647 h 702"/>
                    <a:gd name="T100" fmla="*/ 2147483647 w 534"/>
                    <a:gd name="T101" fmla="*/ 2147483647 h 702"/>
                    <a:gd name="T102" fmla="*/ 2147483647 w 534"/>
                    <a:gd name="T103" fmla="*/ 2147483647 h 70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34"/>
                    <a:gd name="T157" fmla="*/ 0 h 702"/>
                    <a:gd name="T158" fmla="*/ 534 w 534"/>
                    <a:gd name="T159" fmla="*/ 702 h 70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34" h="702">
                      <a:moveTo>
                        <a:pt x="366" y="120"/>
                      </a:moveTo>
                      <a:lnTo>
                        <a:pt x="360" y="126"/>
                      </a:lnTo>
                      <a:lnTo>
                        <a:pt x="354" y="168"/>
                      </a:lnTo>
                      <a:lnTo>
                        <a:pt x="330" y="144"/>
                      </a:lnTo>
                      <a:lnTo>
                        <a:pt x="294" y="144"/>
                      </a:lnTo>
                      <a:lnTo>
                        <a:pt x="288" y="138"/>
                      </a:lnTo>
                      <a:lnTo>
                        <a:pt x="276" y="138"/>
                      </a:lnTo>
                      <a:lnTo>
                        <a:pt x="270" y="132"/>
                      </a:lnTo>
                      <a:lnTo>
                        <a:pt x="258" y="126"/>
                      </a:lnTo>
                      <a:lnTo>
                        <a:pt x="210" y="126"/>
                      </a:lnTo>
                      <a:lnTo>
                        <a:pt x="192" y="132"/>
                      </a:lnTo>
                      <a:lnTo>
                        <a:pt x="162" y="132"/>
                      </a:lnTo>
                      <a:lnTo>
                        <a:pt x="144" y="162"/>
                      </a:lnTo>
                      <a:lnTo>
                        <a:pt x="150" y="198"/>
                      </a:lnTo>
                      <a:lnTo>
                        <a:pt x="156" y="204"/>
                      </a:lnTo>
                      <a:lnTo>
                        <a:pt x="180" y="204"/>
                      </a:lnTo>
                      <a:lnTo>
                        <a:pt x="186" y="198"/>
                      </a:lnTo>
                      <a:lnTo>
                        <a:pt x="186" y="180"/>
                      </a:lnTo>
                      <a:lnTo>
                        <a:pt x="204" y="180"/>
                      </a:lnTo>
                      <a:lnTo>
                        <a:pt x="210" y="186"/>
                      </a:lnTo>
                      <a:lnTo>
                        <a:pt x="222" y="186"/>
                      </a:lnTo>
                      <a:lnTo>
                        <a:pt x="222" y="192"/>
                      </a:lnTo>
                      <a:lnTo>
                        <a:pt x="228" y="198"/>
                      </a:lnTo>
                      <a:lnTo>
                        <a:pt x="228" y="216"/>
                      </a:lnTo>
                      <a:lnTo>
                        <a:pt x="240" y="222"/>
                      </a:lnTo>
                      <a:lnTo>
                        <a:pt x="240" y="234"/>
                      </a:lnTo>
                      <a:lnTo>
                        <a:pt x="234" y="240"/>
                      </a:lnTo>
                      <a:lnTo>
                        <a:pt x="228" y="252"/>
                      </a:lnTo>
                      <a:lnTo>
                        <a:pt x="222" y="258"/>
                      </a:lnTo>
                      <a:lnTo>
                        <a:pt x="210" y="258"/>
                      </a:lnTo>
                      <a:lnTo>
                        <a:pt x="198" y="282"/>
                      </a:lnTo>
                      <a:lnTo>
                        <a:pt x="198" y="318"/>
                      </a:lnTo>
                      <a:lnTo>
                        <a:pt x="216" y="324"/>
                      </a:lnTo>
                      <a:lnTo>
                        <a:pt x="222" y="342"/>
                      </a:lnTo>
                      <a:lnTo>
                        <a:pt x="240" y="342"/>
                      </a:lnTo>
                      <a:lnTo>
                        <a:pt x="246" y="348"/>
                      </a:lnTo>
                      <a:lnTo>
                        <a:pt x="246" y="360"/>
                      </a:lnTo>
                      <a:lnTo>
                        <a:pt x="240" y="366"/>
                      </a:lnTo>
                      <a:lnTo>
                        <a:pt x="240" y="414"/>
                      </a:lnTo>
                      <a:lnTo>
                        <a:pt x="234" y="426"/>
                      </a:lnTo>
                      <a:lnTo>
                        <a:pt x="240" y="450"/>
                      </a:lnTo>
                      <a:lnTo>
                        <a:pt x="234" y="456"/>
                      </a:lnTo>
                      <a:lnTo>
                        <a:pt x="222" y="462"/>
                      </a:lnTo>
                      <a:lnTo>
                        <a:pt x="222" y="486"/>
                      </a:lnTo>
                      <a:lnTo>
                        <a:pt x="216" y="498"/>
                      </a:lnTo>
                      <a:lnTo>
                        <a:pt x="210" y="504"/>
                      </a:lnTo>
                      <a:lnTo>
                        <a:pt x="198" y="504"/>
                      </a:lnTo>
                      <a:lnTo>
                        <a:pt x="192" y="498"/>
                      </a:lnTo>
                      <a:lnTo>
                        <a:pt x="192" y="468"/>
                      </a:lnTo>
                      <a:lnTo>
                        <a:pt x="186" y="468"/>
                      </a:lnTo>
                      <a:lnTo>
                        <a:pt x="180" y="474"/>
                      </a:lnTo>
                      <a:lnTo>
                        <a:pt x="174" y="486"/>
                      </a:lnTo>
                      <a:lnTo>
                        <a:pt x="168" y="492"/>
                      </a:lnTo>
                      <a:lnTo>
                        <a:pt x="138" y="492"/>
                      </a:lnTo>
                      <a:lnTo>
                        <a:pt x="120" y="450"/>
                      </a:lnTo>
                      <a:lnTo>
                        <a:pt x="90" y="450"/>
                      </a:lnTo>
                      <a:lnTo>
                        <a:pt x="90" y="456"/>
                      </a:lnTo>
                      <a:lnTo>
                        <a:pt x="108" y="474"/>
                      </a:lnTo>
                      <a:lnTo>
                        <a:pt x="96" y="480"/>
                      </a:lnTo>
                      <a:lnTo>
                        <a:pt x="90" y="492"/>
                      </a:lnTo>
                      <a:lnTo>
                        <a:pt x="84" y="498"/>
                      </a:lnTo>
                      <a:lnTo>
                        <a:pt x="66" y="498"/>
                      </a:lnTo>
                      <a:lnTo>
                        <a:pt x="54" y="492"/>
                      </a:lnTo>
                      <a:lnTo>
                        <a:pt x="42" y="492"/>
                      </a:lnTo>
                      <a:lnTo>
                        <a:pt x="36" y="486"/>
                      </a:lnTo>
                      <a:lnTo>
                        <a:pt x="30" y="486"/>
                      </a:lnTo>
                      <a:lnTo>
                        <a:pt x="30" y="504"/>
                      </a:lnTo>
                      <a:lnTo>
                        <a:pt x="36" y="510"/>
                      </a:lnTo>
                      <a:lnTo>
                        <a:pt x="36" y="522"/>
                      </a:lnTo>
                      <a:lnTo>
                        <a:pt x="24" y="522"/>
                      </a:lnTo>
                      <a:lnTo>
                        <a:pt x="54" y="540"/>
                      </a:lnTo>
                      <a:lnTo>
                        <a:pt x="36" y="552"/>
                      </a:lnTo>
                      <a:lnTo>
                        <a:pt x="54" y="564"/>
                      </a:lnTo>
                      <a:lnTo>
                        <a:pt x="54" y="600"/>
                      </a:lnTo>
                      <a:lnTo>
                        <a:pt x="48" y="606"/>
                      </a:lnTo>
                      <a:lnTo>
                        <a:pt x="30" y="588"/>
                      </a:lnTo>
                      <a:lnTo>
                        <a:pt x="6" y="600"/>
                      </a:lnTo>
                      <a:lnTo>
                        <a:pt x="0" y="618"/>
                      </a:lnTo>
                      <a:lnTo>
                        <a:pt x="54" y="666"/>
                      </a:lnTo>
                      <a:lnTo>
                        <a:pt x="54" y="684"/>
                      </a:lnTo>
                      <a:lnTo>
                        <a:pt x="72" y="702"/>
                      </a:lnTo>
                      <a:lnTo>
                        <a:pt x="72" y="690"/>
                      </a:lnTo>
                      <a:lnTo>
                        <a:pt x="90" y="690"/>
                      </a:lnTo>
                      <a:lnTo>
                        <a:pt x="90" y="672"/>
                      </a:lnTo>
                      <a:lnTo>
                        <a:pt x="102" y="666"/>
                      </a:lnTo>
                      <a:lnTo>
                        <a:pt x="108" y="660"/>
                      </a:lnTo>
                      <a:lnTo>
                        <a:pt x="120" y="654"/>
                      </a:lnTo>
                      <a:lnTo>
                        <a:pt x="126" y="648"/>
                      </a:lnTo>
                      <a:lnTo>
                        <a:pt x="132" y="654"/>
                      </a:lnTo>
                      <a:lnTo>
                        <a:pt x="132" y="660"/>
                      </a:lnTo>
                      <a:lnTo>
                        <a:pt x="138" y="666"/>
                      </a:lnTo>
                      <a:lnTo>
                        <a:pt x="138" y="672"/>
                      </a:lnTo>
                      <a:lnTo>
                        <a:pt x="150" y="672"/>
                      </a:lnTo>
                      <a:lnTo>
                        <a:pt x="150" y="678"/>
                      </a:lnTo>
                      <a:lnTo>
                        <a:pt x="156" y="684"/>
                      </a:lnTo>
                      <a:lnTo>
                        <a:pt x="156" y="690"/>
                      </a:lnTo>
                      <a:lnTo>
                        <a:pt x="162" y="696"/>
                      </a:lnTo>
                      <a:lnTo>
                        <a:pt x="174" y="696"/>
                      </a:lnTo>
                      <a:lnTo>
                        <a:pt x="180" y="690"/>
                      </a:lnTo>
                      <a:lnTo>
                        <a:pt x="186" y="678"/>
                      </a:lnTo>
                      <a:lnTo>
                        <a:pt x="186" y="660"/>
                      </a:lnTo>
                      <a:lnTo>
                        <a:pt x="210" y="666"/>
                      </a:lnTo>
                      <a:lnTo>
                        <a:pt x="228" y="648"/>
                      </a:lnTo>
                      <a:lnTo>
                        <a:pt x="234" y="648"/>
                      </a:lnTo>
                      <a:lnTo>
                        <a:pt x="234" y="678"/>
                      </a:lnTo>
                      <a:lnTo>
                        <a:pt x="228" y="690"/>
                      </a:lnTo>
                      <a:lnTo>
                        <a:pt x="234" y="696"/>
                      </a:lnTo>
                      <a:lnTo>
                        <a:pt x="252" y="696"/>
                      </a:lnTo>
                      <a:lnTo>
                        <a:pt x="264" y="690"/>
                      </a:lnTo>
                      <a:lnTo>
                        <a:pt x="270" y="684"/>
                      </a:lnTo>
                      <a:lnTo>
                        <a:pt x="276" y="672"/>
                      </a:lnTo>
                      <a:lnTo>
                        <a:pt x="294" y="654"/>
                      </a:lnTo>
                      <a:lnTo>
                        <a:pt x="300" y="642"/>
                      </a:lnTo>
                      <a:lnTo>
                        <a:pt x="312" y="630"/>
                      </a:lnTo>
                      <a:lnTo>
                        <a:pt x="330" y="630"/>
                      </a:lnTo>
                      <a:lnTo>
                        <a:pt x="336" y="624"/>
                      </a:lnTo>
                      <a:lnTo>
                        <a:pt x="366" y="582"/>
                      </a:lnTo>
                      <a:lnTo>
                        <a:pt x="360" y="480"/>
                      </a:lnTo>
                      <a:lnTo>
                        <a:pt x="366" y="480"/>
                      </a:lnTo>
                      <a:lnTo>
                        <a:pt x="390" y="456"/>
                      </a:lnTo>
                      <a:lnTo>
                        <a:pt x="390" y="420"/>
                      </a:lnTo>
                      <a:lnTo>
                        <a:pt x="396" y="408"/>
                      </a:lnTo>
                      <a:lnTo>
                        <a:pt x="402" y="402"/>
                      </a:lnTo>
                      <a:lnTo>
                        <a:pt x="450" y="378"/>
                      </a:lnTo>
                      <a:lnTo>
                        <a:pt x="456" y="366"/>
                      </a:lnTo>
                      <a:lnTo>
                        <a:pt x="468" y="360"/>
                      </a:lnTo>
                      <a:lnTo>
                        <a:pt x="474" y="354"/>
                      </a:lnTo>
                      <a:lnTo>
                        <a:pt x="474" y="300"/>
                      </a:lnTo>
                      <a:lnTo>
                        <a:pt x="486" y="294"/>
                      </a:lnTo>
                      <a:lnTo>
                        <a:pt x="492" y="282"/>
                      </a:lnTo>
                      <a:lnTo>
                        <a:pt x="492" y="258"/>
                      </a:lnTo>
                      <a:lnTo>
                        <a:pt x="486" y="246"/>
                      </a:lnTo>
                      <a:lnTo>
                        <a:pt x="480" y="240"/>
                      </a:lnTo>
                      <a:lnTo>
                        <a:pt x="480" y="228"/>
                      </a:lnTo>
                      <a:lnTo>
                        <a:pt x="498" y="192"/>
                      </a:lnTo>
                      <a:lnTo>
                        <a:pt x="498" y="168"/>
                      </a:lnTo>
                      <a:lnTo>
                        <a:pt x="492" y="156"/>
                      </a:lnTo>
                      <a:lnTo>
                        <a:pt x="492" y="126"/>
                      </a:lnTo>
                      <a:lnTo>
                        <a:pt x="498" y="120"/>
                      </a:lnTo>
                      <a:lnTo>
                        <a:pt x="510" y="96"/>
                      </a:lnTo>
                      <a:lnTo>
                        <a:pt x="522" y="84"/>
                      </a:lnTo>
                      <a:lnTo>
                        <a:pt x="528" y="66"/>
                      </a:lnTo>
                      <a:lnTo>
                        <a:pt x="534" y="54"/>
                      </a:lnTo>
                      <a:lnTo>
                        <a:pt x="534" y="18"/>
                      </a:lnTo>
                      <a:lnTo>
                        <a:pt x="522" y="6"/>
                      </a:lnTo>
                      <a:lnTo>
                        <a:pt x="510" y="18"/>
                      </a:lnTo>
                      <a:lnTo>
                        <a:pt x="498" y="18"/>
                      </a:lnTo>
                      <a:lnTo>
                        <a:pt x="462" y="0"/>
                      </a:lnTo>
                      <a:lnTo>
                        <a:pt x="444" y="0"/>
                      </a:lnTo>
                      <a:lnTo>
                        <a:pt x="426" y="18"/>
                      </a:lnTo>
                      <a:lnTo>
                        <a:pt x="396" y="18"/>
                      </a:lnTo>
                      <a:lnTo>
                        <a:pt x="378" y="48"/>
                      </a:lnTo>
                      <a:lnTo>
                        <a:pt x="390" y="60"/>
                      </a:lnTo>
                      <a:lnTo>
                        <a:pt x="390" y="84"/>
                      </a:lnTo>
                      <a:lnTo>
                        <a:pt x="384" y="96"/>
                      </a:lnTo>
                      <a:lnTo>
                        <a:pt x="378" y="102"/>
                      </a:lnTo>
                      <a:lnTo>
                        <a:pt x="372" y="114"/>
                      </a:lnTo>
                      <a:lnTo>
                        <a:pt x="366" y="12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3" name="Chad" descr="© INSCALE GmbH, 15.06.2010"/>
                <p:cNvSpPr>
                  <a:spLocks/>
                </p:cNvSpPr>
                <p:nvPr/>
              </p:nvSpPr>
              <p:spPr bwMode="auto">
                <a:xfrm>
                  <a:off x="2896" y="1826"/>
                  <a:ext cx="190" cy="330"/>
                </a:xfrm>
                <a:custGeom>
                  <a:avLst/>
                  <a:gdLst>
                    <a:gd name="T0" fmla="*/ 2147483647 w 744"/>
                    <a:gd name="T1" fmla="*/ 2147483647 h 1290"/>
                    <a:gd name="T2" fmla="*/ 2147483647 w 744"/>
                    <a:gd name="T3" fmla="*/ 0 h 1290"/>
                    <a:gd name="T4" fmla="*/ 2147483647 w 744"/>
                    <a:gd name="T5" fmla="*/ 2147483647 h 1290"/>
                    <a:gd name="T6" fmla="*/ 2147483647 w 744"/>
                    <a:gd name="T7" fmla="*/ 2147483647 h 1290"/>
                    <a:gd name="T8" fmla="*/ 2147483647 w 744"/>
                    <a:gd name="T9" fmla="*/ 2147483647 h 1290"/>
                    <a:gd name="T10" fmla="*/ 2147483647 w 744"/>
                    <a:gd name="T11" fmla="*/ 2147483647 h 1290"/>
                    <a:gd name="T12" fmla="*/ 2147483647 w 744"/>
                    <a:gd name="T13" fmla="*/ 2147483647 h 1290"/>
                    <a:gd name="T14" fmla="*/ 2147483647 w 744"/>
                    <a:gd name="T15" fmla="*/ 2147483647 h 1290"/>
                    <a:gd name="T16" fmla="*/ 2147483647 w 744"/>
                    <a:gd name="T17" fmla="*/ 2147483647 h 1290"/>
                    <a:gd name="T18" fmla="*/ 0 w 744"/>
                    <a:gd name="T19" fmla="*/ 2147483647 h 1290"/>
                    <a:gd name="T20" fmla="*/ 2147483647 w 744"/>
                    <a:gd name="T21" fmla="*/ 2147483647 h 1290"/>
                    <a:gd name="T22" fmla="*/ 2147483647 w 744"/>
                    <a:gd name="T23" fmla="*/ 2147483647 h 1290"/>
                    <a:gd name="T24" fmla="*/ 2147483647 w 744"/>
                    <a:gd name="T25" fmla="*/ 2147483647 h 1290"/>
                    <a:gd name="T26" fmla="*/ 2147483647 w 744"/>
                    <a:gd name="T27" fmla="*/ 2147483647 h 1290"/>
                    <a:gd name="T28" fmla="*/ 2147483647 w 744"/>
                    <a:gd name="T29" fmla="*/ 2147483647 h 1290"/>
                    <a:gd name="T30" fmla="*/ 2147483647 w 744"/>
                    <a:gd name="T31" fmla="*/ 2147483647 h 1290"/>
                    <a:gd name="T32" fmla="*/ 2147483647 w 744"/>
                    <a:gd name="T33" fmla="*/ 2147483647 h 1290"/>
                    <a:gd name="T34" fmla="*/ 2147483647 w 744"/>
                    <a:gd name="T35" fmla="*/ 2147483647 h 1290"/>
                    <a:gd name="T36" fmla="*/ 2147483647 w 744"/>
                    <a:gd name="T37" fmla="*/ 2147483647 h 1290"/>
                    <a:gd name="T38" fmla="*/ 2147483647 w 744"/>
                    <a:gd name="T39" fmla="*/ 2147483647 h 1290"/>
                    <a:gd name="T40" fmla="*/ 2147483647 w 744"/>
                    <a:gd name="T41" fmla="*/ 2147483647 h 1290"/>
                    <a:gd name="T42" fmla="*/ 2147483647 w 744"/>
                    <a:gd name="T43" fmla="*/ 2147483647 h 1290"/>
                    <a:gd name="T44" fmla="*/ 2147483647 w 744"/>
                    <a:gd name="T45" fmla="*/ 2147483647 h 1290"/>
                    <a:gd name="T46" fmla="*/ 2147483647 w 744"/>
                    <a:gd name="T47" fmla="*/ 2147483647 h 1290"/>
                    <a:gd name="T48" fmla="*/ 2147483647 w 744"/>
                    <a:gd name="T49" fmla="*/ 2147483647 h 1290"/>
                    <a:gd name="T50" fmla="*/ 2147483647 w 744"/>
                    <a:gd name="T51" fmla="*/ 2147483647 h 1290"/>
                    <a:gd name="T52" fmla="*/ 2147483647 w 744"/>
                    <a:gd name="T53" fmla="*/ 2147483647 h 1290"/>
                    <a:gd name="T54" fmla="*/ 2147483647 w 744"/>
                    <a:gd name="T55" fmla="*/ 2147483647 h 1290"/>
                    <a:gd name="T56" fmla="*/ 2147483647 w 744"/>
                    <a:gd name="T57" fmla="*/ 2147483647 h 1290"/>
                    <a:gd name="T58" fmla="*/ 2147483647 w 744"/>
                    <a:gd name="T59" fmla="*/ 2147483647 h 1290"/>
                    <a:gd name="T60" fmla="*/ 2147483647 w 744"/>
                    <a:gd name="T61" fmla="*/ 2147483647 h 1290"/>
                    <a:gd name="T62" fmla="*/ 2147483647 w 744"/>
                    <a:gd name="T63" fmla="*/ 2147483647 h 1290"/>
                    <a:gd name="T64" fmla="*/ 2147483647 w 744"/>
                    <a:gd name="T65" fmla="*/ 2147483647 h 1290"/>
                    <a:gd name="T66" fmla="*/ 2147483647 w 744"/>
                    <a:gd name="T67" fmla="*/ 2147483647 h 1290"/>
                    <a:gd name="T68" fmla="*/ 2147483647 w 744"/>
                    <a:gd name="T69" fmla="*/ 2147483647 h 1290"/>
                    <a:gd name="T70" fmla="*/ 2147483647 w 744"/>
                    <a:gd name="T71" fmla="*/ 2147483647 h 1290"/>
                    <a:gd name="T72" fmla="*/ 2147483647 w 744"/>
                    <a:gd name="T73" fmla="*/ 2147483647 h 1290"/>
                    <a:gd name="T74" fmla="*/ 2147483647 w 744"/>
                    <a:gd name="T75" fmla="*/ 2147483647 h 1290"/>
                    <a:gd name="T76" fmla="*/ 2147483647 w 744"/>
                    <a:gd name="T77" fmla="*/ 2147483647 h 1290"/>
                    <a:gd name="T78" fmla="*/ 2147483647 w 744"/>
                    <a:gd name="T79" fmla="*/ 2147483647 h 1290"/>
                    <a:gd name="T80" fmla="*/ 2147483647 w 744"/>
                    <a:gd name="T81" fmla="*/ 2147483647 h 1290"/>
                    <a:gd name="T82" fmla="*/ 2147483647 w 744"/>
                    <a:gd name="T83" fmla="*/ 2147483647 h 1290"/>
                    <a:gd name="T84" fmla="*/ 2147483647 w 744"/>
                    <a:gd name="T85" fmla="*/ 2147483647 h 1290"/>
                    <a:gd name="T86" fmla="*/ 2147483647 w 744"/>
                    <a:gd name="T87" fmla="*/ 2147483647 h 1290"/>
                    <a:gd name="T88" fmla="*/ 2147483647 w 744"/>
                    <a:gd name="T89" fmla="*/ 2147483647 h 1290"/>
                    <a:gd name="T90" fmla="*/ 2147483647 w 744"/>
                    <a:gd name="T91" fmla="*/ 2147483647 h 1290"/>
                    <a:gd name="T92" fmla="*/ 2147483647 w 744"/>
                    <a:gd name="T93" fmla="*/ 2147483647 h 129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744"/>
                    <a:gd name="T142" fmla="*/ 0 h 1290"/>
                    <a:gd name="T143" fmla="*/ 744 w 744"/>
                    <a:gd name="T144" fmla="*/ 1290 h 129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744" h="1290">
                      <a:moveTo>
                        <a:pt x="678" y="624"/>
                      </a:moveTo>
                      <a:lnTo>
                        <a:pt x="720" y="624"/>
                      </a:lnTo>
                      <a:lnTo>
                        <a:pt x="732" y="630"/>
                      </a:lnTo>
                      <a:lnTo>
                        <a:pt x="744" y="630"/>
                      </a:lnTo>
                      <a:lnTo>
                        <a:pt x="738" y="324"/>
                      </a:lnTo>
                      <a:lnTo>
                        <a:pt x="180" y="0"/>
                      </a:lnTo>
                      <a:lnTo>
                        <a:pt x="156" y="12"/>
                      </a:lnTo>
                      <a:lnTo>
                        <a:pt x="144" y="24"/>
                      </a:lnTo>
                      <a:lnTo>
                        <a:pt x="126" y="30"/>
                      </a:lnTo>
                      <a:lnTo>
                        <a:pt x="108" y="42"/>
                      </a:lnTo>
                      <a:lnTo>
                        <a:pt x="126" y="108"/>
                      </a:lnTo>
                      <a:lnTo>
                        <a:pt x="114" y="156"/>
                      </a:lnTo>
                      <a:lnTo>
                        <a:pt x="144" y="192"/>
                      </a:lnTo>
                      <a:lnTo>
                        <a:pt x="150" y="216"/>
                      </a:lnTo>
                      <a:lnTo>
                        <a:pt x="180" y="252"/>
                      </a:lnTo>
                      <a:lnTo>
                        <a:pt x="162" y="288"/>
                      </a:lnTo>
                      <a:lnTo>
                        <a:pt x="144" y="534"/>
                      </a:lnTo>
                      <a:lnTo>
                        <a:pt x="138" y="540"/>
                      </a:lnTo>
                      <a:lnTo>
                        <a:pt x="120" y="564"/>
                      </a:lnTo>
                      <a:lnTo>
                        <a:pt x="96" y="588"/>
                      </a:lnTo>
                      <a:lnTo>
                        <a:pt x="72" y="618"/>
                      </a:lnTo>
                      <a:lnTo>
                        <a:pt x="54" y="636"/>
                      </a:lnTo>
                      <a:lnTo>
                        <a:pt x="48" y="648"/>
                      </a:lnTo>
                      <a:lnTo>
                        <a:pt x="36" y="666"/>
                      </a:lnTo>
                      <a:lnTo>
                        <a:pt x="30" y="678"/>
                      </a:lnTo>
                      <a:lnTo>
                        <a:pt x="24" y="696"/>
                      </a:lnTo>
                      <a:lnTo>
                        <a:pt x="24" y="708"/>
                      </a:lnTo>
                      <a:lnTo>
                        <a:pt x="18" y="714"/>
                      </a:lnTo>
                      <a:lnTo>
                        <a:pt x="18" y="720"/>
                      </a:lnTo>
                      <a:lnTo>
                        <a:pt x="0" y="726"/>
                      </a:lnTo>
                      <a:lnTo>
                        <a:pt x="6" y="786"/>
                      </a:lnTo>
                      <a:lnTo>
                        <a:pt x="18" y="786"/>
                      </a:lnTo>
                      <a:lnTo>
                        <a:pt x="48" y="834"/>
                      </a:lnTo>
                      <a:lnTo>
                        <a:pt x="48" y="846"/>
                      </a:lnTo>
                      <a:lnTo>
                        <a:pt x="48" y="840"/>
                      </a:lnTo>
                      <a:lnTo>
                        <a:pt x="72" y="834"/>
                      </a:lnTo>
                      <a:lnTo>
                        <a:pt x="72" y="852"/>
                      </a:lnTo>
                      <a:lnTo>
                        <a:pt x="78" y="864"/>
                      </a:lnTo>
                      <a:lnTo>
                        <a:pt x="84" y="870"/>
                      </a:lnTo>
                      <a:lnTo>
                        <a:pt x="96" y="870"/>
                      </a:lnTo>
                      <a:lnTo>
                        <a:pt x="102" y="876"/>
                      </a:lnTo>
                      <a:lnTo>
                        <a:pt x="108" y="876"/>
                      </a:lnTo>
                      <a:lnTo>
                        <a:pt x="102" y="912"/>
                      </a:lnTo>
                      <a:lnTo>
                        <a:pt x="114" y="918"/>
                      </a:lnTo>
                      <a:lnTo>
                        <a:pt x="120" y="930"/>
                      </a:lnTo>
                      <a:lnTo>
                        <a:pt x="120" y="966"/>
                      </a:lnTo>
                      <a:lnTo>
                        <a:pt x="114" y="966"/>
                      </a:lnTo>
                      <a:lnTo>
                        <a:pt x="114" y="1002"/>
                      </a:lnTo>
                      <a:lnTo>
                        <a:pt x="120" y="1020"/>
                      </a:lnTo>
                      <a:lnTo>
                        <a:pt x="120" y="1038"/>
                      </a:lnTo>
                      <a:lnTo>
                        <a:pt x="126" y="1050"/>
                      </a:lnTo>
                      <a:lnTo>
                        <a:pt x="138" y="1056"/>
                      </a:lnTo>
                      <a:lnTo>
                        <a:pt x="144" y="1068"/>
                      </a:lnTo>
                      <a:lnTo>
                        <a:pt x="162" y="1086"/>
                      </a:lnTo>
                      <a:lnTo>
                        <a:pt x="66" y="1086"/>
                      </a:lnTo>
                      <a:lnTo>
                        <a:pt x="54" y="1092"/>
                      </a:lnTo>
                      <a:lnTo>
                        <a:pt x="48" y="1098"/>
                      </a:lnTo>
                      <a:lnTo>
                        <a:pt x="48" y="1110"/>
                      </a:lnTo>
                      <a:lnTo>
                        <a:pt x="60" y="1134"/>
                      </a:lnTo>
                      <a:lnTo>
                        <a:pt x="72" y="1146"/>
                      </a:lnTo>
                      <a:lnTo>
                        <a:pt x="78" y="1158"/>
                      </a:lnTo>
                      <a:lnTo>
                        <a:pt x="90" y="1170"/>
                      </a:lnTo>
                      <a:lnTo>
                        <a:pt x="108" y="1182"/>
                      </a:lnTo>
                      <a:lnTo>
                        <a:pt x="120" y="1188"/>
                      </a:lnTo>
                      <a:lnTo>
                        <a:pt x="132" y="1200"/>
                      </a:lnTo>
                      <a:lnTo>
                        <a:pt x="144" y="1224"/>
                      </a:lnTo>
                      <a:lnTo>
                        <a:pt x="144" y="1242"/>
                      </a:lnTo>
                      <a:lnTo>
                        <a:pt x="150" y="1254"/>
                      </a:lnTo>
                      <a:lnTo>
                        <a:pt x="156" y="1272"/>
                      </a:lnTo>
                      <a:lnTo>
                        <a:pt x="156" y="1284"/>
                      </a:lnTo>
                      <a:lnTo>
                        <a:pt x="162" y="1284"/>
                      </a:lnTo>
                      <a:lnTo>
                        <a:pt x="168" y="1290"/>
                      </a:lnTo>
                      <a:lnTo>
                        <a:pt x="186" y="1290"/>
                      </a:lnTo>
                      <a:lnTo>
                        <a:pt x="198" y="1284"/>
                      </a:lnTo>
                      <a:lnTo>
                        <a:pt x="216" y="1266"/>
                      </a:lnTo>
                      <a:lnTo>
                        <a:pt x="228" y="1260"/>
                      </a:lnTo>
                      <a:lnTo>
                        <a:pt x="234" y="1254"/>
                      </a:lnTo>
                      <a:lnTo>
                        <a:pt x="234" y="1278"/>
                      </a:lnTo>
                      <a:lnTo>
                        <a:pt x="240" y="1284"/>
                      </a:lnTo>
                      <a:lnTo>
                        <a:pt x="246" y="1284"/>
                      </a:lnTo>
                      <a:lnTo>
                        <a:pt x="258" y="1278"/>
                      </a:lnTo>
                      <a:lnTo>
                        <a:pt x="270" y="1266"/>
                      </a:lnTo>
                      <a:lnTo>
                        <a:pt x="276" y="1254"/>
                      </a:lnTo>
                      <a:lnTo>
                        <a:pt x="282" y="1248"/>
                      </a:lnTo>
                      <a:lnTo>
                        <a:pt x="372" y="1248"/>
                      </a:lnTo>
                      <a:lnTo>
                        <a:pt x="378" y="1242"/>
                      </a:lnTo>
                      <a:lnTo>
                        <a:pt x="384" y="1230"/>
                      </a:lnTo>
                      <a:lnTo>
                        <a:pt x="390" y="1224"/>
                      </a:lnTo>
                      <a:lnTo>
                        <a:pt x="396" y="1212"/>
                      </a:lnTo>
                      <a:lnTo>
                        <a:pt x="402" y="1206"/>
                      </a:lnTo>
                      <a:lnTo>
                        <a:pt x="402" y="1194"/>
                      </a:lnTo>
                      <a:lnTo>
                        <a:pt x="390" y="1182"/>
                      </a:lnTo>
                      <a:lnTo>
                        <a:pt x="384" y="1182"/>
                      </a:lnTo>
                      <a:lnTo>
                        <a:pt x="402" y="1170"/>
                      </a:lnTo>
                      <a:lnTo>
                        <a:pt x="420" y="1170"/>
                      </a:lnTo>
                      <a:lnTo>
                        <a:pt x="462" y="1164"/>
                      </a:lnTo>
                      <a:lnTo>
                        <a:pt x="510" y="1146"/>
                      </a:lnTo>
                      <a:lnTo>
                        <a:pt x="528" y="1134"/>
                      </a:lnTo>
                      <a:lnTo>
                        <a:pt x="552" y="1110"/>
                      </a:lnTo>
                      <a:lnTo>
                        <a:pt x="552" y="1092"/>
                      </a:lnTo>
                      <a:lnTo>
                        <a:pt x="588" y="1068"/>
                      </a:lnTo>
                      <a:lnTo>
                        <a:pt x="594" y="1038"/>
                      </a:lnTo>
                      <a:lnTo>
                        <a:pt x="648" y="1008"/>
                      </a:lnTo>
                      <a:lnTo>
                        <a:pt x="672" y="1008"/>
                      </a:lnTo>
                      <a:lnTo>
                        <a:pt x="672" y="996"/>
                      </a:lnTo>
                      <a:lnTo>
                        <a:pt x="684" y="996"/>
                      </a:lnTo>
                      <a:lnTo>
                        <a:pt x="684" y="990"/>
                      </a:lnTo>
                      <a:lnTo>
                        <a:pt x="678" y="984"/>
                      </a:lnTo>
                      <a:lnTo>
                        <a:pt x="666" y="966"/>
                      </a:lnTo>
                      <a:lnTo>
                        <a:pt x="654" y="960"/>
                      </a:lnTo>
                      <a:lnTo>
                        <a:pt x="648" y="960"/>
                      </a:lnTo>
                      <a:lnTo>
                        <a:pt x="642" y="936"/>
                      </a:lnTo>
                      <a:lnTo>
                        <a:pt x="660" y="930"/>
                      </a:lnTo>
                      <a:lnTo>
                        <a:pt x="642" y="918"/>
                      </a:lnTo>
                      <a:lnTo>
                        <a:pt x="642" y="876"/>
                      </a:lnTo>
                      <a:lnTo>
                        <a:pt x="636" y="870"/>
                      </a:lnTo>
                      <a:lnTo>
                        <a:pt x="624" y="870"/>
                      </a:lnTo>
                      <a:lnTo>
                        <a:pt x="618" y="876"/>
                      </a:lnTo>
                      <a:lnTo>
                        <a:pt x="606" y="876"/>
                      </a:lnTo>
                      <a:lnTo>
                        <a:pt x="600" y="870"/>
                      </a:lnTo>
                      <a:lnTo>
                        <a:pt x="600" y="852"/>
                      </a:lnTo>
                      <a:lnTo>
                        <a:pt x="606" y="840"/>
                      </a:lnTo>
                      <a:lnTo>
                        <a:pt x="618" y="834"/>
                      </a:lnTo>
                      <a:lnTo>
                        <a:pt x="630" y="822"/>
                      </a:lnTo>
                      <a:lnTo>
                        <a:pt x="630" y="810"/>
                      </a:lnTo>
                      <a:lnTo>
                        <a:pt x="618" y="786"/>
                      </a:lnTo>
                      <a:lnTo>
                        <a:pt x="612" y="780"/>
                      </a:lnTo>
                      <a:lnTo>
                        <a:pt x="630" y="762"/>
                      </a:lnTo>
                      <a:lnTo>
                        <a:pt x="648" y="750"/>
                      </a:lnTo>
                      <a:lnTo>
                        <a:pt x="642" y="732"/>
                      </a:lnTo>
                      <a:lnTo>
                        <a:pt x="636" y="708"/>
                      </a:lnTo>
                      <a:lnTo>
                        <a:pt x="648" y="708"/>
                      </a:lnTo>
                      <a:lnTo>
                        <a:pt x="648" y="690"/>
                      </a:lnTo>
                      <a:lnTo>
                        <a:pt x="660" y="678"/>
                      </a:lnTo>
                      <a:lnTo>
                        <a:pt x="672" y="672"/>
                      </a:lnTo>
                      <a:lnTo>
                        <a:pt x="678" y="666"/>
                      </a:lnTo>
                      <a:lnTo>
                        <a:pt x="678" y="660"/>
                      </a:lnTo>
                      <a:lnTo>
                        <a:pt x="672" y="654"/>
                      </a:lnTo>
                      <a:lnTo>
                        <a:pt x="672" y="642"/>
                      </a:lnTo>
                      <a:lnTo>
                        <a:pt x="666" y="636"/>
                      </a:lnTo>
                      <a:lnTo>
                        <a:pt x="678" y="6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4" name="Central African Republic" descr="© INSCALE GmbH, 15.06.2010"/>
                <p:cNvSpPr>
                  <a:spLocks/>
                </p:cNvSpPr>
                <p:nvPr/>
              </p:nvSpPr>
              <p:spPr bwMode="auto">
                <a:xfrm>
                  <a:off x="2914" y="2084"/>
                  <a:ext cx="234" cy="179"/>
                </a:xfrm>
                <a:custGeom>
                  <a:avLst/>
                  <a:gdLst>
                    <a:gd name="T0" fmla="*/ 2147483647 w 912"/>
                    <a:gd name="T1" fmla="*/ 2147483647 h 702"/>
                    <a:gd name="T2" fmla="*/ 2147483647 w 912"/>
                    <a:gd name="T3" fmla="*/ 2147483647 h 702"/>
                    <a:gd name="T4" fmla="*/ 2147483647 w 912"/>
                    <a:gd name="T5" fmla="*/ 2147483647 h 702"/>
                    <a:gd name="T6" fmla="*/ 2147483647 w 912"/>
                    <a:gd name="T7" fmla="*/ 2147483647 h 702"/>
                    <a:gd name="T8" fmla="*/ 2147483647 w 912"/>
                    <a:gd name="T9" fmla="*/ 2147483647 h 702"/>
                    <a:gd name="T10" fmla="*/ 2147483647 w 912"/>
                    <a:gd name="T11" fmla="*/ 2147483647 h 702"/>
                    <a:gd name="T12" fmla="*/ 2147483647 w 912"/>
                    <a:gd name="T13" fmla="*/ 2147483647 h 702"/>
                    <a:gd name="T14" fmla="*/ 2147483647 w 912"/>
                    <a:gd name="T15" fmla="*/ 2147483647 h 702"/>
                    <a:gd name="T16" fmla="*/ 2147483647 w 912"/>
                    <a:gd name="T17" fmla="*/ 2147483647 h 702"/>
                    <a:gd name="T18" fmla="*/ 2147483647 w 912"/>
                    <a:gd name="T19" fmla="*/ 2147483647 h 702"/>
                    <a:gd name="T20" fmla="*/ 2147483647 w 912"/>
                    <a:gd name="T21" fmla="*/ 2147483647 h 702"/>
                    <a:gd name="T22" fmla="*/ 2147483647 w 912"/>
                    <a:gd name="T23" fmla="*/ 2147483647 h 702"/>
                    <a:gd name="T24" fmla="*/ 2147483647 w 912"/>
                    <a:gd name="T25" fmla="*/ 2147483647 h 702"/>
                    <a:gd name="T26" fmla="*/ 2147483647 w 912"/>
                    <a:gd name="T27" fmla="*/ 2147483647 h 702"/>
                    <a:gd name="T28" fmla="*/ 2147483647 w 912"/>
                    <a:gd name="T29" fmla="*/ 2147483647 h 702"/>
                    <a:gd name="T30" fmla="*/ 2147483647 w 912"/>
                    <a:gd name="T31" fmla="*/ 0 h 702"/>
                    <a:gd name="T32" fmla="*/ 2147483647 w 912"/>
                    <a:gd name="T33" fmla="*/ 2147483647 h 702"/>
                    <a:gd name="T34" fmla="*/ 2147483647 w 912"/>
                    <a:gd name="T35" fmla="*/ 2147483647 h 702"/>
                    <a:gd name="T36" fmla="*/ 2147483647 w 912"/>
                    <a:gd name="T37" fmla="*/ 2147483647 h 702"/>
                    <a:gd name="T38" fmla="*/ 2147483647 w 912"/>
                    <a:gd name="T39" fmla="*/ 2147483647 h 702"/>
                    <a:gd name="T40" fmla="*/ 2147483647 w 912"/>
                    <a:gd name="T41" fmla="*/ 2147483647 h 702"/>
                    <a:gd name="T42" fmla="*/ 2147483647 w 912"/>
                    <a:gd name="T43" fmla="*/ 2147483647 h 702"/>
                    <a:gd name="T44" fmla="*/ 2147483647 w 912"/>
                    <a:gd name="T45" fmla="*/ 2147483647 h 702"/>
                    <a:gd name="T46" fmla="*/ 2147483647 w 912"/>
                    <a:gd name="T47" fmla="*/ 2147483647 h 702"/>
                    <a:gd name="T48" fmla="*/ 2147483647 w 912"/>
                    <a:gd name="T49" fmla="*/ 2147483647 h 702"/>
                    <a:gd name="T50" fmla="*/ 2147483647 w 912"/>
                    <a:gd name="T51" fmla="*/ 2147483647 h 702"/>
                    <a:gd name="T52" fmla="*/ 2147483647 w 912"/>
                    <a:gd name="T53" fmla="*/ 2147483647 h 702"/>
                    <a:gd name="T54" fmla="*/ 2147483647 w 912"/>
                    <a:gd name="T55" fmla="*/ 2147483647 h 702"/>
                    <a:gd name="T56" fmla="*/ 2147483647 w 912"/>
                    <a:gd name="T57" fmla="*/ 2147483647 h 702"/>
                    <a:gd name="T58" fmla="*/ 2147483647 w 912"/>
                    <a:gd name="T59" fmla="*/ 2147483647 h 702"/>
                    <a:gd name="T60" fmla="*/ 0 w 912"/>
                    <a:gd name="T61" fmla="*/ 2147483647 h 702"/>
                    <a:gd name="T62" fmla="*/ 2147483647 w 912"/>
                    <a:gd name="T63" fmla="*/ 2147483647 h 702"/>
                    <a:gd name="T64" fmla="*/ 2147483647 w 912"/>
                    <a:gd name="T65" fmla="*/ 2147483647 h 702"/>
                    <a:gd name="T66" fmla="*/ 2147483647 w 912"/>
                    <a:gd name="T67" fmla="*/ 2147483647 h 702"/>
                    <a:gd name="T68" fmla="*/ 2147483647 w 912"/>
                    <a:gd name="T69" fmla="*/ 2147483647 h 702"/>
                    <a:gd name="T70" fmla="*/ 2147483647 w 912"/>
                    <a:gd name="T71" fmla="*/ 2147483647 h 702"/>
                    <a:gd name="T72" fmla="*/ 2147483647 w 912"/>
                    <a:gd name="T73" fmla="*/ 2147483647 h 702"/>
                    <a:gd name="T74" fmla="*/ 2147483647 w 912"/>
                    <a:gd name="T75" fmla="*/ 2147483647 h 702"/>
                    <a:gd name="T76" fmla="*/ 2147483647 w 912"/>
                    <a:gd name="T77" fmla="*/ 2147483647 h 702"/>
                    <a:gd name="T78" fmla="*/ 2147483647 w 912"/>
                    <a:gd name="T79" fmla="*/ 2147483647 h 702"/>
                    <a:gd name="T80" fmla="*/ 2147483647 w 912"/>
                    <a:gd name="T81" fmla="*/ 2147483647 h 702"/>
                    <a:gd name="T82" fmla="*/ 2147483647 w 912"/>
                    <a:gd name="T83" fmla="*/ 2147483647 h 702"/>
                    <a:gd name="T84" fmla="*/ 2147483647 w 912"/>
                    <a:gd name="T85" fmla="*/ 2147483647 h 702"/>
                    <a:gd name="T86" fmla="*/ 2147483647 w 912"/>
                    <a:gd name="T87" fmla="*/ 2147483647 h 702"/>
                    <a:gd name="T88" fmla="*/ 2147483647 w 912"/>
                    <a:gd name="T89" fmla="*/ 2147483647 h 702"/>
                    <a:gd name="T90" fmla="*/ 2147483647 w 912"/>
                    <a:gd name="T91" fmla="*/ 2147483647 h 702"/>
                    <a:gd name="T92" fmla="*/ 2147483647 w 912"/>
                    <a:gd name="T93" fmla="*/ 2147483647 h 702"/>
                    <a:gd name="T94" fmla="*/ 2147483647 w 912"/>
                    <a:gd name="T95" fmla="*/ 2147483647 h 702"/>
                    <a:gd name="T96" fmla="*/ 2147483647 w 912"/>
                    <a:gd name="T97" fmla="*/ 2147483647 h 702"/>
                    <a:gd name="T98" fmla="*/ 2147483647 w 912"/>
                    <a:gd name="T99" fmla="*/ 2147483647 h 702"/>
                    <a:gd name="T100" fmla="*/ 2147483647 w 912"/>
                    <a:gd name="T101" fmla="*/ 2147483647 h 702"/>
                    <a:gd name="T102" fmla="*/ 2147483647 w 912"/>
                    <a:gd name="T103" fmla="*/ 2147483647 h 702"/>
                    <a:gd name="T104" fmla="*/ 2147483647 w 912"/>
                    <a:gd name="T105" fmla="*/ 2147483647 h 702"/>
                    <a:gd name="T106" fmla="*/ 2147483647 w 912"/>
                    <a:gd name="T107" fmla="*/ 2147483647 h 702"/>
                    <a:gd name="T108" fmla="*/ 2147483647 w 912"/>
                    <a:gd name="T109" fmla="*/ 2147483647 h 702"/>
                    <a:gd name="T110" fmla="*/ 2147483647 w 912"/>
                    <a:gd name="T111" fmla="*/ 2147483647 h 702"/>
                    <a:gd name="T112" fmla="*/ 2147483647 w 912"/>
                    <a:gd name="T113" fmla="*/ 2147483647 h 702"/>
                    <a:gd name="T114" fmla="*/ 2147483647 w 912"/>
                    <a:gd name="T115" fmla="*/ 2147483647 h 702"/>
                    <a:gd name="T116" fmla="*/ 2147483647 w 912"/>
                    <a:gd name="T117" fmla="*/ 2147483647 h 702"/>
                    <a:gd name="T118" fmla="*/ 2147483647 w 912"/>
                    <a:gd name="T119" fmla="*/ 2147483647 h 702"/>
                    <a:gd name="T120" fmla="*/ 2147483647 w 912"/>
                    <a:gd name="T121" fmla="*/ 2147483647 h 70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12"/>
                    <a:gd name="T184" fmla="*/ 0 h 702"/>
                    <a:gd name="T185" fmla="*/ 912 w 912"/>
                    <a:gd name="T186" fmla="*/ 702 h 70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12" h="702">
                      <a:moveTo>
                        <a:pt x="906" y="420"/>
                      </a:moveTo>
                      <a:lnTo>
                        <a:pt x="900" y="414"/>
                      </a:lnTo>
                      <a:lnTo>
                        <a:pt x="888" y="408"/>
                      </a:lnTo>
                      <a:lnTo>
                        <a:pt x="882" y="402"/>
                      </a:lnTo>
                      <a:lnTo>
                        <a:pt x="858" y="396"/>
                      </a:lnTo>
                      <a:lnTo>
                        <a:pt x="858" y="378"/>
                      </a:lnTo>
                      <a:lnTo>
                        <a:pt x="846" y="366"/>
                      </a:lnTo>
                      <a:lnTo>
                        <a:pt x="846" y="360"/>
                      </a:lnTo>
                      <a:lnTo>
                        <a:pt x="858" y="360"/>
                      </a:lnTo>
                      <a:lnTo>
                        <a:pt x="858" y="348"/>
                      </a:lnTo>
                      <a:lnTo>
                        <a:pt x="852" y="342"/>
                      </a:lnTo>
                      <a:lnTo>
                        <a:pt x="834" y="342"/>
                      </a:lnTo>
                      <a:lnTo>
                        <a:pt x="834" y="336"/>
                      </a:lnTo>
                      <a:lnTo>
                        <a:pt x="828" y="330"/>
                      </a:lnTo>
                      <a:lnTo>
                        <a:pt x="822" y="318"/>
                      </a:lnTo>
                      <a:lnTo>
                        <a:pt x="810" y="306"/>
                      </a:lnTo>
                      <a:lnTo>
                        <a:pt x="798" y="300"/>
                      </a:lnTo>
                      <a:lnTo>
                        <a:pt x="792" y="300"/>
                      </a:lnTo>
                      <a:lnTo>
                        <a:pt x="780" y="294"/>
                      </a:lnTo>
                      <a:lnTo>
                        <a:pt x="768" y="282"/>
                      </a:lnTo>
                      <a:lnTo>
                        <a:pt x="768" y="276"/>
                      </a:lnTo>
                      <a:lnTo>
                        <a:pt x="774" y="276"/>
                      </a:lnTo>
                      <a:lnTo>
                        <a:pt x="774" y="270"/>
                      </a:lnTo>
                      <a:lnTo>
                        <a:pt x="780" y="270"/>
                      </a:lnTo>
                      <a:lnTo>
                        <a:pt x="780" y="264"/>
                      </a:lnTo>
                      <a:lnTo>
                        <a:pt x="768" y="252"/>
                      </a:lnTo>
                      <a:lnTo>
                        <a:pt x="756" y="246"/>
                      </a:lnTo>
                      <a:lnTo>
                        <a:pt x="750" y="246"/>
                      </a:lnTo>
                      <a:lnTo>
                        <a:pt x="750" y="228"/>
                      </a:lnTo>
                      <a:lnTo>
                        <a:pt x="720" y="228"/>
                      </a:lnTo>
                      <a:lnTo>
                        <a:pt x="696" y="216"/>
                      </a:lnTo>
                      <a:lnTo>
                        <a:pt x="696" y="186"/>
                      </a:lnTo>
                      <a:lnTo>
                        <a:pt x="648" y="180"/>
                      </a:lnTo>
                      <a:lnTo>
                        <a:pt x="654" y="162"/>
                      </a:lnTo>
                      <a:lnTo>
                        <a:pt x="648" y="162"/>
                      </a:lnTo>
                      <a:lnTo>
                        <a:pt x="642" y="156"/>
                      </a:lnTo>
                      <a:lnTo>
                        <a:pt x="642" y="150"/>
                      </a:lnTo>
                      <a:lnTo>
                        <a:pt x="648" y="144"/>
                      </a:lnTo>
                      <a:lnTo>
                        <a:pt x="654" y="132"/>
                      </a:lnTo>
                      <a:lnTo>
                        <a:pt x="660" y="126"/>
                      </a:lnTo>
                      <a:lnTo>
                        <a:pt x="660" y="96"/>
                      </a:lnTo>
                      <a:lnTo>
                        <a:pt x="654" y="84"/>
                      </a:lnTo>
                      <a:lnTo>
                        <a:pt x="648" y="66"/>
                      </a:lnTo>
                      <a:lnTo>
                        <a:pt x="636" y="54"/>
                      </a:lnTo>
                      <a:lnTo>
                        <a:pt x="630" y="42"/>
                      </a:lnTo>
                      <a:lnTo>
                        <a:pt x="600" y="12"/>
                      </a:lnTo>
                      <a:lnTo>
                        <a:pt x="600" y="0"/>
                      </a:lnTo>
                      <a:lnTo>
                        <a:pt x="576" y="0"/>
                      </a:lnTo>
                      <a:lnTo>
                        <a:pt x="522" y="30"/>
                      </a:lnTo>
                      <a:lnTo>
                        <a:pt x="516" y="60"/>
                      </a:lnTo>
                      <a:lnTo>
                        <a:pt x="480" y="84"/>
                      </a:lnTo>
                      <a:lnTo>
                        <a:pt x="480" y="102"/>
                      </a:lnTo>
                      <a:lnTo>
                        <a:pt x="456" y="126"/>
                      </a:lnTo>
                      <a:lnTo>
                        <a:pt x="438" y="138"/>
                      </a:lnTo>
                      <a:lnTo>
                        <a:pt x="390" y="156"/>
                      </a:lnTo>
                      <a:lnTo>
                        <a:pt x="348" y="162"/>
                      </a:lnTo>
                      <a:lnTo>
                        <a:pt x="330" y="162"/>
                      </a:lnTo>
                      <a:lnTo>
                        <a:pt x="312" y="174"/>
                      </a:lnTo>
                      <a:lnTo>
                        <a:pt x="318" y="174"/>
                      </a:lnTo>
                      <a:lnTo>
                        <a:pt x="330" y="186"/>
                      </a:lnTo>
                      <a:lnTo>
                        <a:pt x="330" y="198"/>
                      </a:lnTo>
                      <a:lnTo>
                        <a:pt x="324" y="204"/>
                      </a:lnTo>
                      <a:lnTo>
                        <a:pt x="318" y="216"/>
                      </a:lnTo>
                      <a:lnTo>
                        <a:pt x="312" y="222"/>
                      </a:lnTo>
                      <a:lnTo>
                        <a:pt x="306" y="234"/>
                      </a:lnTo>
                      <a:lnTo>
                        <a:pt x="300" y="240"/>
                      </a:lnTo>
                      <a:lnTo>
                        <a:pt x="210" y="240"/>
                      </a:lnTo>
                      <a:lnTo>
                        <a:pt x="204" y="246"/>
                      </a:lnTo>
                      <a:lnTo>
                        <a:pt x="198" y="258"/>
                      </a:lnTo>
                      <a:lnTo>
                        <a:pt x="186" y="270"/>
                      </a:lnTo>
                      <a:lnTo>
                        <a:pt x="174" y="276"/>
                      </a:lnTo>
                      <a:lnTo>
                        <a:pt x="168" y="276"/>
                      </a:lnTo>
                      <a:lnTo>
                        <a:pt x="162" y="270"/>
                      </a:lnTo>
                      <a:lnTo>
                        <a:pt x="162" y="246"/>
                      </a:lnTo>
                      <a:lnTo>
                        <a:pt x="156" y="252"/>
                      </a:lnTo>
                      <a:lnTo>
                        <a:pt x="144" y="258"/>
                      </a:lnTo>
                      <a:lnTo>
                        <a:pt x="126" y="276"/>
                      </a:lnTo>
                      <a:lnTo>
                        <a:pt x="114" y="282"/>
                      </a:lnTo>
                      <a:lnTo>
                        <a:pt x="96" y="282"/>
                      </a:lnTo>
                      <a:lnTo>
                        <a:pt x="90" y="276"/>
                      </a:lnTo>
                      <a:lnTo>
                        <a:pt x="78" y="276"/>
                      </a:lnTo>
                      <a:lnTo>
                        <a:pt x="66" y="288"/>
                      </a:lnTo>
                      <a:lnTo>
                        <a:pt x="60" y="300"/>
                      </a:lnTo>
                      <a:lnTo>
                        <a:pt x="54" y="306"/>
                      </a:lnTo>
                      <a:lnTo>
                        <a:pt x="54" y="324"/>
                      </a:lnTo>
                      <a:lnTo>
                        <a:pt x="48" y="336"/>
                      </a:lnTo>
                      <a:lnTo>
                        <a:pt x="42" y="336"/>
                      </a:lnTo>
                      <a:lnTo>
                        <a:pt x="36" y="372"/>
                      </a:lnTo>
                      <a:lnTo>
                        <a:pt x="30" y="372"/>
                      </a:lnTo>
                      <a:lnTo>
                        <a:pt x="24" y="378"/>
                      </a:lnTo>
                      <a:lnTo>
                        <a:pt x="12" y="384"/>
                      </a:lnTo>
                      <a:lnTo>
                        <a:pt x="0" y="396"/>
                      </a:lnTo>
                      <a:lnTo>
                        <a:pt x="0" y="402"/>
                      </a:lnTo>
                      <a:lnTo>
                        <a:pt x="12" y="408"/>
                      </a:lnTo>
                      <a:lnTo>
                        <a:pt x="18" y="408"/>
                      </a:lnTo>
                      <a:lnTo>
                        <a:pt x="18" y="444"/>
                      </a:lnTo>
                      <a:lnTo>
                        <a:pt x="6" y="456"/>
                      </a:lnTo>
                      <a:lnTo>
                        <a:pt x="24" y="468"/>
                      </a:lnTo>
                      <a:lnTo>
                        <a:pt x="24" y="516"/>
                      </a:lnTo>
                      <a:lnTo>
                        <a:pt x="30" y="516"/>
                      </a:lnTo>
                      <a:lnTo>
                        <a:pt x="48" y="534"/>
                      </a:lnTo>
                      <a:lnTo>
                        <a:pt x="54" y="534"/>
                      </a:lnTo>
                      <a:lnTo>
                        <a:pt x="54" y="576"/>
                      </a:lnTo>
                      <a:lnTo>
                        <a:pt x="60" y="582"/>
                      </a:lnTo>
                      <a:lnTo>
                        <a:pt x="72" y="606"/>
                      </a:lnTo>
                      <a:lnTo>
                        <a:pt x="84" y="618"/>
                      </a:lnTo>
                      <a:lnTo>
                        <a:pt x="96" y="624"/>
                      </a:lnTo>
                      <a:lnTo>
                        <a:pt x="102" y="636"/>
                      </a:lnTo>
                      <a:lnTo>
                        <a:pt x="114" y="642"/>
                      </a:lnTo>
                      <a:lnTo>
                        <a:pt x="120" y="660"/>
                      </a:lnTo>
                      <a:lnTo>
                        <a:pt x="120" y="690"/>
                      </a:lnTo>
                      <a:lnTo>
                        <a:pt x="132" y="702"/>
                      </a:lnTo>
                      <a:lnTo>
                        <a:pt x="138" y="696"/>
                      </a:lnTo>
                      <a:lnTo>
                        <a:pt x="144" y="684"/>
                      </a:lnTo>
                      <a:lnTo>
                        <a:pt x="150" y="678"/>
                      </a:lnTo>
                      <a:lnTo>
                        <a:pt x="156" y="666"/>
                      </a:lnTo>
                      <a:lnTo>
                        <a:pt x="156" y="642"/>
                      </a:lnTo>
                      <a:lnTo>
                        <a:pt x="144" y="630"/>
                      </a:lnTo>
                      <a:lnTo>
                        <a:pt x="162" y="600"/>
                      </a:lnTo>
                      <a:lnTo>
                        <a:pt x="192" y="600"/>
                      </a:lnTo>
                      <a:lnTo>
                        <a:pt x="210" y="582"/>
                      </a:lnTo>
                      <a:lnTo>
                        <a:pt x="228" y="582"/>
                      </a:lnTo>
                      <a:lnTo>
                        <a:pt x="264" y="600"/>
                      </a:lnTo>
                      <a:lnTo>
                        <a:pt x="276" y="600"/>
                      </a:lnTo>
                      <a:lnTo>
                        <a:pt x="288" y="588"/>
                      </a:lnTo>
                      <a:lnTo>
                        <a:pt x="300" y="570"/>
                      </a:lnTo>
                      <a:lnTo>
                        <a:pt x="300" y="552"/>
                      </a:lnTo>
                      <a:lnTo>
                        <a:pt x="294" y="552"/>
                      </a:lnTo>
                      <a:lnTo>
                        <a:pt x="294" y="540"/>
                      </a:lnTo>
                      <a:lnTo>
                        <a:pt x="306" y="528"/>
                      </a:lnTo>
                      <a:lnTo>
                        <a:pt x="312" y="528"/>
                      </a:lnTo>
                      <a:lnTo>
                        <a:pt x="324" y="516"/>
                      </a:lnTo>
                      <a:lnTo>
                        <a:pt x="330" y="504"/>
                      </a:lnTo>
                      <a:lnTo>
                        <a:pt x="330" y="498"/>
                      </a:lnTo>
                      <a:lnTo>
                        <a:pt x="336" y="486"/>
                      </a:lnTo>
                      <a:lnTo>
                        <a:pt x="336" y="480"/>
                      </a:lnTo>
                      <a:lnTo>
                        <a:pt x="342" y="474"/>
                      </a:lnTo>
                      <a:lnTo>
                        <a:pt x="354" y="468"/>
                      </a:lnTo>
                      <a:lnTo>
                        <a:pt x="366" y="468"/>
                      </a:lnTo>
                      <a:lnTo>
                        <a:pt x="384" y="474"/>
                      </a:lnTo>
                      <a:lnTo>
                        <a:pt x="396" y="474"/>
                      </a:lnTo>
                      <a:lnTo>
                        <a:pt x="408" y="480"/>
                      </a:lnTo>
                      <a:lnTo>
                        <a:pt x="408" y="492"/>
                      </a:lnTo>
                      <a:lnTo>
                        <a:pt x="426" y="492"/>
                      </a:lnTo>
                      <a:lnTo>
                        <a:pt x="432" y="498"/>
                      </a:lnTo>
                      <a:lnTo>
                        <a:pt x="432" y="528"/>
                      </a:lnTo>
                      <a:lnTo>
                        <a:pt x="474" y="528"/>
                      </a:lnTo>
                      <a:lnTo>
                        <a:pt x="480" y="534"/>
                      </a:lnTo>
                      <a:lnTo>
                        <a:pt x="492" y="540"/>
                      </a:lnTo>
                      <a:lnTo>
                        <a:pt x="540" y="540"/>
                      </a:lnTo>
                      <a:lnTo>
                        <a:pt x="552" y="546"/>
                      </a:lnTo>
                      <a:lnTo>
                        <a:pt x="558" y="552"/>
                      </a:lnTo>
                      <a:lnTo>
                        <a:pt x="570" y="558"/>
                      </a:lnTo>
                      <a:lnTo>
                        <a:pt x="576" y="552"/>
                      </a:lnTo>
                      <a:lnTo>
                        <a:pt x="582" y="540"/>
                      </a:lnTo>
                      <a:lnTo>
                        <a:pt x="588" y="534"/>
                      </a:lnTo>
                      <a:lnTo>
                        <a:pt x="588" y="522"/>
                      </a:lnTo>
                      <a:lnTo>
                        <a:pt x="606" y="504"/>
                      </a:lnTo>
                      <a:lnTo>
                        <a:pt x="612" y="492"/>
                      </a:lnTo>
                      <a:lnTo>
                        <a:pt x="636" y="516"/>
                      </a:lnTo>
                      <a:lnTo>
                        <a:pt x="642" y="516"/>
                      </a:lnTo>
                      <a:lnTo>
                        <a:pt x="648" y="510"/>
                      </a:lnTo>
                      <a:lnTo>
                        <a:pt x="660" y="504"/>
                      </a:lnTo>
                      <a:lnTo>
                        <a:pt x="672" y="492"/>
                      </a:lnTo>
                      <a:lnTo>
                        <a:pt x="690" y="492"/>
                      </a:lnTo>
                      <a:lnTo>
                        <a:pt x="714" y="474"/>
                      </a:lnTo>
                      <a:lnTo>
                        <a:pt x="726" y="486"/>
                      </a:lnTo>
                      <a:lnTo>
                        <a:pt x="750" y="486"/>
                      </a:lnTo>
                      <a:lnTo>
                        <a:pt x="756" y="480"/>
                      </a:lnTo>
                      <a:lnTo>
                        <a:pt x="768" y="480"/>
                      </a:lnTo>
                      <a:lnTo>
                        <a:pt x="768" y="468"/>
                      </a:lnTo>
                      <a:lnTo>
                        <a:pt x="786" y="450"/>
                      </a:lnTo>
                      <a:lnTo>
                        <a:pt x="792" y="450"/>
                      </a:lnTo>
                      <a:lnTo>
                        <a:pt x="792" y="456"/>
                      </a:lnTo>
                      <a:lnTo>
                        <a:pt x="804" y="468"/>
                      </a:lnTo>
                      <a:lnTo>
                        <a:pt x="840" y="462"/>
                      </a:lnTo>
                      <a:lnTo>
                        <a:pt x="840" y="468"/>
                      </a:lnTo>
                      <a:lnTo>
                        <a:pt x="852" y="480"/>
                      </a:lnTo>
                      <a:lnTo>
                        <a:pt x="876" y="480"/>
                      </a:lnTo>
                      <a:lnTo>
                        <a:pt x="894" y="474"/>
                      </a:lnTo>
                      <a:lnTo>
                        <a:pt x="912" y="456"/>
                      </a:lnTo>
                      <a:lnTo>
                        <a:pt x="912" y="432"/>
                      </a:lnTo>
                      <a:lnTo>
                        <a:pt x="906" y="42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5" name="Cameroon" descr="© INSCALE GmbH, 15.06.2010"/>
                <p:cNvSpPr>
                  <a:spLocks/>
                </p:cNvSpPr>
                <p:nvPr/>
              </p:nvSpPr>
              <p:spPr bwMode="auto">
                <a:xfrm>
                  <a:off x="2808" y="2039"/>
                  <a:ext cx="140" cy="237"/>
                </a:xfrm>
                <a:custGeom>
                  <a:avLst/>
                  <a:gdLst>
                    <a:gd name="T0" fmla="*/ 2147483647 w 546"/>
                    <a:gd name="T1" fmla="*/ 0 h 924"/>
                    <a:gd name="T2" fmla="*/ 2147483647 w 546"/>
                    <a:gd name="T3" fmla="*/ 2147483647 h 924"/>
                    <a:gd name="T4" fmla="*/ 2147483647 w 546"/>
                    <a:gd name="T5" fmla="*/ 2147483647 h 924"/>
                    <a:gd name="T6" fmla="*/ 2147483647 w 546"/>
                    <a:gd name="T7" fmla="*/ 2147483647 h 924"/>
                    <a:gd name="T8" fmla="*/ 2147483647 w 546"/>
                    <a:gd name="T9" fmla="*/ 2147483647 h 924"/>
                    <a:gd name="T10" fmla="*/ 2147483647 w 546"/>
                    <a:gd name="T11" fmla="*/ 2147483647 h 924"/>
                    <a:gd name="T12" fmla="*/ 2147483647 w 546"/>
                    <a:gd name="T13" fmla="*/ 2147483647 h 924"/>
                    <a:gd name="T14" fmla="*/ 2147483647 w 546"/>
                    <a:gd name="T15" fmla="*/ 2147483647 h 924"/>
                    <a:gd name="T16" fmla="*/ 2147483647 w 546"/>
                    <a:gd name="T17" fmla="*/ 2147483647 h 924"/>
                    <a:gd name="T18" fmla="*/ 2147483647 w 546"/>
                    <a:gd name="T19" fmla="*/ 2147483647 h 924"/>
                    <a:gd name="T20" fmla="*/ 2147483647 w 546"/>
                    <a:gd name="T21" fmla="*/ 2147483647 h 924"/>
                    <a:gd name="T22" fmla="*/ 2147483647 w 546"/>
                    <a:gd name="T23" fmla="*/ 2147483647 h 924"/>
                    <a:gd name="T24" fmla="*/ 2147483647 w 546"/>
                    <a:gd name="T25" fmla="*/ 2147483647 h 924"/>
                    <a:gd name="T26" fmla="*/ 2147483647 w 546"/>
                    <a:gd name="T27" fmla="*/ 2147483647 h 924"/>
                    <a:gd name="T28" fmla="*/ 2147483647 w 546"/>
                    <a:gd name="T29" fmla="*/ 2147483647 h 924"/>
                    <a:gd name="T30" fmla="*/ 2147483647 w 546"/>
                    <a:gd name="T31" fmla="*/ 2147483647 h 924"/>
                    <a:gd name="T32" fmla="*/ 2147483647 w 546"/>
                    <a:gd name="T33" fmla="*/ 2147483647 h 924"/>
                    <a:gd name="T34" fmla="*/ 2147483647 w 546"/>
                    <a:gd name="T35" fmla="*/ 2147483647 h 924"/>
                    <a:gd name="T36" fmla="*/ 2147483647 w 546"/>
                    <a:gd name="T37" fmla="*/ 2147483647 h 924"/>
                    <a:gd name="T38" fmla="*/ 2147483647 w 546"/>
                    <a:gd name="T39" fmla="*/ 2147483647 h 924"/>
                    <a:gd name="T40" fmla="*/ 2147483647 w 546"/>
                    <a:gd name="T41" fmla="*/ 2147483647 h 924"/>
                    <a:gd name="T42" fmla="*/ 2147483647 w 546"/>
                    <a:gd name="T43" fmla="*/ 2147483647 h 924"/>
                    <a:gd name="T44" fmla="*/ 2147483647 w 546"/>
                    <a:gd name="T45" fmla="*/ 2147483647 h 924"/>
                    <a:gd name="T46" fmla="*/ 2147483647 w 546"/>
                    <a:gd name="T47" fmla="*/ 2147483647 h 924"/>
                    <a:gd name="T48" fmla="*/ 2147483647 w 546"/>
                    <a:gd name="T49" fmla="*/ 2147483647 h 924"/>
                    <a:gd name="T50" fmla="*/ 2147483647 w 546"/>
                    <a:gd name="T51" fmla="*/ 2147483647 h 924"/>
                    <a:gd name="T52" fmla="*/ 2147483647 w 546"/>
                    <a:gd name="T53" fmla="*/ 2147483647 h 924"/>
                    <a:gd name="T54" fmla="*/ 2147483647 w 546"/>
                    <a:gd name="T55" fmla="*/ 2147483647 h 924"/>
                    <a:gd name="T56" fmla="*/ 2147483647 w 546"/>
                    <a:gd name="T57" fmla="*/ 2147483647 h 924"/>
                    <a:gd name="T58" fmla="*/ 2147483647 w 546"/>
                    <a:gd name="T59" fmla="*/ 2147483647 h 924"/>
                    <a:gd name="T60" fmla="*/ 2147483647 w 546"/>
                    <a:gd name="T61" fmla="*/ 2147483647 h 924"/>
                    <a:gd name="T62" fmla="*/ 2147483647 w 546"/>
                    <a:gd name="T63" fmla="*/ 2147483647 h 924"/>
                    <a:gd name="T64" fmla="*/ 2147483647 w 546"/>
                    <a:gd name="T65" fmla="*/ 2147483647 h 924"/>
                    <a:gd name="T66" fmla="*/ 2147483647 w 546"/>
                    <a:gd name="T67" fmla="*/ 2147483647 h 924"/>
                    <a:gd name="T68" fmla="*/ 2147483647 w 546"/>
                    <a:gd name="T69" fmla="*/ 2147483647 h 924"/>
                    <a:gd name="T70" fmla="*/ 2147483647 w 546"/>
                    <a:gd name="T71" fmla="*/ 2147483647 h 924"/>
                    <a:gd name="T72" fmla="*/ 2147483647 w 546"/>
                    <a:gd name="T73" fmla="*/ 2147483647 h 924"/>
                    <a:gd name="T74" fmla="*/ 2147483647 w 546"/>
                    <a:gd name="T75" fmla="*/ 2147483647 h 924"/>
                    <a:gd name="T76" fmla="*/ 2147483647 w 546"/>
                    <a:gd name="T77" fmla="*/ 2147483647 h 924"/>
                    <a:gd name="T78" fmla="*/ 2147483647 w 546"/>
                    <a:gd name="T79" fmla="*/ 2147483647 h 924"/>
                    <a:gd name="T80" fmla="*/ 2147483647 w 546"/>
                    <a:gd name="T81" fmla="*/ 2147483647 h 924"/>
                    <a:gd name="T82" fmla="*/ 2147483647 w 546"/>
                    <a:gd name="T83" fmla="*/ 2147483647 h 924"/>
                    <a:gd name="T84" fmla="*/ 2147483647 w 546"/>
                    <a:gd name="T85" fmla="*/ 2147483647 h 924"/>
                    <a:gd name="T86" fmla="*/ 2147483647 w 546"/>
                    <a:gd name="T87" fmla="*/ 2147483647 h 924"/>
                    <a:gd name="T88" fmla="*/ 2147483647 w 546"/>
                    <a:gd name="T89" fmla="*/ 2147483647 h 924"/>
                    <a:gd name="T90" fmla="*/ 2147483647 w 546"/>
                    <a:gd name="T91" fmla="*/ 2147483647 h 924"/>
                    <a:gd name="T92" fmla="*/ 2147483647 w 546"/>
                    <a:gd name="T93" fmla="*/ 2147483647 h 924"/>
                    <a:gd name="T94" fmla="*/ 2147483647 w 546"/>
                    <a:gd name="T95" fmla="*/ 2147483647 h 924"/>
                    <a:gd name="T96" fmla="*/ 2147483647 w 546"/>
                    <a:gd name="T97" fmla="*/ 2147483647 h 924"/>
                    <a:gd name="T98" fmla="*/ 2147483647 w 546"/>
                    <a:gd name="T99" fmla="*/ 2147483647 h 924"/>
                    <a:gd name="T100" fmla="*/ 2147483647 w 546"/>
                    <a:gd name="T101" fmla="*/ 2147483647 h 924"/>
                    <a:gd name="T102" fmla="*/ 2147483647 w 546"/>
                    <a:gd name="T103" fmla="*/ 2147483647 h 924"/>
                    <a:gd name="T104" fmla="*/ 2147483647 w 546"/>
                    <a:gd name="T105" fmla="*/ 2147483647 h 924"/>
                    <a:gd name="T106" fmla="*/ 2147483647 w 546"/>
                    <a:gd name="T107" fmla="*/ 2147483647 h 924"/>
                    <a:gd name="T108" fmla="*/ 2147483647 w 546"/>
                    <a:gd name="T109" fmla="*/ 2147483647 h 924"/>
                    <a:gd name="T110" fmla="*/ 2147483647 w 546"/>
                    <a:gd name="T111" fmla="*/ 2147483647 h 92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46"/>
                    <a:gd name="T169" fmla="*/ 0 h 924"/>
                    <a:gd name="T170" fmla="*/ 546 w 546"/>
                    <a:gd name="T171" fmla="*/ 924 h 92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46" h="924">
                      <a:moveTo>
                        <a:pt x="420" y="30"/>
                      </a:moveTo>
                      <a:lnTo>
                        <a:pt x="414" y="18"/>
                      </a:lnTo>
                      <a:lnTo>
                        <a:pt x="414" y="0"/>
                      </a:lnTo>
                      <a:lnTo>
                        <a:pt x="390" y="6"/>
                      </a:lnTo>
                      <a:lnTo>
                        <a:pt x="390" y="54"/>
                      </a:lnTo>
                      <a:lnTo>
                        <a:pt x="396" y="60"/>
                      </a:lnTo>
                      <a:lnTo>
                        <a:pt x="396" y="66"/>
                      </a:lnTo>
                      <a:lnTo>
                        <a:pt x="426" y="66"/>
                      </a:lnTo>
                      <a:lnTo>
                        <a:pt x="426" y="96"/>
                      </a:lnTo>
                      <a:lnTo>
                        <a:pt x="420" y="102"/>
                      </a:lnTo>
                      <a:lnTo>
                        <a:pt x="420" y="108"/>
                      </a:lnTo>
                      <a:lnTo>
                        <a:pt x="426" y="114"/>
                      </a:lnTo>
                      <a:lnTo>
                        <a:pt x="426" y="126"/>
                      </a:lnTo>
                      <a:lnTo>
                        <a:pt x="408" y="144"/>
                      </a:lnTo>
                      <a:lnTo>
                        <a:pt x="396" y="150"/>
                      </a:lnTo>
                      <a:lnTo>
                        <a:pt x="384" y="150"/>
                      </a:lnTo>
                      <a:lnTo>
                        <a:pt x="384" y="156"/>
                      </a:lnTo>
                      <a:lnTo>
                        <a:pt x="378" y="162"/>
                      </a:lnTo>
                      <a:lnTo>
                        <a:pt x="378" y="168"/>
                      </a:lnTo>
                      <a:lnTo>
                        <a:pt x="372" y="174"/>
                      </a:lnTo>
                      <a:lnTo>
                        <a:pt x="372" y="180"/>
                      </a:lnTo>
                      <a:lnTo>
                        <a:pt x="360" y="192"/>
                      </a:lnTo>
                      <a:lnTo>
                        <a:pt x="354" y="204"/>
                      </a:lnTo>
                      <a:lnTo>
                        <a:pt x="348" y="234"/>
                      </a:lnTo>
                      <a:lnTo>
                        <a:pt x="342" y="240"/>
                      </a:lnTo>
                      <a:lnTo>
                        <a:pt x="342" y="270"/>
                      </a:lnTo>
                      <a:lnTo>
                        <a:pt x="336" y="288"/>
                      </a:lnTo>
                      <a:lnTo>
                        <a:pt x="330" y="294"/>
                      </a:lnTo>
                      <a:lnTo>
                        <a:pt x="312" y="294"/>
                      </a:lnTo>
                      <a:lnTo>
                        <a:pt x="312" y="324"/>
                      </a:lnTo>
                      <a:lnTo>
                        <a:pt x="306" y="342"/>
                      </a:lnTo>
                      <a:lnTo>
                        <a:pt x="306" y="354"/>
                      </a:lnTo>
                      <a:lnTo>
                        <a:pt x="300" y="360"/>
                      </a:lnTo>
                      <a:lnTo>
                        <a:pt x="288" y="366"/>
                      </a:lnTo>
                      <a:lnTo>
                        <a:pt x="282" y="372"/>
                      </a:lnTo>
                      <a:lnTo>
                        <a:pt x="270" y="378"/>
                      </a:lnTo>
                      <a:lnTo>
                        <a:pt x="258" y="426"/>
                      </a:lnTo>
                      <a:lnTo>
                        <a:pt x="234" y="456"/>
                      </a:lnTo>
                      <a:lnTo>
                        <a:pt x="234" y="486"/>
                      </a:lnTo>
                      <a:lnTo>
                        <a:pt x="228" y="492"/>
                      </a:lnTo>
                      <a:lnTo>
                        <a:pt x="216" y="498"/>
                      </a:lnTo>
                      <a:lnTo>
                        <a:pt x="210" y="510"/>
                      </a:lnTo>
                      <a:lnTo>
                        <a:pt x="210" y="522"/>
                      </a:lnTo>
                      <a:lnTo>
                        <a:pt x="192" y="540"/>
                      </a:lnTo>
                      <a:lnTo>
                        <a:pt x="186" y="540"/>
                      </a:lnTo>
                      <a:lnTo>
                        <a:pt x="180" y="534"/>
                      </a:lnTo>
                      <a:lnTo>
                        <a:pt x="174" y="522"/>
                      </a:lnTo>
                      <a:lnTo>
                        <a:pt x="174" y="516"/>
                      </a:lnTo>
                      <a:lnTo>
                        <a:pt x="168" y="504"/>
                      </a:lnTo>
                      <a:lnTo>
                        <a:pt x="156" y="492"/>
                      </a:lnTo>
                      <a:lnTo>
                        <a:pt x="150" y="480"/>
                      </a:lnTo>
                      <a:lnTo>
                        <a:pt x="138" y="480"/>
                      </a:lnTo>
                      <a:lnTo>
                        <a:pt x="144" y="486"/>
                      </a:lnTo>
                      <a:lnTo>
                        <a:pt x="144" y="498"/>
                      </a:lnTo>
                      <a:lnTo>
                        <a:pt x="138" y="504"/>
                      </a:lnTo>
                      <a:lnTo>
                        <a:pt x="132" y="504"/>
                      </a:lnTo>
                      <a:lnTo>
                        <a:pt x="120" y="498"/>
                      </a:lnTo>
                      <a:lnTo>
                        <a:pt x="114" y="492"/>
                      </a:lnTo>
                      <a:lnTo>
                        <a:pt x="108" y="492"/>
                      </a:lnTo>
                      <a:lnTo>
                        <a:pt x="102" y="498"/>
                      </a:lnTo>
                      <a:lnTo>
                        <a:pt x="90" y="522"/>
                      </a:lnTo>
                      <a:lnTo>
                        <a:pt x="84" y="528"/>
                      </a:lnTo>
                      <a:lnTo>
                        <a:pt x="84" y="534"/>
                      </a:lnTo>
                      <a:lnTo>
                        <a:pt x="18" y="588"/>
                      </a:lnTo>
                      <a:lnTo>
                        <a:pt x="18" y="642"/>
                      </a:lnTo>
                      <a:lnTo>
                        <a:pt x="12" y="654"/>
                      </a:lnTo>
                      <a:lnTo>
                        <a:pt x="12" y="666"/>
                      </a:lnTo>
                      <a:lnTo>
                        <a:pt x="6" y="672"/>
                      </a:lnTo>
                      <a:lnTo>
                        <a:pt x="6" y="678"/>
                      </a:lnTo>
                      <a:lnTo>
                        <a:pt x="0" y="690"/>
                      </a:lnTo>
                      <a:lnTo>
                        <a:pt x="24" y="684"/>
                      </a:lnTo>
                      <a:lnTo>
                        <a:pt x="24" y="708"/>
                      </a:lnTo>
                      <a:lnTo>
                        <a:pt x="36" y="732"/>
                      </a:lnTo>
                      <a:lnTo>
                        <a:pt x="60" y="744"/>
                      </a:lnTo>
                      <a:lnTo>
                        <a:pt x="66" y="750"/>
                      </a:lnTo>
                      <a:lnTo>
                        <a:pt x="84" y="726"/>
                      </a:lnTo>
                      <a:lnTo>
                        <a:pt x="66" y="756"/>
                      </a:lnTo>
                      <a:lnTo>
                        <a:pt x="84" y="786"/>
                      </a:lnTo>
                      <a:lnTo>
                        <a:pt x="102" y="792"/>
                      </a:lnTo>
                      <a:lnTo>
                        <a:pt x="102" y="840"/>
                      </a:lnTo>
                      <a:lnTo>
                        <a:pt x="90" y="840"/>
                      </a:lnTo>
                      <a:lnTo>
                        <a:pt x="90" y="870"/>
                      </a:lnTo>
                      <a:lnTo>
                        <a:pt x="102" y="882"/>
                      </a:lnTo>
                      <a:lnTo>
                        <a:pt x="198" y="882"/>
                      </a:lnTo>
                      <a:lnTo>
                        <a:pt x="216" y="864"/>
                      </a:lnTo>
                      <a:lnTo>
                        <a:pt x="228" y="882"/>
                      </a:lnTo>
                      <a:lnTo>
                        <a:pt x="258" y="882"/>
                      </a:lnTo>
                      <a:lnTo>
                        <a:pt x="270" y="870"/>
                      </a:lnTo>
                      <a:lnTo>
                        <a:pt x="276" y="870"/>
                      </a:lnTo>
                      <a:lnTo>
                        <a:pt x="288" y="876"/>
                      </a:lnTo>
                      <a:lnTo>
                        <a:pt x="294" y="876"/>
                      </a:lnTo>
                      <a:lnTo>
                        <a:pt x="342" y="870"/>
                      </a:lnTo>
                      <a:lnTo>
                        <a:pt x="342" y="888"/>
                      </a:lnTo>
                      <a:lnTo>
                        <a:pt x="372" y="888"/>
                      </a:lnTo>
                      <a:lnTo>
                        <a:pt x="390" y="882"/>
                      </a:lnTo>
                      <a:lnTo>
                        <a:pt x="438" y="882"/>
                      </a:lnTo>
                      <a:lnTo>
                        <a:pt x="450" y="888"/>
                      </a:lnTo>
                      <a:lnTo>
                        <a:pt x="456" y="894"/>
                      </a:lnTo>
                      <a:lnTo>
                        <a:pt x="468" y="894"/>
                      </a:lnTo>
                      <a:lnTo>
                        <a:pt x="474" y="900"/>
                      </a:lnTo>
                      <a:lnTo>
                        <a:pt x="510" y="900"/>
                      </a:lnTo>
                      <a:lnTo>
                        <a:pt x="534" y="924"/>
                      </a:lnTo>
                      <a:lnTo>
                        <a:pt x="540" y="882"/>
                      </a:lnTo>
                      <a:lnTo>
                        <a:pt x="546" y="876"/>
                      </a:lnTo>
                      <a:lnTo>
                        <a:pt x="534" y="864"/>
                      </a:lnTo>
                      <a:lnTo>
                        <a:pt x="534" y="834"/>
                      </a:lnTo>
                      <a:lnTo>
                        <a:pt x="528" y="816"/>
                      </a:lnTo>
                      <a:lnTo>
                        <a:pt x="516" y="810"/>
                      </a:lnTo>
                      <a:lnTo>
                        <a:pt x="510" y="798"/>
                      </a:lnTo>
                      <a:lnTo>
                        <a:pt x="498" y="792"/>
                      </a:lnTo>
                      <a:lnTo>
                        <a:pt x="486" y="780"/>
                      </a:lnTo>
                      <a:lnTo>
                        <a:pt x="474" y="756"/>
                      </a:lnTo>
                      <a:lnTo>
                        <a:pt x="468" y="750"/>
                      </a:lnTo>
                      <a:lnTo>
                        <a:pt x="468" y="708"/>
                      </a:lnTo>
                      <a:lnTo>
                        <a:pt x="462" y="708"/>
                      </a:lnTo>
                      <a:lnTo>
                        <a:pt x="444" y="690"/>
                      </a:lnTo>
                      <a:lnTo>
                        <a:pt x="438" y="690"/>
                      </a:lnTo>
                      <a:lnTo>
                        <a:pt x="438" y="642"/>
                      </a:lnTo>
                      <a:lnTo>
                        <a:pt x="420" y="630"/>
                      </a:lnTo>
                      <a:lnTo>
                        <a:pt x="432" y="618"/>
                      </a:lnTo>
                      <a:lnTo>
                        <a:pt x="432" y="582"/>
                      </a:lnTo>
                      <a:lnTo>
                        <a:pt x="426" y="582"/>
                      </a:lnTo>
                      <a:lnTo>
                        <a:pt x="414" y="576"/>
                      </a:lnTo>
                      <a:lnTo>
                        <a:pt x="414" y="570"/>
                      </a:lnTo>
                      <a:lnTo>
                        <a:pt x="426" y="558"/>
                      </a:lnTo>
                      <a:lnTo>
                        <a:pt x="438" y="552"/>
                      </a:lnTo>
                      <a:lnTo>
                        <a:pt x="444" y="546"/>
                      </a:lnTo>
                      <a:lnTo>
                        <a:pt x="450" y="546"/>
                      </a:lnTo>
                      <a:lnTo>
                        <a:pt x="456" y="510"/>
                      </a:lnTo>
                      <a:lnTo>
                        <a:pt x="462" y="510"/>
                      </a:lnTo>
                      <a:lnTo>
                        <a:pt x="468" y="498"/>
                      </a:lnTo>
                      <a:lnTo>
                        <a:pt x="468" y="480"/>
                      </a:lnTo>
                      <a:lnTo>
                        <a:pt x="474" y="474"/>
                      </a:lnTo>
                      <a:lnTo>
                        <a:pt x="480" y="462"/>
                      </a:lnTo>
                      <a:lnTo>
                        <a:pt x="492" y="450"/>
                      </a:lnTo>
                      <a:lnTo>
                        <a:pt x="498" y="450"/>
                      </a:lnTo>
                      <a:lnTo>
                        <a:pt x="498" y="438"/>
                      </a:lnTo>
                      <a:lnTo>
                        <a:pt x="492" y="420"/>
                      </a:lnTo>
                      <a:lnTo>
                        <a:pt x="486" y="408"/>
                      </a:lnTo>
                      <a:lnTo>
                        <a:pt x="486" y="390"/>
                      </a:lnTo>
                      <a:lnTo>
                        <a:pt x="474" y="366"/>
                      </a:lnTo>
                      <a:lnTo>
                        <a:pt x="462" y="354"/>
                      </a:lnTo>
                      <a:lnTo>
                        <a:pt x="450" y="348"/>
                      </a:lnTo>
                      <a:lnTo>
                        <a:pt x="432" y="336"/>
                      </a:lnTo>
                      <a:lnTo>
                        <a:pt x="420" y="324"/>
                      </a:lnTo>
                      <a:lnTo>
                        <a:pt x="414" y="312"/>
                      </a:lnTo>
                      <a:lnTo>
                        <a:pt x="402" y="300"/>
                      </a:lnTo>
                      <a:lnTo>
                        <a:pt x="390" y="276"/>
                      </a:lnTo>
                      <a:lnTo>
                        <a:pt x="390" y="264"/>
                      </a:lnTo>
                      <a:lnTo>
                        <a:pt x="396" y="258"/>
                      </a:lnTo>
                      <a:lnTo>
                        <a:pt x="408" y="252"/>
                      </a:lnTo>
                      <a:lnTo>
                        <a:pt x="504" y="252"/>
                      </a:lnTo>
                      <a:lnTo>
                        <a:pt x="486" y="234"/>
                      </a:lnTo>
                      <a:lnTo>
                        <a:pt x="480" y="222"/>
                      </a:lnTo>
                      <a:lnTo>
                        <a:pt x="468" y="216"/>
                      </a:lnTo>
                      <a:lnTo>
                        <a:pt x="462" y="204"/>
                      </a:lnTo>
                      <a:lnTo>
                        <a:pt x="462" y="186"/>
                      </a:lnTo>
                      <a:lnTo>
                        <a:pt x="456" y="168"/>
                      </a:lnTo>
                      <a:lnTo>
                        <a:pt x="456" y="132"/>
                      </a:lnTo>
                      <a:lnTo>
                        <a:pt x="462" y="132"/>
                      </a:lnTo>
                      <a:lnTo>
                        <a:pt x="462" y="96"/>
                      </a:lnTo>
                      <a:lnTo>
                        <a:pt x="456" y="84"/>
                      </a:lnTo>
                      <a:lnTo>
                        <a:pt x="444" y="78"/>
                      </a:lnTo>
                      <a:lnTo>
                        <a:pt x="450" y="42"/>
                      </a:lnTo>
                      <a:lnTo>
                        <a:pt x="444" y="42"/>
                      </a:lnTo>
                      <a:lnTo>
                        <a:pt x="438" y="36"/>
                      </a:lnTo>
                      <a:lnTo>
                        <a:pt x="426" y="36"/>
                      </a:lnTo>
                      <a:lnTo>
                        <a:pt x="420" y="3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6" name="Burundi" descr="© INSCALE GmbH, 15.06.2010"/>
                <p:cNvSpPr>
                  <a:spLocks/>
                </p:cNvSpPr>
                <p:nvPr/>
              </p:nvSpPr>
              <p:spPr bwMode="auto">
                <a:xfrm>
                  <a:off x="3180" y="2360"/>
                  <a:ext cx="34" cy="43"/>
                </a:xfrm>
                <a:custGeom>
                  <a:avLst/>
                  <a:gdLst>
                    <a:gd name="T0" fmla="*/ 2147483647 w 132"/>
                    <a:gd name="T1" fmla="*/ 2147483647 h 168"/>
                    <a:gd name="T2" fmla="*/ 2147483647 w 132"/>
                    <a:gd name="T3" fmla="*/ 2147483647 h 168"/>
                    <a:gd name="T4" fmla="*/ 2147483647 w 132"/>
                    <a:gd name="T5" fmla="*/ 2147483647 h 168"/>
                    <a:gd name="T6" fmla="*/ 2147483647 w 132"/>
                    <a:gd name="T7" fmla="*/ 2147483647 h 168"/>
                    <a:gd name="T8" fmla="*/ 2147483647 w 132"/>
                    <a:gd name="T9" fmla="*/ 2147483647 h 168"/>
                    <a:gd name="T10" fmla="*/ 2147483647 w 132"/>
                    <a:gd name="T11" fmla="*/ 2147483647 h 168"/>
                    <a:gd name="T12" fmla="*/ 2147483647 w 132"/>
                    <a:gd name="T13" fmla="*/ 2147483647 h 168"/>
                    <a:gd name="T14" fmla="*/ 2147483647 w 132"/>
                    <a:gd name="T15" fmla="*/ 2147483647 h 168"/>
                    <a:gd name="T16" fmla="*/ 2147483647 w 132"/>
                    <a:gd name="T17" fmla="*/ 2147483647 h 168"/>
                    <a:gd name="T18" fmla="*/ 2147483647 w 132"/>
                    <a:gd name="T19" fmla="*/ 2147483647 h 168"/>
                    <a:gd name="T20" fmla="*/ 2147483647 w 132"/>
                    <a:gd name="T21" fmla="*/ 2147483647 h 168"/>
                    <a:gd name="T22" fmla="*/ 2147483647 w 132"/>
                    <a:gd name="T23" fmla="*/ 2147483647 h 168"/>
                    <a:gd name="T24" fmla="*/ 2147483647 w 132"/>
                    <a:gd name="T25" fmla="*/ 2147483647 h 168"/>
                    <a:gd name="T26" fmla="*/ 2147483647 w 132"/>
                    <a:gd name="T27" fmla="*/ 2147483647 h 168"/>
                    <a:gd name="T28" fmla="*/ 2147483647 w 132"/>
                    <a:gd name="T29" fmla="*/ 2147483647 h 168"/>
                    <a:gd name="T30" fmla="*/ 2147483647 w 132"/>
                    <a:gd name="T31" fmla="*/ 2147483647 h 168"/>
                    <a:gd name="T32" fmla="*/ 2147483647 w 132"/>
                    <a:gd name="T33" fmla="*/ 2147483647 h 168"/>
                    <a:gd name="T34" fmla="*/ 2147483647 w 132"/>
                    <a:gd name="T35" fmla="*/ 2147483647 h 168"/>
                    <a:gd name="T36" fmla="*/ 2147483647 w 132"/>
                    <a:gd name="T37" fmla="*/ 2147483647 h 168"/>
                    <a:gd name="T38" fmla="*/ 2147483647 w 132"/>
                    <a:gd name="T39" fmla="*/ 2147483647 h 168"/>
                    <a:gd name="T40" fmla="*/ 2147483647 w 132"/>
                    <a:gd name="T41" fmla="*/ 2147483647 h 168"/>
                    <a:gd name="T42" fmla="*/ 2147483647 w 132"/>
                    <a:gd name="T43" fmla="*/ 2147483647 h 168"/>
                    <a:gd name="T44" fmla="*/ 2147483647 w 132"/>
                    <a:gd name="T45" fmla="*/ 2147483647 h 168"/>
                    <a:gd name="T46" fmla="*/ 2147483647 w 132"/>
                    <a:gd name="T47" fmla="*/ 0 h 168"/>
                    <a:gd name="T48" fmla="*/ 2147483647 w 132"/>
                    <a:gd name="T49" fmla="*/ 0 h 168"/>
                    <a:gd name="T50" fmla="*/ 2147483647 w 132"/>
                    <a:gd name="T51" fmla="*/ 0 h 168"/>
                    <a:gd name="T52" fmla="*/ 2147483647 w 132"/>
                    <a:gd name="T53" fmla="*/ 2147483647 h 168"/>
                    <a:gd name="T54" fmla="*/ 2147483647 w 132"/>
                    <a:gd name="T55" fmla="*/ 2147483647 h 168"/>
                    <a:gd name="T56" fmla="*/ 2147483647 w 132"/>
                    <a:gd name="T57" fmla="*/ 2147483647 h 168"/>
                    <a:gd name="T58" fmla="*/ 2147483647 w 132"/>
                    <a:gd name="T59" fmla="*/ 2147483647 h 168"/>
                    <a:gd name="T60" fmla="*/ 2147483647 w 132"/>
                    <a:gd name="T61" fmla="*/ 2147483647 h 168"/>
                    <a:gd name="T62" fmla="*/ 2147483647 w 132"/>
                    <a:gd name="T63" fmla="*/ 2147483647 h 168"/>
                    <a:gd name="T64" fmla="*/ 0 w 132"/>
                    <a:gd name="T65" fmla="*/ 2147483647 h 168"/>
                    <a:gd name="T66" fmla="*/ 2147483647 w 132"/>
                    <a:gd name="T67" fmla="*/ 2147483647 h 168"/>
                    <a:gd name="T68" fmla="*/ 2147483647 w 132"/>
                    <a:gd name="T69" fmla="*/ 2147483647 h 168"/>
                    <a:gd name="T70" fmla="*/ 2147483647 w 132"/>
                    <a:gd name="T71" fmla="*/ 2147483647 h 168"/>
                    <a:gd name="T72" fmla="*/ 2147483647 w 132"/>
                    <a:gd name="T73" fmla="*/ 2147483647 h 168"/>
                    <a:gd name="T74" fmla="*/ 2147483647 w 132"/>
                    <a:gd name="T75" fmla="*/ 2147483647 h 16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32"/>
                    <a:gd name="T115" fmla="*/ 0 h 168"/>
                    <a:gd name="T116" fmla="*/ 132 w 132"/>
                    <a:gd name="T117" fmla="*/ 168 h 16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32" h="168">
                      <a:moveTo>
                        <a:pt x="36" y="72"/>
                      </a:moveTo>
                      <a:lnTo>
                        <a:pt x="36" y="96"/>
                      </a:lnTo>
                      <a:lnTo>
                        <a:pt x="30" y="102"/>
                      </a:lnTo>
                      <a:lnTo>
                        <a:pt x="30" y="138"/>
                      </a:lnTo>
                      <a:lnTo>
                        <a:pt x="36" y="156"/>
                      </a:lnTo>
                      <a:lnTo>
                        <a:pt x="42" y="168"/>
                      </a:lnTo>
                      <a:lnTo>
                        <a:pt x="54" y="168"/>
                      </a:lnTo>
                      <a:lnTo>
                        <a:pt x="60" y="162"/>
                      </a:lnTo>
                      <a:lnTo>
                        <a:pt x="72" y="156"/>
                      </a:lnTo>
                      <a:lnTo>
                        <a:pt x="84" y="144"/>
                      </a:lnTo>
                      <a:lnTo>
                        <a:pt x="90" y="132"/>
                      </a:lnTo>
                      <a:lnTo>
                        <a:pt x="90" y="114"/>
                      </a:lnTo>
                      <a:lnTo>
                        <a:pt x="96" y="102"/>
                      </a:lnTo>
                      <a:lnTo>
                        <a:pt x="114" y="84"/>
                      </a:lnTo>
                      <a:lnTo>
                        <a:pt x="126" y="84"/>
                      </a:lnTo>
                      <a:lnTo>
                        <a:pt x="120" y="72"/>
                      </a:lnTo>
                      <a:lnTo>
                        <a:pt x="132" y="66"/>
                      </a:lnTo>
                      <a:lnTo>
                        <a:pt x="132" y="48"/>
                      </a:lnTo>
                      <a:lnTo>
                        <a:pt x="114" y="48"/>
                      </a:lnTo>
                      <a:lnTo>
                        <a:pt x="108" y="42"/>
                      </a:lnTo>
                      <a:lnTo>
                        <a:pt x="102" y="42"/>
                      </a:lnTo>
                      <a:lnTo>
                        <a:pt x="102" y="24"/>
                      </a:lnTo>
                      <a:lnTo>
                        <a:pt x="108" y="12"/>
                      </a:lnTo>
                      <a:lnTo>
                        <a:pt x="108" y="0"/>
                      </a:lnTo>
                      <a:lnTo>
                        <a:pt x="120" y="0"/>
                      </a:lnTo>
                      <a:lnTo>
                        <a:pt x="66" y="0"/>
                      </a:lnTo>
                      <a:lnTo>
                        <a:pt x="60" y="24"/>
                      </a:lnTo>
                      <a:lnTo>
                        <a:pt x="48" y="30"/>
                      </a:lnTo>
                      <a:lnTo>
                        <a:pt x="42" y="36"/>
                      </a:lnTo>
                      <a:lnTo>
                        <a:pt x="30" y="36"/>
                      </a:lnTo>
                      <a:lnTo>
                        <a:pt x="24" y="30"/>
                      </a:lnTo>
                      <a:lnTo>
                        <a:pt x="18" y="18"/>
                      </a:lnTo>
                      <a:lnTo>
                        <a:pt x="0" y="18"/>
                      </a:lnTo>
                      <a:lnTo>
                        <a:pt x="12" y="48"/>
                      </a:lnTo>
                      <a:lnTo>
                        <a:pt x="18" y="54"/>
                      </a:lnTo>
                      <a:lnTo>
                        <a:pt x="30" y="60"/>
                      </a:lnTo>
                      <a:lnTo>
                        <a:pt x="36" y="66"/>
                      </a:lnTo>
                      <a:lnTo>
                        <a:pt x="36" y="7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7" name="Burkina Faso" descr="© INSCALE GmbH, 15.06.2010"/>
                <p:cNvSpPr>
                  <a:spLocks/>
                </p:cNvSpPr>
                <p:nvPr/>
              </p:nvSpPr>
              <p:spPr bwMode="auto">
                <a:xfrm>
                  <a:off x="2552" y="2000"/>
                  <a:ext cx="146" cy="115"/>
                </a:xfrm>
                <a:custGeom>
                  <a:avLst/>
                  <a:gdLst>
                    <a:gd name="T0" fmla="*/ 2147483647 w 570"/>
                    <a:gd name="T1" fmla="*/ 2147483647 h 450"/>
                    <a:gd name="T2" fmla="*/ 2147483647 w 570"/>
                    <a:gd name="T3" fmla="*/ 2147483647 h 450"/>
                    <a:gd name="T4" fmla="*/ 2147483647 w 570"/>
                    <a:gd name="T5" fmla="*/ 2147483647 h 450"/>
                    <a:gd name="T6" fmla="*/ 2147483647 w 570"/>
                    <a:gd name="T7" fmla="*/ 2147483647 h 450"/>
                    <a:gd name="T8" fmla="*/ 2147483647 w 570"/>
                    <a:gd name="T9" fmla="*/ 2147483647 h 450"/>
                    <a:gd name="T10" fmla="*/ 2147483647 w 570"/>
                    <a:gd name="T11" fmla="*/ 2147483647 h 450"/>
                    <a:gd name="T12" fmla="*/ 2147483647 w 570"/>
                    <a:gd name="T13" fmla="*/ 2147483647 h 450"/>
                    <a:gd name="T14" fmla="*/ 2147483647 w 570"/>
                    <a:gd name="T15" fmla="*/ 2147483647 h 450"/>
                    <a:gd name="T16" fmla="*/ 2147483647 w 570"/>
                    <a:gd name="T17" fmla="*/ 2147483647 h 450"/>
                    <a:gd name="T18" fmla="*/ 2147483647 w 570"/>
                    <a:gd name="T19" fmla="*/ 2147483647 h 450"/>
                    <a:gd name="T20" fmla="*/ 2147483647 w 570"/>
                    <a:gd name="T21" fmla="*/ 2147483647 h 450"/>
                    <a:gd name="T22" fmla="*/ 2147483647 w 570"/>
                    <a:gd name="T23" fmla="*/ 2147483647 h 450"/>
                    <a:gd name="T24" fmla="*/ 2147483647 w 570"/>
                    <a:gd name="T25" fmla="*/ 2147483647 h 450"/>
                    <a:gd name="T26" fmla="*/ 2147483647 w 570"/>
                    <a:gd name="T27" fmla="*/ 2147483647 h 450"/>
                    <a:gd name="T28" fmla="*/ 2147483647 w 570"/>
                    <a:gd name="T29" fmla="*/ 2147483647 h 450"/>
                    <a:gd name="T30" fmla="*/ 2147483647 w 570"/>
                    <a:gd name="T31" fmla="*/ 2147483647 h 450"/>
                    <a:gd name="T32" fmla="*/ 2147483647 w 570"/>
                    <a:gd name="T33" fmla="*/ 2147483647 h 450"/>
                    <a:gd name="T34" fmla="*/ 2147483647 w 570"/>
                    <a:gd name="T35" fmla="*/ 2147483647 h 450"/>
                    <a:gd name="T36" fmla="*/ 2147483647 w 570"/>
                    <a:gd name="T37" fmla="*/ 2147483647 h 450"/>
                    <a:gd name="T38" fmla="*/ 2147483647 w 570"/>
                    <a:gd name="T39" fmla="*/ 2147483647 h 450"/>
                    <a:gd name="T40" fmla="*/ 2147483647 w 570"/>
                    <a:gd name="T41" fmla="*/ 2147483647 h 450"/>
                    <a:gd name="T42" fmla="*/ 2147483647 w 570"/>
                    <a:gd name="T43" fmla="*/ 2147483647 h 450"/>
                    <a:gd name="T44" fmla="*/ 2147483647 w 570"/>
                    <a:gd name="T45" fmla="*/ 2147483647 h 450"/>
                    <a:gd name="T46" fmla="*/ 2147483647 w 570"/>
                    <a:gd name="T47" fmla="*/ 2147483647 h 450"/>
                    <a:gd name="T48" fmla="*/ 2147483647 w 570"/>
                    <a:gd name="T49" fmla="*/ 2147483647 h 450"/>
                    <a:gd name="T50" fmla="*/ 2147483647 w 570"/>
                    <a:gd name="T51" fmla="*/ 2147483647 h 450"/>
                    <a:gd name="T52" fmla="*/ 2147483647 w 570"/>
                    <a:gd name="T53" fmla="*/ 2147483647 h 450"/>
                    <a:gd name="T54" fmla="*/ 2147483647 w 570"/>
                    <a:gd name="T55" fmla="*/ 2147483647 h 450"/>
                    <a:gd name="T56" fmla="*/ 2147483647 w 570"/>
                    <a:gd name="T57" fmla="*/ 2147483647 h 450"/>
                    <a:gd name="T58" fmla="*/ 2147483647 w 570"/>
                    <a:gd name="T59" fmla="*/ 2147483647 h 450"/>
                    <a:gd name="T60" fmla="*/ 2147483647 w 570"/>
                    <a:gd name="T61" fmla="*/ 2147483647 h 450"/>
                    <a:gd name="T62" fmla="*/ 2147483647 w 570"/>
                    <a:gd name="T63" fmla="*/ 2147483647 h 450"/>
                    <a:gd name="T64" fmla="*/ 2147483647 w 570"/>
                    <a:gd name="T65" fmla="*/ 2147483647 h 450"/>
                    <a:gd name="T66" fmla="*/ 2147483647 w 570"/>
                    <a:gd name="T67" fmla="*/ 0 h 450"/>
                    <a:gd name="T68" fmla="*/ 2147483647 w 570"/>
                    <a:gd name="T69" fmla="*/ 2147483647 h 450"/>
                    <a:gd name="T70" fmla="*/ 2147483647 w 570"/>
                    <a:gd name="T71" fmla="*/ 2147483647 h 450"/>
                    <a:gd name="T72" fmla="*/ 2147483647 w 570"/>
                    <a:gd name="T73" fmla="*/ 2147483647 h 450"/>
                    <a:gd name="T74" fmla="*/ 2147483647 w 570"/>
                    <a:gd name="T75" fmla="*/ 2147483647 h 450"/>
                    <a:gd name="T76" fmla="*/ 2147483647 w 570"/>
                    <a:gd name="T77" fmla="*/ 2147483647 h 450"/>
                    <a:gd name="T78" fmla="*/ 2147483647 w 570"/>
                    <a:gd name="T79" fmla="*/ 2147483647 h 450"/>
                    <a:gd name="T80" fmla="*/ 2147483647 w 570"/>
                    <a:gd name="T81" fmla="*/ 2147483647 h 450"/>
                    <a:gd name="T82" fmla="*/ 2147483647 w 570"/>
                    <a:gd name="T83" fmla="*/ 2147483647 h 450"/>
                    <a:gd name="T84" fmla="*/ 2147483647 w 570"/>
                    <a:gd name="T85" fmla="*/ 2147483647 h 450"/>
                    <a:gd name="T86" fmla="*/ 2147483647 w 570"/>
                    <a:gd name="T87" fmla="*/ 2147483647 h 450"/>
                    <a:gd name="T88" fmla="*/ 2147483647 w 570"/>
                    <a:gd name="T89" fmla="*/ 2147483647 h 450"/>
                    <a:gd name="T90" fmla="*/ 2147483647 w 570"/>
                    <a:gd name="T91" fmla="*/ 2147483647 h 450"/>
                    <a:gd name="T92" fmla="*/ 2147483647 w 570"/>
                    <a:gd name="T93" fmla="*/ 2147483647 h 450"/>
                    <a:gd name="T94" fmla="*/ 2147483647 w 570"/>
                    <a:gd name="T95" fmla="*/ 2147483647 h 450"/>
                    <a:gd name="T96" fmla="*/ 2147483647 w 570"/>
                    <a:gd name="T97" fmla="*/ 2147483647 h 450"/>
                    <a:gd name="T98" fmla="*/ 2147483647 w 570"/>
                    <a:gd name="T99" fmla="*/ 2147483647 h 450"/>
                    <a:gd name="T100" fmla="*/ 2147483647 w 570"/>
                    <a:gd name="T101" fmla="*/ 2147483647 h 450"/>
                    <a:gd name="T102" fmla="*/ 2147483647 w 570"/>
                    <a:gd name="T103" fmla="*/ 2147483647 h 45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70"/>
                    <a:gd name="T157" fmla="*/ 0 h 450"/>
                    <a:gd name="T158" fmla="*/ 570 w 570"/>
                    <a:gd name="T159" fmla="*/ 450 h 45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70" h="450">
                      <a:moveTo>
                        <a:pt x="0" y="312"/>
                      </a:moveTo>
                      <a:lnTo>
                        <a:pt x="6" y="366"/>
                      </a:lnTo>
                      <a:lnTo>
                        <a:pt x="6" y="390"/>
                      </a:lnTo>
                      <a:lnTo>
                        <a:pt x="30" y="384"/>
                      </a:lnTo>
                      <a:lnTo>
                        <a:pt x="30" y="390"/>
                      </a:lnTo>
                      <a:lnTo>
                        <a:pt x="36" y="396"/>
                      </a:lnTo>
                      <a:lnTo>
                        <a:pt x="36" y="408"/>
                      </a:lnTo>
                      <a:lnTo>
                        <a:pt x="42" y="420"/>
                      </a:lnTo>
                      <a:lnTo>
                        <a:pt x="54" y="426"/>
                      </a:lnTo>
                      <a:lnTo>
                        <a:pt x="60" y="432"/>
                      </a:lnTo>
                      <a:lnTo>
                        <a:pt x="72" y="432"/>
                      </a:lnTo>
                      <a:lnTo>
                        <a:pt x="78" y="438"/>
                      </a:lnTo>
                      <a:lnTo>
                        <a:pt x="90" y="438"/>
                      </a:lnTo>
                      <a:lnTo>
                        <a:pt x="96" y="432"/>
                      </a:lnTo>
                      <a:lnTo>
                        <a:pt x="96" y="426"/>
                      </a:lnTo>
                      <a:lnTo>
                        <a:pt x="120" y="414"/>
                      </a:lnTo>
                      <a:lnTo>
                        <a:pt x="150" y="414"/>
                      </a:lnTo>
                      <a:lnTo>
                        <a:pt x="168" y="420"/>
                      </a:lnTo>
                      <a:lnTo>
                        <a:pt x="186" y="438"/>
                      </a:lnTo>
                      <a:lnTo>
                        <a:pt x="186" y="450"/>
                      </a:lnTo>
                      <a:lnTo>
                        <a:pt x="204" y="444"/>
                      </a:lnTo>
                      <a:lnTo>
                        <a:pt x="198" y="450"/>
                      </a:lnTo>
                      <a:lnTo>
                        <a:pt x="198" y="396"/>
                      </a:lnTo>
                      <a:lnTo>
                        <a:pt x="192" y="366"/>
                      </a:lnTo>
                      <a:lnTo>
                        <a:pt x="186" y="366"/>
                      </a:lnTo>
                      <a:lnTo>
                        <a:pt x="186" y="348"/>
                      </a:lnTo>
                      <a:lnTo>
                        <a:pt x="192" y="336"/>
                      </a:lnTo>
                      <a:lnTo>
                        <a:pt x="198" y="330"/>
                      </a:lnTo>
                      <a:lnTo>
                        <a:pt x="354" y="330"/>
                      </a:lnTo>
                      <a:lnTo>
                        <a:pt x="378" y="318"/>
                      </a:lnTo>
                      <a:lnTo>
                        <a:pt x="396" y="324"/>
                      </a:lnTo>
                      <a:lnTo>
                        <a:pt x="414" y="324"/>
                      </a:lnTo>
                      <a:lnTo>
                        <a:pt x="438" y="330"/>
                      </a:lnTo>
                      <a:lnTo>
                        <a:pt x="456" y="330"/>
                      </a:lnTo>
                      <a:lnTo>
                        <a:pt x="462" y="318"/>
                      </a:lnTo>
                      <a:lnTo>
                        <a:pt x="474" y="318"/>
                      </a:lnTo>
                      <a:lnTo>
                        <a:pt x="480" y="306"/>
                      </a:lnTo>
                      <a:lnTo>
                        <a:pt x="498" y="288"/>
                      </a:lnTo>
                      <a:lnTo>
                        <a:pt x="528" y="288"/>
                      </a:lnTo>
                      <a:lnTo>
                        <a:pt x="534" y="294"/>
                      </a:lnTo>
                      <a:lnTo>
                        <a:pt x="534" y="282"/>
                      </a:lnTo>
                      <a:lnTo>
                        <a:pt x="540" y="282"/>
                      </a:lnTo>
                      <a:lnTo>
                        <a:pt x="546" y="276"/>
                      </a:lnTo>
                      <a:lnTo>
                        <a:pt x="558" y="276"/>
                      </a:lnTo>
                      <a:lnTo>
                        <a:pt x="564" y="258"/>
                      </a:lnTo>
                      <a:lnTo>
                        <a:pt x="570" y="252"/>
                      </a:lnTo>
                      <a:lnTo>
                        <a:pt x="564" y="252"/>
                      </a:lnTo>
                      <a:lnTo>
                        <a:pt x="540" y="216"/>
                      </a:lnTo>
                      <a:lnTo>
                        <a:pt x="564" y="210"/>
                      </a:lnTo>
                      <a:lnTo>
                        <a:pt x="558" y="198"/>
                      </a:lnTo>
                      <a:lnTo>
                        <a:pt x="546" y="186"/>
                      </a:lnTo>
                      <a:lnTo>
                        <a:pt x="534" y="186"/>
                      </a:lnTo>
                      <a:lnTo>
                        <a:pt x="522" y="198"/>
                      </a:lnTo>
                      <a:lnTo>
                        <a:pt x="504" y="198"/>
                      </a:lnTo>
                      <a:lnTo>
                        <a:pt x="498" y="186"/>
                      </a:lnTo>
                      <a:lnTo>
                        <a:pt x="486" y="180"/>
                      </a:lnTo>
                      <a:lnTo>
                        <a:pt x="462" y="156"/>
                      </a:lnTo>
                      <a:lnTo>
                        <a:pt x="462" y="150"/>
                      </a:lnTo>
                      <a:lnTo>
                        <a:pt x="480" y="132"/>
                      </a:lnTo>
                      <a:lnTo>
                        <a:pt x="468" y="132"/>
                      </a:lnTo>
                      <a:lnTo>
                        <a:pt x="468" y="114"/>
                      </a:lnTo>
                      <a:lnTo>
                        <a:pt x="444" y="114"/>
                      </a:lnTo>
                      <a:lnTo>
                        <a:pt x="432" y="108"/>
                      </a:lnTo>
                      <a:lnTo>
                        <a:pt x="420" y="84"/>
                      </a:lnTo>
                      <a:lnTo>
                        <a:pt x="420" y="60"/>
                      </a:lnTo>
                      <a:lnTo>
                        <a:pt x="414" y="48"/>
                      </a:lnTo>
                      <a:lnTo>
                        <a:pt x="414" y="12"/>
                      </a:lnTo>
                      <a:lnTo>
                        <a:pt x="390" y="0"/>
                      </a:lnTo>
                      <a:lnTo>
                        <a:pt x="342" y="0"/>
                      </a:lnTo>
                      <a:lnTo>
                        <a:pt x="324" y="18"/>
                      </a:lnTo>
                      <a:lnTo>
                        <a:pt x="300" y="18"/>
                      </a:lnTo>
                      <a:lnTo>
                        <a:pt x="282" y="42"/>
                      </a:lnTo>
                      <a:lnTo>
                        <a:pt x="258" y="42"/>
                      </a:lnTo>
                      <a:lnTo>
                        <a:pt x="258" y="60"/>
                      </a:lnTo>
                      <a:lnTo>
                        <a:pt x="252" y="66"/>
                      </a:lnTo>
                      <a:lnTo>
                        <a:pt x="252" y="72"/>
                      </a:lnTo>
                      <a:lnTo>
                        <a:pt x="240" y="72"/>
                      </a:lnTo>
                      <a:lnTo>
                        <a:pt x="228" y="60"/>
                      </a:lnTo>
                      <a:lnTo>
                        <a:pt x="222" y="60"/>
                      </a:lnTo>
                      <a:lnTo>
                        <a:pt x="216" y="66"/>
                      </a:lnTo>
                      <a:lnTo>
                        <a:pt x="210" y="78"/>
                      </a:lnTo>
                      <a:lnTo>
                        <a:pt x="198" y="84"/>
                      </a:lnTo>
                      <a:lnTo>
                        <a:pt x="192" y="96"/>
                      </a:lnTo>
                      <a:lnTo>
                        <a:pt x="186" y="102"/>
                      </a:lnTo>
                      <a:lnTo>
                        <a:pt x="186" y="108"/>
                      </a:lnTo>
                      <a:lnTo>
                        <a:pt x="168" y="108"/>
                      </a:lnTo>
                      <a:lnTo>
                        <a:pt x="168" y="144"/>
                      </a:lnTo>
                      <a:lnTo>
                        <a:pt x="144" y="150"/>
                      </a:lnTo>
                      <a:lnTo>
                        <a:pt x="114" y="120"/>
                      </a:lnTo>
                      <a:lnTo>
                        <a:pt x="96" y="150"/>
                      </a:lnTo>
                      <a:lnTo>
                        <a:pt x="102" y="156"/>
                      </a:lnTo>
                      <a:lnTo>
                        <a:pt x="102" y="186"/>
                      </a:lnTo>
                      <a:lnTo>
                        <a:pt x="84" y="186"/>
                      </a:lnTo>
                      <a:lnTo>
                        <a:pt x="84" y="216"/>
                      </a:lnTo>
                      <a:lnTo>
                        <a:pt x="78" y="222"/>
                      </a:lnTo>
                      <a:lnTo>
                        <a:pt x="72" y="222"/>
                      </a:lnTo>
                      <a:lnTo>
                        <a:pt x="78" y="228"/>
                      </a:lnTo>
                      <a:lnTo>
                        <a:pt x="78" y="240"/>
                      </a:lnTo>
                      <a:lnTo>
                        <a:pt x="42" y="240"/>
                      </a:lnTo>
                      <a:lnTo>
                        <a:pt x="36" y="246"/>
                      </a:lnTo>
                      <a:lnTo>
                        <a:pt x="30" y="246"/>
                      </a:lnTo>
                      <a:lnTo>
                        <a:pt x="12" y="258"/>
                      </a:lnTo>
                      <a:lnTo>
                        <a:pt x="36" y="288"/>
                      </a:lnTo>
                      <a:lnTo>
                        <a:pt x="24" y="312"/>
                      </a:lnTo>
                      <a:lnTo>
                        <a:pt x="0" y="3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8" name="Botswana" descr="© INSCALE GmbH, 15.06.2010"/>
                <p:cNvSpPr>
                  <a:spLocks/>
                </p:cNvSpPr>
                <p:nvPr/>
              </p:nvSpPr>
              <p:spPr bwMode="auto">
                <a:xfrm>
                  <a:off x="3011" y="2676"/>
                  <a:ext cx="166" cy="187"/>
                </a:xfrm>
                <a:custGeom>
                  <a:avLst/>
                  <a:gdLst>
                    <a:gd name="T0" fmla="*/ 2147483647 w 648"/>
                    <a:gd name="T1" fmla="*/ 2147483647 h 732"/>
                    <a:gd name="T2" fmla="*/ 2147483647 w 648"/>
                    <a:gd name="T3" fmla="*/ 2147483647 h 732"/>
                    <a:gd name="T4" fmla="*/ 2147483647 w 648"/>
                    <a:gd name="T5" fmla="*/ 2147483647 h 732"/>
                    <a:gd name="T6" fmla="*/ 2147483647 w 648"/>
                    <a:gd name="T7" fmla="*/ 2147483647 h 732"/>
                    <a:gd name="T8" fmla="*/ 2147483647 w 648"/>
                    <a:gd name="T9" fmla="*/ 2147483647 h 732"/>
                    <a:gd name="T10" fmla="*/ 2147483647 w 648"/>
                    <a:gd name="T11" fmla="*/ 2147483647 h 732"/>
                    <a:gd name="T12" fmla="*/ 2147483647 w 648"/>
                    <a:gd name="T13" fmla="*/ 2147483647 h 732"/>
                    <a:gd name="T14" fmla="*/ 2147483647 w 648"/>
                    <a:gd name="T15" fmla="*/ 2147483647 h 732"/>
                    <a:gd name="T16" fmla="*/ 2147483647 w 648"/>
                    <a:gd name="T17" fmla="*/ 2147483647 h 732"/>
                    <a:gd name="T18" fmla="*/ 2147483647 w 648"/>
                    <a:gd name="T19" fmla="*/ 2147483647 h 732"/>
                    <a:gd name="T20" fmla="*/ 2147483647 w 648"/>
                    <a:gd name="T21" fmla="*/ 2147483647 h 732"/>
                    <a:gd name="T22" fmla="*/ 2147483647 w 648"/>
                    <a:gd name="T23" fmla="*/ 2147483647 h 732"/>
                    <a:gd name="T24" fmla="*/ 2147483647 w 648"/>
                    <a:gd name="T25" fmla="*/ 2147483647 h 732"/>
                    <a:gd name="T26" fmla="*/ 2147483647 w 648"/>
                    <a:gd name="T27" fmla="*/ 2147483647 h 732"/>
                    <a:gd name="T28" fmla="*/ 2147483647 w 648"/>
                    <a:gd name="T29" fmla="*/ 2147483647 h 732"/>
                    <a:gd name="T30" fmla="*/ 2147483647 w 648"/>
                    <a:gd name="T31" fmla="*/ 2147483647 h 732"/>
                    <a:gd name="T32" fmla="*/ 2147483647 w 648"/>
                    <a:gd name="T33" fmla="*/ 2147483647 h 732"/>
                    <a:gd name="T34" fmla="*/ 2147483647 w 648"/>
                    <a:gd name="T35" fmla="*/ 2147483647 h 732"/>
                    <a:gd name="T36" fmla="*/ 2147483647 w 648"/>
                    <a:gd name="T37" fmla="*/ 2147483647 h 732"/>
                    <a:gd name="T38" fmla="*/ 2147483647 w 648"/>
                    <a:gd name="T39" fmla="*/ 2147483647 h 732"/>
                    <a:gd name="T40" fmla="*/ 2147483647 w 648"/>
                    <a:gd name="T41" fmla="*/ 2147483647 h 732"/>
                    <a:gd name="T42" fmla="*/ 2147483647 w 648"/>
                    <a:gd name="T43" fmla="*/ 2147483647 h 732"/>
                    <a:gd name="T44" fmla="*/ 2147483647 w 648"/>
                    <a:gd name="T45" fmla="*/ 2147483647 h 732"/>
                    <a:gd name="T46" fmla="*/ 2147483647 w 648"/>
                    <a:gd name="T47" fmla="*/ 2147483647 h 732"/>
                    <a:gd name="T48" fmla="*/ 2147483647 w 648"/>
                    <a:gd name="T49" fmla="*/ 2147483647 h 732"/>
                    <a:gd name="T50" fmla="*/ 2147483647 w 648"/>
                    <a:gd name="T51" fmla="*/ 2147483647 h 732"/>
                    <a:gd name="T52" fmla="*/ 2147483647 w 648"/>
                    <a:gd name="T53" fmla="*/ 2147483647 h 732"/>
                    <a:gd name="T54" fmla="*/ 2147483647 w 648"/>
                    <a:gd name="T55" fmla="*/ 2147483647 h 732"/>
                    <a:gd name="T56" fmla="*/ 2147483647 w 648"/>
                    <a:gd name="T57" fmla="*/ 2147483647 h 732"/>
                    <a:gd name="T58" fmla="*/ 2147483647 w 648"/>
                    <a:gd name="T59" fmla="*/ 2147483647 h 732"/>
                    <a:gd name="T60" fmla="*/ 2147483647 w 648"/>
                    <a:gd name="T61" fmla="*/ 2147483647 h 732"/>
                    <a:gd name="T62" fmla="*/ 2147483647 w 648"/>
                    <a:gd name="T63" fmla="*/ 2147483647 h 732"/>
                    <a:gd name="T64" fmla="*/ 2147483647 w 648"/>
                    <a:gd name="T65" fmla="*/ 2147483647 h 732"/>
                    <a:gd name="T66" fmla="*/ 2147483647 w 648"/>
                    <a:gd name="T67" fmla="*/ 2147483647 h 732"/>
                    <a:gd name="T68" fmla="*/ 2147483647 w 648"/>
                    <a:gd name="T69" fmla="*/ 2147483647 h 732"/>
                    <a:gd name="T70" fmla="*/ 2147483647 w 648"/>
                    <a:gd name="T71" fmla="*/ 2147483647 h 732"/>
                    <a:gd name="T72" fmla="*/ 2147483647 w 648"/>
                    <a:gd name="T73" fmla="*/ 2147483647 h 732"/>
                    <a:gd name="T74" fmla="*/ 2147483647 w 648"/>
                    <a:gd name="T75" fmla="*/ 2147483647 h 732"/>
                    <a:gd name="T76" fmla="*/ 2147483647 w 648"/>
                    <a:gd name="T77" fmla="*/ 2147483647 h 732"/>
                    <a:gd name="T78" fmla="*/ 2147483647 w 648"/>
                    <a:gd name="T79" fmla="*/ 2147483647 h 732"/>
                    <a:gd name="T80" fmla="*/ 2147483647 w 648"/>
                    <a:gd name="T81" fmla="*/ 2147483647 h 732"/>
                    <a:gd name="T82" fmla="*/ 2147483647 w 648"/>
                    <a:gd name="T83" fmla="*/ 2147483647 h 732"/>
                    <a:gd name="T84" fmla="*/ 2147483647 w 648"/>
                    <a:gd name="T85" fmla="*/ 2147483647 h 732"/>
                    <a:gd name="T86" fmla="*/ 2147483647 w 648"/>
                    <a:gd name="T87" fmla="*/ 2147483647 h 732"/>
                    <a:gd name="T88" fmla="*/ 2147483647 w 648"/>
                    <a:gd name="T89" fmla="*/ 2147483647 h 732"/>
                    <a:gd name="T90" fmla="*/ 2147483647 w 648"/>
                    <a:gd name="T91" fmla="*/ 2147483647 h 732"/>
                    <a:gd name="T92" fmla="*/ 2147483647 w 648"/>
                    <a:gd name="T93" fmla="*/ 2147483647 h 732"/>
                    <a:gd name="T94" fmla="*/ 2147483647 w 648"/>
                    <a:gd name="T95" fmla="*/ 0 h 732"/>
                    <a:gd name="T96" fmla="*/ 2147483647 w 648"/>
                    <a:gd name="T97" fmla="*/ 2147483647 h 732"/>
                    <a:gd name="T98" fmla="*/ 2147483647 w 648"/>
                    <a:gd name="T99" fmla="*/ 2147483647 h 732"/>
                    <a:gd name="T100" fmla="*/ 2147483647 w 648"/>
                    <a:gd name="T101" fmla="*/ 2147483647 h 732"/>
                    <a:gd name="T102" fmla="*/ 2147483647 w 648"/>
                    <a:gd name="T103" fmla="*/ 2147483647 h 732"/>
                    <a:gd name="T104" fmla="*/ 2147483647 w 648"/>
                    <a:gd name="T105" fmla="*/ 2147483647 h 732"/>
                    <a:gd name="T106" fmla="*/ 2147483647 w 648"/>
                    <a:gd name="T107" fmla="*/ 2147483647 h 732"/>
                    <a:gd name="T108" fmla="*/ 2147483647 w 648"/>
                    <a:gd name="T109" fmla="*/ 2147483647 h 732"/>
                    <a:gd name="T110" fmla="*/ 2147483647 w 648"/>
                    <a:gd name="T111" fmla="*/ 2147483647 h 732"/>
                    <a:gd name="T112" fmla="*/ 2147483647 w 648"/>
                    <a:gd name="T113" fmla="*/ 2147483647 h 732"/>
                    <a:gd name="T114" fmla="*/ 0 w 648"/>
                    <a:gd name="T115" fmla="*/ 2147483647 h 73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48"/>
                    <a:gd name="T175" fmla="*/ 0 h 732"/>
                    <a:gd name="T176" fmla="*/ 648 w 648"/>
                    <a:gd name="T177" fmla="*/ 732 h 73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48" h="732">
                      <a:moveTo>
                        <a:pt x="0" y="570"/>
                      </a:moveTo>
                      <a:lnTo>
                        <a:pt x="12" y="576"/>
                      </a:lnTo>
                      <a:lnTo>
                        <a:pt x="18" y="582"/>
                      </a:lnTo>
                      <a:lnTo>
                        <a:pt x="30" y="588"/>
                      </a:lnTo>
                      <a:lnTo>
                        <a:pt x="36" y="594"/>
                      </a:lnTo>
                      <a:lnTo>
                        <a:pt x="42" y="612"/>
                      </a:lnTo>
                      <a:lnTo>
                        <a:pt x="48" y="624"/>
                      </a:lnTo>
                      <a:lnTo>
                        <a:pt x="48" y="642"/>
                      </a:lnTo>
                      <a:lnTo>
                        <a:pt x="54" y="648"/>
                      </a:lnTo>
                      <a:lnTo>
                        <a:pt x="54" y="672"/>
                      </a:lnTo>
                      <a:lnTo>
                        <a:pt x="48" y="684"/>
                      </a:lnTo>
                      <a:lnTo>
                        <a:pt x="48" y="690"/>
                      </a:lnTo>
                      <a:lnTo>
                        <a:pt x="42" y="702"/>
                      </a:lnTo>
                      <a:lnTo>
                        <a:pt x="42" y="732"/>
                      </a:lnTo>
                      <a:lnTo>
                        <a:pt x="120" y="732"/>
                      </a:lnTo>
                      <a:lnTo>
                        <a:pt x="120" y="714"/>
                      </a:lnTo>
                      <a:lnTo>
                        <a:pt x="144" y="714"/>
                      </a:lnTo>
                      <a:lnTo>
                        <a:pt x="144" y="708"/>
                      </a:lnTo>
                      <a:lnTo>
                        <a:pt x="150" y="702"/>
                      </a:lnTo>
                      <a:lnTo>
                        <a:pt x="156" y="690"/>
                      </a:lnTo>
                      <a:lnTo>
                        <a:pt x="162" y="684"/>
                      </a:lnTo>
                      <a:lnTo>
                        <a:pt x="168" y="684"/>
                      </a:lnTo>
                      <a:lnTo>
                        <a:pt x="174" y="678"/>
                      </a:lnTo>
                      <a:lnTo>
                        <a:pt x="186" y="678"/>
                      </a:lnTo>
                      <a:lnTo>
                        <a:pt x="186" y="654"/>
                      </a:lnTo>
                      <a:lnTo>
                        <a:pt x="192" y="642"/>
                      </a:lnTo>
                      <a:lnTo>
                        <a:pt x="192" y="630"/>
                      </a:lnTo>
                      <a:lnTo>
                        <a:pt x="198" y="618"/>
                      </a:lnTo>
                      <a:lnTo>
                        <a:pt x="204" y="612"/>
                      </a:lnTo>
                      <a:lnTo>
                        <a:pt x="216" y="606"/>
                      </a:lnTo>
                      <a:lnTo>
                        <a:pt x="228" y="606"/>
                      </a:lnTo>
                      <a:lnTo>
                        <a:pt x="240" y="612"/>
                      </a:lnTo>
                      <a:lnTo>
                        <a:pt x="246" y="618"/>
                      </a:lnTo>
                      <a:lnTo>
                        <a:pt x="258" y="624"/>
                      </a:lnTo>
                      <a:lnTo>
                        <a:pt x="270" y="636"/>
                      </a:lnTo>
                      <a:lnTo>
                        <a:pt x="300" y="636"/>
                      </a:lnTo>
                      <a:lnTo>
                        <a:pt x="306" y="642"/>
                      </a:lnTo>
                      <a:lnTo>
                        <a:pt x="318" y="648"/>
                      </a:lnTo>
                      <a:lnTo>
                        <a:pt x="324" y="654"/>
                      </a:lnTo>
                      <a:lnTo>
                        <a:pt x="336" y="654"/>
                      </a:lnTo>
                      <a:lnTo>
                        <a:pt x="348" y="648"/>
                      </a:lnTo>
                      <a:lnTo>
                        <a:pt x="354" y="642"/>
                      </a:lnTo>
                      <a:lnTo>
                        <a:pt x="360" y="648"/>
                      </a:lnTo>
                      <a:lnTo>
                        <a:pt x="372" y="648"/>
                      </a:lnTo>
                      <a:lnTo>
                        <a:pt x="384" y="642"/>
                      </a:lnTo>
                      <a:lnTo>
                        <a:pt x="390" y="636"/>
                      </a:lnTo>
                      <a:lnTo>
                        <a:pt x="396" y="624"/>
                      </a:lnTo>
                      <a:lnTo>
                        <a:pt x="402" y="606"/>
                      </a:lnTo>
                      <a:lnTo>
                        <a:pt x="408" y="594"/>
                      </a:lnTo>
                      <a:lnTo>
                        <a:pt x="408" y="582"/>
                      </a:lnTo>
                      <a:lnTo>
                        <a:pt x="426" y="564"/>
                      </a:lnTo>
                      <a:lnTo>
                        <a:pt x="444" y="558"/>
                      </a:lnTo>
                      <a:lnTo>
                        <a:pt x="456" y="552"/>
                      </a:lnTo>
                      <a:lnTo>
                        <a:pt x="462" y="546"/>
                      </a:lnTo>
                      <a:lnTo>
                        <a:pt x="468" y="534"/>
                      </a:lnTo>
                      <a:lnTo>
                        <a:pt x="480" y="528"/>
                      </a:lnTo>
                      <a:lnTo>
                        <a:pt x="480" y="492"/>
                      </a:lnTo>
                      <a:lnTo>
                        <a:pt x="492" y="468"/>
                      </a:lnTo>
                      <a:lnTo>
                        <a:pt x="504" y="462"/>
                      </a:lnTo>
                      <a:lnTo>
                        <a:pt x="510" y="462"/>
                      </a:lnTo>
                      <a:lnTo>
                        <a:pt x="522" y="456"/>
                      </a:lnTo>
                      <a:lnTo>
                        <a:pt x="564" y="414"/>
                      </a:lnTo>
                      <a:lnTo>
                        <a:pt x="576" y="390"/>
                      </a:lnTo>
                      <a:lnTo>
                        <a:pt x="582" y="384"/>
                      </a:lnTo>
                      <a:lnTo>
                        <a:pt x="594" y="384"/>
                      </a:lnTo>
                      <a:lnTo>
                        <a:pt x="606" y="378"/>
                      </a:lnTo>
                      <a:lnTo>
                        <a:pt x="618" y="378"/>
                      </a:lnTo>
                      <a:lnTo>
                        <a:pt x="630" y="354"/>
                      </a:lnTo>
                      <a:lnTo>
                        <a:pt x="648" y="354"/>
                      </a:lnTo>
                      <a:lnTo>
                        <a:pt x="648" y="348"/>
                      </a:lnTo>
                      <a:lnTo>
                        <a:pt x="642" y="336"/>
                      </a:lnTo>
                      <a:lnTo>
                        <a:pt x="624" y="318"/>
                      </a:lnTo>
                      <a:lnTo>
                        <a:pt x="606" y="312"/>
                      </a:lnTo>
                      <a:lnTo>
                        <a:pt x="594" y="312"/>
                      </a:lnTo>
                      <a:lnTo>
                        <a:pt x="576" y="306"/>
                      </a:lnTo>
                      <a:lnTo>
                        <a:pt x="564" y="306"/>
                      </a:lnTo>
                      <a:lnTo>
                        <a:pt x="564" y="276"/>
                      </a:lnTo>
                      <a:lnTo>
                        <a:pt x="546" y="276"/>
                      </a:lnTo>
                      <a:lnTo>
                        <a:pt x="546" y="246"/>
                      </a:lnTo>
                      <a:lnTo>
                        <a:pt x="552" y="240"/>
                      </a:lnTo>
                      <a:lnTo>
                        <a:pt x="546" y="216"/>
                      </a:lnTo>
                      <a:lnTo>
                        <a:pt x="516" y="216"/>
                      </a:lnTo>
                      <a:lnTo>
                        <a:pt x="516" y="186"/>
                      </a:lnTo>
                      <a:lnTo>
                        <a:pt x="510" y="180"/>
                      </a:lnTo>
                      <a:lnTo>
                        <a:pt x="480" y="180"/>
                      </a:lnTo>
                      <a:lnTo>
                        <a:pt x="462" y="162"/>
                      </a:lnTo>
                      <a:lnTo>
                        <a:pt x="450" y="156"/>
                      </a:lnTo>
                      <a:lnTo>
                        <a:pt x="432" y="120"/>
                      </a:lnTo>
                      <a:lnTo>
                        <a:pt x="432" y="96"/>
                      </a:lnTo>
                      <a:lnTo>
                        <a:pt x="426" y="90"/>
                      </a:lnTo>
                      <a:lnTo>
                        <a:pt x="414" y="66"/>
                      </a:lnTo>
                      <a:lnTo>
                        <a:pt x="408" y="60"/>
                      </a:lnTo>
                      <a:lnTo>
                        <a:pt x="396" y="60"/>
                      </a:lnTo>
                      <a:lnTo>
                        <a:pt x="396" y="30"/>
                      </a:lnTo>
                      <a:lnTo>
                        <a:pt x="384" y="18"/>
                      </a:lnTo>
                      <a:lnTo>
                        <a:pt x="378" y="0"/>
                      </a:lnTo>
                      <a:lnTo>
                        <a:pt x="342" y="6"/>
                      </a:lnTo>
                      <a:lnTo>
                        <a:pt x="330" y="18"/>
                      </a:lnTo>
                      <a:lnTo>
                        <a:pt x="306" y="18"/>
                      </a:lnTo>
                      <a:lnTo>
                        <a:pt x="264" y="60"/>
                      </a:lnTo>
                      <a:lnTo>
                        <a:pt x="258" y="60"/>
                      </a:lnTo>
                      <a:lnTo>
                        <a:pt x="258" y="42"/>
                      </a:lnTo>
                      <a:lnTo>
                        <a:pt x="252" y="42"/>
                      </a:lnTo>
                      <a:lnTo>
                        <a:pt x="252" y="24"/>
                      </a:lnTo>
                      <a:lnTo>
                        <a:pt x="246" y="18"/>
                      </a:lnTo>
                      <a:lnTo>
                        <a:pt x="228" y="18"/>
                      </a:lnTo>
                      <a:lnTo>
                        <a:pt x="216" y="24"/>
                      </a:lnTo>
                      <a:lnTo>
                        <a:pt x="168" y="36"/>
                      </a:lnTo>
                      <a:lnTo>
                        <a:pt x="132" y="36"/>
                      </a:lnTo>
                      <a:lnTo>
                        <a:pt x="114" y="42"/>
                      </a:lnTo>
                      <a:lnTo>
                        <a:pt x="78" y="42"/>
                      </a:lnTo>
                      <a:lnTo>
                        <a:pt x="78" y="216"/>
                      </a:lnTo>
                      <a:lnTo>
                        <a:pt x="72" y="222"/>
                      </a:lnTo>
                      <a:lnTo>
                        <a:pt x="78" y="348"/>
                      </a:lnTo>
                      <a:lnTo>
                        <a:pt x="6" y="348"/>
                      </a:lnTo>
                      <a:lnTo>
                        <a:pt x="0" y="570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9" name="Benin" descr="© INSCALE GmbH, 15.06.2010"/>
                <p:cNvSpPr>
                  <a:spLocks/>
                </p:cNvSpPr>
                <p:nvPr/>
              </p:nvSpPr>
              <p:spPr bwMode="auto">
                <a:xfrm>
                  <a:off x="2667" y="2055"/>
                  <a:ext cx="57" cy="127"/>
                </a:xfrm>
                <a:custGeom>
                  <a:avLst/>
                  <a:gdLst>
                    <a:gd name="T0" fmla="*/ 2147483647 w 222"/>
                    <a:gd name="T1" fmla="*/ 2147483647 h 498"/>
                    <a:gd name="T2" fmla="*/ 2147483647 w 222"/>
                    <a:gd name="T3" fmla="*/ 2147483647 h 498"/>
                    <a:gd name="T4" fmla="*/ 2147483647 w 222"/>
                    <a:gd name="T5" fmla="*/ 2147483647 h 498"/>
                    <a:gd name="T6" fmla="*/ 2147483647 w 222"/>
                    <a:gd name="T7" fmla="*/ 2147483647 h 498"/>
                    <a:gd name="T8" fmla="*/ 2147483647 w 222"/>
                    <a:gd name="T9" fmla="*/ 2147483647 h 498"/>
                    <a:gd name="T10" fmla="*/ 2147483647 w 222"/>
                    <a:gd name="T11" fmla="*/ 2147483647 h 498"/>
                    <a:gd name="T12" fmla="*/ 2147483647 w 222"/>
                    <a:gd name="T13" fmla="*/ 2147483647 h 498"/>
                    <a:gd name="T14" fmla="*/ 2147483647 w 222"/>
                    <a:gd name="T15" fmla="*/ 2147483647 h 498"/>
                    <a:gd name="T16" fmla="*/ 2147483647 w 222"/>
                    <a:gd name="T17" fmla="*/ 2147483647 h 498"/>
                    <a:gd name="T18" fmla="*/ 2147483647 w 222"/>
                    <a:gd name="T19" fmla="*/ 2147483647 h 498"/>
                    <a:gd name="T20" fmla="*/ 2147483647 w 222"/>
                    <a:gd name="T21" fmla="*/ 2147483647 h 498"/>
                    <a:gd name="T22" fmla="*/ 2147483647 w 222"/>
                    <a:gd name="T23" fmla="*/ 2147483647 h 498"/>
                    <a:gd name="T24" fmla="*/ 2147483647 w 222"/>
                    <a:gd name="T25" fmla="*/ 2147483647 h 498"/>
                    <a:gd name="T26" fmla="*/ 2147483647 w 222"/>
                    <a:gd name="T27" fmla="*/ 2147483647 h 498"/>
                    <a:gd name="T28" fmla="*/ 2147483647 w 222"/>
                    <a:gd name="T29" fmla="*/ 2147483647 h 498"/>
                    <a:gd name="T30" fmla="*/ 2147483647 w 222"/>
                    <a:gd name="T31" fmla="*/ 2147483647 h 498"/>
                    <a:gd name="T32" fmla="*/ 2147483647 w 222"/>
                    <a:gd name="T33" fmla="*/ 2147483647 h 498"/>
                    <a:gd name="T34" fmla="*/ 2147483647 w 222"/>
                    <a:gd name="T35" fmla="*/ 2147483647 h 498"/>
                    <a:gd name="T36" fmla="*/ 2147483647 w 222"/>
                    <a:gd name="T37" fmla="*/ 2147483647 h 498"/>
                    <a:gd name="T38" fmla="*/ 2147483647 w 222"/>
                    <a:gd name="T39" fmla="*/ 2147483647 h 498"/>
                    <a:gd name="T40" fmla="*/ 2147483647 w 222"/>
                    <a:gd name="T41" fmla="*/ 2147483647 h 498"/>
                    <a:gd name="T42" fmla="*/ 2147483647 w 222"/>
                    <a:gd name="T43" fmla="*/ 2147483647 h 498"/>
                    <a:gd name="T44" fmla="*/ 2147483647 w 222"/>
                    <a:gd name="T45" fmla="*/ 2147483647 h 498"/>
                    <a:gd name="T46" fmla="*/ 0 w 222"/>
                    <a:gd name="T47" fmla="*/ 2147483647 h 498"/>
                    <a:gd name="T48" fmla="*/ 2147483647 w 222"/>
                    <a:gd name="T49" fmla="*/ 2147483647 h 498"/>
                    <a:gd name="T50" fmla="*/ 2147483647 w 222"/>
                    <a:gd name="T51" fmla="*/ 2147483647 h 498"/>
                    <a:gd name="T52" fmla="*/ 2147483647 w 222"/>
                    <a:gd name="T53" fmla="*/ 2147483647 h 498"/>
                    <a:gd name="T54" fmla="*/ 2147483647 w 222"/>
                    <a:gd name="T55" fmla="*/ 2147483647 h 498"/>
                    <a:gd name="T56" fmla="*/ 2147483647 w 222"/>
                    <a:gd name="T57" fmla="*/ 2147483647 h 498"/>
                    <a:gd name="T58" fmla="*/ 2147483647 w 222"/>
                    <a:gd name="T59" fmla="*/ 2147483647 h 498"/>
                    <a:gd name="T60" fmla="*/ 2147483647 w 222"/>
                    <a:gd name="T61" fmla="*/ 2147483647 h 498"/>
                    <a:gd name="T62" fmla="*/ 2147483647 w 222"/>
                    <a:gd name="T63" fmla="*/ 2147483647 h 498"/>
                    <a:gd name="T64" fmla="*/ 2147483647 w 222"/>
                    <a:gd name="T65" fmla="*/ 2147483647 h 498"/>
                    <a:gd name="T66" fmla="*/ 2147483647 w 222"/>
                    <a:gd name="T67" fmla="*/ 2147483647 h 498"/>
                    <a:gd name="T68" fmla="*/ 2147483647 w 222"/>
                    <a:gd name="T69" fmla="*/ 2147483647 h 49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22"/>
                    <a:gd name="T106" fmla="*/ 0 h 498"/>
                    <a:gd name="T107" fmla="*/ 222 w 222"/>
                    <a:gd name="T108" fmla="*/ 498 h 49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22" h="498">
                      <a:moveTo>
                        <a:pt x="138" y="372"/>
                      </a:moveTo>
                      <a:lnTo>
                        <a:pt x="144" y="342"/>
                      </a:lnTo>
                      <a:lnTo>
                        <a:pt x="138" y="306"/>
                      </a:lnTo>
                      <a:lnTo>
                        <a:pt x="144" y="276"/>
                      </a:lnTo>
                      <a:lnTo>
                        <a:pt x="162" y="276"/>
                      </a:lnTo>
                      <a:lnTo>
                        <a:pt x="174" y="252"/>
                      </a:lnTo>
                      <a:lnTo>
                        <a:pt x="174" y="222"/>
                      </a:lnTo>
                      <a:lnTo>
                        <a:pt x="180" y="216"/>
                      </a:lnTo>
                      <a:lnTo>
                        <a:pt x="186" y="204"/>
                      </a:lnTo>
                      <a:lnTo>
                        <a:pt x="198" y="198"/>
                      </a:lnTo>
                      <a:lnTo>
                        <a:pt x="198" y="156"/>
                      </a:lnTo>
                      <a:lnTo>
                        <a:pt x="210" y="150"/>
                      </a:lnTo>
                      <a:lnTo>
                        <a:pt x="216" y="150"/>
                      </a:lnTo>
                      <a:lnTo>
                        <a:pt x="222" y="144"/>
                      </a:lnTo>
                      <a:lnTo>
                        <a:pt x="222" y="132"/>
                      </a:lnTo>
                      <a:lnTo>
                        <a:pt x="216" y="126"/>
                      </a:lnTo>
                      <a:lnTo>
                        <a:pt x="216" y="114"/>
                      </a:lnTo>
                      <a:lnTo>
                        <a:pt x="210" y="102"/>
                      </a:lnTo>
                      <a:lnTo>
                        <a:pt x="204" y="96"/>
                      </a:lnTo>
                      <a:lnTo>
                        <a:pt x="192" y="72"/>
                      </a:lnTo>
                      <a:lnTo>
                        <a:pt x="198" y="66"/>
                      </a:lnTo>
                      <a:lnTo>
                        <a:pt x="198" y="60"/>
                      </a:lnTo>
                      <a:lnTo>
                        <a:pt x="204" y="48"/>
                      </a:lnTo>
                      <a:lnTo>
                        <a:pt x="198" y="42"/>
                      </a:lnTo>
                      <a:lnTo>
                        <a:pt x="186" y="36"/>
                      </a:lnTo>
                      <a:lnTo>
                        <a:pt x="180" y="36"/>
                      </a:lnTo>
                      <a:lnTo>
                        <a:pt x="174" y="30"/>
                      </a:lnTo>
                      <a:lnTo>
                        <a:pt x="168" y="30"/>
                      </a:lnTo>
                      <a:lnTo>
                        <a:pt x="162" y="24"/>
                      </a:lnTo>
                      <a:lnTo>
                        <a:pt x="156" y="12"/>
                      </a:lnTo>
                      <a:lnTo>
                        <a:pt x="144" y="0"/>
                      </a:lnTo>
                      <a:lnTo>
                        <a:pt x="114" y="12"/>
                      </a:lnTo>
                      <a:lnTo>
                        <a:pt x="114" y="36"/>
                      </a:lnTo>
                      <a:lnTo>
                        <a:pt x="120" y="36"/>
                      </a:lnTo>
                      <a:lnTo>
                        <a:pt x="114" y="42"/>
                      </a:lnTo>
                      <a:lnTo>
                        <a:pt x="108" y="60"/>
                      </a:lnTo>
                      <a:lnTo>
                        <a:pt x="96" y="60"/>
                      </a:lnTo>
                      <a:lnTo>
                        <a:pt x="90" y="66"/>
                      </a:lnTo>
                      <a:lnTo>
                        <a:pt x="84" y="66"/>
                      </a:lnTo>
                      <a:lnTo>
                        <a:pt x="84" y="78"/>
                      </a:lnTo>
                      <a:lnTo>
                        <a:pt x="78" y="72"/>
                      </a:lnTo>
                      <a:lnTo>
                        <a:pt x="48" y="72"/>
                      </a:lnTo>
                      <a:lnTo>
                        <a:pt x="30" y="90"/>
                      </a:lnTo>
                      <a:lnTo>
                        <a:pt x="24" y="102"/>
                      </a:lnTo>
                      <a:lnTo>
                        <a:pt x="12" y="102"/>
                      </a:lnTo>
                      <a:lnTo>
                        <a:pt x="6" y="114"/>
                      </a:lnTo>
                      <a:lnTo>
                        <a:pt x="0" y="132"/>
                      </a:lnTo>
                      <a:lnTo>
                        <a:pt x="0" y="162"/>
                      </a:lnTo>
                      <a:lnTo>
                        <a:pt x="12" y="168"/>
                      </a:lnTo>
                      <a:lnTo>
                        <a:pt x="42" y="198"/>
                      </a:lnTo>
                      <a:lnTo>
                        <a:pt x="42" y="240"/>
                      </a:lnTo>
                      <a:lnTo>
                        <a:pt x="54" y="252"/>
                      </a:lnTo>
                      <a:lnTo>
                        <a:pt x="60" y="264"/>
                      </a:lnTo>
                      <a:lnTo>
                        <a:pt x="60" y="294"/>
                      </a:lnTo>
                      <a:lnTo>
                        <a:pt x="66" y="306"/>
                      </a:lnTo>
                      <a:lnTo>
                        <a:pt x="54" y="318"/>
                      </a:lnTo>
                      <a:lnTo>
                        <a:pt x="54" y="378"/>
                      </a:lnTo>
                      <a:lnTo>
                        <a:pt x="66" y="390"/>
                      </a:lnTo>
                      <a:lnTo>
                        <a:pt x="54" y="396"/>
                      </a:lnTo>
                      <a:lnTo>
                        <a:pt x="60" y="462"/>
                      </a:lnTo>
                      <a:lnTo>
                        <a:pt x="60" y="468"/>
                      </a:lnTo>
                      <a:lnTo>
                        <a:pt x="72" y="480"/>
                      </a:lnTo>
                      <a:lnTo>
                        <a:pt x="72" y="492"/>
                      </a:lnTo>
                      <a:lnTo>
                        <a:pt x="84" y="492"/>
                      </a:lnTo>
                      <a:lnTo>
                        <a:pt x="96" y="498"/>
                      </a:lnTo>
                      <a:lnTo>
                        <a:pt x="108" y="498"/>
                      </a:lnTo>
                      <a:lnTo>
                        <a:pt x="120" y="474"/>
                      </a:lnTo>
                      <a:lnTo>
                        <a:pt x="126" y="480"/>
                      </a:lnTo>
                      <a:lnTo>
                        <a:pt x="138" y="486"/>
                      </a:lnTo>
                      <a:lnTo>
                        <a:pt x="138" y="37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0" name="Angola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2864" y="2398"/>
                  <a:ext cx="227" cy="283"/>
                </a:xfrm>
                <a:custGeom>
                  <a:avLst/>
                  <a:gdLst>
                    <a:gd name="T0" fmla="*/ 2147483647 w 888"/>
                    <a:gd name="T1" fmla="*/ 2147483647 h 1104"/>
                    <a:gd name="T2" fmla="*/ 2147483647 w 888"/>
                    <a:gd name="T3" fmla="*/ 2147483647 h 1104"/>
                    <a:gd name="T4" fmla="*/ 2147483647 w 888"/>
                    <a:gd name="T5" fmla="*/ 2147483647 h 1104"/>
                    <a:gd name="T6" fmla="*/ 2147483647 w 888"/>
                    <a:gd name="T7" fmla="*/ 0 h 1104"/>
                    <a:gd name="T8" fmla="*/ 2147483647 w 888"/>
                    <a:gd name="T9" fmla="*/ 2147483647 h 1104"/>
                    <a:gd name="T10" fmla="*/ 2147483647 w 888"/>
                    <a:gd name="T11" fmla="*/ 2147483647 h 1104"/>
                    <a:gd name="T12" fmla="*/ 2147483647 w 888"/>
                    <a:gd name="T13" fmla="*/ 2147483647 h 1104"/>
                    <a:gd name="T14" fmla="*/ 2147483647 w 888"/>
                    <a:gd name="T15" fmla="*/ 2147483647 h 1104"/>
                    <a:gd name="T16" fmla="*/ 2147483647 w 888"/>
                    <a:gd name="T17" fmla="*/ 2147483647 h 1104"/>
                    <a:gd name="T18" fmla="*/ 2147483647 w 888"/>
                    <a:gd name="T19" fmla="*/ 2147483647 h 1104"/>
                    <a:gd name="T20" fmla="*/ 2147483647 w 888"/>
                    <a:gd name="T21" fmla="*/ 2147483647 h 1104"/>
                    <a:gd name="T22" fmla="*/ 2147483647 w 888"/>
                    <a:gd name="T23" fmla="*/ 2147483647 h 1104"/>
                    <a:gd name="T24" fmla="*/ 2147483647 w 888"/>
                    <a:gd name="T25" fmla="*/ 2147483647 h 1104"/>
                    <a:gd name="T26" fmla="*/ 2147483647 w 888"/>
                    <a:gd name="T27" fmla="*/ 2147483647 h 1104"/>
                    <a:gd name="T28" fmla="*/ 2147483647 w 888"/>
                    <a:gd name="T29" fmla="*/ 2147483647 h 1104"/>
                    <a:gd name="T30" fmla="*/ 2147483647 w 888"/>
                    <a:gd name="T31" fmla="*/ 2147483647 h 1104"/>
                    <a:gd name="T32" fmla="*/ 2147483647 w 888"/>
                    <a:gd name="T33" fmla="*/ 2147483647 h 1104"/>
                    <a:gd name="T34" fmla="*/ 2147483647 w 888"/>
                    <a:gd name="T35" fmla="*/ 2147483647 h 1104"/>
                    <a:gd name="T36" fmla="*/ 2147483647 w 888"/>
                    <a:gd name="T37" fmla="*/ 2147483647 h 1104"/>
                    <a:gd name="T38" fmla="*/ 2147483647 w 888"/>
                    <a:gd name="T39" fmla="*/ 2147483647 h 1104"/>
                    <a:gd name="T40" fmla="*/ 2147483647 w 888"/>
                    <a:gd name="T41" fmla="*/ 2147483647 h 1104"/>
                    <a:gd name="T42" fmla="*/ 2147483647 w 888"/>
                    <a:gd name="T43" fmla="*/ 2147483647 h 1104"/>
                    <a:gd name="T44" fmla="*/ 2147483647 w 888"/>
                    <a:gd name="T45" fmla="*/ 2147483647 h 1104"/>
                    <a:gd name="T46" fmla="*/ 2147483647 w 888"/>
                    <a:gd name="T47" fmla="*/ 2147483647 h 1104"/>
                    <a:gd name="T48" fmla="*/ 2147483647 w 888"/>
                    <a:gd name="T49" fmla="*/ 2147483647 h 1104"/>
                    <a:gd name="T50" fmla="*/ 2147483647 w 888"/>
                    <a:gd name="T51" fmla="*/ 2147483647 h 1104"/>
                    <a:gd name="T52" fmla="*/ 2147483647 w 888"/>
                    <a:gd name="T53" fmla="*/ 2147483647 h 1104"/>
                    <a:gd name="T54" fmla="*/ 2147483647 w 888"/>
                    <a:gd name="T55" fmla="*/ 2147483647 h 1104"/>
                    <a:gd name="T56" fmla="*/ 2147483647 w 888"/>
                    <a:gd name="T57" fmla="*/ 2147483647 h 1104"/>
                    <a:gd name="T58" fmla="*/ 2147483647 w 888"/>
                    <a:gd name="T59" fmla="*/ 2147483647 h 1104"/>
                    <a:gd name="T60" fmla="*/ 2147483647 w 888"/>
                    <a:gd name="T61" fmla="*/ 2147483647 h 1104"/>
                    <a:gd name="T62" fmla="*/ 2147483647 w 888"/>
                    <a:gd name="T63" fmla="*/ 2147483647 h 1104"/>
                    <a:gd name="T64" fmla="*/ 2147483647 w 888"/>
                    <a:gd name="T65" fmla="*/ 2147483647 h 1104"/>
                    <a:gd name="T66" fmla="*/ 2147483647 w 888"/>
                    <a:gd name="T67" fmla="*/ 2147483647 h 1104"/>
                    <a:gd name="T68" fmla="*/ 2147483647 w 888"/>
                    <a:gd name="T69" fmla="*/ 2147483647 h 1104"/>
                    <a:gd name="T70" fmla="*/ 2147483647 w 888"/>
                    <a:gd name="T71" fmla="*/ 2147483647 h 1104"/>
                    <a:gd name="T72" fmla="*/ 2147483647 w 888"/>
                    <a:gd name="T73" fmla="*/ 2147483647 h 1104"/>
                    <a:gd name="T74" fmla="*/ 0 w 888"/>
                    <a:gd name="T75" fmla="*/ 2147483647 h 1104"/>
                    <a:gd name="T76" fmla="*/ 2147483647 w 888"/>
                    <a:gd name="T77" fmla="*/ 2147483647 h 1104"/>
                    <a:gd name="T78" fmla="*/ 2147483647 w 888"/>
                    <a:gd name="T79" fmla="*/ 2147483647 h 1104"/>
                    <a:gd name="T80" fmla="*/ 2147483647 w 888"/>
                    <a:gd name="T81" fmla="*/ 2147483647 h 1104"/>
                    <a:gd name="T82" fmla="*/ 2147483647 w 888"/>
                    <a:gd name="T83" fmla="*/ 2147483647 h 1104"/>
                    <a:gd name="T84" fmla="*/ 2147483647 w 888"/>
                    <a:gd name="T85" fmla="*/ 2147483647 h 1104"/>
                    <a:gd name="T86" fmla="*/ 2147483647 w 888"/>
                    <a:gd name="T87" fmla="*/ 2147483647 h 1104"/>
                    <a:gd name="T88" fmla="*/ 2147483647 w 888"/>
                    <a:gd name="T89" fmla="*/ 2147483647 h 1104"/>
                    <a:gd name="T90" fmla="*/ 2147483647 w 888"/>
                    <a:gd name="T91" fmla="*/ 2147483647 h 1104"/>
                    <a:gd name="T92" fmla="*/ 2147483647 w 888"/>
                    <a:gd name="T93" fmla="*/ 2147483647 h 1104"/>
                    <a:gd name="T94" fmla="*/ 2147483647 w 888"/>
                    <a:gd name="T95" fmla="*/ 2147483647 h 110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88"/>
                    <a:gd name="T145" fmla="*/ 0 h 1104"/>
                    <a:gd name="T146" fmla="*/ 888 w 888"/>
                    <a:gd name="T147" fmla="*/ 1104 h 110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88" h="1104">
                      <a:moveTo>
                        <a:pt x="42" y="114"/>
                      </a:moveTo>
                      <a:lnTo>
                        <a:pt x="42" y="120"/>
                      </a:lnTo>
                      <a:lnTo>
                        <a:pt x="48" y="120"/>
                      </a:lnTo>
                      <a:lnTo>
                        <a:pt x="54" y="114"/>
                      </a:lnTo>
                      <a:lnTo>
                        <a:pt x="66" y="108"/>
                      </a:lnTo>
                      <a:lnTo>
                        <a:pt x="72" y="102"/>
                      </a:lnTo>
                      <a:lnTo>
                        <a:pt x="72" y="96"/>
                      </a:lnTo>
                      <a:lnTo>
                        <a:pt x="66" y="84"/>
                      </a:lnTo>
                      <a:lnTo>
                        <a:pt x="66" y="78"/>
                      </a:lnTo>
                      <a:lnTo>
                        <a:pt x="60" y="66"/>
                      </a:lnTo>
                      <a:lnTo>
                        <a:pt x="96" y="36"/>
                      </a:lnTo>
                      <a:lnTo>
                        <a:pt x="102" y="24"/>
                      </a:lnTo>
                      <a:lnTo>
                        <a:pt x="102" y="18"/>
                      </a:lnTo>
                      <a:lnTo>
                        <a:pt x="96" y="12"/>
                      </a:lnTo>
                      <a:lnTo>
                        <a:pt x="96" y="6"/>
                      </a:lnTo>
                      <a:lnTo>
                        <a:pt x="90" y="0"/>
                      </a:lnTo>
                      <a:lnTo>
                        <a:pt x="84" y="6"/>
                      </a:lnTo>
                      <a:lnTo>
                        <a:pt x="72" y="12"/>
                      </a:lnTo>
                      <a:lnTo>
                        <a:pt x="66" y="18"/>
                      </a:lnTo>
                      <a:lnTo>
                        <a:pt x="54" y="24"/>
                      </a:lnTo>
                      <a:lnTo>
                        <a:pt x="54" y="42"/>
                      </a:lnTo>
                      <a:lnTo>
                        <a:pt x="36" y="42"/>
                      </a:lnTo>
                      <a:lnTo>
                        <a:pt x="36" y="60"/>
                      </a:lnTo>
                      <a:lnTo>
                        <a:pt x="42" y="114"/>
                      </a:lnTo>
                      <a:close/>
                      <a:moveTo>
                        <a:pt x="876" y="546"/>
                      </a:moveTo>
                      <a:lnTo>
                        <a:pt x="852" y="546"/>
                      </a:lnTo>
                      <a:lnTo>
                        <a:pt x="840" y="534"/>
                      </a:lnTo>
                      <a:lnTo>
                        <a:pt x="828" y="534"/>
                      </a:lnTo>
                      <a:lnTo>
                        <a:pt x="828" y="546"/>
                      </a:lnTo>
                      <a:lnTo>
                        <a:pt x="804" y="552"/>
                      </a:lnTo>
                      <a:lnTo>
                        <a:pt x="774" y="546"/>
                      </a:lnTo>
                      <a:lnTo>
                        <a:pt x="768" y="564"/>
                      </a:lnTo>
                      <a:lnTo>
                        <a:pt x="762" y="558"/>
                      </a:lnTo>
                      <a:lnTo>
                        <a:pt x="756" y="558"/>
                      </a:lnTo>
                      <a:lnTo>
                        <a:pt x="750" y="552"/>
                      </a:lnTo>
                      <a:lnTo>
                        <a:pt x="750" y="528"/>
                      </a:lnTo>
                      <a:lnTo>
                        <a:pt x="756" y="522"/>
                      </a:lnTo>
                      <a:lnTo>
                        <a:pt x="756" y="510"/>
                      </a:lnTo>
                      <a:lnTo>
                        <a:pt x="762" y="498"/>
                      </a:lnTo>
                      <a:lnTo>
                        <a:pt x="762" y="480"/>
                      </a:lnTo>
                      <a:lnTo>
                        <a:pt x="756" y="474"/>
                      </a:lnTo>
                      <a:lnTo>
                        <a:pt x="744" y="450"/>
                      </a:lnTo>
                      <a:lnTo>
                        <a:pt x="732" y="432"/>
                      </a:lnTo>
                      <a:lnTo>
                        <a:pt x="726" y="414"/>
                      </a:lnTo>
                      <a:lnTo>
                        <a:pt x="726" y="402"/>
                      </a:lnTo>
                      <a:lnTo>
                        <a:pt x="732" y="396"/>
                      </a:lnTo>
                      <a:lnTo>
                        <a:pt x="732" y="384"/>
                      </a:lnTo>
                      <a:lnTo>
                        <a:pt x="726" y="360"/>
                      </a:lnTo>
                      <a:lnTo>
                        <a:pt x="732" y="354"/>
                      </a:lnTo>
                      <a:lnTo>
                        <a:pt x="738" y="342"/>
                      </a:lnTo>
                      <a:lnTo>
                        <a:pt x="738" y="330"/>
                      </a:lnTo>
                      <a:lnTo>
                        <a:pt x="732" y="318"/>
                      </a:lnTo>
                      <a:lnTo>
                        <a:pt x="720" y="306"/>
                      </a:lnTo>
                      <a:lnTo>
                        <a:pt x="714" y="288"/>
                      </a:lnTo>
                      <a:lnTo>
                        <a:pt x="726" y="270"/>
                      </a:lnTo>
                      <a:lnTo>
                        <a:pt x="726" y="246"/>
                      </a:lnTo>
                      <a:lnTo>
                        <a:pt x="636" y="246"/>
                      </a:lnTo>
                      <a:lnTo>
                        <a:pt x="636" y="222"/>
                      </a:lnTo>
                      <a:lnTo>
                        <a:pt x="624" y="216"/>
                      </a:lnTo>
                      <a:lnTo>
                        <a:pt x="612" y="216"/>
                      </a:lnTo>
                      <a:lnTo>
                        <a:pt x="612" y="222"/>
                      </a:lnTo>
                      <a:lnTo>
                        <a:pt x="564" y="222"/>
                      </a:lnTo>
                      <a:lnTo>
                        <a:pt x="558" y="228"/>
                      </a:lnTo>
                      <a:lnTo>
                        <a:pt x="558" y="234"/>
                      </a:lnTo>
                      <a:lnTo>
                        <a:pt x="564" y="240"/>
                      </a:lnTo>
                      <a:lnTo>
                        <a:pt x="570" y="252"/>
                      </a:lnTo>
                      <a:lnTo>
                        <a:pt x="570" y="264"/>
                      </a:lnTo>
                      <a:lnTo>
                        <a:pt x="558" y="264"/>
                      </a:lnTo>
                      <a:lnTo>
                        <a:pt x="558" y="270"/>
                      </a:lnTo>
                      <a:lnTo>
                        <a:pt x="552" y="276"/>
                      </a:lnTo>
                      <a:lnTo>
                        <a:pt x="552" y="294"/>
                      </a:lnTo>
                      <a:lnTo>
                        <a:pt x="510" y="300"/>
                      </a:lnTo>
                      <a:lnTo>
                        <a:pt x="504" y="294"/>
                      </a:lnTo>
                      <a:lnTo>
                        <a:pt x="492" y="300"/>
                      </a:lnTo>
                      <a:lnTo>
                        <a:pt x="468" y="300"/>
                      </a:lnTo>
                      <a:lnTo>
                        <a:pt x="462" y="312"/>
                      </a:lnTo>
                      <a:lnTo>
                        <a:pt x="450" y="306"/>
                      </a:lnTo>
                      <a:lnTo>
                        <a:pt x="420" y="306"/>
                      </a:lnTo>
                      <a:lnTo>
                        <a:pt x="408" y="282"/>
                      </a:lnTo>
                      <a:lnTo>
                        <a:pt x="402" y="276"/>
                      </a:lnTo>
                      <a:lnTo>
                        <a:pt x="402" y="264"/>
                      </a:lnTo>
                      <a:lnTo>
                        <a:pt x="390" y="252"/>
                      </a:lnTo>
                      <a:lnTo>
                        <a:pt x="384" y="252"/>
                      </a:lnTo>
                      <a:lnTo>
                        <a:pt x="378" y="246"/>
                      </a:lnTo>
                      <a:lnTo>
                        <a:pt x="378" y="240"/>
                      </a:lnTo>
                      <a:lnTo>
                        <a:pt x="384" y="234"/>
                      </a:lnTo>
                      <a:lnTo>
                        <a:pt x="384" y="210"/>
                      </a:lnTo>
                      <a:lnTo>
                        <a:pt x="366" y="192"/>
                      </a:lnTo>
                      <a:lnTo>
                        <a:pt x="366" y="150"/>
                      </a:lnTo>
                      <a:lnTo>
                        <a:pt x="354" y="138"/>
                      </a:lnTo>
                      <a:lnTo>
                        <a:pt x="348" y="126"/>
                      </a:lnTo>
                      <a:lnTo>
                        <a:pt x="342" y="120"/>
                      </a:lnTo>
                      <a:lnTo>
                        <a:pt x="324" y="120"/>
                      </a:lnTo>
                      <a:lnTo>
                        <a:pt x="318" y="126"/>
                      </a:lnTo>
                      <a:lnTo>
                        <a:pt x="294" y="126"/>
                      </a:lnTo>
                      <a:lnTo>
                        <a:pt x="276" y="132"/>
                      </a:lnTo>
                      <a:lnTo>
                        <a:pt x="246" y="132"/>
                      </a:lnTo>
                      <a:lnTo>
                        <a:pt x="234" y="126"/>
                      </a:lnTo>
                      <a:lnTo>
                        <a:pt x="222" y="126"/>
                      </a:lnTo>
                      <a:lnTo>
                        <a:pt x="210" y="132"/>
                      </a:lnTo>
                      <a:lnTo>
                        <a:pt x="180" y="132"/>
                      </a:lnTo>
                      <a:lnTo>
                        <a:pt x="168" y="126"/>
                      </a:lnTo>
                      <a:lnTo>
                        <a:pt x="144" y="132"/>
                      </a:lnTo>
                      <a:lnTo>
                        <a:pt x="132" y="126"/>
                      </a:lnTo>
                      <a:lnTo>
                        <a:pt x="126" y="132"/>
                      </a:lnTo>
                      <a:lnTo>
                        <a:pt x="102" y="126"/>
                      </a:lnTo>
                      <a:lnTo>
                        <a:pt x="54" y="150"/>
                      </a:lnTo>
                      <a:lnTo>
                        <a:pt x="48" y="156"/>
                      </a:lnTo>
                      <a:lnTo>
                        <a:pt x="54" y="168"/>
                      </a:lnTo>
                      <a:lnTo>
                        <a:pt x="60" y="174"/>
                      </a:lnTo>
                      <a:lnTo>
                        <a:pt x="66" y="186"/>
                      </a:lnTo>
                      <a:lnTo>
                        <a:pt x="90" y="210"/>
                      </a:lnTo>
                      <a:lnTo>
                        <a:pt x="84" y="234"/>
                      </a:lnTo>
                      <a:lnTo>
                        <a:pt x="90" y="246"/>
                      </a:lnTo>
                      <a:lnTo>
                        <a:pt x="108" y="270"/>
                      </a:lnTo>
                      <a:lnTo>
                        <a:pt x="120" y="300"/>
                      </a:lnTo>
                      <a:lnTo>
                        <a:pt x="126" y="330"/>
                      </a:lnTo>
                      <a:lnTo>
                        <a:pt x="120" y="354"/>
                      </a:lnTo>
                      <a:lnTo>
                        <a:pt x="108" y="378"/>
                      </a:lnTo>
                      <a:lnTo>
                        <a:pt x="102" y="384"/>
                      </a:lnTo>
                      <a:lnTo>
                        <a:pt x="102" y="408"/>
                      </a:lnTo>
                      <a:lnTo>
                        <a:pt x="114" y="408"/>
                      </a:lnTo>
                      <a:lnTo>
                        <a:pt x="114" y="438"/>
                      </a:lnTo>
                      <a:lnTo>
                        <a:pt x="126" y="474"/>
                      </a:lnTo>
                      <a:lnTo>
                        <a:pt x="150" y="510"/>
                      </a:lnTo>
                      <a:lnTo>
                        <a:pt x="162" y="552"/>
                      </a:lnTo>
                      <a:lnTo>
                        <a:pt x="162" y="582"/>
                      </a:lnTo>
                      <a:lnTo>
                        <a:pt x="156" y="594"/>
                      </a:lnTo>
                      <a:lnTo>
                        <a:pt x="150" y="612"/>
                      </a:lnTo>
                      <a:lnTo>
                        <a:pt x="144" y="618"/>
                      </a:lnTo>
                      <a:lnTo>
                        <a:pt x="138" y="630"/>
                      </a:lnTo>
                      <a:lnTo>
                        <a:pt x="144" y="642"/>
                      </a:lnTo>
                      <a:lnTo>
                        <a:pt x="144" y="660"/>
                      </a:lnTo>
                      <a:lnTo>
                        <a:pt x="138" y="666"/>
                      </a:lnTo>
                      <a:lnTo>
                        <a:pt x="126" y="672"/>
                      </a:lnTo>
                      <a:lnTo>
                        <a:pt x="108" y="672"/>
                      </a:lnTo>
                      <a:lnTo>
                        <a:pt x="96" y="690"/>
                      </a:lnTo>
                      <a:lnTo>
                        <a:pt x="102" y="714"/>
                      </a:lnTo>
                      <a:lnTo>
                        <a:pt x="78" y="714"/>
                      </a:lnTo>
                      <a:lnTo>
                        <a:pt x="66" y="720"/>
                      </a:lnTo>
                      <a:lnTo>
                        <a:pt x="66" y="750"/>
                      </a:lnTo>
                      <a:lnTo>
                        <a:pt x="60" y="762"/>
                      </a:lnTo>
                      <a:lnTo>
                        <a:pt x="60" y="774"/>
                      </a:lnTo>
                      <a:lnTo>
                        <a:pt x="48" y="786"/>
                      </a:lnTo>
                      <a:lnTo>
                        <a:pt x="48" y="858"/>
                      </a:lnTo>
                      <a:lnTo>
                        <a:pt x="36" y="864"/>
                      </a:lnTo>
                      <a:lnTo>
                        <a:pt x="30" y="870"/>
                      </a:lnTo>
                      <a:lnTo>
                        <a:pt x="30" y="912"/>
                      </a:lnTo>
                      <a:lnTo>
                        <a:pt x="6" y="930"/>
                      </a:lnTo>
                      <a:lnTo>
                        <a:pt x="6" y="966"/>
                      </a:lnTo>
                      <a:lnTo>
                        <a:pt x="18" y="984"/>
                      </a:lnTo>
                      <a:lnTo>
                        <a:pt x="0" y="1002"/>
                      </a:lnTo>
                      <a:lnTo>
                        <a:pt x="0" y="1044"/>
                      </a:lnTo>
                      <a:lnTo>
                        <a:pt x="18" y="1044"/>
                      </a:lnTo>
                      <a:lnTo>
                        <a:pt x="36" y="1038"/>
                      </a:lnTo>
                      <a:lnTo>
                        <a:pt x="42" y="1044"/>
                      </a:lnTo>
                      <a:lnTo>
                        <a:pt x="72" y="1044"/>
                      </a:lnTo>
                      <a:lnTo>
                        <a:pt x="90" y="1026"/>
                      </a:lnTo>
                      <a:lnTo>
                        <a:pt x="90" y="1020"/>
                      </a:lnTo>
                      <a:lnTo>
                        <a:pt x="120" y="1020"/>
                      </a:lnTo>
                      <a:lnTo>
                        <a:pt x="126" y="1026"/>
                      </a:lnTo>
                      <a:lnTo>
                        <a:pt x="132" y="1038"/>
                      </a:lnTo>
                      <a:lnTo>
                        <a:pt x="156" y="1050"/>
                      </a:lnTo>
                      <a:lnTo>
                        <a:pt x="168" y="1050"/>
                      </a:lnTo>
                      <a:lnTo>
                        <a:pt x="174" y="1056"/>
                      </a:lnTo>
                      <a:lnTo>
                        <a:pt x="480" y="1056"/>
                      </a:lnTo>
                      <a:lnTo>
                        <a:pt x="480" y="1062"/>
                      </a:lnTo>
                      <a:lnTo>
                        <a:pt x="504" y="1086"/>
                      </a:lnTo>
                      <a:lnTo>
                        <a:pt x="540" y="1086"/>
                      </a:lnTo>
                      <a:lnTo>
                        <a:pt x="546" y="1098"/>
                      </a:lnTo>
                      <a:lnTo>
                        <a:pt x="618" y="1092"/>
                      </a:lnTo>
                      <a:lnTo>
                        <a:pt x="624" y="1104"/>
                      </a:lnTo>
                      <a:lnTo>
                        <a:pt x="696" y="1104"/>
                      </a:lnTo>
                      <a:lnTo>
                        <a:pt x="732" y="1098"/>
                      </a:lnTo>
                      <a:lnTo>
                        <a:pt x="780" y="1092"/>
                      </a:lnTo>
                      <a:lnTo>
                        <a:pt x="816" y="1080"/>
                      </a:lnTo>
                      <a:lnTo>
                        <a:pt x="828" y="1074"/>
                      </a:lnTo>
                      <a:lnTo>
                        <a:pt x="738" y="984"/>
                      </a:lnTo>
                      <a:lnTo>
                        <a:pt x="738" y="966"/>
                      </a:lnTo>
                      <a:lnTo>
                        <a:pt x="732" y="954"/>
                      </a:lnTo>
                      <a:lnTo>
                        <a:pt x="732" y="702"/>
                      </a:lnTo>
                      <a:lnTo>
                        <a:pt x="858" y="708"/>
                      </a:lnTo>
                      <a:lnTo>
                        <a:pt x="864" y="708"/>
                      </a:lnTo>
                      <a:lnTo>
                        <a:pt x="876" y="696"/>
                      </a:lnTo>
                      <a:lnTo>
                        <a:pt x="876" y="672"/>
                      </a:lnTo>
                      <a:lnTo>
                        <a:pt x="870" y="666"/>
                      </a:lnTo>
                      <a:lnTo>
                        <a:pt x="870" y="660"/>
                      </a:lnTo>
                      <a:lnTo>
                        <a:pt x="888" y="654"/>
                      </a:lnTo>
                      <a:lnTo>
                        <a:pt x="876" y="642"/>
                      </a:lnTo>
                      <a:lnTo>
                        <a:pt x="876" y="588"/>
                      </a:lnTo>
                      <a:lnTo>
                        <a:pt x="882" y="588"/>
                      </a:lnTo>
                      <a:lnTo>
                        <a:pt x="888" y="582"/>
                      </a:lnTo>
                      <a:lnTo>
                        <a:pt x="888" y="564"/>
                      </a:lnTo>
                      <a:lnTo>
                        <a:pt x="876" y="552"/>
                      </a:lnTo>
                      <a:lnTo>
                        <a:pt x="876" y="54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D9D9D9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1" name="Algeria" descr="© INSCALE GmbH, 15.06.2010"/>
                <p:cNvSpPr>
                  <a:spLocks/>
                </p:cNvSpPr>
                <p:nvPr/>
              </p:nvSpPr>
              <p:spPr bwMode="auto">
                <a:xfrm>
                  <a:off x="2492" y="1544"/>
                  <a:ext cx="378" cy="374"/>
                </a:xfrm>
                <a:custGeom>
                  <a:avLst/>
                  <a:gdLst>
                    <a:gd name="T0" fmla="*/ 2147483647 w 1476"/>
                    <a:gd name="T1" fmla="*/ 2147483647 h 1464"/>
                    <a:gd name="T2" fmla="*/ 2147483647 w 1476"/>
                    <a:gd name="T3" fmla="*/ 2147483647 h 1464"/>
                    <a:gd name="T4" fmla="*/ 2147483647 w 1476"/>
                    <a:gd name="T5" fmla="*/ 2147483647 h 1464"/>
                    <a:gd name="T6" fmla="*/ 2147483647 w 1476"/>
                    <a:gd name="T7" fmla="*/ 2147483647 h 1464"/>
                    <a:gd name="T8" fmla="*/ 2147483647 w 1476"/>
                    <a:gd name="T9" fmla="*/ 2147483647 h 1464"/>
                    <a:gd name="T10" fmla="*/ 2147483647 w 1476"/>
                    <a:gd name="T11" fmla="*/ 2147483647 h 1464"/>
                    <a:gd name="T12" fmla="*/ 2147483647 w 1476"/>
                    <a:gd name="T13" fmla="*/ 2147483647 h 1464"/>
                    <a:gd name="T14" fmla="*/ 2147483647 w 1476"/>
                    <a:gd name="T15" fmla="*/ 2147483647 h 1464"/>
                    <a:gd name="T16" fmla="*/ 2147483647 w 1476"/>
                    <a:gd name="T17" fmla="*/ 2147483647 h 1464"/>
                    <a:gd name="T18" fmla="*/ 2147483647 w 1476"/>
                    <a:gd name="T19" fmla="*/ 2147483647 h 1464"/>
                    <a:gd name="T20" fmla="*/ 2147483647 w 1476"/>
                    <a:gd name="T21" fmla="*/ 2147483647 h 1464"/>
                    <a:gd name="T22" fmla="*/ 2147483647 w 1476"/>
                    <a:gd name="T23" fmla="*/ 2147483647 h 1464"/>
                    <a:gd name="T24" fmla="*/ 2147483647 w 1476"/>
                    <a:gd name="T25" fmla="*/ 2147483647 h 1464"/>
                    <a:gd name="T26" fmla="*/ 2147483647 w 1476"/>
                    <a:gd name="T27" fmla="*/ 2147483647 h 1464"/>
                    <a:gd name="T28" fmla="*/ 2147483647 w 1476"/>
                    <a:gd name="T29" fmla="*/ 2147483647 h 1464"/>
                    <a:gd name="T30" fmla="*/ 2147483647 w 1476"/>
                    <a:gd name="T31" fmla="*/ 2147483647 h 1464"/>
                    <a:gd name="T32" fmla="*/ 2147483647 w 1476"/>
                    <a:gd name="T33" fmla="*/ 2147483647 h 1464"/>
                    <a:gd name="T34" fmla="*/ 2147483647 w 1476"/>
                    <a:gd name="T35" fmla="*/ 2147483647 h 1464"/>
                    <a:gd name="T36" fmla="*/ 2147483647 w 1476"/>
                    <a:gd name="T37" fmla="*/ 2147483647 h 1464"/>
                    <a:gd name="T38" fmla="*/ 2147483647 w 1476"/>
                    <a:gd name="T39" fmla="*/ 2147483647 h 1464"/>
                    <a:gd name="T40" fmla="*/ 2147483647 w 1476"/>
                    <a:gd name="T41" fmla="*/ 2147483647 h 1464"/>
                    <a:gd name="T42" fmla="*/ 2147483647 w 1476"/>
                    <a:gd name="T43" fmla="*/ 2147483647 h 1464"/>
                    <a:gd name="T44" fmla="*/ 2147483647 w 1476"/>
                    <a:gd name="T45" fmla="*/ 2147483647 h 1464"/>
                    <a:gd name="T46" fmla="*/ 2147483647 w 1476"/>
                    <a:gd name="T47" fmla="*/ 2147483647 h 1464"/>
                    <a:gd name="T48" fmla="*/ 2147483647 w 1476"/>
                    <a:gd name="T49" fmla="*/ 2147483647 h 1464"/>
                    <a:gd name="T50" fmla="*/ 2147483647 w 1476"/>
                    <a:gd name="T51" fmla="*/ 2147483647 h 1464"/>
                    <a:gd name="T52" fmla="*/ 2147483647 w 1476"/>
                    <a:gd name="T53" fmla="*/ 2147483647 h 1464"/>
                    <a:gd name="T54" fmla="*/ 2147483647 w 1476"/>
                    <a:gd name="T55" fmla="*/ 2147483647 h 1464"/>
                    <a:gd name="T56" fmla="*/ 2147483647 w 1476"/>
                    <a:gd name="T57" fmla="*/ 2147483647 h 1464"/>
                    <a:gd name="T58" fmla="*/ 2147483647 w 1476"/>
                    <a:gd name="T59" fmla="*/ 2147483647 h 1464"/>
                    <a:gd name="T60" fmla="*/ 2147483647 w 1476"/>
                    <a:gd name="T61" fmla="*/ 2147483647 h 1464"/>
                    <a:gd name="T62" fmla="*/ 2147483647 w 1476"/>
                    <a:gd name="T63" fmla="*/ 2147483647 h 1464"/>
                    <a:gd name="T64" fmla="*/ 2147483647 w 1476"/>
                    <a:gd name="T65" fmla="*/ 2147483647 h 1464"/>
                    <a:gd name="T66" fmla="*/ 2147483647 w 1476"/>
                    <a:gd name="T67" fmla="*/ 2147483647 h 1464"/>
                    <a:gd name="T68" fmla="*/ 2147483647 w 1476"/>
                    <a:gd name="T69" fmla="*/ 2147483647 h 1464"/>
                    <a:gd name="T70" fmla="*/ 2147483647 w 1476"/>
                    <a:gd name="T71" fmla="*/ 2147483647 h 1464"/>
                    <a:gd name="T72" fmla="*/ 2147483647 w 1476"/>
                    <a:gd name="T73" fmla="*/ 2147483647 h 1464"/>
                    <a:gd name="T74" fmla="*/ 2147483647 w 1476"/>
                    <a:gd name="T75" fmla="*/ 2147483647 h 1464"/>
                    <a:gd name="T76" fmla="*/ 2147483647 w 1476"/>
                    <a:gd name="T77" fmla="*/ 2147483647 h 1464"/>
                    <a:gd name="T78" fmla="*/ 2147483647 w 1476"/>
                    <a:gd name="T79" fmla="*/ 2147483647 h 1464"/>
                    <a:gd name="T80" fmla="*/ 2147483647 w 1476"/>
                    <a:gd name="T81" fmla="*/ 2147483647 h 1464"/>
                    <a:gd name="T82" fmla="*/ 2147483647 w 1476"/>
                    <a:gd name="T83" fmla="*/ 2147483647 h 1464"/>
                    <a:gd name="T84" fmla="*/ 2147483647 w 1476"/>
                    <a:gd name="T85" fmla="*/ 2147483647 h 1464"/>
                    <a:gd name="T86" fmla="*/ 2147483647 w 1476"/>
                    <a:gd name="T87" fmla="*/ 2147483647 h 1464"/>
                    <a:gd name="T88" fmla="*/ 2147483647 w 1476"/>
                    <a:gd name="T89" fmla="*/ 2147483647 h 1464"/>
                    <a:gd name="T90" fmla="*/ 2147483647 w 1476"/>
                    <a:gd name="T91" fmla="*/ 2147483647 h 1464"/>
                    <a:gd name="T92" fmla="*/ 2147483647 w 1476"/>
                    <a:gd name="T93" fmla="*/ 2147483647 h 1464"/>
                    <a:gd name="T94" fmla="*/ 2147483647 w 1476"/>
                    <a:gd name="T95" fmla="*/ 2147483647 h 1464"/>
                    <a:gd name="T96" fmla="*/ 2147483647 w 1476"/>
                    <a:gd name="T97" fmla="*/ 2147483647 h 1464"/>
                    <a:gd name="T98" fmla="*/ 2147483647 w 1476"/>
                    <a:gd name="T99" fmla="*/ 2147483647 h 1464"/>
                    <a:gd name="T100" fmla="*/ 2147483647 w 1476"/>
                    <a:gd name="T101" fmla="*/ 2147483647 h 1464"/>
                    <a:gd name="T102" fmla="*/ 2147483647 w 1476"/>
                    <a:gd name="T103" fmla="*/ 2147483647 h 1464"/>
                    <a:gd name="T104" fmla="*/ 2147483647 w 1476"/>
                    <a:gd name="T105" fmla="*/ 2147483647 h 146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476"/>
                    <a:gd name="T160" fmla="*/ 0 h 1464"/>
                    <a:gd name="T161" fmla="*/ 1476 w 1476"/>
                    <a:gd name="T162" fmla="*/ 1464 h 146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476" h="1464">
                      <a:moveTo>
                        <a:pt x="360" y="534"/>
                      </a:moveTo>
                      <a:lnTo>
                        <a:pt x="318" y="534"/>
                      </a:lnTo>
                      <a:lnTo>
                        <a:pt x="312" y="546"/>
                      </a:lnTo>
                      <a:lnTo>
                        <a:pt x="306" y="552"/>
                      </a:lnTo>
                      <a:lnTo>
                        <a:pt x="294" y="576"/>
                      </a:lnTo>
                      <a:lnTo>
                        <a:pt x="282" y="588"/>
                      </a:lnTo>
                      <a:lnTo>
                        <a:pt x="258" y="588"/>
                      </a:lnTo>
                      <a:lnTo>
                        <a:pt x="246" y="582"/>
                      </a:lnTo>
                      <a:lnTo>
                        <a:pt x="234" y="582"/>
                      </a:lnTo>
                      <a:lnTo>
                        <a:pt x="228" y="594"/>
                      </a:lnTo>
                      <a:lnTo>
                        <a:pt x="204" y="600"/>
                      </a:lnTo>
                      <a:lnTo>
                        <a:pt x="204" y="606"/>
                      </a:lnTo>
                      <a:lnTo>
                        <a:pt x="198" y="618"/>
                      </a:lnTo>
                      <a:lnTo>
                        <a:pt x="186" y="618"/>
                      </a:lnTo>
                      <a:lnTo>
                        <a:pt x="180" y="612"/>
                      </a:lnTo>
                      <a:lnTo>
                        <a:pt x="168" y="606"/>
                      </a:lnTo>
                      <a:lnTo>
                        <a:pt x="138" y="624"/>
                      </a:lnTo>
                      <a:lnTo>
                        <a:pt x="120" y="624"/>
                      </a:lnTo>
                      <a:lnTo>
                        <a:pt x="120" y="630"/>
                      </a:lnTo>
                      <a:lnTo>
                        <a:pt x="90" y="660"/>
                      </a:lnTo>
                      <a:lnTo>
                        <a:pt x="78" y="666"/>
                      </a:lnTo>
                      <a:lnTo>
                        <a:pt x="72" y="672"/>
                      </a:lnTo>
                      <a:lnTo>
                        <a:pt x="60" y="678"/>
                      </a:lnTo>
                      <a:lnTo>
                        <a:pt x="54" y="708"/>
                      </a:lnTo>
                      <a:lnTo>
                        <a:pt x="54" y="768"/>
                      </a:lnTo>
                      <a:lnTo>
                        <a:pt x="0" y="768"/>
                      </a:lnTo>
                      <a:lnTo>
                        <a:pt x="54" y="768"/>
                      </a:lnTo>
                      <a:lnTo>
                        <a:pt x="54" y="804"/>
                      </a:lnTo>
                      <a:lnTo>
                        <a:pt x="312" y="984"/>
                      </a:lnTo>
                      <a:lnTo>
                        <a:pt x="720" y="1296"/>
                      </a:lnTo>
                      <a:lnTo>
                        <a:pt x="720" y="1320"/>
                      </a:lnTo>
                      <a:lnTo>
                        <a:pt x="744" y="1320"/>
                      </a:lnTo>
                      <a:lnTo>
                        <a:pt x="750" y="1326"/>
                      </a:lnTo>
                      <a:lnTo>
                        <a:pt x="750" y="1344"/>
                      </a:lnTo>
                      <a:lnTo>
                        <a:pt x="762" y="1356"/>
                      </a:lnTo>
                      <a:lnTo>
                        <a:pt x="798" y="1356"/>
                      </a:lnTo>
                      <a:lnTo>
                        <a:pt x="804" y="1386"/>
                      </a:lnTo>
                      <a:lnTo>
                        <a:pt x="810" y="1386"/>
                      </a:lnTo>
                      <a:lnTo>
                        <a:pt x="816" y="1380"/>
                      </a:lnTo>
                      <a:lnTo>
                        <a:pt x="846" y="1380"/>
                      </a:lnTo>
                      <a:lnTo>
                        <a:pt x="858" y="1386"/>
                      </a:lnTo>
                      <a:lnTo>
                        <a:pt x="870" y="1410"/>
                      </a:lnTo>
                      <a:lnTo>
                        <a:pt x="870" y="1428"/>
                      </a:lnTo>
                      <a:lnTo>
                        <a:pt x="852" y="1446"/>
                      </a:lnTo>
                      <a:lnTo>
                        <a:pt x="852" y="1452"/>
                      </a:lnTo>
                      <a:lnTo>
                        <a:pt x="858" y="1458"/>
                      </a:lnTo>
                      <a:lnTo>
                        <a:pt x="870" y="1464"/>
                      </a:lnTo>
                      <a:lnTo>
                        <a:pt x="900" y="1464"/>
                      </a:lnTo>
                      <a:lnTo>
                        <a:pt x="906" y="1458"/>
                      </a:lnTo>
                      <a:lnTo>
                        <a:pt x="924" y="1458"/>
                      </a:lnTo>
                      <a:lnTo>
                        <a:pt x="954" y="1452"/>
                      </a:lnTo>
                      <a:lnTo>
                        <a:pt x="984" y="1440"/>
                      </a:lnTo>
                      <a:lnTo>
                        <a:pt x="1020" y="1434"/>
                      </a:lnTo>
                      <a:lnTo>
                        <a:pt x="1038" y="1434"/>
                      </a:lnTo>
                      <a:lnTo>
                        <a:pt x="1062" y="1416"/>
                      </a:lnTo>
                      <a:lnTo>
                        <a:pt x="1098" y="1386"/>
                      </a:lnTo>
                      <a:lnTo>
                        <a:pt x="1128" y="1350"/>
                      </a:lnTo>
                      <a:lnTo>
                        <a:pt x="1158" y="1326"/>
                      </a:lnTo>
                      <a:lnTo>
                        <a:pt x="1182" y="1314"/>
                      </a:lnTo>
                      <a:lnTo>
                        <a:pt x="1224" y="1284"/>
                      </a:lnTo>
                      <a:lnTo>
                        <a:pt x="1272" y="1248"/>
                      </a:lnTo>
                      <a:lnTo>
                        <a:pt x="1332" y="1206"/>
                      </a:lnTo>
                      <a:lnTo>
                        <a:pt x="1386" y="1170"/>
                      </a:lnTo>
                      <a:lnTo>
                        <a:pt x="1434" y="1134"/>
                      </a:lnTo>
                      <a:lnTo>
                        <a:pt x="1464" y="1110"/>
                      </a:lnTo>
                      <a:lnTo>
                        <a:pt x="1476" y="1104"/>
                      </a:lnTo>
                      <a:lnTo>
                        <a:pt x="1476" y="1098"/>
                      </a:lnTo>
                      <a:lnTo>
                        <a:pt x="1470" y="1092"/>
                      </a:lnTo>
                      <a:lnTo>
                        <a:pt x="1464" y="1080"/>
                      </a:lnTo>
                      <a:lnTo>
                        <a:pt x="1458" y="1062"/>
                      </a:lnTo>
                      <a:lnTo>
                        <a:pt x="1452" y="1050"/>
                      </a:lnTo>
                      <a:lnTo>
                        <a:pt x="1452" y="1044"/>
                      </a:lnTo>
                      <a:lnTo>
                        <a:pt x="1440" y="1032"/>
                      </a:lnTo>
                      <a:lnTo>
                        <a:pt x="1428" y="1032"/>
                      </a:lnTo>
                      <a:lnTo>
                        <a:pt x="1392" y="1014"/>
                      </a:lnTo>
                      <a:lnTo>
                        <a:pt x="1386" y="1014"/>
                      </a:lnTo>
                      <a:lnTo>
                        <a:pt x="1362" y="1026"/>
                      </a:lnTo>
                      <a:lnTo>
                        <a:pt x="1338" y="1002"/>
                      </a:lnTo>
                      <a:lnTo>
                        <a:pt x="1338" y="960"/>
                      </a:lnTo>
                      <a:lnTo>
                        <a:pt x="1332" y="954"/>
                      </a:lnTo>
                      <a:lnTo>
                        <a:pt x="1326" y="942"/>
                      </a:lnTo>
                      <a:lnTo>
                        <a:pt x="1314" y="930"/>
                      </a:lnTo>
                      <a:lnTo>
                        <a:pt x="1308" y="912"/>
                      </a:lnTo>
                      <a:lnTo>
                        <a:pt x="1296" y="900"/>
                      </a:lnTo>
                      <a:lnTo>
                        <a:pt x="1290" y="888"/>
                      </a:lnTo>
                      <a:lnTo>
                        <a:pt x="1290" y="882"/>
                      </a:lnTo>
                      <a:lnTo>
                        <a:pt x="1296" y="876"/>
                      </a:lnTo>
                      <a:lnTo>
                        <a:pt x="1308" y="876"/>
                      </a:lnTo>
                      <a:lnTo>
                        <a:pt x="1320" y="870"/>
                      </a:lnTo>
                      <a:lnTo>
                        <a:pt x="1326" y="864"/>
                      </a:lnTo>
                      <a:lnTo>
                        <a:pt x="1332" y="852"/>
                      </a:lnTo>
                      <a:lnTo>
                        <a:pt x="1332" y="840"/>
                      </a:lnTo>
                      <a:lnTo>
                        <a:pt x="1326" y="834"/>
                      </a:lnTo>
                      <a:lnTo>
                        <a:pt x="1326" y="828"/>
                      </a:lnTo>
                      <a:lnTo>
                        <a:pt x="1320" y="774"/>
                      </a:lnTo>
                      <a:lnTo>
                        <a:pt x="1332" y="750"/>
                      </a:lnTo>
                      <a:lnTo>
                        <a:pt x="1326" y="732"/>
                      </a:lnTo>
                      <a:lnTo>
                        <a:pt x="1326" y="726"/>
                      </a:lnTo>
                      <a:lnTo>
                        <a:pt x="1332" y="720"/>
                      </a:lnTo>
                      <a:lnTo>
                        <a:pt x="1332" y="690"/>
                      </a:lnTo>
                      <a:lnTo>
                        <a:pt x="1338" y="678"/>
                      </a:lnTo>
                      <a:lnTo>
                        <a:pt x="1338" y="672"/>
                      </a:lnTo>
                      <a:lnTo>
                        <a:pt x="1326" y="648"/>
                      </a:lnTo>
                      <a:lnTo>
                        <a:pt x="1302" y="588"/>
                      </a:lnTo>
                      <a:lnTo>
                        <a:pt x="1290" y="570"/>
                      </a:lnTo>
                      <a:lnTo>
                        <a:pt x="1296" y="564"/>
                      </a:lnTo>
                      <a:lnTo>
                        <a:pt x="1308" y="558"/>
                      </a:lnTo>
                      <a:lnTo>
                        <a:pt x="1296" y="528"/>
                      </a:lnTo>
                      <a:lnTo>
                        <a:pt x="1284" y="480"/>
                      </a:lnTo>
                      <a:lnTo>
                        <a:pt x="1278" y="438"/>
                      </a:lnTo>
                      <a:lnTo>
                        <a:pt x="1272" y="414"/>
                      </a:lnTo>
                      <a:lnTo>
                        <a:pt x="1266" y="408"/>
                      </a:lnTo>
                      <a:lnTo>
                        <a:pt x="1260" y="396"/>
                      </a:lnTo>
                      <a:lnTo>
                        <a:pt x="1236" y="384"/>
                      </a:lnTo>
                      <a:lnTo>
                        <a:pt x="1230" y="378"/>
                      </a:lnTo>
                      <a:lnTo>
                        <a:pt x="1224" y="378"/>
                      </a:lnTo>
                      <a:lnTo>
                        <a:pt x="1224" y="336"/>
                      </a:lnTo>
                      <a:lnTo>
                        <a:pt x="1212" y="324"/>
                      </a:lnTo>
                      <a:lnTo>
                        <a:pt x="1194" y="318"/>
                      </a:lnTo>
                      <a:lnTo>
                        <a:pt x="1182" y="318"/>
                      </a:lnTo>
                      <a:lnTo>
                        <a:pt x="1182" y="288"/>
                      </a:lnTo>
                      <a:lnTo>
                        <a:pt x="1170" y="288"/>
                      </a:lnTo>
                      <a:lnTo>
                        <a:pt x="1170" y="246"/>
                      </a:lnTo>
                      <a:lnTo>
                        <a:pt x="1194" y="222"/>
                      </a:lnTo>
                      <a:lnTo>
                        <a:pt x="1218" y="204"/>
                      </a:lnTo>
                      <a:lnTo>
                        <a:pt x="1218" y="198"/>
                      </a:lnTo>
                      <a:lnTo>
                        <a:pt x="1224" y="192"/>
                      </a:lnTo>
                      <a:lnTo>
                        <a:pt x="1224" y="180"/>
                      </a:lnTo>
                      <a:lnTo>
                        <a:pt x="1230" y="168"/>
                      </a:lnTo>
                      <a:lnTo>
                        <a:pt x="1230" y="126"/>
                      </a:lnTo>
                      <a:lnTo>
                        <a:pt x="1224" y="114"/>
                      </a:lnTo>
                      <a:lnTo>
                        <a:pt x="1224" y="78"/>
                      </a:lnTo>
                      <a:lnTo>
                        <a:pt x="1230" y="66"/>
                      </a:lnTo>
                      <a:lnTo>
                        <a:pt x="1230" y="54"/>
                      </a:lnTo>
                      <a:lnTo>
                        <a:pt x="1212" y="48"/>
                      </a:lnTo>
                      <a:lnTo>
                        <a:pt x="1254" y="30"/>
                      </a:lnTo>
                      <a:lnTo>
                        <a:pt x="1254" y="18"/>
                      </a:lnTo>
                      <a:lnTo>
                        <a:pt x="1242" y="18"/>
                      </a:lnTo>
                      <a:lnTo>
                        <a:pt x="1236" y="12"/>
                      </a:lnTo>
                      <a:lnTo>
                        <a:pt x="1224" y="12"/>
                      </a:lnTo>
                      <a:lnTo>
                        <a:pt x="1206" y="24"/>
                      </a:lnTo>
                      <a:lnTo>
                        <a:pt x="1170" y="6"/>
                      </a:lnTo>
                      <a:lnTo>
                        <a:pt x="1152" y="6"/>
                      </a:lnTo>
                      <a:lnTo>
                        <a:pt x="1152" y="18"/>
                      </a:lnTo>
                      <a:lnTo>
                        <a:pt x="1116" y="18"/>
                      </a:lnTo>
                      <a:lnTo>
                        <a:pt x="1092" y="0"/>
                      </a:lnTo>
                      <a:lnTo>
                        <a:pt x="1086" y="30"/>
                      </a:lnTo>
                      <a:lnTo>
                        <a:pt x="1056" y="18"/>
                      </a:lnTo>
                      <a:lnTo>
                        <a:pt x="1026" y="42"/>
                      </a:lnTo>
                      <a:lnTo>
                        <a:pt x="1002" y="30"/>
                      </a:lnTo>
                      <a:lnTo>
                        <a:pt x="984" y="30"/>
                      </a:lnTo>
                      <a:lnTo>
                        <a:pt x="966" y="24"/>
                      </a:lnTo>
                      <a:lnTo>
                        <a:pt x="948" y="24"/>
                      </a:lnTo>
                      <a:lnTo>
                        <a:pt x="924" y="30"/>
                      </a:lnTo>
                      <a:lnTo>
                        <a:pt x="906" y="30"/>
                      </a:lnTo>
                      <a:lnTo>
                        <a:pt x="900" y="36"/>
                      </a:lnTo>
                      <a:lnTo>
                        <a:pt x="888" y="36"/>
                      </a:lnTo>
                      <a:lnTo>
                        <a:pt x="876" y="42"/>
                      </a:lnTo>
                      <a:lnTo>
                        <a:pt x="816" y="42"/>
                      </a:lnTo>
                      <a:lnTo>
                        <a:pt x="810" y="48"/>
                      </a:lnTo>
                      <a:lnTo>
                        <a:pt x="750" y="48"/>
                      </a:lnTo>
                      <a:lnTo>
                        <a:pt x="744" y="54"/>
                      </a:lnTo>
                      <a:lnTo>
                        <a:pt x="726" y="54"/>
                      </a:lnTo>
                      <a:lnTo>
                        <a:pt x="714" y="60"/>
                      </a:lnTo>
                      <a:lnTo>
                        <a:pt x="696" y="66"/>
                      </a:lnTo>
                      <a:lnTo>
                        <a:pt x="684" y="78"/>
                      </a:lnTo>
                      <a:lnTo>
                        <a:pt x="678" y="90"/>
                      </a:lnTo>
                      <a:lnTo>
                        <a:pt x="666" y="102"/>
                      </a:lnTo>
                      <a:lnTo>
                        <a:pt x="666" y="108"/>
                      </a:lnTo>
                      <a:lnTo>
                        <a:pt x="636" y="108"/>
                      </a:lnTo>
                      <a:lnTo>
                        <a:pt x="624" y="114"/>
                      </a:lnTo>
                      <a:lnTo>
                        <a:pt x="606" y="114"/>
                      </a:lnTo>
                      <a:lnTo>
                        <a:pt x="594" y="120"/>
                      </a:lnTo>
                      <a:lnTo>
                        <a:pt x="588" y="126"/>
                      </a:lnTo>
                      <a:lnTo>
                        <a:pt x="588" y="132"/>
                      </a:lnTo>
                      <a:lnTo>
                        <a:pt x="558" y="162"/>
                      </a:lnTo>
                      <a:lnTo>
                        <a:pt x="546" y="168"/>
                      </a:lnTo>
                      <a:lnTo>
                        <a:pt x="522" y="168"/>
                      </a:lnTo>
                      <a:lnTo>
                        <a:pt x="528" y="174"/>
                      </a:lnTo>
                      <a:lnTo>
                        <a:pt x="534" y="186"/>
                      </a:lnTo>
                      <a:lnTo>
                        <a:pt x="546" y="192"/>
                      </a:lnTo>
                      <a:lnTo>
                        <a:pt x="540" y="198"/>
                      </a:lnTo>
                      <a:lnTo>
                        <a:pt x="540" y="210"/>
                      </a:lnTo>
                      <a:lnTo>
                        <a:pt x="552" y="210"/>
                      </a:lnTo>
                      <a:lnTo>
                        <a:pt x="546" y="276"/>
                      </a:lnTo>
                      <a:lnTo>
                        <a:pt x="558" y="294"/>
                      </a:lnTo>
                      <a:lnTo>
                        <a:pt x="546" y="324"/>
                      </a:lnTo>
                      <a:lnTo>
                        <a:pt x="564" y="324"/>
                      </a:lnTo>
                      <a:lnTo>
                        <a:pt x="564" y="354"/>
                      </a:lnTo>
                      <a:lnTo>
                        <a:pt x="588" y="372"/>
                      </a:lnTo>
                      <a:lnTo>
                        <a:pt x="570" y="390"/>
                      </a:lnTo>
                      <a:lnTo>
                        <a:pt x="570" y="402"/>
                      </a:lnTo>
                      <a:lnTo>
                        <a:pt x="516" y="408"/>
                      </a:lnTo>
                      <a:lnTo>
                        <a:pt x="504" y="402"/>
                      </a:lnTo>
                      <a:lnTo>
                        <a:pt x="486" y="402"/>
                      </a:lnTo>
                      <a:lnTo>
                        <a:pt x="486" y="408"/>
                      </a:lnTo>
                      <a:lnTo>
                        <a:pt x="480" y="414"/>
                      </a:lnTo>
                      <a:lnTo>
                        <a:pt x="474" y="408"/>
                      </a:lnTo>
                      <a:lnTo>
                        <a:pt x="462" y="408"/>
                      </a:lnTo>
                      <a:lnTo>
                        <a:pt x="462" y="414"/>
                      </a:lnTo>
                      <a:lnTo>
                        <a:pt x="456" y="420"/>
                      </a:lnTo>
                      <a:lnTo>
                        <a:pt x="456" y="432"/>
                      </a:lnTo>
                      <a:lnTo>
                        <a:pt x="432" y="432"/>
                      </a:lnTo>
                      <a:lnTo>
                        <a:pt x="420" y="438"/>
                      </a:lnTo>
                      <a:lnTo>
                        <a:pt x="396" y="438"/>
                      </a:lnTo>
                      <a:lnTo>
                        <a:pt x="390" y="444"/>
                      </a:lnTo>
                      <a:lnTo>
                        <a:pt x="390" y="456"/>
                      </a:lnTo>
                      <a:lnTo>
                        <a:pt x="396" y="462"/>
                      </a:lnTo>
                      <a:lnTo>
                        <a:pt x="402" y="474"/>
                      </a:lnTo>
                      <a:lnTo>
                        <a:pt x="414" y="492"/>
                      </a:lnTo>
                      <a:lnTo>
                        <a:pt x="390" y="504"/>
                      </a:lnTo>
                      <a:lnTo>
                        <a:pt x="390" y="510"/>
                      </a:lnTo>
                      <a:lnTo>
                        <a:pt x="378" y="522"/>
                      </a:lnTo>
                      <a:lnTo>
                        <a:pt x="366" y="528"/>
                      </a:lnTo>
                      <a:lnTo>
                        <a:pt x="360" y="53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2" name="South Africa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2948" y="2767"/>
                  <a:ext cx="290" cy="261"/>
                </a:xfrm>
                <a:custGeom>
                  <a:avLst/>
                  <a:gdLst>
                    <a:gd name="T0" fmla="*/ 2147483647 w 1134"/>
                    <a:gd name="T1" fmla="*/ 2147483647 h 1020"/>
                    <a:gd name="T2" fmla="*/ 2147483647 w 1134"/>
                    <a:gd name="T3" fmla="*/ 2147483647 h 1020"/>
                    <a:gd name="T4" fmla="*/ 2147483647 w 1134"/>
                    <a:gd name="T5" fmla="*/ 2147483647 h 1020"/>
                    <a:gd name="T6" fmla="*/ 2147483647 w 1134"/>
                    <a:gd name="T7" fmla="*/ 2147483647 h 1020"/>
                    <a:gd name="T8" fmla="*/ 2147483647 w 1134"/>
                    <a:gd name="T9" fmla="*/ 2147483647 h 1020"/>
                    <a:gd name="T10" fmla="*/ 2147483647 w 1134"/>
                    <a:gd name="T11" fmla="*/ 2147483647 h 1020"/>
                    <a:gd name="T12" fmla="*/ 2147483647 w 1134"/>
                    <a:gd name="T13" fmla="*/ 2147483647 h 1020"/>
                    <a:gd name="T14" fmla="*/ 2147483647 w 1134"/>
                    <a:gd name="T15" fmla="*/ 2147483647 h 1020"/>
                    <a:gd name="T16" fmla="*/ 2147483647 w 1134"/>
                    <a:gd name="T17" fmla="*/ 2147483647 h 1020"/>
                    <a:gd name="T18" fmla="*/ 2147483647 w 1134"/>
                    <a:gd name="T19" fmla="*/ 2147483647 h 1020"/>
                    <a:gd name="T20" fmla="*/ 2147483647 w 1134"/>
                    <a:gd name="T21" fmla="*/ 2147483647 h 1020"/>
                    <a:gd name="T22" fmla="*/ 2147483647 w 1134"/>
                    <a:gd name="T23" fmla="*/ 2147483647 h 1020"/>
                    <a:gd name="T24" fmla="*/ 2147483647 w 1134"/>
                    <a:gd name="T25" fmla="*/ 2147483647 h 1020"/>
                    <a:gd name="T26" fmla="*/ 2147483647 w 1134"/>
                    <a:gd name="T27" fmla="*/ 2147483647 h 1020"/>
                    <a:gd name="T28" fmla="*/ 2147483647 w 1134"/>
                    <a:gd name="T29" fmla="*/ 2147483647 h 1020"/>
                    <a:gd name="T30" fmla="*/ 2147483647 w 1134"/>
                    <a:gd name="T31" fmla="*/ 2147483647 h 1020"/>
                    <a:gd name="T32" fmla="*/ 2147483647 w 1134"/>
                    <a:gd name="T33" fmla="*/ 2147483647 h 1020"/>
                    <a:gd name="T34" fmla="*/ 2147483647 w 1134"/>
                    <a:gd name="T35" fmla="*/ 2147483647 h 1020"/>
                    <a:gd name="T36" fmla="*/ 2147483647 w 1134"/>
                    <a:gd name="T37" fmla="*/ 2147483647 h 1020"/>
                    <a:gd name="T38" fmla="*/ 2147483647 w 1134"/>
                    <a:gd name="T39" fmla="*/ 2147483647 h 1020"/>
                    <a:gd name="T40" fmla="*/ 2147483647 w 1134"/>
                    <a:gd name="T41" fmla="*/ 2147483647 h 1020"/>
                    <a:gd name="T42" fmla="*/ 2147483647 w 1134"/>
                    <a:gd name="T43" fmla="*/ 2147483647 h 1020"/>
                    <a:gd name="T44" fmla="*/ 2147483647 w 1134"/>
                    <a:gd name="T45" fmla="*/ 2147483647 h 1020"/>
                    <a:gd name="T46" fmla="*/ 2147483647 w 1134"/>
                    <a:gd name="T47" fmla="*/ 2147483647 h 1020"/>
                    <a:gd name="T48" fmla="*/ 2147483647 w 1134"/>
                    <a:gd name="T49" fmla="*/ 2147483647 h 1020"/>
                    <a:gd name="T50" fmla="*/ 2147483647 w 1134"/>
                    <a:gd name="T51" fmla="*/ 2147483647 h 1020"/>
                    <a:gd name="T52" fmla="*/ 2147483647 w 1134"/>
                    <a:gd name="T53" fmla="*/ 2147483647 h 1020"/>
                    <a:gd name="T54" fmla="*/ 2147483647 w 1134"/>
                    <a:gd name="T55" fmla="*/ 2147483647 h 1020"/>
                    <a:gd name="T56" fmla="*/ 2147483647 w 1134"/>
                    <a:gd name="T57" fmla="*/ 2147483647 h 1020"/>
                    <a:gd name="T58" fmla="*/ 2147483647 w 1134"/>
                    <a:gd name="T59" fmla="*/ 2147483647 h 1020"/>
                    <a:gd name="T60" fmla="*/ 2147483647 w 1134"/>
                    <a:gd name="T61" fmla="*/ 2147483647 h 1020"/>
                    <a:gd name="T62" fmla="*/ 0 w 1134"/>
                    <a:gd name="T63" fmla="*/ 2147483647 h 1020"/>
                    <a:gd name="T64" fmla="*/ 2147483647 w 1134"/>
                    <a:gd name="T65" fmla="*/ 2147483647 h 1020"/>
                    <a:gd name="T66" fmla="*/ 2147483647 w 1134"/>
                    <a:gd name="T67" fmla="*/ 2147483647 h 1020"/>
                    <a:gd name="T68" fmla="*/ 2147483647 w 1134"/>
                    <a:gd name="T69" fmla="*/ 2147483647 h 1020"/>
                    <a:gd name="T70" fmla="*/ 2147483647 w 1134"/>
                    <a:gd name="T71" fmla="*/ 2147483647 h 1020"/>
                    <a:gd name="T72" fmla="*/ 2147483647 w 1134"/>
                    <a:gd name="T73" fmla="*/ 2147483647 h 1020"/>
                    <a:gd name="T74" fmla="*/ 2147483647 w 1134"/>
                    <a:gd name="T75" fmla="*/ 2147483647 h 1020"/>
                    <a:gd name="T76" fmla="*/ 2147483647 w 1134"/>
                    <a:gd name="T77" fmla="*/ 2147483647 h 1020"/>
                    <a:gd name="T78" fmla="*/ 2147483647 w 1134"/>
                    <a:gd name="T79" fmla="*/ 2147483647 h 1020"/>
                    <a:gd name="T80" fmla="*/ 2147483647 w 1134"/>
                    <a:gd name="T81" fmla="*/ 2147483647 h 1020"/>
                    <a:gd name="T82" fmla="*/ 2147483647 w 1134"/>
                    <a:gd name="T83" fmla="*/ 2147483647 h 1020"/>
                    <a:gd name="T84" fmla="*/ 2147483647 w 1134"/>
                    <a:gd name="T85" fmla="*/ 2147483647 h 1020"/>
                    <a:gd name="T86" fmla="*/ 2147483647 w 1134"/>
                    <a:gd name="T87" fmla="*/ 2147483647 h 1020"/>
                    <a:gd name="T88" fmla="*/ 2147483647 w 1134"/>
                    <a:gd name="T89" fmla="*/ 2147483647 h 1020"/>
                    <a:gd name="T90" fmla="*/ 2147483647 w 1134"/>
                    <a:gd name="T91" fmla="*/ 2147483647 h 1020"/>
                    <a:gd name="T92" fmla="*/ 2147483647 w 1134"/>
                    <a:gd name="T93" fmla="*/ 2147483647 h 1020"/>
                    <a:gd name="T94" fmla="*/ 2147483647 w 1134"/>
                    <a:gd name="T95" fmla="*/ 2147483647 h 1020"/>
                    <a:gd name="T96" fmla="*/ 2147483647 w 1134"/>
                    <a:gd name="T97" fmla="*/ 2147483647 h 1020"/>
                    <a:gd name="T98" fmla="*/ 2147483647 w 1134"/>
                    <a:gd name="T99" fmla="*/ 2147483647 h 1020"/>
                    <a:gd name="T100" fmla="*/ 2147483647 w 1134"/>
                    <a:gd name="T101" fmla="*/ 2147483647 h 1020"/>
                    <a:gd name="T102" fmla="*/ 2147483647 w 1134"/>
                    <a:gd name="T103" fmla="*/ 2147483647 h 1020"/>
                    <a:gd name="T104" fmla="*/ 2147483647 w 1134"/>
                    <a:gd name="T105" fmla="*/ 2147483647 h 1020"/>
                    <a:gd name="T106" fmla="*/ 2147483647 w 1134"/>
                    <a:gd name="T107" fmla="*/ 2147483647 h 1020"/>
                    <a:gd name="T108" fmla="*/ 2147483647 w 1134"/>
                    <a:gd name="T109" fmla="*/ 2147483647 h 1020"/>
                    <a:gd name="T110" fmla="*/ 2147483647 w 1134"/>
                    <a:gd name="T111" fmla="*/ 2147483647 h 1020"/>
                    <a:gd name="T112" fmla="*/ 2147483647 w 1134"/>
                    <a:gd name="T113" fmla="*/ 2147483647 h 1020"/>
                    <a:gd name="T114" fmla="*/ 2147483647 w 1134"/>
                    <a:gd name="T115" fmla="*/ 2147483647 h 1020"/>
                    <a:gd name="T116" fmla="*/ 2147483647 w 1134"/>
                    <a:gd name="T117" fmla="*/ 2147483647 h 1020"/>
                    <a:gd name="T118" fmla="*/ 2147483647 w 1134"/>
                    <a:gd name="T119" fmla="*/ 2147483647 h 1020"/>
                    <a:gd name="T120" fmla="*/ 2147483647 w 1134"/>
                    <a:gd name="T121" fmla="*/ 2147483647 h 1020"/>
                    <a:gd name="T122" fmla="*/ 2147483647 w 1134"/>
                    <a:gd name="T123" fmla="*/ 2147483647 h 1020"/>
                    <a:gd name="T124" fmla="*/ 2147483647 w 1134"/>
                    <a:gd name="T125" fmla="*/ 2147483647 h 102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134"/>
                    <a:gd name="T190" fmla="*/ 0 h 1020"/>
                    <a:gd name="T191" fmla="*/ 1134 w 1134"/>
                    <a:gd name="T192" fmla="*/ 1020 h 102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134" h="1020">
                      <a:moveTo>
                        <a:pt x="1116" y="372"/>
                      </a:moveTo>
                      <a:lnTo>
                        <a:pt x="1098" y="372"/>
                      </a:lnTo>
                      <a:lnTo>
                        <a:pt x="1092" y="378"/>
                      </a:lnTo>
                      <a:lnTo>
                        <a:pt x="1086" y="378"/>
                      </a:lnTo>
                      <a:lnTo>
                        <a:pt x="1074" y="420"/>
                      </a:lnTo>
                      <a:lnTo>
                        <a:pt x="1062" y="420"/>
                      </a:lnTo>
                      <a:lnTo>
                        <a:pt x="1050" y="414"/>
                      </a:lnTo>
                      <a:lnTo>
                        <a:pt x="1032" y="414"/>
                      </a:lnTo>
                      <a:lnTo>
                        <a:pt x="1020" y="402"/>
                      </a:lnTo>
                      <a:lnTo>
                        <a:pt x="1008" y="396"/>
                      </a:lnTo>
                      <a:lnTo>
                        <a:pt x="996" y="372"/>
                      </a:lnTo>
                      <a:lnTo>
                        <a:pt x="996" y="348"/>
                      </a:lnTo>
                      <a:lnTo>
                        <a:pt x="1002" y="336"/>
                      </a:lnTo>
                      <a:lnTo>
                        <a:pt x="1014" y="324"/>
                      </a:lnTo>
                      <a:lnTo>
                        <a:pt x="1014" y="312"/>
                      </a:lnTo>
                      <a:lnTo>
                        <a:pt x="1020" y="300"/>
                      </a:lnTo>
                      <a:lnTo>
                        <a:pt x="1032" y="288"/>
                      </a:lnTo>
                      <a:lnTo>
                        <a:pt x="1038" y="288"/>
                      </a:lnTo>
                      <a:lnTo>
                        <a:pt x="1050" y="294"/>
                      </a:lnTo>
                      <a:lnTo>
                        <a:pt x="1062" y="306"/>
                      </a:lnTo>
                      <a:lnTo>
                        <a:pt x="1086" y="270"/>
                      </a:lnTo>
                      <a:lnTo>
                        <a:pt x="1086" y="180"/>
                      </a:lnTo>
                      <a:lnTo>
                        <a:pt x="1056" y="120"/>
                      </a:lnTo>
                      <a:lnTo>
                        <a:pt x="1056" y="102"/>
                      </a:lnTo>
                      <a:lnTo>
                        <a:pt x="1050" y="90"/>
                      </a:lnTo>
                      <a:lnTo>
                        <a:pt x="1050" y="72"/>
                      </a:lnTo>
                      <a:lnTo>
                        <a:pt x="1044" y="54"/>
                      </a:lnTo>
                      <a:lnTo>
                        <a:pt x="1044" y="24"/>
                      </a:lnTo>
                      <a:lnTo>
                        <a:pt x="1026" y="12"/>
                      </a:lnTo>
                      <a:lnTo>
                        <a:pt x="966" y="12"/>
                      </a:lnTo>
                      <a:lnTo>
                        <a:pt x="954" y="6"/>
                      </a:lnTo>
                      <a:lnTo>
                        <a:pt x="948" y="6"/>
                      </a:lnTo>
                      <a:lnTo>
                        <a:pt x="936" y="0"/>
                      </a:lnTo>
                      <a:lnTo>
                        <a:pt x="876" y="0"/>
                      </a:lnTo>
                      <a:lnTo>
                        <a:pt x="864" y="24"/>
                      </a:lnTo>
                      <a:lnTo>
                        <a:pt x="852" y="24"/>
                      </a:lnTo>
                      <a:lnTo>
                        <a:pt x="840" y="30"/>
                      </a:lnTo>
                      <a:lnTo>
                        <a:pt x="828" y="30"/>
                      </a:lnTo>
                      <a:lnTo>
                        <a:pt x="822" y="36"/>
                      </a:lnTo>
                      <a:lnTo>
                        <a:pt x="810" y="60"/>
                      </a:lnTo>
                      <a:lnTo>
                        <a:pt x="768" y="102"/>
                      </a:lnTo>
                      <a:lnTo>
                        <a:pt x="756" y="108"/>
                      </a:lnTo>
                      <a:lnTo>
                        <a:pt x="750" y="108"/>
                      </a:lnTo>
                      <a:lnTo>
                        <a:pt x="738" y="114"/>
                      </a:lnTo>
                      <a:lnTo>
                        <a:pt x="726" y="138"/>
                      </a:lnTo>
                      <a:lnTo>
                        <a:pt x="726" y="174"/>
                      </a:lnTo>
                      <a:lnTo>
                        <a:pt x="714" y="180"/>
                      </a:lnTo>
                      <a:lnTo>
                        <a:pt x="708" y="192"/>
                      </a:lnTo>
                      <a:lnTo>
                        <a:pt x="702" y="198"/>
                      </a:lnTo>
                      <a:lnTo>
                        <a:pt x="690" y="204"/>
                      </a:lnTo>
                      <a:lnTo>
                        <a:pt x="672" y="210"/>
                      </a:lnTo>
                      <a:lnTo>
                        <a:pt x="654" y="228"/>
                      </a:lnTo>
                      <a:lnTo>
                        <a:pt x="654" y="240"/>
                      </a:lnTo>
                      <a:lnTo>
                        <a:pt x="648" y="252"/>
                      </a:lnTo>
                      <a:lnTo>
                        <a:pt x="642" y="270"/>
                      </a:lnTo>
                      <a:lnTo>
                        <a:pt x="636" y="282"/>
                      </a:lnTo>
                      <a:lnTo>
                        <a:pt x="630" y="288"/>
                      </a:lnTo>
                      <a:lnTo>
                        <a:pt x="618" y="294"/>
                      </a:lnTo>
                      <a:lnTo>
                        <a:pt x="606" y="294"/>
                      </a:lnTo>
                      <a:lnTo>
                        <a:pt x="600" y="288"/>
                      </a:lnTo>
                      <a:lnTo>
                        <a:pt x="594" y="294"/>
                      </a:lnTo>
                      <a:lnTo>
                        <a:pt x="582" y="300"/>
                      </a:lnTo>
                      <a:lnTo>
                        <a:pt x="570" y="300"/>
                      </a:lnTo>
                      <a:lnTo>
                        <a:pt x="564" y="294"/>
                      </a:lnTo>
                      <a:lnTo>
                        <a:pt x="552" y="288"/>
                      </a:lnTo>
                      <a:lnTo>
                        <a:pt x="546" y="282"/>
                      </a:lnTo>
                      <a:lnTo>
                        <a:pt x="516" y="282"/>
                      </a:lnTo>
                      <a:lnTo>
                        <a:pt x="504" y="270"/>
                      </a:lnTo>
                      <a:lnTo>
                        <a:pt x="492" y="264"/>
                      </a:lnTo>
                      <a:lnTo>
                        <a:pt x="486" y="258"/>
                      </a:lnTo>
                      <a:lnTo>
                        <a:pt x="474" y="252"/>
                      </a:lnTo>
                      <a:lnTo>
                        <a:pt x="462" y="252"/>
                      </a:lnTo>
                      <a:lnTo>
                        <a:pt x="450" y="258"/>
                      </a:lnTo>
                      <a:lnTo>
                        <a:pt x="444" y="264"/>
                      </a:lnTo>
                      <a:lnTo>
                        <a:pt x="438" y="276"/>
                      </a:lnTo>
                      <a:lnTo>
                        <a:pt x="438" y="288"/>
                      </a:lnTo>
                      <a:lnTo>
                        <a:pt x="432" y="300"/>
                      </a:lnTo>
                      <a:lnTo>
                        <a:pt x="432" y="324"/>
                      </a:lnTo>
                      <a:lnTo>
                        <a:pt x="420" y="324"/>
                      </a:lnTo>
                      <a:lnTo>
                        <a:pt x="414" y="330"/>
                      </a:lnTo>
                      <a:lnTo>
                        <a:pt x="408" y="330"/>
                      </a:lnTo>
                      <a:lnTo>
                        <a:pt x="402" y="336"/>
                      </a:lnTo>
                      <a:lnTo>
                        <a:pt x="396" y="348"/>
                      </a:lnTo>
                      <a:lnTo>
                        <a:pt x="390" y="354"/>
                      </a:lnTo>
                      <a:lnTo>
                        <a:pt x="390" y="360"/>
                      </a:lnTo>
                      <a:lnTo>
                        <a:pt x="366" y="360"/>
                      </a:lnTo>
                      <a:lnTo>
                        <a:pt x="366" y="378"/>
                      </a:lnTo>
                      <a:lnTo>
                        <a:pt x="288" y="378"/>
                      </a:lnTo>
                      <a:lnTo>
                        <a:pt x="288" y="348"/>
                      </a:lnTo>
                      <a:lnTo>
                        <a:pt x="294" y="336"/>
                      </a:lnTo>
                      <a:lnTo>
                        <a:pt x="294" y="330"/>
                      </a:lnTo>
                      <a:lnTo>
                        <a:pt x="300" y="318"/>
                      </a:lnTo>
                      <a:lnTo>
                        <a:pt x="300" y="294"/>
                      </a:lnTo>
                      <a:lnTo>
                        <a:pt x="294" y="288"/>
                      </a:lnTo>
                      <a:lnTo>
                        <a:pt x="294" y="270"/>
                      </a:lnTo>
                      <a:lnTo>
                        <a:pt x="288" y="258"/>
                      </a:lnTo>
                      <a:lnTo>
                        <a:pt x="282" y="240"/>
                      </a:lnTo>
                      <a:lnTo>
                        <a:pt x="276" y="234"/>
                      </a:lnTo>
                      <a:lnTo>
                        <a:pt x="264" y="228"/>
                      </a:lnTo>
                      <a:lnTo>
                        <a:pt x="258" y="222"/>
                      </a:lnTo>
                      <a:lnTo>
                        <a:pt x="246" y="216"/>
                      </a:lnTo>
                      <a:lnTo>
                        <a:pt x="240" y="510"/>
                      </a:lnTo>
                      <a:lnTo>
                        <a:pt x="222" y="510"/>
                      </a:lnTo>
                      <a:lnTo>
                        <a:pt x="210" y="516"/>
                      </a:lnTo>
                      <a:lnTo>
                        <a:pt x="204" y="522"/>
                      </a:lnTo>
                      <a:lnTo>
                        <a:pt x="204" y="528"/>
                      </a:lnTo>
                      <a:lnTo>
                        <a:pt x="192" y="528"/>
                      </a:lnTo>
                      <a:lnTo>
                        <a:pt x="192" y="552"/>
                      </a:lnTo>
                      <a:lnTo>
                        <a:pt x="168" y="552"/>
                      </a:lnTo>
                      <a:lnTo>
                        <a:pt x="156" y="540"/>
                      </a:lnTo>
                      <a:lnTo>
                        <a:pt x="144" y="540"/>
                      </a:lnTo>
                      <a:lnTo>
                        <a:pt x="132" y="552"/>
                      </a:lnTo>
                      <a:lnTo>
                        <a:pt x="108" y="552"/>
                      </a:lnTo>
                      <a:lnTo>
                        <a:pt x="102" y="546"/>
                      </a:lnTo>
                      <a:lnTo>
                        <a:pt x="102" y="540"/>
                      </a:lnTo>
                      <a:lnTo>
                        <a:pt x="96" y="534"/>
                      </a:lnTo>
                      <a:lnTo>
                        <a:pt x="72" y="534"/>
                      </a:lnTo>
                      <a:lnTo>
                        <a:pt x="66" y="528"/>
                      </a:lnTo>
                      <a:lnTo>
                        <a:pt x="60" y="516"/>
                      </a:lnTo>
                      <a:lnTo>
                        <a:pt x="60" y="492"/>
                      </a:lnTo>
                      <a:lnTo>
                        <a:pt x="42" y="474"/>
                      </a:lnTo>
                      <a:lnTo>
                        <a:pt x="36" y="474"/>
                      </a:lnTo>
                      <a:lnTo>
                        <a:pt x="30" y="480"/>
                      </a:lnTo>
                      <a:lnTo>
                        <a:pt x="30" y="486"/>
                      </a:lnTo>
                      <a:lnTo>
                        <a:pt x="24" y="498"/>
                      </a:lnTo>
                      <a:lnTo>
                        <a:pt x="18" y="504"/>
                      </a:lnTo>
                      <a:lnTo>
                        <a:pt x="18" y="510"/>
                      </a:lnTo>
                      <a:lnTo>
                        <a:pt x="0" y="522"/>
                      </a:lnTo>
                      <a:lnTo>
                        <a:pt x="0" y="516"/>
                      </a:lnTo>
                      <a:lnTo>
                        <a:pt x="0" y="528"/>
                      </a:lnTo>
                      <a:lnTo>
                        <a:pt x="6" y="540"/>
                      </a:lnTo>
                      <a:lnTo>
                        <a:pt x="6" y="552"/>
                      </a:lnTo>
                      <a:lnTo>
                        <a:pt x="36" y="582"/>
                      </a:lnTo>
                      <a:lnTo>
                        <a:pt x="42" y="600"/>
                      </a:lnTo>
                      <a:lnTo>
                        <a:pt x="42" y="648"/>
                      </a:lnTo>
                      <a:lnTo>
                        <a:pt x="48" y="672"/>
                      </a:lnTo>
                      <a:lnTo>
                        <a:pt x="54" y="690"/>
                      </a:lnTo>
                      <a:lnTo>
                        <a:pt x="72" y="714"/>
                      </a:lnTo>
                      <a:lnTo>
                        <a:pt x="96" y="738"/>
                      </a:lnTo>
                      <a:lnTo>
                        <a:pt x="114" y="762"/>
                      </a:lnTo>
                      <a:lnTo>
                        <a:pt x="120" y="786"/>
                      </a:lnTo>
                      <a:lnTo>
                        <a:pt x="120" y="834"/>
                      </a:lnTo>
                      <a:lnTo>
                        <a:pt x="114" y="846"/>
                      </a:lnTo>
                      <a:lnTo>
                        <a:pt x="114" y="852"/>
                      </a:lnTo>
                      <a:lnTo>
                        <a:pt x="90" y="852"/>
                      </a:lnTo>
                      <a:lnTo>
                        <a:pt x="90" y="876"/>
                      </a:lnTo>
                      <a:lnTo>
                        <a:pt x="96" y="888"/>
                      </a:lnTo>
                      <a:lnTo>
                        <a:pt x="108" y="906"/>
                      </a:lnTo>
                      <a:lnTo>
                        <a:pt x="114" y="918"/>
                      </a:lnTo>
                      <a:lnTo>
                        <a:pt x="114" y="960"/>
                      </a:lnTo>
                      <a:lnTo>
                        <a:pt x="120" y="972"/>
                      </a:lnTo>
                      <a:lnTo>
                        <a:pt x="120" y="978"/>
                      </a:lnTo>
                      <a:lnTo>
                        <a:pt x="126" y="978"/>
                      </a:lnTo>
                      <a:lnTo>
                        <a:pt x="126" y="972"/>
                      </a:lnTo>
                      <a:lnTo>
                        <a:pt x="132" y="966"/>
                      </a:lnTo>
                      <a:lnTo>
                        <a:pt x="144" y="966"/>
                      </a:lnTo>
                      <a:lnTo>
                        <a:pt x="150" y="972"/>
                      </a:lnTo>
                      <a:lnTo>
                        <a:pt x="180" y="984"/>
                      </a:lnTo>
                      <a:lnTo>
                        <a:pt x="180" y="996"/>
                      </a:lnTo>
                      <a:lnTo>
                        <a:pt x="204" y="1020"/>
                      </a:lnTo>
                      <a:lnTo>
                        <a:pt x="216" y="1020"/>
                      </a:lnTo>
                      <a:lnTo>
                        <a:pt x="240" y="1008"/>
                      </a:lnTo>
                      <a:lnTo>
                        <a:pt x="246" y="996"/>
                      </a:lnTo>
                      <a:lnTo>
                        <a:pt x="252" y="990"/>
                      </a:lnTo>
                      <a:lnTo>
                        <a:pt x="264" y="984"/>
                      </a:lnTo>
                      <a:lnTo>
                        <a:pt x="294" y="984"/>
                      </a:lnTo>
                      <a:lnTo>
                        <a:pt x="306" y="990"/>
                      </a:lnTo>
                      <a:lnTo>
                        <a:pt x="354" y="990"/>
                      </a:lnTo>
                      <a:lnTo>
                        <a:pt x="354" y="984"/>
                      </a:lnTo>
                      <a:lnTo>
                        <a:pt x="360" y="978"/>
                      </a:lnTo>
                      <a:lnTo>
                        <a:pt x="360" y="966"/>
                      </a:lnTo>
                      <a:lnTo>
                        <a:pt x="366" y="960"/>
                      </a:lnTo>
                      <a:lnTo>
                        <a:pt x="378" y="954"/>
                      </a:lnTo>
                      <a:lnTo>
                        <a:pt x="408" y="954"/>
                      </a:lnTo>
                      <a:lnTo>
                        <a:pt x="420" y="960"/>
                      </a:lnTo>
                      <a:lnTo>
                        <a:pt x="432" y="960"/>
                      </a:lnTo>
                      <a:lnTo>
                        <a:pt x="438" y="966"/>
                      </a:lnTo>
                      <a:lnTo>
                        <a:pt x="444" y="960"/>
                      </a:lnTo>
                      <a:lnTo>
                        <a:pt x="456" y="960"/>
                      </a:lnTo>
                      <a:lnTo>
                        <a:pt x="468" y="954"/>
                      </a:lnTo>
                      <a:lnTo>
                        <a:pt x="504" y="954"/>
                      </a:lnTo>
                      <a:lnTo>
                        <a:pt x="522" y="960"/>
                      </a:lnTo>
                      <a:lnTo>
                        <a:pt x="534" y="966"/>
                      </a:lnTo>
                      <a:lnTo>
                        <a:pt x="552" y="966"/>
                      </a:lnTo>
                      <a:lnTo>
                        <a:pt x="558" y="960"/>
                      </a:lnTo>
                      <a:lnTo>
                        <a:pt x="570" y="954"/>
                      </a:lnTo>
                      <a:lnTo>
                        <a:pt x="606" y="954"/>
                      </a:lnTo>
                      <a:lnTo>
                        <a:pt x="618" y="948"/>
                      </a:lnTo>
                      <a:lnTo>
                        <a:pt x="624" y="942"/>
                      </a:lnTo>
                      <a:lnTo>
                        <a:pt x="636" y="936"/>
                      </a:lnTo>
                      <a:lnTo>
                        <a:pt x="684" y="936"/>
                      </a:lnTo>
                      <a:lnTo>
                        <a:pt x="708" y="924"/>
                      </a:lnTo>
                      <a:lnTo>
                        <a:pt x="720" y="912"/>
                      </a:lnTo>
                      <a:lnTo>
                        <a:pt x="738" y="900"/>
                      </a:lnTo>
                      <a:lnTo>
                        <a:pt x="774" y="864"/>
                      </a:lnTo>
                      <a:lnTo>
                        <a:pt x="786" y="858"/>
                      </a:lnTo>
                      <a:lnTo>
                        <a:pt x="804" y="846"/>
                      </a:lnTo>
                      <a:lnTo>
                        <a:pt x="900" y="750"/>
                      </a:lnTo>
                      <a:lnTo>
                        <a:pt x="918" y="750"/>
                      </a:lnTo>
                      <a:lnTo>
                        <a:pt x="924" y="744"/>
                      </a:lnTo>
                      <a:lnTo>
                        <a:pt x="960" y="696"/>
                      </a:lnTo>
                      <a:lnTo>
                        <a:pt x="972" y="672"/>
                      </a:lnTo>
                      <a:lnTo>
                        <a:pt x="984" y="654"/>
                      </a:lnTo>
                      <a:lnTo>
                        <a:pt x="990" y="642"/>
                      </a:lnTo>
                      <a:lnTo>
                        <a:pt x="1002" y="606"/>
                      </a:lnTo>
                      <a:lnTo>
                        <a:pt x="1014" y="588"/>
                      </a:lnTo>
                      <a:lnTo>
                        <a:pt x="1020" y="576"/>
                      </a:lnTo>
                      <a:lnTo>
                        <a:pt x="1026" y="570"/>
                      </a:lnTo>
                      <a:lnTo>
                        <a:pt x="1038" y="564"/>
                      </a:lnTo>
                      <a:lnTo>
                        <a:pt x="1050" y="552"/>
                      </a:lnTo>
                      <a:lnTo>
                        <a:pt x="1068" y="546"/>
                      </a:lnTo>
                      <a:lnTo>
                        <a:pt x="1086" y="534"/>
                      </a:lnTo>
                      <a:lnTo>
                        <a:pt x="1098" y="510"/>
                      </a:lnTo>
                      <a:lnTo>
                        <a:pt x="1098" y="498"/>
                      </a:lnTo>
                      <a:lnTo>
                        <a:pt x="1104" y="486"/>
                      </a:lnTo>
                      <a:lnTo>
                        <a:pt x="1110" y="468"/>
                      </a:lnTo>
                      <a:lnTo>
                        <a:pt x="1116" y="456"/>
                      </a:lnTo>
                      <a:lnTo>
                        <a:pt x="1122" y="450"/>
                      </a:lnTo>
                      <a:lnTo>
                        <a:pt x="1122" y="438"/>
                      </a:lnTo>
                      <a:lnTo>
                        <a:pt x="1128" y="432"/>
                      </a:lnTo>
                      <a:lnTo>
                        <a:pt x="1128" y="414"/>
                      </a:lnTo>
                      <a:lnTo>
                        <a:pt x="1134" y="396"/>
                      </a:lnTo>
                      <a:lnTo>
                        <a:pt x="1128" y="384"/>
                      </a:lnTo>
                      <a:lnTo>
                        <a:pt x="1116" y="372"/>
                      </a:lnTo>
                      <a:close/>
                      <a:moveTo>
                        <a:pt x="870" y="624"/>
                      </a:moveTo>
                      <a:lnTo>
                        <a:pt x="858" y="630"/>
                      </a:lnTo>
                      <a:lnTo>
                        <a:pt x="852" y="636"/>
                      </a:lnTo>
                      <a:lnTo>
                        <a:pt x="840" y="642"/>
                      </a:lnTo>
                      <a:lnTo>
                        <a:pt x="822" y="642"/>
                      </a:lnTo>
                      <a:lnTo>
                        <a:pt x="810" y="648"/>
                      </a:lnTo>
                      <a:lnTo>
                        <a:pt x="804" y="654"/>
                      </a:lnTo>
                      <a:lnTo>
                        <a:pt x="798" y="666"/>
                      </a:lnTo>
                      <a:lnTo>
                        <a:pt x="792" y="672"/>
                      </a:lnTo>
                      <a:lnTo>
                        <a:pt x="792" y="684"/>
                      </a:lnTo>
                      <a:lnTo>
                        <a:pt x="774" y="684"/>
                      </a:lnTo>
                      <a:lnTo>
                        <a:pt x="744" y="654"/>
                      </a:lnTo>
                      <a:lnTo>
                        <a:pt x="744" y="636"/>
                      </a:lnTo>
                      <a:lnTo>
                        <a:pt x="720" y="600"/>
                      </a:lnTo>
                      <a:lnTo>
                        <a:pt x="744" y="600"/>
                      </a:lnTo>
                      <a:lnTo>
                        <a:pt x="750" y="582"/>
                      </a:lnTo>
                      <a:lnTo>
                        <a:pt x="768" y="564"/>
                      </a:lnTo>
                      <a:lnTo>
                        <a:pt x="768" y="546"/>
                      </a:lnTo>
                      <a:lnTo>
                        <a:pt x="774" y="540"/>
                      </a:lnTo>
                      <a:lnTo>
                        <a:pt x="798" y="540"/>
                      </a:lnTo>
                      <a:lnTo>
                        <a:pt x="798" y="528"/>
                      </a:lnTo>
                      <a:lnTo>
                        <a:pt x="810" y="522"/>
                      </a:lnTo>
                      <a:lnTo>
                        <a:pt x="846" y="522"/>
                      </a:lnTo>
                      <a:lnTo>
                        <a:pt x="852" y="528"/>
                      </a:lnTo>
                      <a:lnTo>
                        <a:pt x="858" y="540"/>
                      </a:lnTo>
                      <a:lnTo>
                        <a:pt x="864" y="546"/>
                      </a:lnTo>
                      <a:lnTo>
                        <a:pt x="870" y="558"/>
                      </a:lnTo>
                      <a:lnTo>
                        <a:pt x="882" y="564"/>
                      </a:lnTo>
                      <a:lnTo>
                        <a:pt x="888" y="588"/>
                      </a:lnTo>
                      <a:lnTo>
                        <a:pt x="864" y="606"/>
                      </a:lnTo>
                      <a:lnTo>
                        <a:pt x="870" y="624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3" name="Nigeria" descr="© INSCALE GmbH, 15.06.2010"/>
                <p:cNvSpPr>
                  <a:spLocks/>
                </p:cNvSpPr>
                <p:nvPr/>
              </p:nvSpPr>
              <p:spPr bwMode="auto">
                <a:xfrm>
                  <a:off x="2703" y="2024"/>
                  <a:ext cx="214" cy="197"/>
                </a:xfrm>
                <a:custGeom>
                  <a:avLst/>
                  <a:gdLst>
                    <a:gd name="T0" fmla="*/ 2147483647 w 840"/>
                    <a:gd name="T1" fmla="*/ 2147483647 h 768"/>
                    <a:gd name="T2" fmla="*/ 2147483647 w 840"/>
                    <a:gd name="T3" fmla="*/ 2147483647 h 768"/>
                    <a:gd name="T4" fmla="*/ 2147483647 w 840"/>
                    <a:gd name="T5" fmla="*/ 2147483647 h 768"/>
                    <a:gd name="T6" fmla="*/ 2147483647 w 840"/>
                    <a:gd name="T7" fmla="*/ 2147483647 h 768"/>
                    <a:gd name="T8" fmla="*/ 2147483647 w 840"/>
                    <a:gd name="T9" fmla="*/ 2147483647 h 768"/>
                    <a:gd name="T10" fmla="*/ 2147483647 w 840"/>
                    <a:gd name="T11" fmla="*/ 2147483647 h 768"/>
                    <a:gd name="T12" fmla="*/ 2147483647 w 840"/>
                    <a:gd name="T13" fmla="*/ 2147483647 h 768"/>
                    <a:gd name="T14" fmla="*/ 2147483647 w 840"/>
                    <a:gd name="T15" fmla="*/ 2147483647 h 768"/>
                    <a:gd name="T16" fmla="*/ 2147483647 w 840"/>
                    <a:gd name="T17" fmla="*/ 2147483647 h 768"/>
                    <a:gd name="T18" fmla="*/ 2147483647 w 840"/>
                    <a:gd name="T19" fmla="*/ 2147483647 h 768"/>
                    <a:gd name="T20" fmla="*/ 2147483647 w 840"/>
                    <a:gd name="T21" fmla="*/ 2147483647 h 768"/>
                    <a:gd name="T22" fmla="*/ 2147483647 w 840"/>
                    <a:gd name="T23" fmla="*/ 2147483647 h 768"/>
                    <a:gd name="T24" fmla="*/ 2147483647 w 840"/>
                    <a:gd name="T25" fmla="*/ 2147483647 h 768"/>
                    <a:gd name="T26" fmla="*/ 2147483647 w 840"/>
                    <a:gd name="T27" fmla="*/ 2147483647 h 768"/>
                    <a:gd name="T28" fmla="*/ 2147483647 w 840"/>
                    <a:gd name="T29" fmla="*/ 2147483647 h 768"/>
                    <a:gd name="T30" fmla="*/ 2147483647 w 840"/>
                    <a:gd name="T31" fmla="*/ 2147483647 h 768"/>
                    <a:gd name="T32" fmla="*/ 2147483647 w 840"/>
                    <a:gd name="T33" fmla="*/ 2147483647 h 768"/>
                    <a:gd name="T34" fmla="*/ 2147483647 w 840"/>
                    <a:gd name="T35" fmla="*/ 2147483647 h 768"/>
                    <a:gd name="T36" fmla="*/ 2147483647 w 840"/>
                    <a:gd name="T37" fmla="*/ 2147483647 h 768"/>
                    <a:gd name="T38" fmla="*/ 2147483647 w 840"/>
                    <a:gd name="T39" fmla="*/ 2147483647 h 768"/>
                    <a:gd name="T40" fmla="*/ 2147483647 w 840"/>
                    <a:gd name="T41" fmla="*/ 2147483647 h 768"/>
                    <a:gd name="T42" fmla="*/ 2147483647 w 840"/>
                    <a:gd name="T43" fmla="*/ 2147483647 h 768"/>
                    <a:gd name="T44" fmla="*/ 2147483647 w 840"/>
                    <a:gd name="T45" fmla="*/ 2147483647 h 768"/>
                    <a:gd name="T46" fmla="*/ 2147483647 w 840"/>
                    <a:gd name="T47" fmla="*/ 2147483647 h 768"/>
                    <a:gd name="T48" fmla="*/ 2147483647 w 840"/>
                    <a:gd name="T49" fmla="*/ 2147483647 h 768"/>
                    <a:gd name="T50" fmla="*/ 2147483647 w 840"/>
                    <a:gd name="T51" fmla="*/ 2147483647 h 768"/>
                    <a:gd name="T52" fmla="*/ 2147483647 w 840"/>
                    <a:gd name="T53" fmla="*/ 2147483647 h 768"/>
                    <a:gd name="T54" fmla="*/ 2147483647 w 840"/>
                    <a:gd name="T55" fmla="*/ 2147483647 h 768"/>
                    <a:gd name="T56" fmla="*/ 2147483647 w 840"/>
                    <a:gd name="T57" fmla="*/ 2147483647 h 768"/>
                    <a:gd name="T58" fmla="*/ 2147483647 w 840"/>
                    <a:gd name="T59" fmla="*/ 2147483647 h 768"/>
                    <a:gd name="T60" fmla="*/ 2147483647 w 840"/>
                    <a:gd name="T61" fmla="*/ 2147483647 h 768"/>
                    <a:gd name="T62" fmla="*/ 2147483647 w 840"/>
                    <a:gd name="T63" fmla="*/ 2147483647 h 768"/>
                    <a:gd name="T64" fmla="*/ 2147483647 w 840"/>
                    <a:gd name="T65" fmla="*/ 2147483647 h 768"/>
                    <a:gd name="T66" fmla="*/ 2147483647 w 840"/>
                    <a:gd name="T67" fmla="*/ 2147483647 h 768"/>
                    <a:gd name="T68" fmla="*/ 2147483647 w 840"/>
                    <a:gd name="T69" fmla="*/ 2147483647 h 768"/>
                    <a:gd name="T70" fmla="*/ 2147483647 w 840"/>
                    <a:gd name="T71" fmla="*/ 2147483647 h 768"/>
                    <a:gd name="T72" fmla="*/ 2147483647 w 840"/>
                    <a:gd name="T73" fmla="*/ 2147483647 h 768"/>
                    <a:gd name="T74" fmla="*/ 2147483647 w 840"/>
                    <a:gd name="T75" fmla="*/ 2147483647 h 768"/>
                    <a:gd name="T76" fmla="*/ 2147483647 w 840"/>
                    <a:gd name="T77" fmla="*/ 2147483647 h 768"/>
                    <a:gd name="T78" fmla="*/ 2147483647 w 840"/>
                    <a:gd name="T79" fmla="*/ 2147483647 h 768"/>
                    <a:gd name="T80" fmla="*/ 2147483647 w 840"/>
                    <a:gd name="T81" fmla="*/ 2147483647 h 768"/>
                    <a:gd name="T82" fmla="*/ 2147483647 w 840"/>
                    <a:gd name="T83" fmla="*/ 2147483647 h 768"/>
                    <a:gd name="T84" fmla="*/ 2147483647 w 840"/>
                    <a:gd name="T85" fmla="*/ 2147483647 h 768"/>
                    <a:gd name="T86" fmla="*/ 2147483647 w 840"/>
                    <a:gd name="T87" fmla="*/ 2147483647 h 768"/>
                    <a:gd name="T88" fmla="*/ 2147483647 w 840"/>
                    <a:gd name="T89" fmla="*/ 2147483647 h 768"/>
                    <a:gd name="T90" fmla="*/ 2147483647 w 840"/>
                    <a:gd name="T91" fmla="*/ 2147483647 h 768"/>
                    <a:gd name="T92" fmla="*/ 2147483647 w 840"/>
                    <a:gd name="T93" fmla="*/ 2147483647 h 768"/>
                    <a:gd name="T94" fmla="*/ 2147483647 w 840"/>
                    <a:gd name="T95" fmla="*/ 2147483647 h 768"/>
                    <a:gd name="T96" fmla="*/ 2147483647 w 840"/>
                    <a:gd name="T97" fmla="*/ 2147483647 h 768"/>
                    <a:gd name="T98" fmla="*/ 2147483647 w 840"/>
                    <a:gd name="T99" fmla="*/ 2147483647 h 768"/>
                    <a:gd name="T100" fmla="*/ 2147483647 w 840"/>
                    <a:gd name="T101" fmla="*/ 2147483647 h 768"/>
                    <a:gd name="T102" fmla="*/ 2147483647 w 840"/>
                    <a:gd name="T103" fmla="*/ 2147483647 h 768"/>
                    <a:gd name="T104" fmla="*/ 2147483647 w 840"/>
                    <a:gd name="T105" fmla="*/ 2147483647 h 768"/>
                    <a:gd name="T106" fmla="*/ 2147483647 w 840"/>
                    <a:gd name="T107" fmla="*/ 2147483647 h 768"/>
                    <a:gd name="T108" fmla="*/ 2147483647 w 840"/>
                    <a:gd name="T109" fmla="*/ 2147483647 h 768"/>
                    <a:gd name="T110" fmla="*/ 2147483647 w 840"/>
                    <a:gd name="T111" fmla="*/ 2147483647 h 768"/>
                    <a:gd name="T112" fmla="*/ 2147483647 w 840"/>
                    <a:gd name="T113" fmla="*/ 2147483647 h 768"/>
                    <a:gd name="T114" fmla="*/ 2147483647 w 840"/>
                    <a:gd name="T115" fmla="*/ 2147483647 h 768"/>
                    <a:gd name="T116" fmla="*/ 2147483647 w 840"/>
                    <a:gd name="T117" fmla="*/ 2147483647 h 768"/>
                    <a:gd name="T118" fmla="*/ 2147483647 w 840"/>
                    <a:gd name="T119" fmla="*/ 2147483647 h 76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40"/>
                    <a:gd name="T181" fmla="*/ 0 h 768"/>
                    <a:gd name="T182" fmla="*/ 840 w 840"/>
                    <a:gd name="T183" fmla="*/ 768 h 76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40" h="768">
                      <a:moveTo>
                        <a:pt x="420" y="738"/>
                      </a:moveTo>
                      <a:lnTo>
                        <a:pt x="420" y="732"/>
                      </a:lnTo>
                      <a:lnTo>
                        <a:pt x="426" y="726"/>
                      </a:lnTo>
                      <a:lnTo>
                        <a:pt x="426" y="714"/>
                      </a:lnTo>
                      <a:lnTo>
                        <a:pt x="432" y="702"/>
                      </a:lnTo>
                      <a:lnTo>
                        <a:pt x="432" y="648"/>
                      </a:lnTo>
                      <a:lnTo>
                        <a:pt x="498" y="594"/>
                      </a:lnTo>
                      <a:lnTo>
                        <a:pt x="498" y="588"/>
                      </a:lnTo>
                      <a:lnTo>
                        <a:pt x="504" y="582"/>
                      </a:lnTo>
                      <a:lnTo>
                        <a:pt x="516" y="558"/>
                      </a:lnTo>
                      <a:lnTo>
                        <a:pt x="522" y="552"/>
                      </a:lnTo>
                      <a:lnTo>
                        <a:pt x="528" y="552"/>
                      </a:lnTo>
                      <a:lnTo>
                        <a:pt x="534" y="558"/>
                      </a:lnTo>
                      <a:lnTo>
                        <a:pt x="546" y="564"/>
                      </a:lnTo>
                      <a:lnTo>
                        <a:pt x="552" y="564"/>
                      </a:lnTo>
                      <a:lnTo>
                        <a:pt x="558" y="558"/>
                      </a:lnTo>
                      <a:lnTo>
                        <a:pt x="558" y="546"/>
                      </a:lnTo>
                      <a:lnTo>
                        <a:pt x="552" y="540"/>
                      </a:lnTo>
                      <a:lnTo>
                        <a:pt x="564" y="540"/>
                      </a:lnTo>
                      <a:lnTo>
                        <a:pt x="570" y="552"/>
                      </a:lnTo>
                      <a:lnTo>
                        <a:pt x="582" y="564"/>
                      </a:lnTo>
                      <a:lnTo>
                        <a:pt x="588" y="576"/>
                      </a:lnTo>
                      <a:lnTo>
                        <a:pt x="588" y="582"/>
                      </a:lnTo>
                      <a:lnTo>
                        <a:pt x="594" y="594"/>
                      </a:lnTo>
                      <a:lnTo>
                        <a:pt x="600" y="600"/>
                      </a:lnTo>
                      <a:lnTo>
                        <a:pt x="606" y="600"/>
                      </a:lnTo>
                      <a:lnTo>
                        <a:pt x="624" y="582"/>
                      </a:lnTo>
                      <a:lnTo>
                        <a:pt x="624" y="570"/>
                      </a:lnTo>
                      <a:lnTo>
                        <a:pt x="630" y="558"/>
                      </a:lnTo>
                      <a:lnTo>
                        <a:pt x="642" y="552"/>
                      </a:lnTo>
                      <a:lnTo>
                        <a:pt x="648" y="546"/>
                      </a:lnTo>
                      <a:lnTo>
                        <a:pt x="648" y="516"/>
                      </a:lnTo>
                      <a:lnTo>
                        <a:pt x="672" y="486"/>
                      </a:lnTo>
                      <a:lnTo>
                        <a:pt x="684" y="438"/>
                      </a:lnTo>
                      <a:lnTo>
                        <a:pt x="696" y="432"/>
                      </a:lnTo>
                      <a:lnTo>
                        <a:pt x="702" y="426"/>
                      </a:lnTo>
                      <a:lnTo>
                        <a:pt x="714" y="420"/>
                      </a:lnTo>
                      <a:lnTo>
                        <a:pt x="720" y="414"/>
                      </a:lnTo>
                      <a:lnTo>
                        <a:pt x="720" y="402"/>
                      </a:lnTo>
                      <a:lnTo>
                        <a:pt x="726" y="384"/>
                      </a:lnTo>
                      <a:lnTo>
                        <a:pt x="726" y="354"/>
                      </a:lnTo>
                      <a:lnTo>
                        <a:pt x="744" y="354"/>
                      </a:lnTo>
                      <a:lnTo>
                        <a:pt x="750" y="348"/>
                      </a:lnTo>
                      <a:lnTo>
                        <a:pt x="756" y="330"/>
                      </a:lnTo>
                      <a:lnTo>
                        <a:pt x="756" y="300"/>
                      </a:lnTo>
                      <a:lnTo>
                        <a:pt x="762" y="294"/>
                      </a:lnTo>
                      <a:lnTo>
                        <a:pt x="768" y="264"/>
                      </a:lnTo>
                      <a:lnTo>
                        <a:pt x="774" y="252"/>
                      </a:lnTo>
                      <a:lnTo>
                        <a:pt x="786" y="240"/>
                      </a:lnTo>
                      <a:lnTo>
                        <a:pt x="786" y="234"/>
                      </a:lnTo>
                      <a:lnTo>
                        <a:pt x="792" y="228"/>
                      </a:lnTo>
                      <a:lnTo>
                        <a:pt x="792" y="222"/>
                      </a:lnTo>
                      <a:lnTo>
                        <a:pt x="798" y="216"/>
                      </a:lnTo>
                      <a:lnTo>
                        <a:pt x="798" y="210"/>
                      </a:lnTo>
                      <a:lnTo>
                        <a:pt x="810" y="210"/>
                      </a:lnTo>
                      <a:lnTo>
                        <a:pt x="822" y="204"/>
                      </a:lnTo>
                      <a:lnTo>
                        <a:pt x="840" y="186"/>
                      </a:lnTo>
                      <a:lnTo>
                        <a:pt x="840" y="174"/>
                      </a:lnTo>
                      <a:lnTo>
                        <a:pt x="834" y="168"/>
                      </a:lnTo>
                      <a:lnTo>
                        <a:pt x="834" y="162"/>
                      </a:lnTo>
                      <a:lnTo>
                        <a:pt x="840" y="156"/>
                      </a:lnTo>
                      <a:lnTo>
                        <a:pt x="840" y="126"/>
                      </a:lnTo>
                      <a:lnTo>
                        <a:pt x="810" y="126"/>
                      </a:lnTo>
                      <a:lnTo>
                        <a:pt x="810" y="120"/>
                      </a:lnTo>
                      <a:lnTo>
                        <a:pt x="804" y="108"/>
                      </a:lnTo>
                      <a:lnTo>
                        <a:pt x="804" y="60"/>
                      </a:lnTo>
                      <a:lnTo>
                        <a:pt x="774" y="12"/>
                      </a:lnTo>
                      <a:lnTo>
                        <a:pt x="756" y="12"/>
                      </a:lnTo>
                      <a:lnTo>
                        <a:pt x="750" y="18"/>
                      </a:lnTo>
                      <a:lnTo>
                        <a:pt x="750" y="24"/>
                      </a:lnTo>
                      <a:lnTo>
                        <a:pt x="744" y="30"/>
                      </a:lnTo>
                      <a:lnTo>
                        <a:pt x="744" y="36"/>
                      </a:lnTo>
                      <a:lnTo>
                        <a:pt x="720" y="36"/>
                      </a:lnTo>
                      <a:lnTo>
                        <a:pt x="714" y="42"/>
                      </a:lnTo>
                      <a:lnTo>
                        <a:pt x="702" y="48"/>
                      </a:lnTo>
                      <a:lnTo>
                        <a:pt x="696" y="54"/>
                      </a:lnTo>
                      <a:lnTo>
                        <a:pt x="684" y="60"/>
                      </a:lnTo>
                      <a:lnTo>
                        <a:pt x="654" y="60"/>
                      </a:lnTo>
                      <a:lnTo>
                        <a:pt x="648" y="54"/>
                      </a:lnTo>
                      <a:lnTo>
                        <a:pt x="636" y="48"/>
                      </a:lnTo>
                      <a:lnTo>
                        <a:pt x="600" y="36"/>
                      </a:lnTo>
                      <a:lnTo>
                        <a:pt x="546" y="36"/>
                      </a:lnTo>
                      <a:lnTo>
                        <a:pt x="528" y="42"/>
                      </a:lnTo>
                      <a:lnTo>
                        <a:pt x="516" y="54"/>
                      </a:lnTo>
                      <a:lnTo>
                        <a:pt x="504" y="60"/>
                      </a:lnTo>
                      <a:lnTo>
                        <a:pt x="492" y="84"/>
                      </a:lnTo>
                      <a:lnTo>
                        <a:pt x="486" y="90"/>
                      </a:lnTo>
                      <a:lnTo>
                        <a:pt x="480" y="90"/>
                      </a:lnTo>
                      <a:lnTo>
                        <a:pt x="468" y="84"/>
                      </a:lnTo>
                      <a:lnTo>
                        <a:pt x="438" y="84"/>
                      </a:lnTo>
                      <a:lnTo>
                        <a:pt x="414" y="72"/>
                      </a:lnTo>
                      <a:lnTo>
                        <a:pt x="402" y="60"/>
                      </a:lnTo>
                      <a:lnTo>
                        <a:pt x="390" y="54"/>
                      </a:lnTo>
                      <a:lnTo>
                        <a:pt x="384" y="48"/>
                      </a:lnTo>
                      <a:lnTo>
                        <a:pt x="372" y="42"/>
                      </a:lnTo>
                      <a:lnTo>
                        <a:pt x="360" y="42"/>
                      </a:lnTo>
                      <a:lnTo>
                        <a:pt x="336" y="54"/>
                      </a:lnTo>
                      <a:lnTo>
                        <a:pt x="324" y="66"/>
                      </a:lnTo>
                      <a:lnTo>
                        <a:pt x="312" y="72"/>
                      </a:lnTo>
                      <a:lnTo>
                        <a:pt x="306" y="72"/>
                      </a:lnTo>
                      <a:lnTo>
                        <a:pt x="294" y="66"/>
                      </a:lnTo>
                      <a:lnTo>
                        <a:pt x="288" y="60"/>
                      </a:lnTo>
                      <a:lnTo>
                        <a:pt x="288" y="54"/>
                      </a:lnTo>
                      <a:lnTo>
                        <a:pt x="282" y="48"/>
                      </a:lnTo>
                      <a:lnTo>
                        <a:pt x="282" y="42"/>
                      </a:lnTo>
                      <a:lnTo>
                        <a:pt x="258" y="18"/>
                      </a:lnTo>
                      <a:lnTo>
                        <a:pt x="222" y="18"/>
                      </a:lnTo>
                      <a:lnTo>
                        <a:pt x="222" y="12"/>
                      </a:lnTo>
                      <a:lnTo>
                        <a:pt x="210" y="0"/>
                      </a:lnTo>
                      <a:lnTo>
                        <a:pt x="198" y="0"/>
                      </a:lnTo>
                      <a:lnTo>
                        <a:pt x="186" y="6"/>
                      </a:lnTo>
                      <a:lnTo>
                        <a:pt x="180" y="6"/>
                      </a:lnTo>
                      <a:lnTo>
                        <a:pt x="180" y="12"/>
                      </a:lnTo>
                      <a:lnTo>
                        <a:pt x="126" y="12"/>
                      </a:lnTo>
                      <a:lnTo>
                        <a:pt x="102" y="36"/>
                      </a:lnTo>
                      <a:lnTo>
                        <a:pt x="102" y="60"/>
                      </a:lnTo>
                      <a:lnTo>
                        <a:pt x="96" y="78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8" y="108"/>
                      </a:lnTo>
                      <a:lnTo>
                        <a:pt x="72" y="114"/>
                      </a:lnTo>
                      <a:lnTo>
                        <a:pt x="66" y="114"/>
                      </a:lnTo>
                      <a:lnTo>
                        <a:pt x="66" y="168"/>
                      </a:lnTo>
                      <a:lnTo>
                        <a:pt x="60" y="180"/>
                      </a:lnTo>
                      <a:lnTo>
                        <a:pt x="60" y="186"/>
                      </a:lnTo>
                      <a:lnTo>
                        <a:pt x="54" y="192"/>
                      </a:lnTo>
                      <a:lnTo>
                        <a:pt x="66" y="216"/>
                      </a:lnTo>
                      <a:lnTo>
                        <a:pt x="72" y="222"/>
                      </a:lnTo>
                      <a:lnTo>
                        <a:pt x="78" y="234"/>
                      </a:lnTo>
                      <a:lnTo>
                        <a:pt x="78" y="246"/>
                      </a:lnTo>
                      <a:lnTo>
                        <a:pt x="84" y="252"/>
                      </a:lnTo>
                      <a:lnTo>
                        <a:pt x="84" y="264"/>
                      </a:lnTo>
                      <a:lnTo>
                        <a:pt x="78" y="270"/>
                      </a:lnTo>
                      <a:lnTo>
                        <a:pt x="72" y="270"/>
                      </a:lnTo>
                      <a:lnTo>
                        <a:pt x="60" y="276"/>
                      </a:lnTo>
                      <a:lnTo>
                        <a:pt x="60" y="318"/>
                      </a:lnTo>
                      <a:lnTo>
                        <a:pt x="48" y="324"/>
                      </a:lnTo>
                      <a:lnTo>
                        <a:pt x="42" y="336"/>
                      </a:lnTo>
                      <a:lnTo>
                        <a:pt x="36" y="342"/>
                      </a:lnTo>
                      <a:lnTo>
                        <a:pt x="36" y="372"/>
                      </a:lnTo>
                      <a:lnTo>
                        <a:pt x="24" y="396"/>
                      </a:lnTo>
                      <a:lnTo>
                        <a:pt x="6" y="396"/>
                      </a:lnTo>
                      <a:lnTo>
                        <a:pt x="0" y="426"/>
                      </a:lnTo>
                      <a:lnTo>
                        <a:pt x="6" y="462"/>
                      </a:lnTo>
                      <a:lnTo>
                        <a:pt x="0" y="492"/>
                      </a:lnTo>
                      <a:lnTo>
                        <a:pt x="0" y="606"/>
                      </a:lnTo>
                      <a:lnTo>
                        <a:pt x="6" y="612"/>
                      </a:lnTo>
                      <a:lnTo>
                        <a:pt x="30" y="612"/>
                      </a:lnTo>
                      <a:lnTo>
                        <a:pt x="54" y="600"/>
                      </a:lnTo>
                      <a:lnTo>
                        <a:pt x="60" y="594"/>
                      </a:lnTo>
                      <a:lnTo>
                        <a:pt x="66" y="600"/>
                      </a:lnTo>
                      <a:lnTo>
                        <a:pt x="108" y="600"/>
                      </a:lnTo>
                      <a:lnTo>
                        <a:pt x="126" y="606"/>
                      </a:lnTo>
                      <a:lnTo>
                        <a:pt x="138" y="618"/>
                      </a:lnTo>
                      <a:lnTo>
                        <a:pt x="150" y="636"/>
                      </a:lnTo>
                      <a:lnTo>
                        <a:pt x="156" y="648"/>
                      </a:lnTo>
                      <a:lnTo>
                        <a:pt x="168" y="660"/>
                      </a:lnTo>
                      <a:lnTo>
                        <a:pt x="186" y="660"/>
                      </a:lnTo>
                      <a:lnTo>
                        <a:pt x="180" y="666"/>
                      </a:lnTo>
                      <a:lnTo>
                        <a:pt x="180" y="678"/>
                      </a:lnTo>
                      <a:lnTo>
                        <a:pt x="174" y="684"/>
                      </a:lnTo>
                      <a:lnTo>
                        <a:pt x="186" y="684"/>
                      </a:lnTo>
                      <a:lnTo>
                        <a:pt x="198" y="678"/>
                      </a:lnTo>
                      <a:lnTo>
                        <a:pt x="198" y="684"/>
                      </a:lnTo>
                      <a:lnTo>
                        <a:pt x="192" y="690"/>
                      </a:lnTo>
                      <a:lnTo>
                        <a:pt x="186" y="702"/>
                      </a:lnTo>
                      <a:lnTo>
                        <a:pt x="186" y="714"/>
                      </a:lnTo>
                      <a:lnTo>
                        <a:pt x="204" y="750"/>
                      </a:lnTo>
                      <a:lnTo>
                        <a:pt x="216" y="762"/>
                      </a:lnTo>
                      <a:lnTo>
                        <a:pt x="234" y="768"/>
                      </a:lnTo>
                      <a:lnTo>
                        <a:pt x="270" y="768"/>
                      </a:lnTo>
                      <a:lnTo>
                        <a:pt x="276" y="762"/>
                      </a:lnTo>
                      <a:lnTo>
                        <a:pt x="282" y="762"/>
                      </a:lnTo>
                      <a:lnTo>
                        <a:pt x="288" y="738"/>
                      </a:lnTo>
                      <a:lnTo>
                        <a:pt x="312" y="750"/>
                      </a:lnTo>
                      <a:lnTo>
                        <a:pt x="336" y="744"/>
                      </a:lnTo>
                      <a:lnTo>
                        <a:pt x="354" y="756"/>
                      </a:lnTo>
                      <a:lnTo>
                        <a:pt x="396" y="756"/>
                      </a:lnTo>
                      <a:lnTo>
                        <a:pt x="396" y="732"/>
                      </a:lnTo>
                      <a:lnTo>
                        <a:pt x="420" y="732"/>
                      </a:lnTo>
                      <a:lnTo>
                        <a:pt x="420" y="73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4" name="Ghana" descr="© INSCALE GmbH, 15.06.2010"/>
                <p:cNvSpPr>
                  <a:spLocks/>
                </p:cNvSpPr>
                <p:nvPr/>
              </p:nvSpPr>
              <p:spPr bwMode="auto">
                <a:xfrm>
                  <a:off x="2592" y="2081"/>
                  <a:ext cx="83" cy="132"/>
                </a:xfrm>
                <a:custGeom>
                  <a:avLst/>
                  <a:gdLst>
                    <a:gd name="T0" fmla="*/ 2147483647 w 324"/>
                    <a:gd name="T1" fmla="*/ 2147483647 h 516"/>
                    <a:gd name="T2" fmla="*/ 2147483647 w 324"/>
                    <a:gd name="T3" fmla="*/ 2147483647 h 516"/>
                    <a:gd name="T4" fmla="*/ 2147483647 w 324"/>
                    <a:gd name="T5" fmla="*/ 2147483647 h 516"/>
                    <a:gd name="T6" fmla="*/ 2147483647 w 324"/>
                    <a:gd name="T7" fmla="*/ 2147483647 h 516"/>
                    <a:gd name="T8" fmla="*/ 2147483647 w 324"/>
                    <a:gd name="T9" fmla="*/ 2147483647 h 516"/>
                    <a:gd name="T10" fmla="*/ 2147483647 w 324"/>
                    <a:gd name="T11" fmla="*/ 2147483647 h 516"/>
                    <a:gd name="T12" fmla="*/ 2147483647 w 324"/>
                    <a:gd name="T13" fmla="*/ 2147483647 h 516"/>
                    <a:gd name="T14" fmla="*/ 2147483647 w 324"/>
                    <a:gd name="T15" fmla="*/ 2147483647 h 516"/>
                    <a:gd name="T16" fmla="*/ 2147483647 w 324"/>
                    <a:gd name="T17" fmla="*/ 2147483647 h 516"/>
                    <a:gd name="T18" fmla="*/ 2147483647 w 324"/>
                    <a:gd name="T19" fmla="*/ 2147483647 h 516"/>
                    <a:gd name="T20" fmla="*/ 2147483647 w 324"/>
                    <a:gd name="T21" fmla="*/ 2147483647 h 516"/>
                    <a:gd name="T22" fmla="*/ 2147483647 w 324"/>
                    <a:gd name="T23" fmla="*/ 2147483647 h 516"/>
                    <a:gd name="T24" fmla="*/ 2147483647 w 324"/>
                    <a:gd name="T25" fmla="*/ 2147483647 h 516"/>
                    <a:gd name="T26" fmla="*/ 2147483647 w 324"/>
                    <a:gd name="T27" fmla="*/ 0 h 516"/>
                    <a:gd name="T28" fmla="*/ 2147483647 w 324"/>
                    <a:gd name="T29" fmla="*/ 2147483647 h 516"/>
                    <a:gd name="T30" fmla="*/ 2147483647 w 324"/>
                    <a:gd name="T31" fmla="*/ 2147483647 h 516"/>
                    <a:gd name="T32" fmla="*/ 2147483647 w 324"/>
                    <a:gd name="T33" fmla="*/ 2147483647 h 516"/>
                    <a:gd name="T34" fmla="*/ 2147483647 w 324"/>
                    <a:gd name="T35" fmla="*/ 2147483647 h 516"/>
                    <a:gd name="T36" fmla="*/ 2147483647 w 324"/>
                    <a:gd name="T37" fmla="*/ 2147483647 h 516"/>
                    <a:gd name="T38" fmla="*/ 2147483647 w 324"/>
                    <a:gd name="T39" fmla="*/ 2147483647 h 516"/>
                    <a:gd name="T40" fmla="*/ 2147483647 w 324"/>
                    <a:gd name="T41" fmla="*/ 2147483647 h 516"/>
                    <a:gd name="T42" fmla="*/ 2147483647 w 324"/>
                    <a:gd name="T43" fmla="*/ 2147483647 h 516"/>
                    <a:gd name="T44" fmla="*/ 2147483647 w 324"/>
                    <a:gd name="T45" fmla="*/ 2147483647 h 516"/>
                    <a:gd name="T46" fmla="*/ 2147483647 w 324"/>
                    <a:gd name="T47" fmla="*/ 2147483647 h 516"/>
                    <a:gd name="T48" fmla="*/ 2147483647 w 324"/>
                    <a:gd name="T49" fmla="*/ 2147483647 h 516"/>
                    <a:gd name="T50" fmla="*/ 2147483647 w 324"/>
                    <a:gd name="T51" fmla="*/ 2147483647 h 516"/>
                    <a:gd name="T52" fmla="*/ 2147483647 w 324"/>
                    <a:gd name="T53" fmla="*/ 2147483647 h 516"/>
                    <a:gd name="T54" fmla="*/ 0 w 324"/>
                    <a:gd name="T55" fmla="*/ 2147483647 h 516"/>
                    <a:gd name="T56" fmla="*/ 2147483647 w 324"/>
                    <a:gd name="T57" fmla="*/ 2147483647 h 516"/>
                    <a:gd name="T58" fmla="*/ 2147483647 w 324"/>
                    <a:gd name="T59" fmla="*/ 2147483647 h 516"/>
                    <a:gd name="T60" fmla="*/ 2147483647 w 324"/>
                    <a:gd name="T61" fmla="*/ 2147483647 h 516"/>
                    <a:gd name="T62" fmla="*/ 2147483647 w 324"/>
                    <a:gd name="T63" fmla="*/ 2147483647 h 516"/>
                    <a:gd name="T64" fmla="*/ 2147483647 w 324"/>
                    <a:gd name="T65" fmla="*/ 2147483647 h 516"/>
                    <a:gd name="T66" fmla="*/ 2147483647 w 324"/>
                    <a:gd name="T67" fmla="*/ 2147483647 h 516"/>
                    <a:gd name="T68" fmla="*/ 2147483647 w 324"/>
                    <a:gd name="T69" fmla="*/ 2147483647 h 516"/>
                    <a:gd name="T70" fmla="*/ 2147483647 w 324"/>
                    <a:gd name="T71" fmla="*/ 2147483647 h 516"/>
                    <a:gd name="T72" fmla="*/ 2147483647 w 324"/>
                    <a:gd name="T73" fmla="*/ 2147483647 h 516"/>
                    <a:gd name="T74" fmla="*/ 2147483647 w 324"/>
                    <a:gd name="T75" fmla="*/ 2147483647 h 516"/>
                    <a:gd name="T76" fmla="*/ 2147483647 w 324"/>
                    <a:gd name="T77" fmla="*/ 2147483647 h 516"/>
                    <a:gd name="T78" fmla="*/ 2147483647 w 324"/>
                    <a:gd name="T79" fmla="*/ 2147483647 h 516"/>
                    <a:gd name="T80" fmla="*/ 2147483647 w 324"/>
                    <a:gd name="T81" fmla="*/ 2147483647 h 516"/>
                    <a:gd name="T82" fmla="*/ 2147483647 w 324"/>
                    <a:gd name="T83" fmla="*/ 2147483647 h 516"/>
                    <a:gd name="T84" fmla="*/ 2147483647 w 324"/>
                    <a:gd name="T85" fmla="*/ 2147483647 h 516"/>
                    <a:gd name="T86" fmla="*/ 2147483647 w 324"/>
                    <a:gd name="T87" fmla="*/ 2147483647 h 51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4"/>
                    <a:gd name="T133" fmla="*/ 0 h 516"/>
                    <a:gd name="T134" fmla="*/ 324 w 324"/>
                    <a:gd name="T135" fmla="*/ 516 h 51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4" h="516">
                      <a:moveTo>
                        <a:pt x="282" y="342"/>
                      </a:moveTo>
                      <a:lnTo>
                        <a:pt x="282" y="330"/>
                      </a:lnTo>
                      <a:lnTo>
                        <a:pt x="288" y="318"/>
                      </a:lnTo>
                      <a:lnTo>
                        <a:pt x="288" y="306"/>
                      </a:lnTo>
                      <a:lnTo>
                        <a:pt x="282" y="300"/>
                      </a:lnTo>
                      <a:lnTo>
                        <a:pt x="276" y="300"/>
                      </a:lnTo>
                      <a:lnTo>
                        <a:pt x="276" y="282"/>
                      </a:lnTo>
                      <a:lnTo>
                        <a:pt x="282" y="276"/>
                      </a:lnTo>
                      <a:lnTo>
                        <a:pt x="282" y="234"/>
                      </a:lnTo>
                      <a:lnTo>
                        <a:pt x="288" y="228"/>
                      </a:lnTo>
                      <a:lnTo>
                        <a:pt x="288" y="216"/>
                      </a:lnTo>
                      <a:lnTo>
                        <a:pt x="282" y="210"/>
                      </a:lnTo>
                      <a:lnTo>
                        <a:pt x="270" y="204"/>
                      </a:lnTo>
                      <a:lnTo>
                        <a:pt x="264" y="198"/>
                      </a:lnTo>
                      <a:lnTo>
                        <a:pt x="276" y="186"/>
                      </a:lnTo>
                      <a:lnTo>
                        <a:pt x="282" y="186"/>
                      </a:lnTo>
                      <a:lnTo>
                        <a:pt x="282" y="180"/>
                      </a:lnTo>
                      <a:lnTo>
                        <a:pt x="270" y="168"/>
                      </a:lnTo>
                      <a:lnTo>
                        <a:pt x="276" y="156"/>
                      </a:lnTo>
                      <a:lnTo>
                        <a:pt x="276" y="132"/>
                      </a:lnTo>
                      <a:lnTo>
                        <a:pt x="270" y="126"/>
                      </a:lnTo>
                      <a:lnTo>
                        <a:pt x="264" y="126"/>
                      </a:lnTo>
                      <a:lnTo>
                        <a:pt x="252" y="138"/>
                      </a:lnTo>
                      <a:lnTo>
                        <a:pt x="264" y="60"/>
                      </a:lnTo>
                      <a:lnTo>
                        <a:pt x="228" y="36"/>
                      </a:lnTo>
                      <a:lnTo>
                        <a:pt x="240" y="24"/>
                      </a:lnTo>
                      <a:lnTo>
                        <a:pt x="240" y="6"/>
                      </a:lnTo>
                      <a:lnTo>
                        <a:pt x="222" y="0"/>
                      </a:lnTo>
                      <a:lnTo>
                        <a:pt x="198" y="12"/>
                      </a:lnTo>
                      <a:lnTo>
                        <a:pt x="42" y="12"/>
                      </a:lnTo>
                      <a:lnTo>
                        <a:pt x="36" y="18"/>
                      </a:lnTo>
                      <a:lnTo>
                        <a:pt x="30" y="30"/>
                      </a:lnTo>
                      <a:lnTo>
                        <a:pt x="30" y="48"/>
                      </a:lnTo>
                      <a:lnTo>
                        <a:pt x="36" y="48"/>
                      </a:lnTo>
                      <a:lnTo>
                        <a:pt x="42" y="78"/>
                      </a:lnTo>
                      <a:lnTo>
                        <a:pt x="42" y="132"/>
                      </a:lnTo>
                      <a:lnTo>
                        <a:pt x="48" y="126"/>
                      </a:lnTo>
                      <a:lnTo>
                        <a:pt x="54" y="156"/>
                      </a:lnTo>
                      <a:lnTo>
                        <a:pt x="42" y="156"/>
                      </a:lnTo>
                      <a:lnTo>
                        <a:pt x="42" y="162"/>
                      </a:lnTo>
                      <a:lnTo>
                        <a:pt x="48" y="168"/>
                      </a:lnTo>
                      <a:lnTo>
                        <a:pt x="48" y="180"/>
                      </a:lnTo>
                      <a:lnTo>
                        <a:pt x="54" y="192"/>
                      </a:lnTo>
                      <a:lnTo>
                        <a:pt x="54" y="204"/>
                      </a:lnTo>
                      <a:lnTo>
                        <a:pt x="60" y="216"/>
                      </a:lnTo>
                      <a:lnTo>
                        <a:pt x="60" y="228"/>
                      </a:lnTo>
                      <a:lnTo>
                        <a:pt x="48" y="252"/>
                      </a:lnTo>
                      <a:lnTo>
                        <a:pt x="42" y="258"/>
                      </a:lnTo>
                      <a:lnTo>
                        <a:pt x="36" y="270"/>
                      </a:lnTo>
                      <a:lnTo>
                        <a:pt x="36" y="288"/>
                      </a:lnTo>
                      <a:lnTo>
                        <a:pt x="30" y="300"/>
                      </a:lnTo>
                      <a:lnTo>
                        <a:pt x="30" y="312"/>
                      </a:lnTo>
                      <a:lnTo>
                        <a:pt x="12" y="330"/>
                      </a:lnTo>
                      <a:lnTo>
                        <a:pt x="6" y="342"/>
                      </a:lnTo>
                      <a:lnTo>
                        <a:pt x="0" y="348"/>
                      </a:lnTo>
                      <a:lnTo>
                        <a:pt x="0" y="372"/>
                      </a:lnTo>
                      <a:lnTo>
                        <a:pt x="6" y="384"/>
                      </a:lnTo>
                      <a:lnTo>
                        <a:pt x="12" y="402"/>
                      </a:lnTo>
                      <a:lnTo>
                        <a:pt x="12" y="414"/>
                      </a:lnTo>
                      <a:lnTo>
                        <a:pt x="18" y="426"/>
                      </a:lnTo>
                      <a:lnTo>
                        <a:pt x="24" y="432"/>
                      </a:lnTo>
                      <a:lnTo>
                        <a:pt x="24" y="438"/>
                      </a:lnTo>
                      <a:lnTo>
                        <a:pt x="48" y="444"/>
                      </a:lnTo>
                      <a:lnTo>
                        <a:pt x="48" y="498"/>
                      </a:lnTo>
                      <a:lnTo>
                        <a:pt x="72" y="498"/>
                      </a:lnTo>
                      <a:lnTo>
                        <a:pt x="78" y="504"/>
                      </a:lnTo>
                      <a:lnTo>
                        <a:pt x="78" y="510"/>
                      </a:lnTo>
                      <a:lnTo>
                        <a:pt x="84" y="516"/>
                      </a:lnTo>
                      <a:lnTo>
                        <a:pt x="96" y="516"/>
                      </a:lnTo>
                      <a:lnTo>
                        <a:pt x="108" y="510"/>
                      </a:lnTo>
                      <a:lnTo>
                        <a:pt x="114" y="504"/>
                      </a:lnTo>
                      <a:lnTo>
                        <a:pt x="132" y="492"/>
                      </a:lnTo>
                      <a:lnTo>
                        <a:pt x="138" y="486"/>
                      </a:lnTo>
                      <a:lnTo>
                        <a:pt x="150" y="480"/>
                      </a:lnTo>
                      <a:lnTo>
                        <a:pt x="180" y="480"/>
                      </a:lnTo>
                      <a:lnTo>
                        <a:pt x="186" y="474"/>
                      </a:lnTo>
                      <a:lnTo>
                        <a:pt x="198" y="468"/>
                      </a:lnTo>
                      <a:lnTo>
                        <a:pt x="216" y="450"/>
                      </a:lnTo>
                      <a:lnTo>
                        <a:pt x="228" y="450"/>
                      </a:lnTo>
                      <a:lnTo>
                        <a:pt x="234" y="444"/>
                      </a:lnTo>
                      <a:lnTo>
                        <a:pt x="240" y="444"/>
                      </a:lnTo>
                      <a:lnTo>
                        <a:pt x="258" y="426"/>
                      </a:lnTo>
                      <a:lnTo>
                        <a:pt x="270" y="426"/>
                      </a:lnTo>
                      <a:lnTo>
                        <a:pt x="276" y="432"/>
                      </a:lnTo>
                      <a:lnTo>
                        <a:pt x="294" y="432"/>
                      </a:lnTo>
                      <a:lnTo>
                        <a:pt x="306" y="426"/>
                      </a:lnTo>
                      <a:lnTo>
                        <a:pt x="324" y="408"/>
                      </a:lnTo>
                      <a:lnTo>
                        <a:pt x="294" y="384"/>
                      </a:lnTo>
                      <a:lnTo>
                        <a:pt x="282" y="34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5" name="Uganda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3192" y="2224"/>
                  <a:ext cx="100" cy="118"/>
                </a:xfrm>
                <a:custGeom>
                  <a:avLst/>
                  <a:gdLst>
                    <a:gd name="T0" fmla="*/ 2147483647 w 390"/>
                    <a:gd name="T1" fmla="*/ 2147483647 h 462"/>
                    <a:gd name="T2" fmla="*/ 2147483647 w 390"/>
                    <a:gd name="T3" fmla="*/ 2147483647 h 462"/>
                    <a:gd name="T4" fmla="*/ 2147483647 w 390"/>
                    <a:gd name="T5" fmla="*/ 2147483647 h 462"/>
                    <a:gd name="T6" fmla="*/ 2147483647 w 390"/>
                    <a:gd name="T7" fmla="*/ 2147483647 h 462"/>
                    <a:gd name="T8" fmla="*/ 2147483647 w 390"/>
                    <a:gd name="T9" fmla="*/ 2147483647 h 462"/>
                    <a:gd name="T10" fmla="*/ 2147483647 w 390"/>
                    <a:gd name="T11" fmla="*/ 2147483647 h 462"/>
                    <a:gd name="T12" fmla="*/ 2147483647 w 390"/>
                    <a:gd name="T13" fmla="*/ 2147483647 h 462"/>
                    <a:gd name="T14" fmla="*/ 2147483647 w 390"/>
                    <a:gd name="T15" fmla="*/ 2147483647 h 462"/>
                    <a:gd name="T16" fmla="*/ 2147483647 w 390"/>
                    <a:gd name="T17" fmla="*/ 2147483647 h 462"/>
                    <a:gd name="T18" fmla="*/ 2147483647 w 390"/>
                    <a:gd name="T19" fmla="*/ 2147483647 h 462"/>
                    <a:gd name="T20" fmla="*/ 2147483647 w 390"/>
                    <a:gd name="T21" fmla="*/ 2147483647 h 462"/>
                    <a:gd name="T22" fmla="*/ 2147483647 w 390"/>
                    <a:gd name="T23" fmla="*/ 2147483647 h 462"/>
                    <a:gd name="T24" fmla="*/ 2147483647 w 390"/>
                    <a:gd name="T25" fmla="*/ 0 h 462"/>
                    <a:gd name="T26" fmla="*/ 2147483647 w 390"/>
                    <a:gd name="T27" fmla="*/ 2147483647 h 462"/>
                    <a:gd name="T28" fmla="*/ 2147483647 w 390"/>
                    <a:gd name="T29" fmla="*/ 2147483647 h 462"/>
                    <a:gd name="T30" fmla="*/ 2147483647 w 390"/>
                    <a:gd name="T31" fmla="*/ 2147483647 h 462"/>
                    <a:gd name="T32" fmla="*/ 2147483647 w 390"/>
                    <a:gd name="T33" fmla="*/ 2147483647 h 462"/>
                    <a:gd name="T34" fmla="*/ 2147483647 w 390"/>
                    <a:gd name="T35" fmla="*/ 2147483647 h 462"/>
                    <a:gd name="T36" fmla="*/ 2147483647 w 390"/>
                    <a:gd name="T37" fmla="*/ 2147483647 h 462"/>
                    <a:gd name="T38" fmla="*/ 2147483647 w 390"/>
                    <a:gd name="T39" fmla="*/ 2147483647 h 462"/>
                    <a:gd name="T40" fmla="*/ 2147483647 w 390"/>
                    <a:gd name="T41" fmla="*/ 2147483647 h 462"/>
                    <a:gd name="T42" fmla="*/ 2147483647 w 390"/>
                    <a:gd name="T43" fmla="*/ 2147483647 h 462"/>
                    <a:gd name="T44" fmla="*/ 2147483647 w 390"/>
                    <a:gd name="T45" fmla="*/ 2147483647 h 462"/>
                    <a:gd name="T46" fmla="*/ 2147483647 w 390"/>
                    <a:gd name="T47" fmla="*/ 2147483647 h 462"/>
                    <a:gd name="T48" fmla="*/ 2147483647 w 390"/>
                    <a:gd name="T49" fmla="*/ 2147483647 h 462"/>
                    <a:gd name="T50" fmla="*/ 2147483647 w 390"/>
                    <a:gd name="T51" fmla="*/ 2147483647 h 462"/>
                    <a:gd name="T52" fmla="*/ 2147483647 w 390"/>
                    <a:gd name="T53" fmla="*/ 2147483647 h 462"/>
                    <a:gd name="T54" fmla="*/ 2147483647 w 390"/>
                    <a:gd name="T55" fmla="*/ 2147483647 h 462"/>
                    <a:gd name="T56" fmla="*/ 2147483647 w 390"/>
                    <a:gd name="T57" fmla="*/ 2147483647 h 462"/>
                    <a:gd name="T58" fmla="*/ 2147483647 w 390"/>
                    <a:gd name="T59" fmla="*/ 2147483647 h 462"/>
                    <a:gd name="T60" fmla="*/ 2147483647 w 390"/>
                    <a:gd name="T61" fmla="*/ 2147483647 h 462"/>
                    <a:gd name="T62" fmla="*/ 2147483647 w 390"/>
                    <a:gd name="T63" fmla="*/ 2147483647 h 462"/>
                    <a:gd name="T64" fmla="*/ 2147483647 w 390"/>
                    <a:gd name="T65" fmla="*/ 2147483647 h 462"/>
                    <a:gd name="T66" fmla="*/ 2147483647 w 390"/>
                    <a:gd name="T67" fmla="*/ 2147483647 h 462"/>
                    <a:gd name="T68" fmla="*/ 2147483647 w 390"/>
                    <a:gd name="T69" fmla="*/ 2147483647 h 462"/>
                    <a:gd name="T70" fmla="*/ 2147483647 w 390"/>
                    <a:gd name="T71" fmla="*/ 2147483647 h 462"/>
                    <a:gd name="T72" fmla="*/ 2147483647 w 390"/>
                    <a:gd name="T73" fmla="*/ 2147483647 h 462"/>
                    <a:gd name="T74" fmla="*/ 2147483647 w 390"/>
                    <a:gd name="T75" fmla="*/ 2147483647 h 462"/>
                    <a:gd name="T76" fmla="*/ 2147483647 w 390"/>
                    <a:gd name="T77" fmla="*/ 2147483647 h 462"/>
                    <a:gd name="T78" fmla="*/ 2147483647 w 390"/>
                    <a:gd name="T79" fmla="*/ 2147483647 h 462"/>
                    <a:gd name="T80" fmla="*/ 2147483647 w 390"/>
                    <a:gd name="T81" fmla="*/ 2147483647 h 462"/>
                    <a:gd name="T82" fmla="*/ 2147483647 w 390"/>
                    <a:gd name="T83" fmla="*/ 2147483647 h 462"/>
                    <a:gd name="T84" fmla="*/ 2147483647 w 390"/>
                    <a:gd name="T85" fmla="*/ 2147483647 h 462"/>
                    <a:gd name="T86" fmla="*/ 2147483647 w 390"/>
                    <a:gd name="T87" fmla="*/ 2147483647 h 462"/>
                    <a:gd name="T88" fmla="*/ 2147483647 w 390"/>
                    <a:gd name="T89" fmla="*/ 2147483647 h 462"/>
                    <a:gd name="T90" fmla="*/ 2147483647 w 390"/>
                    <a:gd name="T91" fmla="*/ 2147483647 h 462"/>
                    <a:gd name="T92" fmla="*/ 2147483647 w 390"/>
                    <a:gd name="T93" fmla="*/ 2147483647 h 462"/>
                    <a:gd name="T94" fmla="*/ 2147483647 w 390"/>
                    <a:gd name="T95" fmla="*/ 2147483647 h 462"/>
                    <a:gd name="T96" fmla="*/ 2147483647 w 390"/>
                    <a:gd name="T97" fmla="*/ 2147483647 h 462"/>
                    <a:gd name="T98" fmla="*/ 2147483647 w 390"/>
                    <a:gd name="T99" fmla="*/ 2147483647 h 462"/>
                    <a:gd name="T100" fmla="*/ 2147483647 w 390"/>
                    <a:gd name="T101" fmla="*/ 2147483647 h 462"/>
                    <a:gd name="T102" fmla="*/ 2147483647 w 390"/>
                    <a:gd name="T103" fmla="*/ 2147483647 h 462"/>
                    <a:gd name="T104" fmla="*/ 2147483647 w 390"/>
                    <a:gd name="T105" fmla="*/ 2147483647 h 462"/>
                    <a:gd name="T106" fmla="*/ 2147483647 w 390"/>
                    <a:gd name="T107" fmla="*/ 2147483647 h 4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90"/>
                    <a:gd name="T163" fmla="*/ 0 h 462"/>
                    <a:gd name="T164" fmla="*/ 390 w 390"/>
                    <a:gd name="T165" fmla="*/ 462 h 46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90" h="462">
                      <a:moveTo>
                        <a:pt x="306" y="426"/>
                      </a:moveTo>
                      <a:lnTo>
                        <a:pt x="318" y="426"/>
                      </a:lnTo>
                      <a:lnTo>
                        <a:pt x="318" y="420"/>
                      </a:lnTo>
                      <a:lnTo>
                        <a:pt x="306" y="420"/>
                      </a:lnTo>
                      <a:lnTo>
                        <a:pt x="306" y="426"/>
                      </a:lnTo>
                      <a:close/>
                      <a:moveTo>
                        <a:pt x="390" y="192"/>
                      </a:moveTo>
                      <a:lnTo>
                        <a:pt x="384" y="180"/>
                      </a:lnTo>
                      <a:lnTo>
                        <a:pt x="378" y="174"/>
                      </a:lnTo>
                      <a:lnTo>
                        <a:pt x="366" y="150"/>
                      </a:lnTo>
                      <a:lnTo>
                        <a:pt x="366" y="144"/>
                      </a:lnTo>
                      <a:lnTo>
                        <a:pt x="372" y="138"/>
                      </a:lnTo>
                      <a:lnTo>
                        <a:pt x="378" y="138"/>
                      </a:lnTo>
                      <a:lnTo>
                        <a:pt x="384" y="132"/>
                      </a:lnTo>
                      <a:lnTo>
                        <a:pt x="348" y="90"/>
                      </a:lnTo>
                      <a:lnTo>
                        <a:pt x="354" y="84"/>
                      </a:lnTo>
                      <a:lnTo>
                        <a:pt x="336" y="66"/>
                      </a:lnTo>
                      <a:lnTo>
                        <a:pt x="336" y="60"/>
                      </a:lnTo>
                      <a:lnTo>
                        <a:pt x="342" y="54"/>
                      </a:lnTo>
                      <a:lnTo>
                        <a:pt x="342" y="42"/>
                      </a:lnTo>
                      <a:lnTo>
                        <a:pt x="336" y="42"/>
                      </a:lnTo>
                      <a:lnTo>
                        <a:pt x="336" y="48"/>
                      </a:lnTo>
                      <a:lnTo>
                        <a:pt x="330" y="42"/>
                      </a:lnTo>
                      <a:lnTo>
                        <a:pt x="324" y="42"/>
                      </a:lnTo>
                      <a:lnTo>
                        <a:pt x="324" y="18"/>
                      </a:lnTo>
                      <a:lnTo>
                        <a:pt x="318" y="6"/>
                      </a:lnTo>
                      <a:lnTo>
                        <a:pt x="312" y="0"/>
                      </a:lnTo>
                      <a:lnTo>
                        <a:pt x="300" y="0"/>
                      </a:lnTo>
                      <a:lnTo>
                        <a:pt x="300" y="6"/>
                      </a:lnTo>
                      <a:lnTo>
                        <a:pt x="294" y="12"/>
                      </a:lnTo>
                      <a:lnTo>
                        <a:pt x="294" y="18"/>
                      </a:lnTo>
                      <a:lnTo>
                        <a:pt x="276" y="36"/>
                      </a:lnTo>
                      <a:lnTo>
                        <a:pt x="252" y="36"/>
                      </a:lnTo>
                      <a:lnTo>
                        <a:pt x="246" y="30"/>
                      </a:lnTo>
                      <a:lnTo>
                        <a:pt x="246" y="24"/>
                      </a:lnTo>
                      <a:lnTo>
                        <a:pt x="234" y="24"/>
                      </a:lnTo>
                      <a:lnTo>
                        <a:pt x="222" y="36"/>
                      </a:lnTo>
                      <a:lnTo>
                        <a:pt x="198" y="36"/>
                      </a:lnTo>
                      <a:lnTo>
                        <a:pt x="180" y="60"/>
                      </a:lnTo>
                      <a:lnTo>
                        <a:pt x="156" y="30"/>
                      </a:lnTo>
                      <a:lnTo>
                        <a:pt x="150" y="30"/>
                      </a:lnTo>
                      <a:lnTo>
                        <a:pt x="144" y="36"/>
                      </a:lnTo>
                      <a:lnTo>
                        <a:pt x="144" y="42"/>
                      </a:lnTo>
                      <a:lnTo>
                        <a:pt x="132" y="42"/>
                      </a:lnTo>
                      <a:lnTo>
                        <a:pt x="120" y="36"/>
                      </a:lnTo>
                      <a:lnTo>
                        <a:pt x="114" y="30"/>
                      </a:lnTo>
                      <a:lnTo>
                        <a:pt x="102" y="30"/>
                      </a:lnTo>
                      <a:lnTo>
                        <a:pt x="84" y="48"/>
                      </a:lnTo>
                      <a:lnTo>
                        <a:pt x="90" y="72"/>
                      </a:lnTo>
                      <a:lnTo>
                        <a:pt x="72" y="90"/>
                      </a:lnTo>
                      <a:lnTo>
                        <a:pt x="84" y="96"/>
                      </a:lnTo>
                      <a:lnTo>
                        <a:pt x="90" y="102"/>
                      </a:lnTo>
                      <a:lnTo>
                        <a:pt x="90" y="108"/>
                      </a:lnTo>
                      <a:lnTo>
                        <a:pt x="84" y="114"/>
                      </a:lnTo>
                      <a:lnTo>
                        <a:pt x="78" y="126"/>
                      </a:lnTo>
                      <a:lnTo>
                        <a:pt x="78" y="138"/>
                      </a:lnTo>
                      <a:lnTo>
                        <a:pt x="84" y="144"/>
                      </a:lnTo>
                      <a:lnTo>
                        <a:pt x="96" y="144"/>
                      </a:lnTo>
                      <a:lnTo>
                        <a:pt x="108" y="150"/>
                      </a:lnTo>
                      <a:lnTo>
                        <a:pt x="114" y="156"/>
                      </a:lnTo>
                      <a:lnTo>
                        <a:pt x="114" y="168"/>
                      </a:lnTo>
                      <a:lnTo>
                        <a:pt x="108" y="180"/>
                      </a:lnTo>
                      <a:lnTo>
                        <a:pt x="96" y="192"/>
                      </a:lnTo>
                      <a:lnTo>
                        <a:pt x="84" y="216"/>
                      </a:lnTo>
                      <a:lnTo>
                        <a:pt x="72" y="222"/>
                      </a:lnTo>
                      <a:lnTo>
                        <a:pt x="66" y="234"/>
                      </a:lnTo>
                      <a:lnTo>
                        <a:pt x="42" y="246"/>
                      </a:lnTo>
                      <a:lnTo>
                        <a:pt x="42" y="258"/>
                      </a:lnTo>
                      <a:lnTo>
                        <a:pt x="24" y="270"/>
                      </a:lnTo>
                      <a:lnTo>
                        <a:pt x="6" y="342"/>
                      </a:lnTo>
                      <a:lnTo>
                        <a:pt x="6" y="372"/>
                      </a:lnTo>
                      <a:lnTo>
                        <a:pt x="0" y="450"/>
                      </a:lnTo>
                      <a:lnTo>
                        <a:pt x="12" y="450"/>
                      </a:lnTo>
                      <a:lnTo>
                        <a:pt x="24" y="462"/>
                      </a:lnTo>
                      <a:lnTo>
                        <a:pt x="30" y="462"/>
                      </a:lnTo>
                      <a:lnTo>
                        <a:pt x="42" y="438"/>
                      </a:lnTo>
                      <a:lnTo>
                        <a:pt x="48" y="432"/>
                      </a:lnTo>
                      <a:lnTo>
                        <a:pt x="48" y="426"/>
                      </a:lnTo>
                      <a:lnTo>
                        <a:pt x="72" y="420"/>
                      </a:lnTo>
                      <a:lnTo>
                        <a:pt x="162" y="426"/>
                      </a:lnTo>
                      <a:lnTo>
                        <a:pt x="162" y="414"/>
                      </a:lnTo>
                      <a:lnTo>
                        <a:pt x="156" y="408"/>
                      </a:lnTo>
                      <a:lnTo>
                        <a:pt x="150" y="396"/>
                      </a:lnTo>
                      <a:lnTo>
                        <a:pt x="162" y="372"/>
                      </a:lnTo>
                      <a:lnTo>
                        <a:pt x="168" y="366"/>
                      </a:lnTo>
                      <a:lnTo>
                        <a:pt x="168" y="342"/>
                      </a:lnTo>
                      <a:lnTo>
                        <a:pt x="174" y="336"/>
                      </a:lnTo>
                      <a:lnTo>
                        <a:pt x="186" y="330"/>
                      </a:lnTo>
                      <a:lnTo>
                        <a:pt x="204" y="324"/>
                      </a:lnTo>
                      <a:lnTo>
                        <a:pt x="240" y="324"/>
                      </a:lnTo>
                      <a:lnTo>
                        <a:pt x="252" y="312"/>
                      </a:lnTo>
                      <a:lnTo>
                        <a:pt x="258" y="300"/>
                      </a:lnTo>
                      <a:lnTo>
                        <a:pt x="264" y="300"/>
                      </a:lnTo>
                      <a:lnTo>
                        <a:pt x="264" y="306"/>
                      </a:lnTo>
                      <a:lnTo>
                        <a:pt x="270" y="312"/>
                      </a:lnTo>
                      <a:lnTo>
                        <a:pt x="270" y="330"/>
                      </a:lnTo>
                      <a:lnTo>
                        <a:pt x="276" y="324"/>
                      </a:lnTo>
                      <a:lnTo>
                        <a:pt x="312" y="324"/>
                      </a:lnTo>
                      <a:lnTo>
                        <a:pt x="312" y="330"/>
                      </a:lnTo>
                      <a:lnTo>
                        <a:pt x="312" y="318"/>
                      </a:lnTo>
                      <a:lnTo>
                        <a:pt x="318" y="306"/>
                      </a:lnTo>
                      <a:lnTo>
                        <a:pt x="324" y="300"/>
                      </a:lnTo>
                      <a:lnTo>
                        <a:pt x="330" y="282"/>
                      </a:lnTo>
                      <a:lnTo>
                        <a:pt x="348" y="270"/>
                      </a:lnTo>
                      <a:lnTo>
                        <a:pt x="348" y="246"/>
                      </a:lnTo>
                      <a:lnTo>
                        <a:pt x="354" y="240"/>
                      </a:lnTo>
                      <a:lnTo>
                        <a:pt x="372" y="240"/>
                      </a:lnTo>
                      <a:lnTo>
                        <a:pt x="378" y="216"/>
                      </a:lnTo>
                      <a:lnTo>
                        <a:pt x="390" y="204"/>
                      </a:lnTo>
                      <a:lnTo>
                        <a:pt x="390" y="19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9" name="Group 1321"/>
              <p:cNvGrpSpPr>
                <a:grpSpLocks/>
              </p:cNvGrpSpPr>
              <p:nvPr/>
            </p:nvGrpSpPr>
            <p:grpSpPr bwMode="auto">
              <a:xfrm>
                <a:off x="4738688" y="1149350"/>
                <a:ext cx="3673475" cy="2490788"/>
                <a:chOff x="2985" y="724"/>
                <a:chExt cx="2314" cy="1569"/>
              </a:xfrm>
            </p:grpSpPr>
            <p:sp>
              <p:nvSpPr>
                <p:cNvPr id="210" name="Yemen" descr="© INSCALE GmbH, 15.06.2010"/>
                <p:cNvSpPr>
                  <a:spLocks/>
                </p:cNvSpPr>
                <p:nvPr/>
              </p:nvSpPr>
              <p:spPr bwMode="auto">
                <a:xfrm>
                  <a:off x="3422" y="1918"/>
                  <a:ext cx="187" cy="128"/>
                </a:xfrm>
                <a:custGeom>
                  <a:avLst/>
                  <a:gdLst>
                    <a:gd name="T0" fmla="*/ 2147483647 w 732"/>
                    <a:gd name="T1" fmla="*/ 2147483647 h 498"/>
                    <a:gd name="T2" fmla="*/ 2147483647 w 732"/>
                    <a:gd name="T3" fmla="*/ 2147483647 h 498"/>
                    <a:gd name="T4" fmla="*/ 2147483647 w 732"/>
                    <a:gd name="T5" fmla="*/ 2147483647 h 498"/>
                    <a:gd name="T6" fmla="*/ 2147483647 w 732"/>
                    <a:gd name="T7" fmla="*/ 2147483647 h 498"/>
                    <a:gd name="T8" fmla="*/ 2147483647 w 732"/>
                    <a:gd name="T9" fmla="*/ 2147483647 h 498"/>
                    <a:gd name="T10" fmla="*/ 2147483647 w 732"/>
                    <a:gd name="T11" fmla="*/ 2147483647 h 498"/>
                    <a:gd name="T12" fmla="*/ 2147483647 w 732"/>
                    <a:gd name="T13" fmla="*/ 2147483647 h 498"/>
                    <a:gd name="T14" fmla="*/ 2147483647 w 732"/>
                    <a:gd name="T15" fmla="*/ 2147483647 h 498"/>
                    <a:gd name="T16" fmla="*/ 2147483647 w 732"/>
                    <a:gd name="T17" fmla="*/ 2147483647 h 498"/>
                    <a:gd name="T18" fmla="*/ 2147483647 w 732"/>
                    <a:gd name="T19" fmla="*/ 2147483647 h 498"/>
                    <a:gd name="T20" fmla="*/ 2147483647 w 732"/>
                    <a:gd name="T21" fmla="*/ 2147483647 h 498"/>
                    <a:gd name="T22" fmla="*/ 2147483647 w 732"/>
                    <a:gd name="T23" fmla="*/ 2147483647 h 498"/>
                    <a:gd name="T24" fmla="*/ 2147483647 w 732"/>
                    <a:gd name="T25" fmla="*/ 2147483647 h 498"/>
                    <a:gd name="T26" fmla="*/ 2147483647 w 732"/>
                    <a:gd name="T27" fmla="*/ 2147483647 h 498"/>
                    <a:gd name="T28" fmla="*/ 2147483647 w 732"/>
                    <a:gd name="T29" fmla="*/ 2147483647 h 498"/>
                    <a:gd name="T30" fmla="*/ 0 w 732"/>
                    <a:gd name="T31" fmla="*/ 2147483647 h 498"/>
                    <a:gd name="T32" fmla="*/ 2147483647 w 732"/>
                    <a:gd name="T33" fmla="*/ 2147483647 h 498"/>
                    <a:gd name="T34" fmla="*/ 2147483647 w 732"/>
                    <a:gd name="T35" fmla="*/ 2147483647 h 498"/>
                    <a:gd name="T36" fmla="*/ 2147483647 w 732"/>
                    <a:gd name="T37" fmla="*/ 2147483647 h 498"/>
                    <a:gd name="T38" fmla="*/ 2147483647 w 732"/>
                    <a:gd name="T39" fmla="*/ 2147483647 h 498"/>
                    <a:gd name="T40" fmla="*/ 2147483647 w 732"/>
                    <a:gd name="T41" fmla="*/ 2147483647 h 498"/>
                    <a:gd name="T42" fmla="*/ 2147483647 w 732"/>
                    <a:gd name="T43" fmla="*/ 2147483647 h 498"/>
                    <a:gd name="T44" fmla="*/ 2147483647 w 732"/>
                    <a:gd name="T45" fmla="*/ 2147483647 h 498"/>
                    <a:gd name="T46" fmla="*/ 2147483647 w 732"/>
                    <a:gd name="T47" fmla="*/ 2147483647 h 498"/>
                    <a:gd name="T48" fmla="*/ 2147483647 w 732"/>
                    <a:gd name="T49" fmla="*/ 2147483647 h 498"/>
                    <a:gd name="T50" fmla="*/ 2147483647 w 732"/>
                    <a:gd name="T51" fmla="*/ 2147483647 h 498"/>
                    <a:gd name="T52" fmla="*/ 2147483647 w 732"/>
                    <a:gd name="T53" fmla="*/ 2147483647 h 498"/>
                    <a:gd name="T54" fmla="*/ 2147483647 w 732"/>
                    <a:gd name="T55" fmla="*/ 2147483647 h 498"/>
                    <a:gd name="T56" fmla="*/ 2147483647 w 732"/>
                    <a:gd name="T57" fmla="*/ 2147483647 h 498"/>
                    <a:gd name="T58" fmla="*/ 2147483647 w 732"/>
                    <a:gd name="T59" fmla="*/ 2147483647 h 498"/>
                    <a:gd name="T60" fmla="*/ 2147483647 w 732"/>
                    <a:gd name="T61" fmla="*/ 2147483647 h 498"/>
                    <a:gd name="T62" fmla="*/ 2147483647 w 732"/>
                    <a:gd name="T63" fmla="*/ 2147483647 h 498"/>
                    <a:gd name="T64" fmla="*/ 2147483647 w 732"/>
                    <a:gd name="T65" fmla="*/ 2147483647 h 498"/>
                    <a:gd name="T66" fmla="*/ 2147483647 w 732"/>
                    <a:gd name="T67" fmla="*/ 2147483647 h 498"/>
                    <a:gd name="T68" fmla="*/ 2147483647 w 732"/>
                    <a:gd name="T69" fmla="*/ 2147483647 h 498"/>
                    <a:gd name="T70" fmla="*/ 2147483647 w 732"/>
                    <a:gd name="T71" fmla="*/ 2147483647 h 498"/>
                    <a:gd name="T72" fmla="*/ 2147483647 w 732"/>
                    <a:gd name="T73" fmla="*/ 2147483647 h 498"/>
                    <a:gd name="T74" fmla="*/ 2147483647 w 732"/>
                    <a:gd name="T75" fmla="*/ 2147483647 h 498"/>
                    <a:gd name="T76" fmla="*/ 2147483647 w 732"/>
                    <a:gd name="T77" fmla="*/ 0 h 498"/>
                    <a:gd name="T78" fmla="*/ 2147483647 w 732"/>
                    <a:gd name="T79" fmla="*/ 2147483647 h 498"/>
                    <a:gd name="T80" fmla="*/ 2147483647 w 732"/>
                    <a:gd name="T81" fmla="*/ 2147483647 h 49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32"/>
                    <a:gd name="T124" fmla="*/ 0 h 498"/>
                    <a:gd name="T125" fmla="*/ 732 w 732"/>
                    <a:gd name="T126" fmla="*/ 498 h 49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32" h="498">
                      <a:moveTo>
                        <a:pt x="468" y="24"/>
                      </a:moveTo>
                      <a:lnTo>
                        <a:pt x="450" y="30"/>
                      </a:lnTo>
                      <a:lnTo>
                        <a:pt x="420" y="36"/>
                      </a:lnTo>
                      <a:lnTo>
                        <a:pt x="390" y="54"/>
                      </a:lnTo>
                      <a:lnTo>
                        <a:pt x="372" y="72"/>
                      </a:lnTo>
                      <a:lnTo>
                        <a:pt x="366" y="84"/>
                      </a:lnTo>
                      <a:lnTo>
                        <a:pt x="354" y="96"/>
                      </a:lnTo>
                      <a:lnTo>
                        <a:pt x="348" y="108"/>
                      </a:lnTo>
                      <a:lnTo>
                        <a:pt x="342" y="114"/>
                      </a:lnTo>
                      <a:lnTo>
                        <a:pt x="336" y="126"/>
                      </a:lnTo>
                      <a:lnTo>
                        <a:pt x="336" y="144"/>
                      </a:lnTo>
                      <a:lnTo>
                        <a:pt x="330" y="150"/>
                      </a:lnTo>
                      <a:lnTo>
                        <a:pt x="324" y="162"/>
                      </a:lnTo>
                      <a:lnTo>
                        <a:pt x="312" y="162"/>
                      </a:lnTo>
                      <a:lnTo>
                        <a:pt x="300" y="156"/>
                      </a:lnTo>
                      <a:lnTo>
                        <a:pt x="294" y="144"/>
                      </a:lnTo>
                      <a:lnTo>
                        <a:pt x="288" y="138"/>
                      </a:lnTo>
                      <a:lnTo>
                        <a:pt x="210" y="138"/>
                      </a:lnTo>
                      <a:lnTo>
                        <a:pt x="204" y="132"/>
                      </a:lnTo>
                      <a:lnTo>
                        <a:pt x="192" y="126"/>
                      </a:lnTo>
                      <a:lnTo>
                        <a:pt x="102" y="126"/>
                      </a:lnTo>
                      <a:lnTo>
                        <a:pt x="96" y="132"/>
                      </a:lnTo>
                      <a:lnTo>
                        <a:pt x="72" y="138"/>
                      </a:lnTo>
                      <a:lnTo>
                        <a:pt x="54" y="120"/>
                      </a:lnTo>
                      <a:lnTo>
                        <a:pt x="48" y="120"/>
                      </a:lnTo>
                      <a:lnTo>
                        <a:pt x="42" y="126"/>
                      </a:lnTo>
                      <a:lnTo>
                        <a:pt x="36" y="138"/>
                      </a:lnTo>
                      <a:lnTo>
                        <a:pt x="36" y="186"/>
                      </a:lnTo>
                      <a:lnTo>
                        <a:pt x="30" y="192"/>
                      </a:lnTo>
                      <a:lnTo>
                        <a:pt x="24" y="204"/>
                      </a:lnTo>
                      <a:lnTo>
                        <a:pt x="12" y="216"/>
                      </a:lnTo>
                      <a:lnTo>
                        <a:pt x="0" y="252"/>
                      </a:lnTo>
                      <a:lnTo>
                        <a:pt x="0" y="258"/>
                      </a:lnTo>
                      <a:lnTo>
                        <a:pt x="18" y="276"/>
                      </a:lnTo>
                      <a:lnTo>
                        <a:pt x="24" y="288"/>
                      </a:lnTo>
                      <a:lnTo>
                        <a:pt x="36" y="294"/>
                      </a:lnTo>
                      <a:lnTo>
                        <a:pt x="24" y="408"/>
                      </a:lnTo>
                      <a:lnTo>
                        <a:pt x="54" y="444"/>
                      </a:lnTo>
                      <a:lnTo>
                        <a:pt x="54" y="456"/>
                      </a:lnTo>
                      <a:lnTo>
                        <a:pt x="60" y="468"/>
                      </a:lnTo>
                      <a:lnTo>
                        <a:pt x="78" y="486"/>
                      </a:lnTo>
                      <a:lnTo>
                        <a:pt x="90" y="492"/>
                      </a:lnTo>
                      <a:lnTo>
                        <a:pt x="114" y="498"/>
                      </a:lnTo>
                      <a:lnTo>
                        <a:pt x="132" y="498"/>
                      </a:lnTo>
                      <a:lnTo>
                        <a:pt x="150" y="492"/>
                      </a:lnTo>
                      <a:lnTo>
                        <a:pt x="162" y="486"/>
                      </a:lnTo>
                      <a:lnTo>
                        <a:pt x="168" y="480"/>
                      </a:lnTo>
                      <a:lnTo>
                        <a:pt x="186" y="444"/>
                      </a:lnTo>
                      <a:lnTo>
                        <a:pt x="198" y="432"/>
                      </a:lnTo>
                      <a:lnTo>
                        <a:pt x="210" y="432"/>
                      </a:lnTo>
                      <a:lnTo>
                        <a:pt x="228" y="438"/>
                      </a:lnTo>
                      <a:lnTo>
                        <a:pt x="270" y="438"/>
                      </a:lnTo>
                      <a:lnTo>
                        <a:pt x="324" y="432"/>
                      </a:lnTo>
                      <a:lnTo>
                        <a:pt x="366" y="426"/>
                      </a:lnTo>
                      <a:lnTo>
                        <a:pt x="390" y="414"/>
                      </a:lnTo>
                      <a:lnTo>
                        <a:pt x="402" y="402"/>
                      </a:lnTo>
                      <a:lnTo>
                        <a:pt x="414" y="384"/>
                      </a:lnTo>
                      <a:lnTo>
                        <a:pt x="426" y="372"/>
                      </a:lnTo>
                      <a:lnTo>
                        <a:pt x="450" y="360"/>
                      </a:lnTo>
                      <a:lnTo>
                        <a:pt x="462" y="348"/>
                      </a:lnTo>
                      <a:lnTo>
                        <a:pt x="474" y="342"/>
                      </a:lnTo>
                      <a:lnTo>
                        <a:pt x="486" y="330"/>
                      </a:lnTo>
                      <a:lnTo>
                        <a:pt x="504" y="324"/>
                      </a:lnTo>
                      <a:lnTo>
                        <a:pt x="528" y="312"/>
                      </a:lnTo>
                      <a:lnTo>
                        <a:pt x="546" y="306"/>
                      </a:lnTo>
                      <a:lnTo>
                        <a:pt x="558" y="294"/>
                      </a:lnTo>
                      <a:lnTo>
                        <a:pt x="594" y="276"/>
                      </a:lnTo>
                      <a:lnTo>
                        <a:pt x="666" y="276"/>
                      </a:lnTo>
                      <a:lnTo>
                        <a:pt x="666" y="270"/>
                      </a:lnTo>
                      <a:lnTo>
                        <a:pt x="672" y="264"/>
                      </a:lnTo>
                      <a:lnTo>
                        <a:pt x="684" y="240"/>
                      </a:lnTo>
                      <a:lnTo>
                        <a:pt x="690" y="222"/>
                      </a:lnTo>
                      <a:lnTo>
                        <a:pt x="702" y="210"/>
                      </a:lnTo>
                      <a:lnTo>
                        <a:pt x="708" y="198"/>
                      </a:lnTo>
                      <a:lnTo>
                        <a:pt x="720" y="192"/>
                      </a:lnTo>
                      <a:lnTo>
                        <a:pt x="720" y="186"/>
                      </a:lnTo>
                      <a:lnTo>
                        <a:pt x="732" y="186"/>
                      </a:lnTo>
                      <a:lnTo>
                        <a:pt x="648" y="0"/>
                      </a:lnTo>
                      <a:lnTo>
                        <a:pt x="630" y="0"/>
                      </a:lnTo>
                      <a:lnTo>
                        <a:pt x="588" y="6"/>
                      </a:lnTo>
                      <a:lnTo>
                        <a:pt x="540" y="18"/>
                      </a:lnTo>
                      <a:lnTo>
                        <a:pt x="492" y="24"/>
                      </a:lnTo>
                      <a:lnTo>
                        <a:pt x="468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West Bank" descr="© INSCALE GmbH, 15.06.2010"/>
                <p:cNvSpPr>
                  <a:spLocks/>
                </p:cNvSpPr>
                <p:nvPr/>
              </p:nvSpPr>
              <p:spPr bwMode="auto">
                <a:xfrm>
                  <a:off x="3269" y="1641"/>
                  <a:ext cx="11" cy="24"/>
                </a:xfrm>
                <a:custGeom>
                  <a:avLst/>
                  <a:gdLst>
                    <a:gd name="T0" fmla="*/ 2147483647 w 42"/>
                    <a:gd name="T1" fmla="*/ 2147483647 h 96"/>
                    <a:gd name="T2" fmla="*/ 2147483647 w 42"/>
                    <a:gd name="T3" fmla="*/ 2147483647 h 96"/>
                    <a:gd name="T4" fmla="*/ 2147483647 w 42"/>
                    <a:gd name="T5" fmla="*/ 2147483647 h 96"/>
                    <a:gd name="T6" fmla="*/ 2147483647 w 42"/>
                    <a:gd name="T7" fmla="*/ 0 h 96"/>
                    <a:gd name="T8" fmla="*/ 2147483647 w 42"/>
                    <a:gd name="T9" fmla="*/ 0 h 96"/>
                    <a:gd name="T10" fmla="*/ 0 w 42"/>
                    <a:gd name="T11" fmla="*/ 2147483647 h 96"/>
                    <a:gd name="T12" fmla="*/ 0 w 42"/>
                    <a:gd name="T13" fmla="*/ 2147483647 h 96"/>
                    <a:gd name="T14" fmla="*/ 2147483647 w 42"/>
                    <a:gd name="T15" fmla="*/ 2147483647 h 96"/>
                    <a:gd name="T16" fmla="*/ 2147483647 w 42"/>
                    <a:gd name="T17" fmla="*/ 2147483647 h 96"/>
                    <a:gd name="T18" fmla="*/ 2147483647 w 42"/>
                    <a:gd name="T19" fmla="*/ 2147483647 h 96"/>
                    <a:gd name="T20" fmla="*/ 2147483647 w 42"/>
                    <a:gd name="T21" fmla="*/ 2147483647 h 96"/>
                    <a:gd name="T22" fmla="*/ 2147483647 w 42"/>
                    <a:gd name="T23" fmla="*/ 2147483647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2"/>
                    <a:gd name="T37" fmla="*/ 0 h 96"/>
                    <a:gd name="T38" fmla="*/ 42 w 42"/>
                    <a:gd name="T39" fmla="*/ 96 h 9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2" h="96">
                      <a:moveTo>
                        <a:pt x="24" y="78"/>
                      </a:moveTo>
                      <a:lnTo>
                        <a:pt x="30" y="84"/>
                      </a:lnTo>
                      <a:lnTo>
                        <a:pt x="42" y="72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0" y="18"/>
                      </a:lnTo>
                      <a:lnTo>
                        <a:pt x="0" y="90"/>
                      </a:lnTo>
                      <a:lnTo>
                        <a:pt x="6" y="96"/>
                      </a:lnTo>
                      <a:lnTo>
                        <a:pt x="12" y="90"/>
                      </a:lnTo>
                      <a:lnTo>
                        <a:pt x="18" y="90"/>
                      </a:lnTo>
                      <a:lnTo>
                        <a:pt x="18" y="84"/>
                      </a:lnTo>
                      <a:lnTo>
                        <a:pt x="24" y="78"/>
                      </a:lnTo>
                      <a:close/>
                    </a:path>
                  </a:pathLst>
                </a:custGeom>
                <a:solidFill>
                  <a:srgbClr val="FFFFFF">
                    <a:lumMod val="95000"/>
                  </a:srgbClr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Uzbekistan" descr="© INSCALE GmbH, 15.06.2010"/>
                <p:cNvSpPr>
                  <a:spLocks/>
                </p:cNvSpPr>
                <p:nvPr/>
              </p:nvSpPr>
              <p:spPr bwMode="auto">
                <a:xfrm>
                  <a:off x="3586" y="1374"/>
                  <a:ext cx="303" cy="170"/>
                </a:xfrm>
                <a:custGeom>
                  <a:avLst/>
                  <a:gdLst>
                    <a:gd name="T0" fmla="*/ 2147483647 w 1182"/>
                    <a:gd name="T1" fmla="*/ 2147483647 h 666"/>
                    <a:gd name="T2" fmla="*/ 2147483647 w 1182"/>
                    <a:gd name="T3" fmla="*/ 2147483647 h 666"/>
                    <a:gd name="T4" fmla="*/ 2147483647 w 1182"/>
                    <a:gd name="T5" fmla="*/ 2147483647 h 666"/>
                    <a:gd name="T6" fmla="*/ 2147483647 w 1182"/>
                    <a:gd name="T7" fmla="*/ 2147483647 h 666"/>
                    <a:gd name="T8" fmla="*/ 2147483647 w 1182"/>
                    <a:gd name="T9" fmla="*/ 2147483647 h 666"/>
                    <a:gd name="T10" fmla="*/ 2147483647 w 1182"/>
                    <a:gd name="T11" fmla="*/ 2147483647 h 666"/>
                    <a:gd name="T12" fmla="*/ 2147483647 w 1182"/>
                    <a:gd name="T13" fmla="*/ 2147483647 h 666"/>
                    <a:gd name="T14" fmla="*/ 2147483647 w 1182"/>
                    <a:gd name="T15" fmla="*/ 2147483647 h 666"/>
                    <a:gd name="T16" fmla="*/ 2147483647 w 1182"/>
                    <a:gd name="T17" fmla="*/ 2147483647 h 666"/>
                    <a:gd name="T18" fmla="*/ 2147483647 w 1182"/>
                    <a:gd name="T19" fmla="*/ 2147483647 h 666"/>
                    <a:gd name="T20" fmla="*/ 2147483647 w 1182"/>
                    <a:gd name="T21" fmla="*/ 2147483647 h 666"/>
                    <a:gd name="T22" fmla="*/ 2147483647 w 1182"/>
                    <a:gd name="T23" fmla="*/ 2147483647 h 666"/>
                    <a:gd name="T24" fmla="*/ 2147483647 w 1182"/>
                    <a:gd name="T25" fmla="*/ 2147483647 h 666"/>
                    <a:gd name="T26" fmla="*/ 2147483647 w 1182"/>
                    <a:gd name="T27" fmla="*/ 2147483647 h 666"/>
                    <a:gd name="T28" fmla="*/ 2147483647 w 1182"/>
                    <a:gd name="T29" fmla="*/ 2147483647 h 666"/>
                    <a:gd name="T30" fmla="*/ 2147483647 w 1182"/>
                    <a:gd name="T31" fmla="*/ 2147483647 h 666"/>
                    <a:gd name="T32" fmla="*/ 2147483647 w 1182"/>
                    <a:gd name="T33" fmla="*/ 2147483647 h 666"/>
                    <a:gd name="T34" fmla="*/ 2147483647 w 1182"/>
                    <a:gd name="T35" fmla="*/ 2147483647 h 666"/>
                    <a:gd name="T36" fmla="*/ 2147483647 w 1182"/>
                    <a:gd name="T37" fmla="*/ 2147483647 h 666"/>
                    <a:gd name="T38" fmla="*/ 2147483647 w 1182"/>
                    <a:gd name="T39" fmla="*/ 2147483647 h 666"/>
                    <a:gd name="T40" fmla="*/ 2147483647 w 1182"/>
                    <a:gd name="T41" fmla="*/ 2147483647 h 666"/>
                    <a:gd name="T42" fmla="*/ 2147483647 w 1182"/>
                    <a:gd name="T43" fmla="*/ 2147483647 h 666"/>
                    <a:gd name="T44" fmla="*/ 2147483647 w 1182"/>
                    <a:gd name="T45" fmla="*/ 2147483647 h 666"/>
                    <a:gd name="T46" fmla="*/ 2147483647 w 1182"/>
                    <a:gd name="T47" fmla="*/ 2147483647 h 666"/>
                    <a:gd name="T48" fmla="*/ 2147483647 w 1182"/>
                    <a:gd name="T49" fmla="*/ 2147483647 h 666"/>
                    <a:gd name="T50" fmla="*/ 2147483647 w 1182"/>
                    <a:gd name="T51" fmla="*/ 2147483647 h 666"/>
                    <a:gd name="T52" fmla="*/ 2147483647 w 1182"/>
                    <a:gd name="T53" fmla="*/ 2147483647 h 666"/>
                    <a:gd name="T54" fmla="*/ 2147483647 w 1182"/>
                    <a:gd name="T55" fmla="*/ 2147483647 h 666"/>
                    <a:gd name="T56" fmla="*/ 2147483647 w 1182"/>
                    <a:gd name="T57" fmla="*/ 2147483647 h 666"/>
                    <a:gd name="T58" fmla="*/ 2147483647 w 1182"/>
                    <a:gd name="T59" fmla="*/ 2147483647 h 666"/>
                    <a:gd name="T60" fmla="*/ 2147483647 w 1182"/>
                    <a:gd name="T61" fmla="*/ 2147483647 h 666"/>
                    <a:gd name="T62" fmla="*/ 2147483647 w 1182"/>
                    <a:gd name="T63" fmla="*/ 2147483647 h 666"/>
                    <a:gd name="T64" fmla="*/ 2147483647 w 1182"/>
                    <a:gd name="T65" fmla="*/ 2147483647 h 666"/>
                    <a:gd name="T66" fmla="*/ 2147483647 w 1182"/>
                    <a:gd name="T67" fmla="*/ 2147483647 h 666"/>
                    <a:gd name="T68" fmla="*/ 2147483647 w 1182"/>
                    <a:gd name="T69" fmla="*/ 2147483647 h 666"/>
                    <a:gd name="T70" fmla="*/ 2147483647 w 1182"/>
                    <a:gd name="T71" fmla="*/ 2147483647 h 666"/>
                    <a:gd name="T72" fmla="*/ 2147483647 w 1182"/>
                    <a:gd name="T73" fmla="*/ 2147483647 h 666"/>
                    <a:gd name="T74" fmla="*/ 2147483647 w 1182"/>
                    <a:gd name="T75" fmla="*/ 2147483647 h 666"/>
                    <a:gd name="T76" fmla="*/ 2147483647 w 1182"/>
                    <a:gd name="T77" fmla="*/ 2147483647 h 666"/>
                    <a:gd name="T78" fmla="*/ 2147483647 w 1182"/>
                    <a:gd name="T79" fmla="*/ 2147483647 h 666"/>
                    <a:gd name="T80" fmla="*/ 2147483647 w 1182"/>
                    <a:gd name="T81" fmla="*/ 2147483647 h 666"/>
                    <a:gd name="T82" fmla="*/ 2147483647 w 1182"/>
                    <a:gd name="T83" fmla="*/ 2147483647 h 666"/>
                    <a:gd name="T84" fmla="*/ 2147483647 w 1182"/>
                    <a:gd name="T85" fmla="*/ 2147483647 h 666"/>
                    <a:gd name="T86" fmla="*/ 2147483647 w 1182"/>
                    <a:gd name="T87" fmla="*/ 2147483647 h 666"/>
                    <a:gd name="T88" fmla="*/ 2147483647 w 1182"/>
                    <a:gd name="T89" fmla="*/ 2147483647 h 666"/>
                    <a:gd name="T90" fmla="*/ 2147483647 w 1182"/>
                    <a:gd name="T91" fmla="*/ 2147483647 h 666"/>
                    <a:gd name="T92" fmla="*/ 2147483647 w 1182"/>
                    <a:gd name="T93" fmla="*/ 2147483647 h 666"/>
                    <a:gd name="T94" fmla="*/ 2147483647 w 1182"/>
                    <a:gd name="T95" fmla="*/ 2147483647 h 666"/>
                    <a:gd name="T96" fmla="*/ 2147483647 w 1182"/>
                    <a:gd name="T97" fmla="*/ 2147483647 h 666"/>
                    <a:gd name="T98" fmla="*/ 2147483647 w 1182"/>
                    <a:gd name="T99" fmla="*/ 2147483647 h 666"/>
                    <a:gd name="T100" fmla="*/ 2147483647 w 1182"/>
                    <a:gd name="T101" fmla="*/ 2147483647 h 666"/>
                    <a:gd name="T102" fmla="*/ 2147483647 w 1182"/>
                    <a:gd name="T103" fmla="*/ 2147483647 h 666"/>
                    <a:gd name="T104" fmla="*/ 2147483647 w 1182"/>
                    <a:gd name="T105" fmla="*/ 2147483647 h 666"/>
                    <a:gd name="T106" fmla="*/ 2147483647 w 1182"/>
                    <a:gd name="T107" fmla="*/ 2147483647 h 666"/>
                    <a:gd name="T108" fmla="*/ 2147483647 w 1182"/>
                    <a:gd name="T109" fmla="*/ 2147483647 h 666"/>
                    <a:gd name="T110" fmla="*/ 2147483647 w 1182"/>
                    <a:gd name="T111" fmla="*/ 2147483647 h 666"/>
                    <a:gd name="T112" fmla="*/ 2147483647 w 1182"/>
                    <a:gd name="T113" fmla="*/ 2147483647 h 666"/>
                    <a:gd name="T114" fmla="*/ 2147483647 w 1182"/>
                    <a:gd name="T115" fmla="*/ 2147483647 h 66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182"/>
                    <a:gd name="T175" fmla="*/ 0 h 666"/>
                    <a:gd name="T176" fmla="*/ 1182 w 1182"/>
                    <a:gd name="T177" fmla="*/ 666 h 66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182" h="666">
                      <a:moveTo>
                        <a:pt x="1152" y="372"/>
                      </a:moveTo>
                      <a:lnTo>
                        <a:pt x="1146" y="360"/>
                      </a:lnTo>
                      <a:lnTo>
                        <a:pt x="1122" y="360"/>
                      </a:lnTo>
                      <a:lnTo>
                        <a:pt x="1116" y="342"/>
                      </a:lnTo>
                      <a:lnTo>
                        <a:pt x="1098" y="342"/>
                      </a:lnTo>
                      <a:lnTo>
                        <a:pt x="1080" y="318"/>
                      </a:lnTo>
                      <a:lnTo>
                        <a:pt x="1080" y="330"/>
                      </a:lnTo>
                      <a:lnTo>
                        <a:pt x="1068" y="330"/>
                      </a:lnTo>
                      <a:lnTo>
                        <a:pt x="1068" y="342"/>
                      </a:lnTo>
                      <a:lnTo>
                        <a:pt x="1032" y="342"/>
                      </a:lnTo>
                      <a:lnTo>
                        <a:pt x="1020" y="330"/>
                      </a:lnTo>
                      <a:lnTo>
                        <a:pt x="990" y="318"/>
                      </a:lnTo>
                      <a:lnTo>
                        <a:pt x="1038" y="270"/>
                      </a:lnTo>
                      <a:lnTo>
                        <a:pt x="1038" y="264"/>
                      </a:lnTo>
                      <a:lnTo>
                        <a:pt x="1032" y="264"/>
                      </a:lnTo>
                      <a:lnTo>
                        <a:pt x="1032" y="258"/>
                      </a:lnTo>
                      <a:lnTo>
                        <a:pt x="1002" y="276"/>
                      </a:lnTo>
                      <a:lnTo>
                        <a:pt x="978" y="276"/>
                      </a:lnTo>
                      <a:lnTo>
                        <a:pt x="966" y="300"/>
                      </a:lnTo>
                      <a:lnTo>
                        <a:pt x="960" y="300"/>
                      </a:lnTo>
                      <a:lnTo>
                        <a:pt x="954" y="306"/>
                      </a:lnTo>
                      <a:lnTo>
                        <a:pt x="942" y="306"/>
                      </a:lnTo>
                      <a:lnTo>
                        <a:pt x="930" y="312"/>
                      </a:lnTo>
                      <a:lnTo>
                        <a:pt x="918" y="324"/>
                      </a:lnTo>
                      <a:lnTo>
                        <a:pt x="918" y="342"/>
                      </a:lnTo>
                      <a:lnTo>
                        <a:pt x="912" y="342"/>
                      </a:lnTo>
                      <a:lnTo>
                        <a:pt x="906" y="348"/>
                      </a:lnTo>
                      <a:lnTo>
                        <a:pt x="894" y="354"/>
                      </a:lnTo>
                      <a:lnTo>
                        <a:pt x="882" y="366"/>
                      </a:lnTo>
                      <a:lnTo>
                        <a:pt x="882" y="378"/>
                      </a:lnTo>
                      <a:lnTo>
                        <a:pt x="888" y="384"/>
                      </a:lnTo>
                      <a:lnTo>
                        <a:pt x="888" y="396"/>
                      </a:lnTo>
                      <a:lnTo>
                        <a:pt x="882" y="390"/>
                      </a:lnTo>
                      <a:lnTo>
                        <a:pt x="870" y="390"/>
                      </a:lnTo>
                      <a:lnTo>
                        <a:pt x="858" y="384"/>
                      </a:lnTo>
                      <a:lnTo>
                        <a:pt x="852" y="384"/>
                      </a:lnTo>
                      <a:lnTo>
                        <a:pt x="852" y="372"/>
                      </a:lnTo>
                      <a:lnTo>
                        <a:pt x="858" y="366"/>
                      </a:lnTo>
                      <a:lnTo>
                        <a:pt x="858" y="348"/>
                      </a:lnTo>
                      <a:lnTo>
                        <a:pt x="840" y="342"/>
                      </a:lnTo>
                      <a:lnTo>
                        <a:pt x="762" y="342"/>
                      </a:lnTo>
                      <a:lnTo>
                        <a:pt x="732" y="282"/>
                      </a:lnTo>
                      <a:lnTo>
                        <a:pt x="726" y="276"/>
                      </a:lnTo>
                      <a:lnTo>
                        <a:pt x="714" y="276"/>
                      </a:lnTo>
                      <a:lnTo>
                        <a:pt x="708" y="282"/>
                      </a:lnTo>
                      <a:lnTo>
                        <a:pt x="702" y="282"/>
                      </a:lnTo>
                      <a:lnTo>
                        <a:pt x="696" y="276"/>
                      </a:lnTo>
                      <a:lnTo>
                        <a:pt x="696" y="234"/>
                      </a:lnTo>
                      <a:lnTo>
                        <a:pt x="690" y="216"/>
                      </a:lnTo>
                      <a:lnTo>
                        <a:pt x="690" y="204"/>
                      </a:lnTo>
                      <a:lnTo>
                        <a:pt x="660" y="204"/>
                      </a:lnTo>
                      <a:lnTo>
                        <a:pt x="654" y="192"/>
                      </a:lnTo>
                      <a:lnTo>
                        <a:pt x="642" y="186"/>
                      </a:lnTo>
                      <a:lnTo>
                        <a:pt x="636" y="168"/>
                      </a:lnTo>
                      <a:lnTo>
                        <a:pt x="618" y="150"/>
                      </a:lnTo>
                      <a:lnTo>
                        <a:pt x="612" y="138"/>
                      </a:lnTo>
                      <a:lnTo>
                        <a:pt x="600" y="138"/>
                      </a:lnTo>
                      <a:lnTo>
                        <a:pt x="576" y="150"/>
                      </a:lnTo>
                      <a:lnTo>
                        <a:pt x="570" y="156"/>
                      </a:lnTo>
                      <a:lnTo>
                        <a:pt x="552" y="156"/>
                      </a:lnTo>
                      <a:lnTo>
                        <a:pt x="534" y="150"/>
                      </a:lnTo>
                      <a:lnTo>
                        <a:pt x="474" y="150"/>
                      </a:lnTo>
                      <a:lnTo>
                        <a:pt x="456" y="156"/>
                      </a:lnTo>
                      <a:lnTo>
                        <a:pt x="420" y="156"/>
                      </a:lnTo>
                      <a:lnTo>
                        <a:pt x="414" y="162"/>
                      </a:lnTo>
                      <a:lnTo>
                        <a:pt x="408" y="162"/>
                      </a:lnTo>
                      <a:lnTo>
                        <a:pt x="330" y="90"/>
                      </a:lnTo>
                      <a:lnTo>
                        <a:pt x="264" y="54"/>
                      </a:lnTo>
                      <a:lnTo>
                        <a:pt x="270" y="66"/>
                      </a:lnTo>
                      <a:lnTo>
                        <a:pt x="270" y="90"/>
                      </a:lnTo>
                      <a:lnTo>
                        <a:pt x="264" y="102"/>
                      </a:lnTo>
                      <a:lnTo>
                        <a:pt x="258" y="108"/>
                      </a:lnTo>
                      <a:lnTo>
                        <a:pt x="240" y="108"/>
                      </a:lnTo>
                      <a:lnTo>
                        <a:pt x="228" y="102"/>
                      </a:lnTo>
                      <a:lnTo>
                        <a:pt x="222" y="96"/>
                      </a:lnTo>
                      <a:lnTo>
                        <a:pt x="222" y="78"/>
                      </a:lnTo>
                      <a:lnTo>
                        <a:pt x="210" y="54"/>
                      </a:lnTo>
                      <a:lnTo>
                        <a:pt x="216" y="36"/>
                      </a:lnTo>
                      <a:lnTo>
                        <a:pt x="162" y="12"/>
                      </a:lnTo>
                      <a:lnTo>
                        <a:pt x="156" y="30"/>
                      </a:lnTo>
                      <a:lnTo>
                        <a:pt x="168" y="36"/>
                      </a:lnTo>
                      <a:lnTo>
                        <a:pt x="174" y="48"/>
                      </a:lnTo>
                      <a:lnTo>
                        <a:pt x="174" y="72"/>
                      </a:lnTo>
                      <a:lnTo>
                        <a:pt x="168" y="78"/>
                      </a:lnTo>
                      <a:lnTo>
                        <a:pt x="156" y="84"/>
                      </a:lnTo>
                      <a:lnTo>
                        <a:pt x="150" y="84"/>
                      </a:lnTo>
                      <a:lnTo>
                        <a:pt x="144" y="78"/>
                      </a:lnTo>
                      <a:lnTo>
                        <a:pt x="144" y="60"/>
                      </a:lnTo>
                      <a:lnTo>
                        <a:pt x="132" y="48"/>
                      </a:lnTo>
                      <a:lnTo>
                        <a:pt x="132" y="42"/>
                      </a:lnTo>
                      <a:lnTo>
                        <a:pt x="144" y="30"/>
                      </a:lnTo>
                      <a:lnTo>
                        <a:pt x="150" y="6"/>
                      </a:lnTo>
                      <a:lnTo>
                        <a:pt x="144" y="0"/>
                      </a:lnTo>
                      <a:lnTo>
                        <a:pt x="0" y="42"/>
                      </a:lnTo>
                      <a:lnTo>
                        <a:pt x="48" y="324"/>
                      </a:lnTo>
                      <a:lnTo>
                        <a:pt x="60" y="324"/>
                      </a:lnTo>
                      <a:lnTo>
                        <a:pt x="72" y="336"/>
                      </a:lnTo>
                      <a:lnTo>
                        <a:pt x="138" y="336"/>
                      </a:lnTo>
                      <a:lnTo>
                        <a:pt x="132" y="324"/>
                      </a:lnTo>
                      <a:lnTo>
                        <a:pt x="120" y="318"/>
                      </a:lnTo>
                      <a:lnTo>
                        <a:pt x="114" y="300"/>
                      </a:lnTo>
                      <a:lnTo>
                        <a:pt x="114" y="288"/>
                      </a:lnTo>
                      <a:lnTo>
                        <a:pt x="132" y="270"/>
                      </a:lnTo>
                      <a:lnTo>
                        <a:pt x="144" y="264"/>
                      </a:lnTo>
                      <a:lnTo>
                        <a:pt x="156" y="264"/>
                      </a:lnTo>
                      <a:lnTo>
                        <a:pt x="162" y="258"/>
                      </a:lnTo>
                      <a:lnTo>
                        <a:pt x="168" y="258"/>
                      </a:lnTo>
                      <a:lnTo>
                        <a:pt x="168" y="246"/>
                      </a:lnTo>
                      <a:lnTo>
                        <a:pt x="174" y="240"/>
                      </a:lnTo>
                      <a:lnTo>
                        <a:pt x="180" y="240"/>
                      </a:lnTo>
                      <a:lnTo>
                        <a:pt x="186" y="246"/>
                      </a:lnTo>
                      <a:lnTo>
                        <a:pt x="198" y="246"/>
                      </a:lnTo>
                      <a:lnTo>
                        <a:pt x="204" y="252"/>
                      </a:lnTo>
                      <a:lnTo>
                        <a:pt x="174" y="222"/>
                      </a:lnTo>
                      <a:lnTo>
                        <a:pt x="204" y="228"/>
                      </a:lnTo>
                      <a:lnTo>
                        <a:pt x="210" y="216"/>
                      </a:lnTo>
                      <a:lnTo>
                        <a:pt x="228" y="240"/>
                      </a:lnTo>
                      <a:lnTo>
                        <a:pt x="252" y="240"/>
                      </a:lnTo>
                      <a:lnTo>
                        <a:pt x="252" y="252"/>
                      </a:lnTo>
                      <a:lnTo>
                        <a:pt x="264" y="258"/>
                      </a:lnTo>
                      <a:lnTo>
                        <a:pt x="300" y="258"/>
                      </a:lnTo>
                      <a:lnTo>
                        <a:pt x="306" y="264"/>
                      </a:lnTo>
                      <a:lnTo>
                        <a:pt x="312" y="276"/>
                      </a:lnTo>
                      <a:lnTo>
                        <a:pt x="312" y="288"/>
                      </a:lnTo>
                      <a:lnTo>
                        <a:pt x="324" y="294"/>
                      </a:lnTo>
                      <a:lnTo>
                        <a:pt x="312" y="306"/>
                      </a:lnTo>
                      <a:lnTo>
                        <a:pt x="312" y="318"/>
                      </a:lnTo>
                      <a:lnTo>
                        <a:pt x="330" y="336"/>
                      </a:lnTo>
                      <a:lnTo>
                        <a:pt x="360" y="336"/>
                      </a:lnTo>
                      <a:lnTo>
                        <a:pt x="414" y="342"/>
                      </a:lnTo>
                      <a:lnTo>
                        <a:pt x="414" y="336"/>
                      </a:lnTo>
                      <a:lnTo>
                        <a:pt x="450" y="354"/>
                      </a:lnTo>
                      <a:lnTo>
                        <a:pt x="468" y="384"/>
                      </a:lnTo>
                      <a:lnTo>
                        <a:pt x="486" y="402"/>
                      </a:lnTo>
                      <a:lnTo>
                        <a:pt x="486" y="408"/>
                      </a:lnTo>
                      <a:lnTo>
                        <a:pt x="492" y="414"/>
                      </a:lnTo>
                      <a:lnTo>
                        <a:pt x="510" y="450"/>
                      </a:lnTo>
                      <a:lnTo>
                        <a:pt x="522" y="462"/>
                      </a:lnTo>
                      <a:lnTo>
                        <a:pt x="534" y="468"/>
                      </a:lnTo>
                      <a:lnTo>
                        <a:pt x="552" y="468"/>
                      </a:lnTo>
                      <a:lnTo>
                        <a:pt x="564" y="474"/>
                      </a:lnTo>
                      <a:lnTo>
                        <a:pt x="570" y="474"/>
                      </a:lnTo>
                      <a:lnTo>
                        <a:pt x="582" y="486"/>
                      </a:lnTo>
                      <a:lnTo>
                        <a:pt x="588" y="498"/>
                      </a:lnTo>
                      <a:lnTo>
                        <a:pt x="594" y="504"/>
                      </a:lnTo>
                      <a:lnTo>
                        <a:pt x="624" y="522"/>
                      </a:lnTo>
                      <a:lnTo>
                        <a:pt x="648" y="522"/>
                      </a:lnTo>
                      <a:lnTo>
                        <a:pt x="666" y="534"/>
                      </a:lnTo>
                      <a:lnTo>
                        <a:pt x="690" y="546"/>
                      </a:lnTo>
                      <a:lnTo>
                        <a:pt x="696" y="552"/>
                      </a:lnTo>
                      <a:lnTo>
                        <a:pt x="708" y="558"/>
                      </a:lnTo>
                      <a:lnTo>
                        <a:pt x="720" y="570"/>
                      </a:lnTo>
                      <a:lnTo>
                        <a:pt x="732" y="570"/>
                      </a:lnTo>
                      <a:lnTo>
                        <a:pt x="744" y="582"/>
                      </a:lnTo>
                      <a:lnTo>
                        <a:pt x="750" y="582"/>
                      </a:lnTo>
                      <a:lnTo>
                        <a:pt x="774" y="576"/>
                      </a:lnTo>
                      <a:lnTo>
                        <a:pt x="822" y="606"/>
                      </a:lnTo>
                      <a:lnTo>
                        <a:pt x="816" y="612"/>
                      </a:lnTo>
                      <a:lnTo>
                        <a:pt x="816" y="630"/>
                      </a:lnTo>
                      <a:lnTo>
                        <a:pt x="828" y="642"/>
                      </a:lnTo>
                      <a:lnTo>
                        <a:pt x="828" y="654"/>
                      </a:lnTo>
                      <a:lnTo>
                        <a:pt x="840" y="654"/>
                      </a:lnTo>
                      <a:lnTo>
                        <a:pt x="852" y="642"/>
                      </a:lnTo>
                      <a:lnTo>
                        <a:pt x="870" y="666"/>
                      </a:lnTo>
                      <a:lnTo>
                        <a:pt x="882" y="660"/>
                      </a:lnTo>
                      <a:lnTo>
                        <a:pt x="894" y="660"/>
                      </a:lnTo>
                      <a:lnTo>
                        <a:pt x="900" y="666"/>
                      </a:lnTo>
                      <a:lnTo>
                        <a:pt x="906" y="666"/>
                      </a:lnTo>
                      <a:lnTo>
                        <a:pt x="900" y="666"/>
                      </a:lnTo>
                      <a:lnTo>
                        <a:pt x="900" y="642"/>
                      </a:lnTo>
                      <a:lnTo>
                        <a:pt x="906" y="636"/>
                      </a:lnTo>
                      <a:lnTo>
                        <a:pt x="912" y="624"/>
                      </a:lnTo>
                      <a:lnTo>
                        <a:pt x="924" y="618"/>
                      </a:lnTo>
                      <a:lnTo>
                        <a:pt x="930" y="606"/>
                      </a:lnTo>
                      <a:lnTo>
                        <a:pt x="930" y="588"/>
                      </a:lnTo>
                      <a:lnTo>
                        <a:pt x="918" y="576"/>
                      </a:lnTo>
                      <a:lnTo>
                        <a:pt x="906" y="570"/>
                      </a:lnTo>
                      <a:lnTo>
                        <a:pt x="900" y="564"/>
                      </a:lnTo>
                      <a:lnTo>
                        <a:pt x="900" y="546"/>
                      </a:lnTo>
                      <a:lnTo>
                        <a:pt x="906" y="540"/>
                      </a:lnTo>
                      <a:lnTo>
                        <a:pt x="906" y="534"/>
                      </a:lnTo>
                      <a:lnTo>
                        <a:pt x="894" y="522"/>
                      </a:lnTo>
                      <a:lnTo>
                        <a:pt x="882" y="522"/>
                      </a:lnTo>
                      <a:lnTo>
                        <a:pt x="876" y="516"/>
                      </a:lnTo>
                      <a:lnTo>
                        <a:pt x="870" y="516"/>
                      </a:lnTo>
                      <a:lnTo>
                        <a:pt x="858" y="504"/>
                      </a:lnTo>
                      <a:lnTo>
                        <a:pt x="840" y="504"/>
                      </a:lnTo>
                      <a:lnTo>
                        <a:pt x="840" y="486"/>
                      </a:lnTo>
                      <a:lnTo>
                        <a:pt x="846" y="480"/>
                      </a:lnTo>
                      <a:lnTo>
                        <a:pt x="894" y="480"/>
                      </a:lnTo>
                      <a:lnTo>
                        <a:pt x="918" y="468"/>
                      </a:lnTo>
                      <a:lnTo>
                        <a:pt x="918" y="456"/>
                      </a:lnTo>
                      <a:lnTo>
                        <a:pt x="912" y="456"/>
                      </a:lnTo>
                      <a:lnTo>
                        <a:pt x="930" y="444"/>
                      </a:lnTo>
                      <a:lnTo>
                        <a:pt x="906" y="420"/>
                      </a:lnTo>
                      <a:lnTo>
                        <a:pt x="948" y="420"/>
                      </a:lnTo>
                      <a:lnTo>
                        <a:pt x="948" y="414"/>
                      </a:lnTo>
                      <a:lnTo>
                        <a:pt x="936" y="402"/>
                      </a:lnTo>
                      <a:lnTo>
                        <a:pt x="936" y="390"/>
                      </a:lnTo>
                      <a:lnTo>
                        <a:pt x="942" y="384"/>
                      </a:lnTo>
                      <a:lnTo>
                        <a:pt x="942" y="372"/>
                      </a:lnTo>
                      <a:lnTo>
                        <a:pt x="954" y="372"/>
                      </a:lnTo>
                      <a:lnTo>
                        <a:pt x="972" y="390"/>
                      </a:lnTo>
                      <a:lnTo>
                        <a:pt x="978" y="390"/>
                      </a:lnTo>
                      <a:lnTo>
                        <a:pt x="984" y="378"/>
                      </a:lnTo>
                      <a:lnTo>
                        <a:pt x="996" y="372"/>
                      </a:lnTo>
                      <a:lnTo>
                        <a:pt x="1002" y="360"/>
                      </a:lnTo>
                      <a:lnTo>
                        <a:pt x="1020" y="360"/>
                      </a:lnTo>
                      <a:lnTo>
                        <a:pt x="1032" y="366"/>
                      </a:lnTo>
                      <a:lnTo>
                        <a:pt x="1038" y="372"/>
                      </a:lnTo>
                      <a:lnTo>
                        <a:pt x="1014" y="408"/>
                      </a:lnTo>
                      <a:lnTo>
                        <a:pt x="1026" y="408"/>
                      </a:lnTo>
                      <a:lnTo>
                        <a:pt x="1032" y="414"/>
                      </a:lnTo>
                      <a:lnTo>
                        <a:pt x="1044" y="414"/>
                      </a:lnTo>
                      <a:lnTo>
                        <a:pt x="1050" y="420"/>
                      </a:lnTo>
                      <a:lnTo>
                        <a:pt x="1056" y="420"/>
                      </a:lnTo>
                      <a:lnTo>
                        <a:pt x="1068" y="414"/>
                      </a:lnTo>
                      <a:lnTo>
                        <a:pt x="1086" y="414"/>
                      </a:lnTo>
                      <a:lnTo>
                        <a:pt x="1092" y="420"/>
                      </a:lnTo>
                      <a:lnTo>
                        <a:pt x="1098" y="420"/>
                      </a:lnTo>
                      <a:lnTo>
                        <a:pt x="1104" y="426"/>
                      </a:lnTo>
                      <a:lnTo>
                        <a:pt x="1110" y="426"/>
                      </a:lnTo>
                      <a:lnTo>
                        <a:pt x="1128" y="408"/>
                      </a:lnTo>
                      <a:lnTo>
                        <a:pt x="1146" y="402"/>
                      </a:lnTo>
                      <a:lnTo>
                        <a:pt x="1146" y="396"/>
                      </a:lnTo>
                      <a:lnTo>
                        <a:pt x="1158" y="396"/>
                      </a:lnTo>
                      <a:lnTo>
                        <a:pt x="1170" y="390"/>
                      </a:lnTo>
                      <a:lnTo>
                        <a:pt x="1182" y="378"/>
                      </a:lnTo>
                      <a:lnTo>
                        <a:pt x="1182" y="366"/>
                      </a:lnTo>
                      <a:lnTo>
                        <a:pt x="1170" y="366"/>
                      </a:lnTo>
                      <a:lnTo>
                        <a:pt x="1158" y="372"/>
                      </a:lnTo>
                      <a:lnTo>
                        <a:pt x="1152" y="37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3" name="Vietnam" descr="© INSCALE GmbH, 15.06.2010"/>
                <p:cNvSpPr>
                  <a:spLocks/>
                </p:cNvSpPr>
                <p:nvPr/>
              </p:nvSpPr>
              <p:spPr bwMode="auto">
                <a:xfrm>
                  <a:off x="4478" y="1828"/>
                  <a:ext cx="155" cy="305"/>
                </a:xfrm>
                <a:custGeom>
                  <a:avLst/>
                  <a:gdLst>
                    <a:gd name="T0" fmla="*/ 2147483647 w 606"/>
                    <a:gd name="T1" fmla="*/ 2147483647 h 1194"/>
                    <a:gd name="T2" fmla="*/ 2147483647 w 606"/>
                    <a:gd name="T3" fmla="*/ 2147483647 h 1194"/>
                    <a:gd name="T4" fmla="*/ 2147483647 w 606"/>
                    <a:gd name="T5" fmla="*/ 2147483647 h 1194"/>
                    <a:gd name="T6" fmla="*/ 2147483647 w 606"/>
                    <a:gd name="T7" fmla="*/ 2147483647 h 1194"/>
                    <a:gd name="T8" fmla="*/ 2147483647 w 606"/>
                    <a:gd name="T9" fmla="*/ 2147483647 h 1194"/>
                    <a:gd name="T10" fmla="*/ 2147483647 w 606"/>
                    <a:gd name="T11" fmla="*/ 2147483647 h 1194"/>
                    <a:gd name="T12" fmla="*/ 2147483647 w 606"/>
                    <a:gd name="T13" fmla="*/ 2147483647 h 1194"/>
                    <a:gd name="T14" fmla="*/ 2147483647 w 606"/>
                    <a:gd name="T15" fmla="*/ 2147483647 h 1194"/>
                    <a:gd name="T16" fmla="*/ 2147483647 w 606"/>
                    <a:gd name="T17" fmla="*/ 2147483647 h 1194"/>
                    <a:gd name="T18" fmla="*/ 2147483647 w 606"/>
                    <a:gd name="T19" fmla="*/ 2147483647 h 1194"/>
                    <a:gd name="T20" fmla="*/ 2147483647 w 606"/>
                    <a:gd name="T21" fmla="*/ 2147483647 h 1194"/>
                    <a:gd name="T22" fmla="*/ 2147483647 w 606"/>
                    <a:gd name="T23" fmla="*/ 2147483647 h 1194"/>
                    <a:gd name="T24" fmla="*/ 2147483647 w 606"/>
                    <a:gd name="T25" fmla="*/ 2147483647 h 1194"/>
                    <a:gd name="T26" fmla="*/ 2147483647 w 606"/>
                    <a:gd name="T27" fmla="*/ 2147483647 h 1194"/>
                    <a:gd name="T28" fmla="*/ 2147483647 w 606"/>
                    <a:gd name="T29" fmla="*/ 2147483647 h 1194"/>
                    <a:gd name="T30" fmla="*/ 2147483647 w 606"/>
                    <a:gd name="T31" fmla="*/ 2147483647 h 1194"/>
                    <a:gd name="T32" fmla="*/ 2147483647 w 606"/>
                    <a:gd name="T33" fmla="*/ 2147483647 h 1194"/>
                    <a:gd name="T34" fmla="*/ 2147483647 w 606"/>
                    <a:gd name="T35" fmla="*/ 2147483647 h 1194"/>
                    <a:gd name="T36" fmla="*/ 2147483647 w 606"/>
                    <a:gd name="T37" fmla="*/ 2147483647 h 1194"/>
                    <a:gd name="T38" fmla="*/ 2147483647 w 606"/>
                    <a:gd name="T39" fmla="*/ 2147483647 h 1194"/>
                    <a:gd name="T40" fmla="*/ 2147483647 w 606"/>
                    <a:gd name="T41" fmla="*/ 2147483647 h 1194"/>
                    <a:gd name="T42" fmla="*/ 2147483647 w 606"/>
                    <a:gd name="T43" fmla="*/ 2147483647 h 1194"/>
                    <a:gd name="T44" fmla="*/ 2147483647 w 606"/>
                    <a:gd name="T45" fmla="*/ 2147483647 h 1194"/>
                    <a:gd name="T46" fmla="*/ 2147483647 w 606"/>
                    <a:gd name="T47" fmla="*/ 2147483647 h 1194"/>
                    <a:gd name="T48" fmla="*/ 2147483647 w 606"/>
                    <a:gd name="T49" fmla="*/ 2147483647 h 1194"/>
                    <a:gd name="T50" fmla="*/ 2147483647 w 606"/>
                    <a:gd name="T51" fmla="*/ 2147483647 h 1194"/>
                    <a:gd name="T52" fmla="*/ 2147483647 w 606"/>
                    <a:gd name="T53" fmla="*/ 2147483647 h 1194"/>
                    <a:gd name="T54" fmla="*/ 2147483647 w 606"/>
                    <a:gd name="T55" fmla="*/ 2147483647 h 1194"/>
                    <a:gd name="T56" fmla="*/ 2147483647 w 606"/>
                    <a:gd name="T57" fmla="*/ 2147483647 h 1194"/>
                    <a:gd name="T58" fmla="*/ 2147483647 w 606"/>
                    <a:gd name="T59" fmla="*/ 2147483647 h 1194"/>
                    <a:gd name="T60" fmla="*/ 2147483647 w 606"/>
                    <a:gd name="T61" fmla="*/ 2147483647 h 1194"/>
                    <a:gd name="T62" fmla="*/ 2147483647 w 606"/>
                    <a:gd name="T63" fmla="*/ 2147483647 h 1194"/>
                    <a:gd name="T64" fmla="*/ 2147483647 w 606"/>
                    <a:gd name="T65" fmla="*/ 2147483647 h 1194"/>
                    <a:gd name="T66" fmla="*/ 2147483647 w 606"/>
                    <a:gd name="T67" fmla="*/ 2147483647 h 1194"/>
                    <a:gd name="T68" fmla="*/ 2147483647 w 606"/>
                    <a:gd name="T69" fmla="*/ 2147483647 h 1194"/>
                    <a:gd name="T70" fmla="*/ 2147483647 w 606"/>
                    <a:gd name="T71" fmla="*/ 2147483647 h 1194"/>
                    <a:gd name="T72" fmla="*/ 2147483647 w 606"/>
                    <a:gd name="T73" fmla="*/ 2147483647 h 1194"/>
                    <a:gd name="T74" fmla="*/ 2147483647 w 606"/>
                    <a:gd name="T75" fmla="*/ 2147483647 h 1194"/>
                    <a:gd name="T76" fmla="*/ 2147483647 w 606"/>
                    <a:gd name="T77" fmla="*/ 2147483647 h 1194"/>
                    <a:gd name="T78" fmla="*/ 2147483647 w 606"/>
                    <a:gd name="T79" fmla="*/ 2147483647 h 1194"/>
                    <a:gd name="T80" fmla="*/ 2147483647 w 606"/>
                    <a:gd name="T81" fmla="*/ 2147483647 h 1194"/>
                    <a:gd name="T82" fmla="*/ 2147483647 w 606"/>
                    <a:gd name="T83" fmla="*/ 2147483647 h 1194"/>
                    <a:gd name="T84" fmla="*/ 2147483647 w 606"/>
                    <a:gd name="T85" fmla="*/ 2147483647 h 1194"/>
                    <a:gd name="T86" fmla="*/ 2147483647 w 606"/>
                    <a:gd name="T87" fmla="*/ 2147483647 h 1194"/>
                    <a:gd name="T88" fmla="*/ 2147483647 w 606"/>
                    <a:gd name="T89" fmla="*/ 2147483647 h 1194"/>
                    <a:gd name="T90" fmla="*/ 2147483647 w 606"/>
                    <a:gd name="T91" fmla="*/ 2147483647 h 1194"/>
                    <a:gd name="T92" fmla="*/ 2147483647 w 606"/>
                    <a:gd name="T93" fmla="*/ 2147483647 h 1194"/>
                    <a:gd name="T94" fmla="*/ 2147483647 w 606"/>
                    <a:gd name="T95" fmla="*/ 2147483647 h 1194"/>
                    <a:gd name="T96" fmla="*/ 2147483647 w 606"/>
                    <a:gd name="T97" fmla="*/ 2147483647 h 1194"/>
                    <a:gd name="T98" fmla="*/ 2147483647 w 606"/>
                    <a:gd name="T99" fmla="*/ 2147483647 h 1194"/>
                    <a:gd name="T100" fmla="*/ 2147483647 w 606"/>
                    <a:gd name="T101" fmla="*/ 2147483647 h 1194"/>
                    <a:gd name="T102" fmla="*/ 2147483647 w 606"/>
                    <a:gd name="T103" fmla="*/ 2147483647 h 1194"/>
                    <a:gd name="T104" fmla="*/ 2147483647 w 606"/>
                    <a:gd name="T105" fmla="*/ 2147483647 h 1194"/>
                    <a:gd name="T106" fmla="*/ 2147483647 w 606"/>
                    <a:gd name="T107" fmla="*/ 2147483647 h 1194"/>
                    <a:gd name="T108" fmla="*/ 2147483647 w 606"/>
                    <a:gd name="T109" fmla="*/ 2147483647 h 1194"/>
                    <a:gd name="T110" fmla="*/ 2147483647 w 606"/>
                    <a:gd name="T111" fmla="*/ 2147483647 h 1194"/>
                    <a:gd name="T112" fmla="*/ 2147483647 w 606"/>
                    <a:gd name="T113" fmla="*/ 2147483647 h 1194"/>
                    <a:gd name="T114" fmla="*/ 2147483647 w 606"/>
                    <a:gd name="T115" fmla="*/ 2147483647 h 1194"/>
                    <a:gd name="T116" fmla="*/ 2147483647 w 606"/>
                    <a:gd name="T117" fmla="*/ 2147483647 h 1194"/>
                    <a:gd name="T118" fmla="*/ 2147483647 w 606"/>
                    <a:gd name="T119" fmla="*/ 2147483647 h 1194"/>
                    <a:gd name="T120" fmla="*/ 2147483647 w 606"/>
                    <a:gd name="T121" fmla="*/ 2147483647 h 1194"/>
                    <a:gd name="T122" fmla="*/ 2147483647 w 606"/>
                    <a:gd name="T123" fmla="*/ 2147483647 h 119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06"/>
                    <a:gd name="T187" fmla="*/ 0 h 1194"/>
                    <a:gd name="T188" fmla="*/ 606 w 606"/>
                    <a:gd name="T189" fmla="*/ 1194 h 119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06" h="1194">
                      <a:moveTo>
                        <a:pt x="6" y="48"/>
                      </a:moveTo>
                      <a:lnTo>
                        <a:pt x="0" y="60"/>
                      </a:lnTo>
                      <a:lnTo>
                        <a:pt x="0" y="72"/>
                      </a:lnTo>
                      <a:lnTo>
                        <a:pt x="12" y="96"/>
                      </a:lnTo>
                      <a:lnTo>
                        <a:pt x="18" y="102"/>
                      </a:lnTo>
                      <a:lnTo>
                        <a:pt x="24" y="114"/>
                      </a:lnTo>
                      <a:lnTo>
                        <a:pt x="36" y="120"/>
                      </a:lnTo>
                      <a:lnTo>
                        <a:pt x="42" y="132"/>
                      </a:lnTo>
                      <a:lnTo>
                        <a:pt x="48" y="126"/>
                      </a:lnTo>
                      <a:lnTo>
                        <a:pt x="54" y="126"/>
                      </a:lnTo>
                      <a:lnTo>
                        <a:pt x="54" y="156"/>
                      </a:lnTo>
                      <a:lnTo>
                        <a:pt x="66" y="180"/>
                      </a:lnTo>
                      <a:lnTo>
                        <a:pt x="84" y="198"/>
                      </a:lnTo>
                      <a:lnTo>
                        <a:pt x="90" y="210"/>
                      </a:lnTo>
                      <a:lnTo>
                        <a:pt x="108" y="210"/>
                      </a:lnTo>
                      <a:lnTo>
                        <a:pt x="108" y="216"/>
                      </a:lnTo>
                      <a:lnTo>
                        <a:pt x="120" y="228"/>
                      </a:lnTo>
                      <a:lnTo>
                        <a:pt x="126" y="222"/>
                      </a:lnTo>
                      <a:lnTo>
                        <a:pt x="132" y="210"/>
                      </a:lnTo>
                      <a:lnTo>
                        <a:pt x="132" y="204"/>
                      </a:lnTo>
                      <a:lnTo>
                        <a:pt x="138" y="192"/>
                      </a:lnTo>
                      <a:lnTo>
                        <a:pt x="150" y="192"/>
                      </a:lnTo>
                      <a:lnTo>
                        <a:pt x="162" y="198"/>
                      </a:lnTo>
                      <a:lnTo>
                        <a:pt x="186" y="222"/>
                      </a:lnTo>
                      <a:lnTo>
                        <a:pt x="180" y="222"/>
                      </a:lnTo>
                      <a:lnTo>
                        <a:pt x="174" y="228"/>
                      </a:lnTo>
                      <a:lnTo>
                        <a:pt x="174" y="234"/>
                      </a:lnTo>
                      <a:lnTo>
                        <a:pt x="198" y="246"/>
                      </a:lnTo>
                      <a:lnTo>
                        <a:pt x="216" y="252"/>
                      </a:lnTo>
                      <a:lnTo>
                        <a:pt x="228" y="258"/>
                      </a:lnTo>
                      <a:lnTo>
                        <a:pt x="228" y="270"/>
                      </a:lnTo>
                      <a:lnTo>
                        <a:pt x="222" y="282"/>
                      </a:lnTo>
                      <a:lnTo>
                        <a:pt x="210" y="288"/>
                      </a:lnTo>
                      <a:lnTo>
                        <a:pt x="204" y="300"/>
                      </a:lnTo>
                      <a:lnTo>
                        <a:pt x="198" y="306"/>
                      </a:lnTo>
                      <a:lnTo>
                        <a:pt x="180" y="306"/>
                      </a:lnTo>
                      <a:lnTo>
                        <a:pt x="174" y="300"/>
                      </a:lnTo>
                      <a:lnTo>
                        <a:pt x="150" y="300"/>
                      </a:lnTo>
                      <a:lnTo>
                        <a:pt x="156" y="306"/>
                      </a:lnTo>
                      <a:lnTo>
                        <a:pt x="156" y="324"/>
                      </a:lnTo>
                      <a:lnTo>
                        <a:pt x="168" y="330"/>
                      </a:lnTo>
                      <a:lnTo>
                        <a:pt x="174" y="336"/>
                      </a:lnTo>
                      <a:lnTo>
                        <a:pt x="210" y="354"/>
                      </a:lnTo>
                      <a:lnTo>
                        <a:pt x="222" y="366"/>
                      </a:lnTo>
                      <a:lnTo>
                        <a:pt x="234" y="372"/>
                      </a:lnTo>
                      <a:lnTo>
                        <a:pt x="240" y="378"/>
                      </a:lnTo>
                      <a:lnTo>
                        <a:pt x="252" y="378"/>
                      </a:lnTo>
                      <a:lnTo>
                        <a:pt x="252" y="408"/>
                      </a:lnTo>
                      <a:lnTo>
                        <a:pt x="258" y="414"/>
                      </a:lnTo>
                      <a:lnTo>
                        <a:pt x="270" y="414"/>
                      </a:lnTo>
                      <a:lnTo>
                        <a:pt x="282" y="420"/>
                      </a:lnTo>
                      <a:lnTo>
                        <a:pt x="288" y="426"/>
                      </a:lnTo>
                      <a:lnTo>
                        <a:pt x="294" y="426"/>
                      </a:lnTo>
                      <a:lnTo>
                        <a:pt x="294" y="450"/>
                      </a:lnTo>
                      <a:lnTo>
                        <a:pt x="306" y="474"/>
                      </a:lnTo>
                      <a:lnTo>
                        <a:pt x="324" y="486"/>
                      </a:lnTo>
                      <a:lnTo>
                        <a:pt x="342" y="504"/>
                      </a:lnTo>
                      <a:lnTo>
                        <a:pt x="348" y="522"/>
                      </a:lnTo>
                      <a:lnTo>
                        <a:pt x="366" y="522"/>
                      </a:lnTo>
                      <a:lnTo>
                        <a:pt x="366" y="528"/>
                      </a:lnTo>
                      <a:lnTo>
                        <a:pt x="372" y="534"/>
                      </a:lnTo>
                      <a:lnTo>
                        <a:pt x="384" y="558"/>
                      </a:lnTo>
                      <a:lnTo>
                        <a:pt x="396" y="570"/>
                      </a:lnTo>
                      <a:lnTo>
                        <a:pt x="408" y="570"/>
                      </a:lnTo>
                      <a:lnTo>
                        <a:pt x="414" y="576"/>
                      </a:lnTo>
                      <a:lnTo>
                        <a:pt x="426" y="582"/>
                      </a:lnTo>
                      <a:lnTo>
                        <a:pt x="432" y="588"/>
                      </a:lnTo>
                      <a:lnTo>
                        <a:pt x="432" y="600"/>
                      </a:lnTo>
                      <a:lnTo>
                        <a:pt x="426" y="606"/>
                      </a:lnTo>
                      <a:lnTo>
                        <a:pt x="420" y="606"/>
                      </a:lnTo>
                      <a:lnTo>
                        <a:pt x="414" y="612"/>
                      </a:lnTo>
                      <a:lnTo>
                        <a:pt x="408" y="612"/>
                      </a:lnTo>
                      <a:lnTo>
                        <a:pt x="432" y="636"/>
                      </a:lnTo>
                      <a:lnTo>
                        <a:pt x="456" y="648"/>
                      </a:lnTo>
                      <a:lnTo>
                        <a:pt x="462" y="654"/>
                      </a:lnTo>
                      <a:lnTo>
                        <a:pt x="468" y="654"/>
                      </a:lnTo>
                      <a:lnTo>
                        <a:pt x="450" y="690"/>
                      </a:lnTo>
                      <a:lnTo>
                        <a:pt x="456" y="690"/>
                      </a:lnTo>
                      <a:lnTo>
                        <a:pt x="468" y="702"/>
                      </a:lnTo>
                      <a:lnTo>
                        <a:pt x="468" y="708"/>
                      </a:lnTo>
                      <a:lnTo>
                        <a:pt x="456" y="720"/>
                      </a:lnTo>
                      <a:lnTo>
                        <a:pt x="450" y="720"/>
                      </a:lnTo>
                      <a:lnTo>
                        <a:pt x="450" y="762"/>
                      </a:lnTo>
                      <a:lnTo>
                        <a:pt x="456" y="762"/>
                      </a:lnTo>
                      <a:lnTo>
                        <a:pt x="468" y="774"/>
                      </a:lnTo>
                      <a:lnTo>
                        <a:pt x="480" y="798"/>
                      </a:lnTo>
                      <a:lnTo>
                        <a:pt x="480" y="804"/>
                      </a:lnTo>
                      <a:lnTo>
                        <a:pt x="468" y="816"/>
                      </a:lnTo>
                      <a:lnTo>
                        <a:pt x="462" y="816"/>
                      </a:lnTo>
                      <a:lnTo>
                        <a:pt x="462" y="828"/>
                      </a:lnTo>
                      <a:lnTo>
                        <a:pt x="468" y="834"/>
                      </a:lnTo>
                      <a:lnTo>
                        <a:pt x="468" y="864"/>
                      </a:lnTo>
                      <a:lnTo>
                        <a:pt x="474" y="870"/>
                      </a:lnTo>
                      <a:lnTo>
                        <a:pt x="474" y="900"/>
                      </a:lnTo>
                      <a:lnTo>
                        <a:pt x="462" y="894"/>
                      </a:lnTo>
                      <a:lnTo>
                        <a:pt x="444" y="894"/>
                      </a:lnTo>
                      <a:lnTo>
                        <a:pt x="438" y="900"/>
                      </a:lnTo>
                      <a:lnTo>
                        <a:pt x="438" y="918"/>
                      </a:lnTo>
                      <a:lnTo>
                        <a:pt x="408" y="918"/>
                      </a:lnTo>
                      <a:lnTo>
                        <a:pt x="408" y="942"/>
                      </a:lnTo>
                      <a:lnTo>
                        <a:pt x="366" y="942"/>
                      </a:lnTo>
                      <a:lnTo>
                        <a:pt x="366" y="966"/>
                      </a:lnTo>
                      <a:lnTo>
                        <a:pt x="378" y="990"/>
                      </a:lnTo>
                      <a:lnTo>
                        <a:pt x="396" y="1008"/>
                      </a:lnTo>
                      <a:lnTo>
                        <a:pt x="396" y="1020"/>
                      </a:lnTo>
                      <a:lnTo>
                        <a:pt x="390" y="1014"/>
                      </a:lnTo>
                      <a:lnTo>
                        <a:pt x="378" y="1008"/>
                      </a:lnTo>
                      <a:lnTo>
                        <a:pt x="372" y="1002"/>
                      </a:lnTo>
                      <a:lnTo>
                        <a:pt x="360" y="996"/>
                      </a:lnTo>
                      <a:lnTo>
                        <a:pt x="348" y="996"/>
                      </a:lnTo>
                      <a:lnTo>
                        <a:pt x="342" y="1002"/>
                      </a:lnTo>
                      <a:lnTo>
                        <a:pt x="342" y="1008"/>
                      </a:lnTo>
                      <a:lnTo>
                        <a:pt x="306" y="1008"/>
                      </a:lnTo>
                      <a:lnTo>
                        <a:pt x="312" y="1014"/>
                      </a:lnTo>
                      <a:lnTo>
                        <a:pt x="318" y="1014"/>
                      </a:lnTo>
                      <a:lnTo>
                        <a:pt x="324" y="1020"/>
                      </a:lnTo>
                      <a:lnTo>
                        <a:pt x="324" y="1026"/>
                      </a:lnTo>
                      <a:lnTo>
                        <a:pt x="312" y="1032"/>
                      </a:lnTo>
                      <a:lnTo>
                        <a:pt x="294" y="1032"/>
                      </a:lnTo>
                      <a:lnTo>
                        <a:pt x="276" y="1038"/>
                      </a:lnTo>
                      <a:lnTo>
                        <a:pt x="270" y="1050"/>
                      </a:lnTo>
                      <a:lnTo>
                        <a:pt x="270" y="1056"/>
                      </a:lnTo>
                      <a:lnTo>
                        <a:pt x="288" y="1074"/>
                      </a:lnTo>
                      <a:lnTo>
                        <a:pt x="300" y="1080"/>
                      </a:lnTo>
                      <a:lnTo>
                        <a:pt x="306" y="1086"/>
                      </a:lnTo>
                      <a:lnTo>
                        <a:pt x="312" y="1086"/>
                      </a:lnTo>
                      <a:lnTo>
                        <a:pt x="294" y="1104"/>
                      </a:lnTo>
                      <a:lnTo>
                        <a:pt x="294" y="1110"/>
                      </a:lnTo>
                      <a:lnTo>
                        <a:pt x="300" y="1116"/>
                      </a:lnTo>
                      <a:lnTo>
                        <a:pt x="300" y="1128"/>
                      </a:lnTo>
                      <a:lnTo>
                        <a:pt x="306" y="1140"/>
                      </a:lnTo>
                      <a:lnTo>
                        <a:pt x="306" y="1152"/>
                      </a:lnTo>
                      <a:lnTo>
                        <a:pt x="312" y="1158"/>
                      </a:lnTo>
                      <a:lnTo>
                        <a:pt x="294" y="1176"/>
                      </a:lnTo>
                      <a:lnTo>
                        <a:pt x="294" y="1188"/>
                      </a:lnTo>
                      <a:lnTo>
                        <a:pt x="306" y="1194"/>
                      </a:lnTo>
                      <a:lnTo>
                        <a:pt x="318" y="1194"/>
                      </a:lnTo>
                      <a:lnTo>
                        <a:pt x="330" y="1188"/>
                      </a:lnTo>
                      <a:lnTo>
                        <a:pt x="354" y="1164"/>
                      </a:lnTo>
                      <a:lnTo>
                        <a:pt x="366" y="1158"/>
                      </a:lnTo>
                      <a:lnTo>
                        <a:pt x="378" y="1158"/>
                      </a:lnTo>
                      <a:lnTo>
                        <a:pt x="384" y="1134"/>
                      </a:lnTo>
                      <a:lnTo>
                        <a:pt x="384" y="1110"/>
                      </a:lnTo>
                      <a:lnTo>
                        <a:pt x="396" y="1110"/>
                      </a:lnTo>
                      <a:lnTo>
                        <a:pt x="402" y="1116"/>
                      </a:lnTo>
                      <a:lnTo>
                        <a:pt x="414" y="1116"/>
                      </a:lnTo>
                      <a:lnTo>
                        <a:pt x="426" y="1104"/>
                      </a:lnTo>
                      <a:lnTo>
                        <a:pt x="426" y="1092"/>
                      </a:lnTo>
                      <a:lnTo>
                        <a:pt x="420" y="1086"/>
                      </a:lnTo>
                      <a:lnTo>
                        <a:pt x="414" y="1074"/>
                      </a:lnTo>
                      <a:lnTo>
                        <a:pt x="408" y="1068"/>
                      </a:lnTo>
                      <a:lnTo>
                        <a:pt x="408" y="1062"/>
                      </a:lnTo>
                      <a:lnTo>
                        <a:pt x="414" y="1056"/>
                      </a:lnTo>
                      <a:lnTo>
                        <a:pt x="426" y="1056"/>
                      </a:lnTo>
                      <a:lnTo>
                        <a:pt x="438" y="1050"/>
                      </a:lnTo>
                      <a:lnTo>
                        <a:pt x="444" y="1044"/>
                      </a:lnTo>
                      <a:lnTo>
                        <a:pt x="450" y="1044"/>
                      </a:lnTo>
                      <a:lnTo>
                        <a:pt x="456" y="1050"/>
                      </a:lnTo>
                      <a:lnTo>
                        <a:pt x="468" y="1050"/>
                      </a:lnTo>
                      <a:lnTo>
                        <a:pt x="480" y="1044"/>
                      </a:lnTo>
                      <a:lnTo>
                        <a:pt x="498" y="1038"/>
                      </a:lnTo>
                      <a:lnTo>
                        <a:pt x="546" y="1014"/>
                      </a:lnTo>
                      <a:lnTo>
                        <a:pt x="582" y="978"/>
                      </a:lnTo>
                      <a:lnTo>
                        <a:pt x="588" y="960"/>
                      </a:lnTo>
                      <a:lnTo>
                        <a:pt x="594" y="936"/>
                      </a:lnTo>
                      <a:lnTo>
                        <a:pt x="606" y="876"/>
                      </a:lnTo>
                      <a:lnTo>
                        <a:pt x="606" y="846"/>
                      </a:lnTo>
                      <a:lnTo>
                        <a:pt x="600" y="834"/>
                      </a:lnTo>
                      <a:lnTo>
                        <a:pt x="576" y="810"/>
                      </a:lnTo>
                      <a:lnTo>
                        <a:pt x="594" y="804"/>
                      </a:lnTo>
                      <a:lnTo>
                        <a:pt x="594" y="774"/>
                      </a:lnTo>
                      <a:lnTo>
                        <a:pt x="588" y="756"/>
                      </a:lnTo>
                      <a:lnTo>
                        <a:pt x="588" y="744"/>
                      </a:lnTo>
                      <a:lnTo>
                        <a:pt x="570" y="708"/>
                      </a:lnTo>
                      <a:lnTo>
                        <a:pt x="564" y="690"/>
                      </a:lnTo>
                      <a:lnTo>
                        <a:pt x="558" y="684"/>
                      </a:lnTo>
                      <a:lnTo>
                        <a:pt x="552" y="672"/>
                      </a:lnTo>
                      <a:lnTo>
                        <a:pt x="558" y="666"/>
                      </a:lnTo>
                      <a:lnTo>
                        <a:pt x="558" y="642"/>
                      </a:lnTo>
                      <a:lnTo>
                        <a:pt x="522" y="606"/>
                      </a:lnTo>
                      <a:lnTo>
                        <a:pt x="486" y="576"/>
                      </a:lnTo>
                      <a:lnTo>
                        <a:pt x="456" y="552"/>
                      </a:lnTo>
                      <a:lnTo>
                        <a:pt x="432" y="534"/>
                      </a:lnTo>
                      <a:lnTo>
                        <a:pt x="420" y="528"/>
                      </a:lnTo>
                      <a:lnTo>
                        <a:pt x="402" y="516"/>
                      </a:lnTo>
                      <a:lnTo>
                        <a:pt x="390" y="510"/>
                      </a:lnTo>
                      <a:lnTo>
                        <a:pt x="384" y="504"/>
                      </a:lnTo>
                      <a:lnTo>
                        <a:pt x="384" y="468"/>
                      </a:lnTo>
                      <a:lnTo>
                        <a:pt x="336" y="420"/>
                      </a:lnTo>
                      <a:lnTo>
                        <a:pt x="306" y="384"/>
                      </a:lnTo>
                      <a:lnTo>
                        <a:pt x="288" y="354"/>
                      </a:lnTo>
                      <a:lnTo>
                        <a:pt x="282" y="336"/>
                      </a:lnTo>
                      <a:lnTo>
                        <a:pt x="282" y="318"/>
                      </a:lnTo>
                      <a:lnTo>
                        <a:pt x="276" y="306"/>
                      </a:lnTo>
                      <a:lnTo>
                        <a:pt x="276" y="282"/>
                      </a:lnTo>
                      <a:lnTo>
                        <a:pt x="282" y="276"/>
                      </a:lnTo>
                      <a:lnTo>
                        <a:pt x="294" y="252"/>
                      </a:lnTo>
                      <a:lnTo>
                        <a:pt x="294" y="240"/>
                      </a:lnTo>
                      <a:lnTo>
                        <a:pt x="300" y="240"/>
                      </a:lnTo>
                      <a:lnTo>
                        <a:pt x="312" y="228"/>
                      </a:lnTo>
                      <a:lnTo>
                        <a:pt x="324" y="222"/>
                      </a:lnTo>
                      <a:lnTo>
                        <a:pt x="336" y="210"/>
                      </a:lnTo>
                      <a:lnTo>
                        <a:pt x="336" y="204"/>
                      </a:lnTo>
                      <a:lnTo>
                        <a:pt x="342" y="198"/>
                      </a:lnTo>
                      <a:lnTo>
                        <a:pt x="372" y="198"/>
                      </a:lnTo>
                      <a:lnTo>
                        <a:pt x="384" y="186"/>
                      </a:lnTo>
                      <a:lnTo>
                        <a:pt x="390" y="174"/>
                      </a:lnTo>
                      <a:lnTo>
                        <a:pt x="390" y="156"/>
                      </a:lnTo>
                      <a:lnTo>
                        <a:pt x="396" y="144"/>
                      </a:lnTo>
                      <a:lnTo>
                        <a:pt x="390" y="144"/>
                      </a:lnTo>
                      <a:lnTo>
                        <a:pt x="384" y="138"/>
                      </a:lnTo>
                      <a:lnTo>
                        <a:pt x="354" y="138"/>
                      </a:lnTo>
                      <a:lnTo>
                        <a:pt x="342" y="132"/>
                      </a:lnTo>
                      <a:lnTo>
                        <a:pt x="336" y="120"/>
                      </a:lnTo>
                      <a:lnTo>
                        <a:pt x="330" y="114"/>
                      </a:lnTo>
                      <a:lnTo>
                        <a:pt x="312" y="114"/>
                      </a:lnTo>
                      <a:lnTo>
                        <a:pt x="312" y="96"/>
                      </a:lnTo>
                      <a:lnTo>
                        <a:pt x="300" y="90"/>
                      </a:lnTo>
                      <a:lnTo>
                        <a:pt x="294" y="72"/>
                      </a:lnTo>
                      <a:lnTo>
                        <a:pt x="312" y="54"/>
                      </a:lnTo>
                      <a:lnTo>
                        <a:pt x="312" y="48"/>
                      </a:lnTo>
                      <a:lnTo>
                        <a:pt x="306" y="42"/>
                      </a:lnTo>
                      <a:lnTo>
                        <a:pt x="276" y="42"/>
                      </a:lnTo>
                      <a:lnTo>
                        <a:pt x="264" y="30"/>
                      </a:lnTo>
                      <a:lnTo>
                        <a:pt x="234" y="36"/>
                      </a:lnTo>
                      <a:lnTo>
                        <a:pt x="204" y="0"/>
                      </a:lnTo>
                      <a:lnTo>
                        <a:pt x="198" y="0"/>
                      </a:lnTo>
                      <a:lnTo>
                        <a:pt x="192" y="6"/>
                      </a:lnTo>
                      <a:lnTo>
                        <a:pt x="180" y="12"/>
                      </a:lnTo>
                      <a:lnTo>
                        <a:pt x="174" y="18"/>
                      </a:lnTo>
                      <a:lnTo>
                        <a:pt x="174" y="30"/>
                      </a:lnTo>
                      <a:lnTo>
                        <a:pt x="168" y="42"/>
                      </a:lnTo>
                      <a:lnTo>
                        <a:pt x="168" y="48"/>
                      </a:lnTo>
                      <a:lnTo>
                        <a:pt x="150" y="48"/>
                      </a:lnTo>
                      <a:lnTo>
                        <a:pt x="144" y="54"/>
                      </a:lnTo>
                      <a:lnTo>
                        <a:pt x="138" y="48"/>
                      </a:lnTo>
                      <a:lnTo>
                        <a:pt x="120" y="48"/>
                      </a:lnTo>
                      <a:lnTo>
                        <a:pt x="132" y="60"/>
                      </a:lnTo>
                      <a:lnTo>
                        <a:pt x="132" y="72"/>
                      </a:lnTo>
                      <a:lnTo>
                        <a:pt x="114" y="72"/>
                      </a:lnTo>
                      <a:lnTo>
                        <a:pt x="108" y="66"/>
                      </a:lnTo>
                      <a:lnTo>
                        <a:pt x="96" y="48"/>
                      </a:lnTo>
                      <a:lnTo>
                        <a:pt x="90" y="48"/>
                      </a:lnTo>
                      <a:lnTo>
                        <a:pt x="90" y="66"/>
                      </a:lnTo>
                      <a:lnTo>
                        <a:pt x="72" y="48"/>
                      </a:lnTo>
                      <a:lnTo>
                        <a:pt x="66" y="54"/>
                      </a:lnTo>
                      <a:lnTo>
                        <a:pt x="60" y="66"/>
                      </a:lnTo>
                      <a:lnTo>
                        <a:pt x="54" y="72"/>
                      </a:lnTo>
                      <a:lnTo>
                        <a:pt x="42" y="72"/>
                      </a:lnTo>
                      <a:lnTo>
                        <a:pt x="18" y="48"/>
                      </a:lnTo>
                      <a:lnTo>
                        <a:pt x="6" y="48"/>
                      </a:lnTo>
                      <a:close/>
                    </a:path>
                  </a:pathLst>
                </a:custGeom>
                <a:solidFill>
                  <a:srgbClr val="C7BDAF"/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United Arab Emirates" descr="© INSCALE GmbH, 15.06.2010"/>
                <p:cNvSpPr>
                  <a:spLocks/>
                </p:cNvSpPr>
                <p:nvPr/>
              </p:nvSpPr>
              <p:spPr bwMode="auto">
                <a:xfrm>
                  <a:off x="3573" y="1763"/>
                  <a:ext cx="86" cy="82"/>
                </a:xfrm>
                <a:custGeom>
                  <a:avLst/>
                  <a:gdLst>
                    <a:gd name="T0" fmla="*/ 2147483647 w 336"/>
                    <a:gd name="T1" fmla="*/ 2147483647 h 318"/>
                    <a:gd name="T2" fmla="*/ 2147483647 w 336"/>
                    <a:gd name="T3" fmla="*/ 2147483647 h 318"/>
                    <a:gd name="T4" fmla="*/ 2147483647 w 336"/>
                    <a:gd name="T5" fmla="*/ 2147483647 h 318"/>
                    <a:gd name="T6" fmla="*/ 2147483647 w 336"/>
                    <a:gd name="T7" fmla="*/ 2147483647 h 318"/>
                    <a:gd name="T8" fmla="*/ 2147483647 w 336"/>
                    <a:gd name="T9" fmla="*/ 2147483647 h 318"/>
                    <a:gd name="T10" fmla="*/ 2147483647 w 336"/>
                    <a:gd name="T11" fmla="*/ 0 h 318"/>
                    <a:gd name="T12" fmla="*/ 2147483647 w 336"/>
                    <a:gd name="T13" fmla="*/ 2147483647 h 318"/>
                    <a:gd name="T14" fmla="*/ 2147483647 w 336"/>
                    <a:gd name="T15" fmla="*/ 2147483647 h 318"/>
                    <a:gd name="T16" fmla="*/ 2147483647 w 336"/>
                    <a:gd name="T17" fmla="*/ 2147483647 h 318"/>
                    <a:gd name="T18" fmla="*/ 2147483647 w 336"/>
                    <a:gd name="T19" fmla="*/ 2147483647 h 318"/>
                    <a:gd name="T20" fmla="*/ 2147483647 w 336"/>
                    <a:gd name="T21" fmla="*/ 2147483647 h 318"/>
                    <a:gd name="T22" fmla="*/ 2147483647 w 336"/>
                    <a:gd name="T23" fmla="*/ 2147483647 h 318"/>
                    <a:gd name="T24" fmla="*/ 2147483647 w 336"/>
                    <a:gd name="T25" fmla="*/ 2147483647 h 318"/>
                    <a:gd name="T26" fmla="*/ 2147483647 w 336"/>
                    <a:gd name="T27" fmla="*/ 2147483647 h 318"/>
                    <a:gd name="T28" fmla="*/ 2147483647 w 336"/>
                    <a:gd name="T29" fmla="*/ 2147483647 h 318"/>
                    <a:gd name="T30" fmla="*/ 2147483647 w 336"/>
                    <a:gd name="T31" fmla="*/ 2147483647 h 318"/>
                    <a:gd name="T32" fmla="*/ 2147483647 w 336"/>
                    <a:gd name="T33" fmla="*/ 2147483647 h 318"/>
                    <a:gd name="T34" fmla="*/ 2147483647 w 336"/>
                    <a:gd name="T35" fmla="*/ 2147483647 h 318"/>
                    <a:gd name="T36" fmla="*/ 0 w 336"/>
                    <a:gd name="T37" fmla="*/ 2147483647 h 318"/>
                    <a:gd name="T38" fmla="*/ 2147483647 w 336"/>
                    <a:gd name="T39" fmla="*/ 2147483647 h 318"/>
                    <a:gd name="T40" fmla="*/ 2147483647 w 336"/>
                    <a:gd name="T41" fmla="*/ 2147483647 h 318"/>
                    <a:gd name="T42" fmla="*/ 2147483647 w 336"/>
                    <a:gd name="T43" fmla="*/ 2147483647 h 318"/>
                    <a:gd name="T44" fmla="*/ 2147483647 w 336"/>
                    <a:gd name="T45" fmla="*/ 2147483647 h 318"/>
                    <a:gd name="T46" fmla="*/ 2147483647 w 336"/>
                    <a:gd name="T47" fmla="*/ 2147483647 h 318"/>
                    <a:gd name="T48" fmla="*/ 2147483647 w 336"/>
                    <a:gd name="T49" fmla="*/ 2147483647 h 318"/>
                    <a:gd name="T50" fmla="*/ 2147483647 w 336"/>
                    <a:gd name="T51" fmla="*/ 2147483647 h 318"/>
                    <a:gd name="T52" fmla="*/ 2147483647 w 336"/>
                    <a:gd name="T53" fmla="*/ 2147483647 h 318"/>
                    <a:gd name="T54" fmla="*/ 2147483647 w 336"/>
                    <a:gd name="T55" fmla="*/ 2147483647 h 318"/>
                    <a:gd name="T56" fmla="*/ 2147483647 w 336"/>
                    <a:gd name="T57" fmla="*/ 2147483647 h 318"/>
                    <a:gd name="T58" fmla="*/ 2147483647 w 336"/>
                    <a:gd name="T59" fmla="*/ 2147483647 h 318"/>
                    <a:gd name="T60" fmla="*/ 2147483647 w 336"/>
                    <a:gd name="T61" fmla="*/ 2147483647 h 318"/>
                    <a:gd name="T62" fmla="*/ 2147483647 w 336"/>
                    <a:gd name="T63" fmla="*/ 2147483647 h 318"/>
                    <a:gd name="T64" fmla="*/ 2147483647 w 336"/>
                    <a:gd name="T65" fmla="*/ 2147483647 h 318"/>
                    <a:gd name="T66" fmla="*/ 2147483647 w 336"/>
                    <a:gd name="T67" fmla="*/ 2147483647 h 318"/>
                    <a:gd name="T68" fmla="*/ 2147483647 w 336"/>
                    <a:gd name="T69" fmla="*/ 2147483647 h 31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36"/>
                    <a:gd name="T106" fmla="*/ 0 h 318"/>
                    <a:gd name="T107" fmla="*/ 336 w 336"/>
                    <a:gd name="T108" fmla="*/ 318 h 31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36" h="318">
                      <a:moveTo>
                        <a:pt x="300" y="120"/>
                      </a:moveTo>
                      <a:lnTo>
                        <a:pt x="306" y="120"/>
                      </a:lnTo>
                      <a:lnTo>
                        <a:pt x="306" y="126"/>
                      </a:lnTo>
                      <a:lnTo>
                        <a:pt x="312" y="138"/>
                      </a:lnTo>
                      <a:lnTo>
                        <a:pt x="336" y="132"/>
                      </a:lnTo>
                      <a:lnTo>
                        <a:pt x="330" y="120"/>
                      </a:lnTo>
                      <a:lnTo>
                        <a:pt x="324" y="102"/>
                      </a:lnTo>
                      <a:lnTo>
                        <a:pt x="324" y="60"/>
                      </a:lnTo>
                      <a:lnTo>
                        <a:pt x="330" y="42"/>
                      </a:lnTo>
                      <a:lnTo>
                        <a:pt x="330" y="6"/>
                      </a:lnTo>
                      <a:lnTo>
                        <a:pt x="324" y="0"/>
                      </a:lnTo>
                      <a:lnTo>
                        <a:pt x="318" y="0"/>
                      </a:lnTo>
                      <a:lnTo>
                        <a:pt x="312" y="6"/>
                      </a:lnTo>
                      <a:lnTo>
                        <a:pt x="306" y="18"/>
                      </a:lnTo>
                      <a:lnTo>
                        <a:pt x="300" y="36"/>
                      </a:lnTo>
                      <a:lnTo>
                        <a:pt x="288" y="60"/>
                      </a:lnTo>
                      <a:lnTo>
                        <a:pt x="282" y="66"/>
                      </a:lnTo>
                      <a:lnTo>
                        <a:pt x="282" y="72"/>
                      </a:lnTo>
                      <a:lnTo>
                        <a:pt x="276" y="72"/>
                      </a:lnTo>
                      <a:lnTo>
                        <a:pt x="264" y="78"/>
                      </a:lnTo>
                      <a:lnTo>
                        <a:pt x="234" y="108"/>
                      </a:lnTo>
                      <a:lnTo>
                        <a:pt x="228" y="120"/>
                      </a:lnTo>
                      <a:lnTo>
                        <a:pt x="216" y="132"/>
                      </a:lnTo>
                      <a:lnTo>
                        <a:pt x="204" y="138"/>
                      </a:lnTo>
                      <a:lnTo>
                        <a:pt x="198" y="150"/>
                      </a:lnTo>
                      <a:lnTo>
                        <a:pt x="198" y="168"/>
                      </a:lnTo>
                      <a:lnTo>
                        <a:pt x="192" y="180"/>
                      </a:lnTo>
                      <a:lnTo>
                        <a:pt x="192" y="186"/>
                      </a:lnTo>
                      <a:lnTo>
                        <a:pt x="186" y="192"/>
                      </a:lnTo>
                      <a:lnTo>
                        <a:pt x="150" y="192"/>
                      </a:lnTo>
                      <a:lnTo>
                        <a:pt x="132" y="186"/>
                      </a:lnTo>
                      <a:lnTo>
                        <a:pt x="90" y="186"/>
                      </a:lnTo>
                      <a:lnTo>
                        <a:pt x="72" y="192"/>
                      </a:lnTo>
                      <a:lnTo>
                        <a:pt x="48" y="204"/>
                      </a:lnTo>
                      <a:lnTo>
                        <a:pt x="24" y="204"/>
                      </a:lnTo>
                      <a:lnTo>
                        <a:pt x="12" y="192"/>
                      </a:lnTo>
                      <a:lnTo>
                        <a:pt x="0" y="186"/>
                      </a:lnTo>
                      <a:lnTo>
                        <a:pt x="0" y="198"/>
                      </a:lnTo>
                      <a:lnTo>
                        <a:pt x="18" y="216"/>
                      </a:lnTo>
                      <a:lnTo>
                        <a:pt x="30" y="240"/>
                      </a:lnTo>
                      <a:lnTo>
                        <a:pt x="54" y="264"/>
                      </a:lnTo>
                      <a:lnTo>
                        <a:pt x="60" y="276"/>
                      </a:lnTo>
                      <a:lnTo>
                        <a:pt x="72" y="282"/>
                      </a:lnTo>
                      <a:lnTo>
                        <a:pt x="78" y="294"/>
                      </a:lnTo>
                      <a:lnTo>
                        <a:pt x="96" y="294"/>
                      </a:lnTo>
                      <a:lnTo>
                        <a:pt x="132" y="300"/>
                      </a:lnTo>
                      <a:lnTo>
                        <a:pt x="228" y="312"/>
                      </a:lnTo>
                      <a:lnTo>
                        <a:pt x="270" y="318"/>
                      </a:lnTo>
                      <a:lnTo>
                        <a:pt x="264" y="306"/>
                      </a:lnTo>
                      <a:lnTo>
                        <a:pt x="258" y="300"/>
                      </a:lnTo>
                      <a:lnTo>
                        <a:pt x="252" y="288"/>
                      </a:lnTo>
                      <a:lnTo>
                        <a:pt x="252" y="276"/>
                      </a:lnTo>
                      <a:lnTo>
                        <a:pt x="258" y="270"/>
                      </a:lnTo>
                      <a:lnTo>
                        <a:pt x="264" y="258"/>
                      </a:lnTo>
                      <a:lnTo>
                        <a:pt x="270" y="252"/>
                      </a:lnTo>
                      <a:lnTo>
                        <a:pt x="276" y="240"/>
                      </a:lnTo>
                      <a:lnTo>
                        <a:pt x="276" y="228"/>
                      </a:lnTo>
                      <a:lnTo>
                        <a:pt x="282" y="216"/>
                      </a:lnTo>
                      <a:lnTo>
                        <a:pt x="282" y="204"/>
                      </a:lnTo>
                      <a:lnTo>
                        <a:pt x="288" y="198"/>
                      </a:lnTo>
                      <a:lnTo>
                        <a:pt x="288" y="192"/>
                      </a:lnTo>
                      <a:lnTo>
                        <a:pt x="300" y="192"/>
                      </a:lnTo>
                      <a:lnTo>
                        <a:pt x="300" y="198"/>
                      </a:lnTo>
                      <a:lnTo>
                        <a:pt x="306" y="198"/>
                      </a:lnTo>
                      <a:lnTo>
                        <a:pt x="306" y="192"/>
                      </a:lnTo>
                      <a:lnTo>
                        <a:pt x="288" y="174"/>
                      </a:lnTo>
                      <a:lnTo>
                        <a:pt x="288" y="144"/>
                      </a:lnTo>
                      <a:lnTo>
                        <a:pt x="294" y="132"/>
                      </a:lnTo>
                      <a:lnTo>
                        <a:pt x="294" y="126"/>
                      </a:lnTo>
                      <a:lnTo>
                        <a:pt x="300" y="120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Turkmenistan" descr="© INSCALE GmbH, 15.06.2010"/>
                <p:cNvSpPr>
                  <a:spLocks/>
                </p:cNvSpPr>
                <p:nvPr/>
              </p:nvSpPr>
              <p:spPr bwMode="auto">
                <a:xfrm>
                  <a:off x="3540" y="1429"/>
                  <a:ext cx="258" cy="155"/>
                </a:xfrm>
                <a:custGeom>
                  <a:avLst/>
                  <a:gdLst>
                    <a:gd name="T0" fmla="*/ 2147483647 w 1008"/>
                    <a:gd name="T1" fmla="*/ 2147483647 h 606"/>
                    <a:gd name="T2" fmla="*/ 2147483647 w 1008"/>
                    <a:gd name="T3" fmla="*/ 2147483647 h 606"/>
                    <a:gd name="T4" fmla="*/ 2147483647 w 1008"/>
                    <a:gd name="T5" fmla="*/ 2147483647 h 606"/>
                    <a:gd name="T6" fmla="*/ 2147483647 w 1008"/>
                    <a:gd name="T7" fmla="*/ 2147483647 h 606"/>
                    <a:gd name="T8" fmla="*/ 2147483647 w 1008"/>
                    <a:gd name="T9" fmla="*/ 2147483647 h 606"/>
                    <a:gd name="T10" fmla="*/ 2147483647 w 1008"/>
                    <a:gd name="T11" fmla="*/ 2147483647 h 606"/>
                    <a:gd name="T12" fmla="*/ 2147483647 w 1008"/>
                    <a:gd name="T13" fmla="*/ 2147483647 h 606"/>
                    <a:gd name="T14" fmla="*/ 2147483647 w 1008"/>
                    <a:gd name="T15" fmla="*/ 2147483647 h 606"/>
                    <a:gd name="T16" fmla="*/ 2147483647 w 1008"/>
                    <a:gd name="T17" fmla="*/ 2147483647 h 606"/>
                    <a:gd name="T18" fmla="*/ 2147483647 w 1008"/>
                    <a:gd name="T19" fmla="*/ 2147483647 h 606"/>
                    <a:gd name="T20" fmla="*/ 2147483647 w 1008"/>
                    <a:gd name="T21" fmla="*/ 2147483647 h 606"/>
                    <a:gd name="T22" fmla="*/ 2147483647 w 1008"/>
                    <a:gd name="T23" fmla="*/ 2147483647 h 606"/>
                    <a:gd name="T24" fmla="*/ 2147483647 w 1008"/>
                    <a:gd name="T25" fmla="*/ 2147483647 h 606"/>
                    <a:gd name="T26" fmla="*/ 2147483647 w 1008"/>
                    <a:gd name="T27" fmla="*/ 2147483647 h 606"/>
                    <a:gd name="T28" fmla="*/ 2147483647 w 1008"/>
                    <a:gd name="T29" fmla="*/ 2147483647 h 606"/>
                    <a:gd name="T30" fmla="*/ 2147483647 w 1008"/>
                    <a:gd name="T31" fmla="*/ 2147483647 h 606"/>
                    <a:gd name="T32" fmla="*/ 2147483647 w 1008"/>
                    <a:gd name="T33" fmla="*/ 2147483647 h 606"/>
                    <a:gd name="T34" fmla="*/ 2147483647 w 1008"/>
                    <a:gd name="T35" fmla="*/ 2147483647 h 606"/>
                    <a:gd name="T36" fmla="*/ 2147483647 w 1008"/>
                    <a:gd name="T37" fmla="*/ 2147483647 h 606"/>
                    <a:gd name="T38" fmla="*/ 2147483647 w 1008"/>
                    <a:gd name="T39" fmla="*/ 2147483647 h 606"/>
                    <a:gd name="T40" fmla="*/ 2147483647 w 1008"/>
                    <a:gd name="T41" fmla="*/ 2147483647 h 606"/>
                    <a:gd name="T42" fmla="*/ 2147483647 w 1008"/>
                    <a:gd name="T43" fmla="*/ 2147483647 h 606"/>
                    <a:gd name="T44" fmla="*/ 2147483647 w 1008"/>
                    <a:gd name="T45" fmla="*/ 2147483647 h 606"/>
                    <a:gd name="T46" fmla="*/ 2147483647 w 1008"/>
                    <a:gd name="T47" fmla="*/ 2147483647 h 606"/>
                    <a:gd name="T48" fmla="*/ 2147483647 w 1008"/>
                    <a:gd name="T49" fmla="*/ 2147483647 h 606"/>
                    <a:gd name="T50" fmla="*/ 2147483647 w 1008"/>
                    <a:gd name="T51" fmla="*/ 2147483647 h 606"/>
                    <a:gd name="T52" fmla="*/ 2147483647 w 1008"/>
                    <a:gd name="T53" fmla="*/ 2147483647 h 606"/>
                    <a:gd name="T54" fmla="*/ 2147483647 w 1008"/>
                    <a:gd name="T55" fmla="*/ 2147483647 h 606"/>
                    <a:gd name="T56" fmla="*/ 2147483647 w 1008"/>
                    <a:gd name="T57" fmla="*/ 2147483647 h 606"/>
                    <a:gd name="T58" fmla="*/ 2147483647 w 1008"/>
                    <a:gd name="T59" fmla="*/ 2147483647 h 606"/>
                    <a:gd name="T60" fmla="*/ 2147483647 w 1008"/>
                    <a:gd name="T61" fmla="*/ 2147483647 h 606"/>
                    <a:gd name="T62" fmla="*/ 2147483647 w 1008"/>
                    <a:gd name="T63" fmla="*/ 2147483647 h 606"/>
                    <a:gd name="T64" fmla="*/ 2147483647 w 1008"/>
                    <a:gd name="T65" fmla="*/ 2147483647 h 606"/>
                    <a:gd name="T66" fmla="*/ 2147483647 w 1008"/>
                    <a:gd name="T67" fmla="*/ 2147483647 h 606"/>
                    <a:gd name="T68" fmla="*/ 2147483647 w 1008"/>
                    <a:gd name="T69" fmla="*/ 2147483647 h 606"/>
                    <a:gd name="T70" fmla="*/ 2147483647 w 1008"/>
                    <a:gd name="T71" fmla="*/ 2147483647 h 606"/>
                    <a:gd name="T72" fmla="*/ 2147483647 w 1008"/>
                    <a:gd name="T73" fmla="*/ 2147483647 h 606"/>
                    <a:gd name="T74" fmla="*/ 2147483647 w 1008"/>
                    <a:gd name="T75" fmla="*/ 2147483647 h 606"/>
                    <a:gd name="T76" fmla="*/ 2147483647 w 1008"/>
                    <a:gd name="T77" fmla="*/ 2147483647 h 606"/>
                    <a:gd name="T78" fmla="*/ 2147483647 w 1008"/>
                    <a:gd name="T79" fmla="*/ 2147483647 h 606"/>
                    <a:gd name="T80" fmla="*/ 2147483647 w 1008"/>
                    <a:gd name="T81" fmla="*/ 2147483647 h 606"/>
                    <a:gd name="T82" fmla="*/ 2147483647 w 1008"/>
                    <a:gd name="T83" fmla="*/ 2147483647 h 606"/>
                    <a:gd name="T84" fmla="*/ 2147483647 w 1008"/>
                    <a:gd name="T85" fmla="*/ 2147483647 h 606"/>
                    <a:gd name="T86" fmla="*/ 2147483647 w 1008"/>
                    <a:gd name="T87" fmla="*/ 2147483647 h 606"/>
                    <a:gd name="T88" fmla="*/ 2147483647 w 1008"/>
                    <a:gd name="T89" fmla="*/ 2147483647 h 606"/>
                    <a:gd name="T90" fmla="*/ 2147483647 w 1008"/>
                    <a:gd name="T91" fmla="*/ 2147483647 h 606"/>
                    <a:gd name="T92" fmla="*/ 2147483647 w 1008"/>
                    <a:gd name="T93" fmla="*/ 2147483647 h 606"/>
                    <a:gd name="T94" fmla="*/ 2147483647 w 1008"/>
                    <a:gd name="T95" fmla="*/ 2147483647 h 606"/>
                    <a:gd name="T96" fmla="*/ 2147483647 w 1008"/>
                    <a:gd name="T97" fmla="*/ 2147483647 h 606"/>
                    <a:gd name="T98" fmla="*/ 2147483647 w 1008"/>
                    <a:gd name="T99" fmla="*/ 2147483647 h 606"/>
                    <a:gd name="T100" fmla="*/ 2147483647 w 1008"/>
                    <a:gd name="T101" fmla="*/ 2147483647 h 606"/>
                    <a:gd name="T102" fmla="*/ 2147483647 w 1008"/>
                    <a:gd name="T103" fmla="*/ 2147483647 h 606"/>
                    <a:gd name="T104" fmla="*/ 0 w 1008"/>
                    <a:gd name="T105" fmla="*/ 2147483647 h 606"/>
                    <a:gd name="T106" fmla="*/ 2147483647 w 1008"/>
                    <a:gd name="T107" fmla="*/ 2147483647 h 606"/>
                    <a:gd name="T108" fmla="*/ 2147483647 w 1008"/>
                    <a:gd name="T109" fmla="*/ 2147483647 h 60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008"/>
                    <a:gd name="T166" fmla="*/ 0 h 606"/>
                    <a:gd name="T167" fmla="*/ 1008 w 1008"/>
                    <a:gd name="T168" fmla="*/ 606 h 60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008" h="606">
                      <a:moveTo>
                        <a:pt x="48" y="150"/>
                      </a:moveTo>
                      <a:lnTo>
                        <a:pt x="48" y="156"/>
                      </a:lnTo>
                      <a:lnTo>
                        <a:pt x="42" y="162"/>
                      </a:lnTo>
                      <a:lnTo>
                        <a:pt x="36" y="174"/>
                      </a:lnTo>
                      <a:lnTo>
                        <a:pt x="36" y="186"/>
                      </a:lnTo>
                      <a:lnTo>
                        <a:pt x="42" y="198"/>
                      </a:lnTo>
                      <a:lnTo>
                        <a:pt x="48" y="204"/>
                      </a:lnTo>
                      <a:lnTo>
                        <a:pt x="54" y="216"/>
                      </a:lnTo>
                      <a:lnTo>
                        <a:pt x="60" y="222"/>
                      </a:lnTo>
                      <a:lnTo>
                        <a:pt x="60" y="228"/>
                      </a:lnTo>
                      <a:lnTo>
                        <a:pt x="90" y="222"/>
                      </a:lnTo>
                      <a:lnTo>
                        <a:pt x="90" y="246"/>
                      </a:lnTo>
                      <a:lnTo>
                        <a:pt x="114" y="258"/>
                      </a:lnTo>
                      <a:lnTo>
                        <a:pt x="90" y="258"/>
                      </a:lnTo>
                      <a:lnTo>
                        <a:pt x="78" y="264"/>
                      </a:lnTo>
                      <a:lnTo>
                        <a:pt x="72" y="264"/>
                      </a:lnTo>
                      <a:lnTo>
                        <a:pt x="72" y="270"/>
                      </a:lnTo>
                      <a:lnTo>
                        <a:pt x="78" y="276"/>
                      </a:lnTo>
                      <a:lnTo>
                        <a:pt x="90" y="276"/>
                      </a:lnTo>
                      <a:lnTo>
                        <a:pt x="96" y="282"/>
                      </a:lnTo>
                      <a:lnTo>
                        <a:pt x="114" y="282"/>
                      </a:lnTo>
                      <a:lnTo>
                        <a:pt x="120" y="288"/>
                      </a:lnTo>
                      <a:lnTo>
                        <a:pt x="126" y="300"/>
                      </a:lnTo>
                      <a:lnTo>
                        <a:pt x="132" y="306"/>
                      </a:lnTo>
                      <a:lnTo>
                        <a:pt x="138" y="354"/>
                      </a:lnTo>
                      <a:lnTo>
                        <a:pt x="150" y="360"/>
                      </a:lnTo>
                      <a:lnTo>
                        <a:pt x="150" y="372"/>
                      </a:lnTo>
                      <a:lnTo>
                        <a:pt x="144" y="378"/>
                      </a:lnTo>
                      <a:lnTo>
                        <a:pt x="144" y="402"/>
                      </a:lnTo>
                      <a:lnTo>
                        <a:pt x="150" y="414"/>
                      </a:lnTo>
                      <a:lnTo>
                        <a:pt x="150" y="426"/>
                      </a:lnTo>
                      <a:lnTo>
                        <a:pt x="156" y="432"/>
                      </a:lnTo>
                      <a:lnTo>
                        <a:pt x="156" y="438"/>
                      </a:lnTo>
                      <a:lnTo>
                        <a:pt x="186" y="438"/>
                      </a:lnTo>
                      <a:lnTo>
                        <a:pt x="198" y="426"/>
                      </a:lnTo>
                      <a:lnTo>
                        <a:pt x="210" y="420"/>
                      </a:lnTo>
                      <a:lnTo>
                        <a:pt x="210" y="408"/>
                      </a:lnTo>
                      <a:lnTo>
                        <a:pt x="216" y="402"/>
                      </a:lnTo>
                      <a:lnTo>
                        <a:pt x="228" y="396"/>
                      </a:lnTo>
                      <a:lnTo>
                        <a:pt x="246" y="378"/>
                      </a:lnTo>
                      <a:lnTo>
                        <a:pt x="258" y="372"/>
                      </a:lnTo>
                      <a:lnTo>
                        <a:pt x="294" y="372"/>
                      </a:lnTo>
                      <a:lnTo>
                        <a:pt x="306" y="378"/>
                      </a:lnTo>
                      <a:lnTo>
                        <a:pt x="312" y="372"/>
                      </a:lnTo>
                      <a:lnTo>
                        <a:pt x="312" y="366"/>
                      </a:lnTo>
                      <a:lnTo>
                        <a:pt x="372" y="366"/>
                      </a:lnTo>
                      <a:lnTo>
                        <a:pt x="384" y="378"/>
                      </a:lnTo>
                      <a:lnTo>
                        <a:pt x="384" y="390"/>
                      </a:lnTo>
                      <a:lnTo>
                        <a:pt x="414" y="390"/>
                      </a:lnTo>
                      <a:lnTo>
                        <a:pt x="420" y="396"/>
                      </a:lnTo>
                      <a:lnTo>
                        <a:pt x="432" y="402"/>
                      </a:lnTo>
                      <a:lnTo>
                        <a:pt x="438" y="408"/>
                      </a:lnTo>
                      <a:lnTo>
                        <a:pt x="450" y="414"/>
                      </a:lnTo>
                      <a:lnTo>
                        <a:pt x="450" y="408"/>
                      </a:lnTo>
                      <a:lnTo>
                        <a:pt x="468" y="408"/>
                      </a:lnTo>
                      <a:lnTo>
                        <a:pt x="480" y="414"/>
                      </a:lnTo>
                      <a:lnTo>
                        <a:pt x="498" y="414"/>
                      </a:lnTo>
                      <a:lnTo>
                        <a:pt x="510" y="420"/>
                      </a:lnTo>
                      <a:lnTo>
                        <a:pt x="516" y="420"/>
                      </a:lnTo>
                      <a:lnTo>
                        <a:pt x="522" y="426"/>
                      </a:lnTo>
                      <a:lnTo>
                        <a:pt x="522" y="432"/>
                      </a:lnTo>
                      <a:lnTo>
                        <a:pt x="528" y="444"/>
                      </a:lnTo>
                      <a:lnTo>
                        <a:pt x="534" y="450"/>
                      </a:lnTo>
                      <a:lnTo>
                        <a:pt x="540" y="450"/>
                      </a:lnTo>
                      <a:lnTo>
                        <a:pt x="546" y="456"/>
                      </a:lnTo>
                      <a:lnTo>
                        <a:pt x="558" y="456"/>
                      </a:lnTo>
                      <a:lnTo>
                        <a:pt x="570" y="468"/>
                      </a:lnTo>
                      <a:lnTo>
                        <a:pt x="582" y="474"/>
                      </a:lnTo>
                      <a:lnTo>
                        <a:pt x="588" y="486"/>
                      </a:lnTo>
                      <a:lnTo>
                        <a:pt x="594" y="492"/>
                      </a:lnTo>
                      <a:lnTo>
                        <a:pt x="660" y="486"/>
                      </a:lnTo>
                      <a:lnTo>
                        <a:pt x="660" y="522"/>
                      </a:lnTo>
                      <a:lnTo>
                        <a:pt x="672" y="522"/>
                      </a:lnTo>
                      <a:lnTo>
                        <a:pt x="666" y="546"/>
                      </a:lnTo>
                      <a:lnTo>
                        <a:pt x="678" y="576"/>
                      </a:lnTo>
                      <a:lnTo>
                        <a:pt x="684" y="582"/>
                      </a:lnTo>
                      <a:lnTo>
                        <a:pt x="696" y="582"/>
                      </a:lnTo>
                      <a:lnTo>
                        <a:pt x="702" y="588"/>
                      </a:lnTo>
                      <a:lnTo>
                        <a:pt x="714" y="588"/>
                      </a:lnTo>
                      <a:lnTo>
                        <a:pt x="720" y="582"/>
                      </a:lnTo>
                      <a:lnTo>
                        <a:pt x="726" y="582"/>
                      </a:lnTo>
                      <a:lnTo>
                        <a:pt x="750" y="606"/>
                      </a:lnTo>
                      <a:lnTo>
                        <a:pt x="774" y="606"/>
                      </a:lnTo>
                      <a:lnTo>
                        <a:pt x="786" y="600"/>
                      </a:lnTo>
                      <a:lnTo>
                        <a:pt x="792" y="594"/>
                      </a:lnTo>
                      <a:lnTo>
                        <a:pt x="804" y="570"/>
                      </a:lnTo>
                      <a:lnTo>
                        <a:pt x="804" y="558"/>
                      </a:lnTo>
                      <a:lnTo>
                        <a:pt x="816" y="558"/>
                      </a:lnTo>
                      <a:lnTo>
                        <a:pt x="852" y="540"/>
                      </a:lnTo>
                      <a:lnTo>
                        <a:pt x="858" y="528"/>
                      </a:lnTo>
                      <a:lnTo>
                        <a:pt x="870" y="522"/>
                      </a:lnTo>
                      <a:lnTo>
                        <a:pt x="882" y="522"/>
                      </a:lnTo>
                      <a:lnTo>
                        <a:pt x="882" y="462"/>
                      </a:lnTo>
                      <a:lnTo>
                        <a:pt x="888" y="450"/>
                      </a:lnTo>
                      <a:lnTo>
                        <a:pt x="900" y="444"/>
                      </a:lnTo>
                      <a:lnTo>
                        <a:pt x="936" y="444"/>
                      </a:lnTo>
                      <a:lnTo>
                        <a:pt x="936" y="420"/>
                      </a:lnTo>
                      <a:lnTo>
                        <a:pt x="948" y="420"/>
                      </a:lnTo>
                      <a:lnTo>
                        <a:pt x="960" y="426"/>
                      </a:lnTo>
                      <a:lnTo>
                        <a:pt x="966" y="432"/>
                      </a:lnTo>
                      <a:lnTo>
                        <a:pt x="978" y="438"/>
                      </a:lnTo>
                      <a:lnTo>
                        <a:pt x="1008" y="438"/>
                      </a:lnTo>
                      <a:lnTo>
                        <a:pt x="1008" y="426"/>
                      </a:lnTo>
                      <a:lnTo>
                        <a:pt x="996" y="414"/>
                      </a:lnTo>
                      <a:lnTo>
                        <a:pt x="996" y="396"/>
                      </a:lnTo>
                      <a:lnTo>
                        <a:pt x="1002" y="390"/>
                      </a:lnTo>
                      <a:lnTo>
                        <a:pt x="954" y="360"/>
                      </a:lnTo>
                      <a:lnTo>
                        <a:pt x="930" y="366"/>
                      </a:lnTo>
                      <a:lnTo>
                        <a:pt x="924" y="366"/>
                      </a:lnTo>
                      <a:lnTo>
                        <a:pt x="912" y="354"/>
                      </a:lnTo>
                      <a:lnTo>
                        <a:pt x="900" y="354"/>
                      </a:lnTo>
                      <a:lnTo>
                        <a:pt x="888" y="342"/>
                      </a:lnTo>
                      <a:lnTo>
                        <a:pt x="876" y="336"/>
                      </a:lnTo>
                      <a:lnTo>
                        <a:pt x="870" y="330"/>
                      </a:lnTo>
                      <a:lnTo>
                        <a:pt x="846" y="318"/>
                      </a:lnTo>
                      <a:lnTo>
                        <a:pt x="828" y="306"/>
                      </a:lnTo>
                      <a:lnTo>
                        <a:pt x="804" y="306"/>
                      </a:lnTo>
                      <a:lnTo>
                        <a:pt x="774" y="288"/>
                      </a:lnTo>
                      <a:lnTo>
                        <a:pt x="768" y="282"/>
                      </a:lnTo>
                      <a:lnTo>
                        <a:pt x="762" y="270"/>
                      </a:lnTo>
                      <a:lnTo>
                        <a:pt x="750" y="258"/>
                      </a:lnTo>
                      <a:lnTo>
                        <a:pt x="744" y="258"/>
                      </a:lnTo>
                      <a:lnTo>
                        <a:pt x="732" y="252"/>
                      </a:lnTo>
                      <a:lnTo>
                        <a:pt x="714" y="252"/>
                      </a:lnTo>
                      <a:lnTo>
                        <a:pt x="702" y="246"/>
                      </a:lnTo>
                      <a:lnTo>
                        <a:pt x="690" y="234"/>
                      </a:lnTo>
                      <a:lnTo>
                        <a:pt x="672" y="198"/>
                      </a:lnTo>
                      <a:lnTo>
                        <a:pt x="666" y="192"/>
                      </a:lnTo>
                      <a:lnTo>
                        <a:pt x="666" y="186"/>
                      </a:lnTo>
                      <a:lnTo>
                        <a:pt x="648" y="168"/>
                      </a:lnTo>
                      <a:lnTo>
                        <a:pt x="630" y="138"/>
                      </a:lnTo>
                      <a:lnTo>
                        <a:pt x="594" y="120"/>
                      </a:lnTo>
                      <a:lnTo>
                        <a:pt x="594" y="126"/>
                      </a:lnTo>
                      <a:lnTo>
                        <a:pt x="540" y="120"/>
                      </a:lnTo>
                      <a:lnTo>
                        <a:pt x="510" y="120"/>
                      </a:lnTo>
                      <a:lnTo>
                        <a:pt x="492" y="102"/>
                      </a:lnTo>
                      <a:lnTo>
                        <a:pt x="492" y="90"/>
                      </a:lnTo>
                      <a:lnTo>
                        <a:pt x="504" y="78"/>
                      </a:lnTo>
                      <a:lnTo>
                        <a:pt x="492" y="72"/>
                      </a:lnTo>
                      <a:lnTo>
                        <a:pt x="492" y="60"/>
                      </a:lnTo>
                      <a:lnTo>
                        <a:pt x="486" y="48"/>
                      </a:lnTo>
                      <a:lnTo>
                        <a:pt x="480" y="42"/>
                      </a:lnTo>
                      <a:lnTo>
                        <a:pt x="444" y="42"/>
                      </a:lnTo>
                      <a:lnTo>
                        <a:pt x="432" y="36"/>
                      </a:lnTo>
                      <a:lnTo>
                        <a:pt x="432" y="24"/>
                      </a:lnTo>
                      <a:lnTo>
                        <a:pt x="408" y="24"/>
                      </a:lnTo>
                      <a:lnTo>
                        <a:pt x="390" y="0"/>
                      </a:lnTo>
                      <a:lnTo>
                        <a:pt x="384" y="12"/>
                      </a:lnTo>
                      <a:lnTo>
                        <a:pt x="354" y="6"/>
                      </a:lnTo>
                      <a:lnTo>
                        <a:pt x="384" y="36"/>
                      </a:lnTo>
                      <a:lnTo>
                        <a:pt x="378" y="30"/>
                      </a:lnTo>
                      <a:lnTo>
                        <a:pt x="366" y="30"/>
                      </a:lnTo>
                      <a:lnTo>
                        <a:pt x="360" y="24"/>
                      </a:lnTo>
                      <a:lnTo>
                        <a:pt x="354" y="24"/>
                      </a:lnTo>
                      <a:lnTo>
                        <a:pt x="348" y="30"/>
                      </a:lnTo>
                      <a:lnTo>
                        <a:pt x="348" y="42"/>
                      </a:lnTo>
                      <a:lnTo>
                        <a:pt x="342" y="42"/>
                      </a:lnTo>
                      <a:lnTo>
                        <a:pt x="336" y="48"/>
                      </a:lnTo>
                      <a:lnTo>
                        <a:pt x="324" y="48"/>
                      </a:lnTo>
                      <a:lnTo>
                        <a:pt x="312" y="54"/>
                      </a:lnTo>
                      <a:lnTo>
                        <a:pt x="294" y="72"/>
                      </a:lnTo>
                      <a:lnTo>
                        <a:pt x="294" y="84"/>
                      </a:lnTo>
                      <a:lnTo>
                        <a:pt x="300" y="102"/>
                      </a:lnTo>
                      <a:lnTo>
                        <a:pt x="312" y="108"/>
                      </a:lnTo>
                      <a:lnTo>
                        <a:pt x="318" y="120"/>
                      </a:lnTo>
                      <a:lnTo>
                        <a:pt x="252" y="120"/>
                      </a:lnTo>
                      <a:lnTo>
                        <a:pt x="240" y="108"/>
                      </a:lnTo>
                      <a:lnTo>
                        <a:pt x="228" y="108"/>
                      </a:lnTo>
                      <a:lnTo>
                        <a:pt x="228" y="114"/>
                      </a:lnTo>
                      <a:lnTo>
                        <a:pt x="216" y="126"/>
                      </a:lnTo>
                      <a:lnTo>
                        <a:pt x="210" y="120"/>
                      </a:lnTo>
                      <a:lnTo>
                        <a:pt x="198" y="114"/>
                      </a:lnTo>
                      <a:lnTo>
                        <a:pt x="174" y="90"/>
                      </a:lnTo>
                      <a:lnTo>
                        <a:pt x="168" y="78"/>
                      </a:lnTo>
                      <a:lnTo>
                        <a:pt x="162" y="72"/>
                      </a:lnTo>
                      <a:lnTo>
                        <a:pt x="156" y="60"/>
                      </a:lnTo>
                      <a:lnTo>
                        <a:pt x="144" y="54"/>
                      </a:lnTo>
                      <a:lnTo>
                        <a:pt x="132" y="42"/>
                      </a:lnTo>
                      <a:lnTo>
                        <a:pt x="120" y="42"/>
                      </a:lnTo>
                      <a:lnTo>
                        <a:pt x="96" y="30"/>
                      </a:lnTo>
                      <a:lnTo>
                        <a:pt x="78" y="30"/>
                      </a:lnTo>
                      <a:lnTo>
                        <a:pt x="72" y="36"/>
                      </a:lnTo>
                      <a:lnTo>
                        <a:pt x="72" y="48"/>
                      </a:lnTo>
                      <a:lnTo>
                        <a:pt x="84" y="54"/>
                      </a:lnTo>
                      <a:lnTo>
                        <a:pt x="90" y="54"/>
                      </a:lnTo>
                      <a:lnTo>
                        <a:pt x="90" y="66"/>
                      </a:lnTo>
                      <a:lnTo>
                        <a:pt x="96" y="66"/>
                      </a:lnTo>
                      <a:lnTo>
                        <a:pt x="96" y="72"/>
                      </a:lnTo>
                      <a:lnTo>
                        <a:pt x="102" y="84"/>
                      </a:lnTo>
                      <a:lnTo>
                        <a:pt x="114" y="90"/>
                      </a:lnTo>
                      <a:lnTo>
                        <a:pt x="126" y="102"/>
                      </a:lnTo>
                      <a:lnTo>
                        <a:pt x="138" y="108"/>
                      </a:lnTo>
                      <a:lnTo>
                        <a:pt x="150" y="120"/>
                      </a:lnTo>
                      <a:lnTo>
                        <a:pt x="162" y="126"/>
                      </a:lnTo>
                      <a:lnTo>
                        <a:pt x="162" y="150"/>
                      </a:lnTo>
                      <a:lnTo>
                        <a:pt x="156" y="156"/>
                      </a:lnTo>
                      <a:lnTo>
                        <a:pt x="144" y="156"/>
                      </a:lnTo>
                      <a:lnTo>
                        <a:pt x="132" y="150"/>
                      </a:lnTo>
                      <a:lnTo>
                        <a:pt x="120" y="138"/>
                      </a:lnTo>
                      <a:lnTo>
                        <a:pt x="120" y="162"/>
                      </a:lnTo>
                      <a:lnTo>
                        <a:pt x="78" y="162"/>
                      </a:lnTo>
                      <a:lnTo>
                        <a:pt x="66" y="144"/>
                      </a:lnTo>
                      <a:lnTo>
                        <a:pt x="60" y="150"/>
                      </a:lnTo>
                      <a:lnTo>
                        <a:pt x="48" y="138"/>
                      </a:lnTo>
                      <a:lnTo>
                        <a:pt x="42" y="126"/>
                      </a:lnTo>
                      <a:lnTo>
                        <a:pt x="36" y="120"/>
                      </a:lnTo>
                      <a:lnTo>
                        <a:pt x="36" y="102"/>
                      </a:lnTo>
                      <a:lnTo>
                        <a:pt x="30" y="96"/>
                      </a:lnTo>
                      <a:lnTo>
                        <a:pt x="30" y="84"/>
                      </a:lnTo>
                      <a:lnTo>
                        <a:pt x="24" y="78"/>
                      </a:lnTo>
                      <a:lnTo>
                        <a:pt x="0" y="78"/>
                      </a:lnTo>
                      <a:lnTo>
                        <a:pt x="0" y="84"/>
                      </a:lnTo>
                      <a:lnTo>
                        <a:pt x="6" y="90"/>
                      </a:lnTo>
                      <a:lnTo>
                        <a:pt x="12" y="102"/>
                      </a:lnTo>
                      <a:lnTo>
                        <a:pt x="18" y="108"/>
                      </a:lnTo>
                      <a:lnTo>
                        <a:pt x="24" y="120"/>
                      </a:lnTo>
                      <a:lnTo>
                        <a:pt x="36" y="126"/>
                      </a:lnTo>
                      <a:lnTo>
                        <a:pt x="42" y="138"/>
                      </a:lnTo>
                      <a:lnTo>
                        <a:pt x="48" y="144"/>
                      </a:lnTo>
                      <a:lnTo>
                        <a:pt x="48" y="15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Turkey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3088" y="1441"/>
                  <a:ext cx="340" cy="130"/>
                </a:xfrm>
                <a:custGeom>
                  <a:avLst/>
                  <a:gdLst>
                    <a:gd name="T0" fmla="*/ 2147483647 w 1332"/>
                    <a:gd name="T1" fmla="*/ 2147483647 h 510"/>
                    <a:gd name="T2" fmla="*/ 2147483647 w 1332"/>
                    <a:gd name="T3" fmla="*/ 2147483647 h 510"/>
                    <a:gd name="T4" fmla="*/ 2147483647 w 1332"/>
                    <a:gd name="T5" fmla="*/ 2147483647 h 510"/>
                    <a:gd name="T6" fmla="*/ 2147483647 w 1332"/>
                    <a:gd name="T7" fmla="*/ 2147483647 h 510"/>
                    <a:gd name="T8" fmla="*/ 2147483647 w 1332"/>
                    <a:gd name="T9" fmla="*/ 2147483647 h 510"/>
                    <a:gd name="T10" fmla="*/ 2147483647 w 1332"/>
                    <a:gd name="T11" fmla="*/ 2147483647 h 510"/>
                    <a:gd name="T12" fmla="*/ 2147483647 w 1332"/>
                    <a:gd name="T13" fmla="*/ 2147483647 h 510"/>
                    <a:gd name="T14" fmla="*/ 2147483647 w 1332"/>
                    <a:gd name="T15" fmla="*/ 2147483647 h 510"/>
                    <a:gd name="T16" fmla="*/ 2147483647 w 1332"/>
                    <a:gd name="T17" fmla="*/ 2147483647 h 510"/>
                    <a:gd name="T18" fmla="*/ 2147483647 w 1332"/>
                    <a:gd name="T19" fmla="*/ 2147483647 h 510"/>
                    <a:gd name="T20" fmla="*/ 2147483647 w 1332"/>
                    <a:gd name="T21" fmla="*/ 2147483647 h 510"/>
                    <a:gd name="T22" fmla="*/ 2147483647 w 1332"/>
                    <a:gd name="T23" fmla="*/ 2147483647 h 510"/>
                    <a:gd name="T24" fmla="*/ 2147483647 w 1332"/>
                    <a:gd name="T25" fmla="*/ 2147483647 h 510"/>
                    <a:gd name="T26" fmla="*/ 2147483647 w 1332"/>
                    <a:gd name="T27" fmla="*/ 2147483647 h 510"/>
                    <a:gd name="T28" fmla="*/ 2147483647 w 1332"/>
                    <a:gd name="T29" fmla="*/ 2147483647 h 510"/>
                    <a:gd name="T30" fmla="*/ 2147483647 w 1332"/>
                    <a:gd name="T31" fmla="*/ 2147483647 h 510"/>
                    <a:gd name="T32" fmla="*/ 2147483647 w 1332"/>
                    <a:gd name="T33" fmla="*/ 2147483647 h 510"/>
                    <a:gd name="T34" fmla="*/ 2147483647 w 1332"/>
                    <a:gd name="T35" fmla="*/ 2147483647 h 510"/>
                    <a:gd name="T36" fmla="*/ 2147483647 w 1332"/>
                    <a:gd name="T37" fmla="*/ 2147483647 h 510"/>
                    <a:gd name="T38" fmla="*/ 2147483647 w 1332"/>
                    <a:gd name="T39" fmla="*/ 2147483647 h 510"/>
                    <a:gd name="T40" fmla="*/ 2147483647 w 1332"/>
                    <a:gd name="T41" fmla="*/ 2147483647 h 510"/>
                    <a:gd name="T42" fmla="*/ 2147483647 w 1332"/>
                    <a:gd name="T43" fmla="*/ 2147483647 h 510"/>
                    <a:gd name="T44" fmla="*/ 2147483647 w 1332"/>
                    <a:gd name="T45" fmla="*/ 2147483647 h 510"/>
                    <a:gd name="T46" fmla="*/ 2147483647 w 1332"/>
                    <a:gd name="T47" fmla="*/ 2147483647 h 510"/>
                    <a:gd name="T48" fmla="*/ 2147483647 w 1332"/>
                    <a:gd name="T49" fmla="*/ 2147483647 h 510"/>
                    <a:gd name="T50" fmla="*/ 2147483647 w 1332"/>
                    <a:gd name="T51" fmla="*/ 2147483647 h 510"/>
                    <a:gd name="T52" fmla="*/ 2147483647 w 1332"/>
                    <a:gd name="T53" fmla="*/ 2147483647 h 510"/>
                    <a:gd name="T54" fmla="*/ 2147483647 w 1332"/>
                    <a:gd name="T55" fmla="*/ 2147483647 h 510"/>
                    <a:gd name="T56" fmla="*/ 2147483647 w 1332"/>
                    <a:gd name="T57" fmla="*/ 2147483647 h 510"/>
                    <a:gd name="T58" fmla="*/ 2147483647 w 1332"/>
                    <a:gd name="T59" fmla="*/ 2147483647 h 510"/>
                    <a:gd name="T60" fmla="*/ 2147483647 w 1332"/>
                    <a:gd name="T61" fmla="*/ 2147483647 h 510"/>
                    <a:gd name="T62" fmla="*/ 2147483647 w 1332"/>
                    <a:gd name="T63" fmla="*/ 2147483647 h 510"/>
                    <a:gd name="T64" fmla="*/ 2147483647 w 1332"/>
                    <a:gd name="T65" fmla="*/ 2147483647 h 510"/>
                    <a:gd name="T66" fmla="*/ 2147483647 w 1332"/>
                    <a:gd name="T67" fmla="*/ 2147483647 h 510"/>
                    <a:gd name="T68" fmla="*/ 2147483647 w 1332"/>
                    <a:gd name="T69" fmla="*/ 2147483647 h 510"/>
                    <a:gd name="T70" fmla="*/ 2147483647 w 1332"/>
                    <a:gd name="T71" fmla="*/ 2147483647 h 510"/>
                    <a:gd name="T72" fmla="*/ 2147483647 w 1332"/>
                    <a:gd name="T73" fmla="*/ 2147483647 h 510"/>
                    <a:gd name="T74" fmla="*/ 2147483647 w 1332"/>
                    <a:gd name="T75" fmla="*/ 2147483647 h 510"/>
                    <a:gd name="T76" fmla="*/ 2147483647 w 1332"/>
                    <a:gd name="T77" fmla="*/ 2147483647 h 510"/>
                    <a:gd name="T78" fmla="*/ 2147483647 w 1332"/>
                    <a:gd name="T79" fmla="*/ 2147483647 h 510"/>
                    <a:gd name="T80" fmla="*/ 2147483647 w 1332"/>
                    <a:gd name="T81" fmla="*/ 2147483647 h 510"/>
                    <a:gd name="T82" fmla="*/ 2147483647 w 1332"/>
                    <a:gd name="T83" fmla="*/ 2147483647 h 510"/>
                    <a:gd name="T84" fmla="*/ 2147483647 w 1332"/>
                    <a:gd name="T85" fmla="*/ 2147483647 h 510"/>
                    <a:gd name="T86" fmla="*/ 2147483647 w 1332"/>
                    <a:gd name="T87" fmla="*/ 2147483647 h 510"/>
                    <a:gd name="T88" fmla="*/ 2147483647 w 1332"/>
                    <a:gd name="T89" fmla="*/ 2147483647 h 510"/>
                    <a:gd name="T90" fmla="*/ 2147483647 w 1332"/>
                    <a:gd name="T91" fmla="*/ 2147483647 h 510"/>
                    <a:gd name="T92" fmla="*/ 2147483647 w 1332"/>
                    <a:gd name="T93" fmla="*/ 2147483647 h 510"/>
                    <a:gd name="T94" fmla="*/ 2147483647 w 1332"/>
                    <a:gd name="T95" fmla="*/ 2147483647 h 510"/>
                    <a:gd name="T96" fmla="*/ 2147483647 w 1332"/>
                    <a:gd name="T97" fmla="*/ 2147483647 h 510"/>
                    <a:gd name="T98" fmla="*/ 2147483647 w 1332"/>
                    <a:gd name="T99" fmla="*/ 2147483647 h 510"/>
                    <a:gd name="T100" fmla="*/ 2147483647 w 1332"/>
                    <a:gd name="T101" fmla="*/ 2147483647 h 510"/>
                    <a:gd name="T102" fmla="*/ 2147483647 w 1332"/>
                    <a:gd name="T103" fmla="*/ 2147483647 h 510"/>
                    <a:gd name="T104" fmla="*/ 2147483647 w 1332"/>
                    <a:gd name="T105" fmla="*/ 2147483647 h 510"/>
                    <a:gd name="T106" fmla="*/ 2147483647 w 1332"/>
                    <a:gd name="T107" fmla="*/ 2147483647 h 510"/>
                    <a:gd name="T108" fmla="*/ 2147483647 w 1332"/>
                    <a:gd name="T109" fmla="*/ 2147483647 h 510"/>
                    <a:gd name="T110" fmla="*/ 2147483647 w 1332"/>
                    <a:gd name="T111" fmla="*/ 2147483647 h 510"/>
                    <a:gd name="T112" fmla="*/ 2147483647 w 1332"/>
                    <a:gd name="T113" fmla="*/ 2147483647 h 510"/>
                    <a:gd name="T114" fmla="*/ 2147483647 w 1332"/>
                    <a:gd name="T115" fmla="*/ 2147483647 h 51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332"/>
                    <a:gd name="T175" fmla="*/ 0 h 510"/>
                    <a:gd name="T176" fmla="*/ 1332 w 1332"/>
                    <a:gd name="T177" fmla="*/ 510 h 51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332" h="510">
                      <a:moveTo>
                        <a:pt x="6" y="192"/>
                      </a:moveTo>
                      <a:lnTo>
                        <a:pt x="24" y="186"/>
                      </a:lnTo>
                      <a:lnTo>
                        <a:pt x="30" y="174"/>
                      </a:lnTo>
                      <a:lnTo>
                        <a:pt x="0" y="174"/>
                      </a:lnTo>
                      <a:lnTo>
                        <a:pt x="6" y="192"/>
                      </a:lnTo>
                      <a:close/>
                      <a:moveTo>
                        <a:pt x="42" y="162"/>
                      </a:moveTo>
                      <a:lnTo>
                        <a:pt x="42" y="168"/>
                      </a:lnTo>
                      <a:lnTo>
                        <a:pt x="48" y="174"/>
                      </a:lnTo>
                      <a:lnTo>
                        <a:pt x="60" y="174"/>
                      </a:lnTo>
                      <a:lnTo>
                        <a:pt x="60" y="162"/>
                      </a:lnTo>
                      <a:lnTo>
                        <a:pt x="54" y="156"/>
                      </a:lnTo>
                      <a:lnTo>
                        <a:pt x="54" y="150"/>
                      </a:lnTo>
                      <a:lnTo>
                        <a:pt x="48" y="150"/>
                      </a:lnTo>
                      <a:lnTo>
                        <a:pt x="48" y="156"/>
                      </a:lnTo>
                      <a:lnTo>
                        <a:pt x="42" y="162"/>
                      </a:lnTo>
                      <a:close/>
                      <a:moveTo>
                        <a:pt x="96" y="138"/>
                      </a:moveTo>
                      <a:lnTo>
                        <a:pt x="66" y="138"/>
                      </a:lnTo>
                      <a:lnTo>
                        <a:pt x="66" y="174"/>
                      </a:lnTo>
                      <a:lnTo>
                        <a:pt x="78" y="150"/>
                      </a:lnTo>
                      <a:lnTo>
                        <a:pt x="96" y="138"/>
                      </a:lnTo>
                      <a:close/>
                      <a:moveTo>
                        <a:pt x="1332" y="402"/>
                      </a:moveTo>
                      <a:lnTo>
                        <a:pt x="1332" y="390"/>
                      </a:lnTo>
                      <a:lnTo>
                        <a:pt x="1308" y="384"/>
                      </a:lnTo>
                      <a:lnTo>
                        <a:pt x="1308" y="354"/>
                      </a:lnTo>
                      <a:lnTo>
                        <a:pt x="1272" y="336"/>
                      </a:lnTo>
                      <a:lnTo>
                        <a:pt x="1278" y="330"/>
                      </a:lnTo>
                      <a:lnTo>
                        <a:pt x="1284" y="318"/>
                      </a:lnTo>
                      <a:lnTo>
                        <a:pt x="1284" y="312"/>
                      </a:lnTo>
                      <a:lnTo>
                        <a:pt x="1290" y="306"/>
                      </a:lnTo>
                      <a:lnTo>
                        <a:pt x="1284" y="306"/>
                      </a:lnTo>
                      <a:lnTo>
                        <a:pt x="1278" y="300"/>
                      </a:lnTo>
                      <a:lnTo>
                        <a:pt x="1278" y="288"/>
                      </a:lnTo>
                      <a:lnTo>
                        <a:pt x="1266" y="276"/>
                      </a:lnTo>
                      <a:lnTo>
                        <a:pt x="1266" y="246"/>
                      </a:lnTo>
                      <a:lnTo>
                        <a:pt x="1248" y="222"/>
                      </a:lnTo>
                      <a:lnTo>
                        <a:pt x="1272" y="222"/>
                      </a:lnTo>
                      <a:lnTo>
                        <a:pt x="1272" y="216"/>
                      </a:lnTo>
                      <a:lnTo>
                        <a:pt x="1278" y="210"/>
                      </a:lnTo>
                      <a:lnTo>
                        <a:pt x="1272" y="198"/>
                      </a:lnTo>
                      <a:lnTo>
                        <a:pt x="1272" y="186"/>
                      </a:lnTo>
                      <a:lnTo>
                        <a:pt x="1266" y="180"/>
                      </a:lnTo>
                      <a:lnTo>
                        <a:pt x="1266" y="174"/>
                      </a:lnTo>
                      <a:lnTo>
                        <a:pt x="1260" y="174"/>
                      </a:lnTo>
                      <a:lnTo>
                        <a:pt x="1248" y="180"/>
                      </a:lnTo>
                      <a:lnTo>
                        <a:pt x="1236" y="180"/>
                      </a:lnTo>
                      <a:lnTo>
                        <a:pt x="1224" y="174"/>
                      </a:lnTo>
                      <a:lnTo>
                        <a:pt x="1218" y="168"/>
                      </a:lnTo>
                      <a:lnTo>
                        <a:pt x="1212" y="156"/>
                      </a:lnTo>
                      <a:lnTo>
                        <a:pt x="1212" y="144"/>
                      </a:lnTo>
                      <a:lnTo>
                        <a:pt x="1200" y="108"/>
                      </a:lnTo>
                      <a:lnTo>
                        <a:pt x="1194" y="96"/>
                      </a:lnTo>
                      <a:lnTo>
                        <a:pt x="1194" y="84"/>
                      </a:lnTo>
                      <a:lnTo>
                        <a:pt x="1188" y="78"/>
                      </a:lnTo>
                      <a:lnTo>
                        <a:pt x="1164" y="78"/>
                      </a:lnTo>
                      <a:lnTo>
                        <a:pt x="1164" y="72"/>
                      </a:lnTo>
                      <a:lnTo>
                        <a:pt x="1158" y="60"/>
                      </a:lnTo>
                      <a:lnTo>
                        <a:pt x="1152" y="54"/>
                      </a:lnTo>
                      <a:lnTo>
                        <a:pt x="1140" y="48"/>
                      </a:lnTo>
                      <a:lnTo>
                        <a:pt x="1128" y="48"/>
                      </a:lnTo>
                      <a:lnTo>
                        <a:pt x="1116" y="54"/>
                      </a:lnTo>
                      <a:lnTo>
                        <a:pt x="1110" y="60"/>
                      </a:lnTo>
                      <a:lnTo>
                        <a:pt x="1074" y="54"/>
                      </a:lnTo>
                      <a:lnTo>
                        <a:pt x="1062" y="66"/>
                      </a:lnTo>
                      <a:lnTo>
                        <a:pt x="1026" y="90"/>
                      </a:lnTo>
                      <a:lnTo>
                        <a:pt x="1014" y="96"/>
                      </a:lnTo>
                      <a:lnTo>
                        <a:pt x="930" y="96"/>
                      </a:lnTo>
                      <a:lnTo>
                        <a:pt x="876" y="108"/>
                      </a:lnTo>
                      <a:lnTo>
                        <a:pt x="810" y="84"/>
                      </a:lnTo>
                      <a:lnTo>
                        <a:pt x="786" y="96"/>
                      </a:lnTo>
                      <a:lnTo>
                        <a:pt x="786" y="90"/>
                      </a:lnTo>
                      <a:lnTo>
                        <a:pt x="780" y="84"/>
                      </a:lnTo>
                      <a:lnTo>
                        <a:pt x="774" y="72"/>
                      </a:lnTo>
                      <a:lnTo>
                        <a:pt x="768" y="66"/>
                      </a:lnTo>
                      <a:lnTo>
                        <a:pt x="756" y="66"/>
                      </a:lnTo>
                      <a:lnTo>
                        <a:pt x="744" y="72"/>
                      </a:lnTo>
                      <a:lnTo>
                        <a:pt x="738" y="78"/>
                      </a:lnTo>
                      <a:lnTo>
                        <a:pt x="708" y="60"/>
                      </a:lnTo>
                      <a:lnTo>
                        <a:pt x="708" y="36"/>
                      </a:lnTo>
                      <a:lnTo>
                        <a:pt x="660" y="48"/>
                      </a:lnTo>
                      <a:lnTo>
                        <a:pt x="636" y="30"/>
                      </a:lnTo>
                      <a:lnTo>
                        <a:pt x="630" y="12"/>
                      </a:lnTo>
                      <a:lnTo>
                        <a:pt x="624" y="12"/>
                      </a:lnTo>
                      <a:lnTo>
                        <a:pt x="618" y="18"/>
                      </a:lnTo>
                      <a:lnTo>
                        <a:pt x="600" y="18"/>
                      </a:lnTo>
                      <a:lnTo>
                        <a:pt x="588" y="24"/>
                      </a:lnTo>
                      <a:lnTo>
                        <a:pt x="558" y="24"/>
                      </a:lnTo>
                      <a:lnTo>
                        <a:pt x="534" y="18"/>
                      </a:lnTo>
                      <a:lnTo>
                        <a:pt x="504" y="18"/>
                      </a:lnTo>
                      <a:lnTo>
                        <a:pt x="492" y="24"/>
                      </a:lnTo>
                      <a:lnTo>
                        <a:pt x="456" y="36"/>
                      </a:lnTo>
                      <a:lnTo>
                        <a:pt x="444" y="42"/>
                      </a:lnTo>
                      <a:lnTo>
                        <a:pt x="438" y="48"/>
                      </a:lnTo>
                      <a:lnTo>
                        <a:pt x="426" y="54"/>
                      </a:lnTo>
                      <a:lnTo>
                        <a:pt x="414" y="66"/>
                      </a:lnTo>
                      <a:lnTo>
                        <a:pt x="408" y="66"/>
                      </a:lnTo>
                      <a:lnTo>
                        <a:pt x="396" y="90"/>
                      </a:lnTo>
                      <a:lnTo>
                        <a:pt x="378" y="90"/>
                      </a:lnTo>
                      <a:lnTo>
                        <a:pt x="354" y="84"/>
                      </a:lnTo>
                      <a:lnTo>
                        <a:pt x="294" y="84"/>
                      </a:lnTo>
                      <a:lnTo>
                        <a:pt x="282" y="78"/>
                      </a:lnTo>
                      <a:lnTo>
                        <a:pt x="264" y="78"/>
                      </a:lnTo>
                      <a:lnTo>
                        <a:pt x="252" y="72"/>
                      </a:lnTo>
                      <a:lnTo>
                        <a:pt x="240" y="72"/>
                      </a:lnTo>
                      <a:lnTo>
                        <a:pt x="234" y="66"/>
                      </a:lnTo>
                      <a:lnTo>
                        <a:pt x="198" y="66"/>
                      </a:lnTo>
                      <a:lnTo>
                        <a:pt x="186" y="54"/>
                      </a:lnTo>
                      <a:lnTo>
                        <a:pt x="180" y="36"/>
                      </a:lnTo>
                      <a:lnTo>
                        <a:pt x="180" y="24"/>
                      </a:lnTo>
                      <a:lnTo>
                        <a:pt x="168" y="24"/>
                      </a:lnTo>
                      <a:lnTo>
                        <a:pt x="156" y="18"/>
                      </a:lnTo>
                      <a:lnTo>
                        <a:pt x="144" y="18"/>
                      </a:lnTo>
                      <a:lnTo>
                        <a:pt x="132" y="0"/>
                      </a:lnTo>
                      <a:lnTo>
                        <a:pt x="120" y="18"/>
                      </a:lnTo>
                      <a:lnTo>
                        <a:pt x="90" y="12"/>
                      </a:lnTo>
                      <a:lnTo>
                        <a:pt x="72" y="36"/>
                      </a:lnTo>
                      <a:lnTo>
                        <a:pt x="78" y="42"/>
                      </a:lnTo>
                      <a:lnTo>
                        <a:pt x="90" y="42"/>
                      </a:lnTo>
                      <a:lnTo>
                        <a:pt x="90" y="48"/>
                      </a:lnTo>
                      <a:lnTo>
                        <a:pt x="96" y="54"/>
                      </a:lnTo>
                      <a:lnTo>
                        <a:pt x="96" y="66"/>
                      </a:lnTo>
                      <a:lnTo>
                        <a:pt x="78" y="66"/>
                      </a:lnTo>
                      <a:lnTo>
                        <a:pt x="72" y="72"/>
                      </a:lnTo>
                      <a:lnTo>
                        <a:pt x="72" y="78"/>
                      </a:lnTo>
                      <a:lnTo>
                        <a:pt x="78" y="84"/>
                      </a:lnTo>
                      <a:lnTo>
                        <a:pt x="78" y="96"/>
                      </a:lnTo>
                      <a:lnTo>
                        <a:pt x="72" y="108"/>
                      </a:lnTo>
                      <a:lnTo>
                        <a:pt x="72" y="114"/>
                      </a:lnTo>
                      <a:lnTo>
                        <a:pt x="66" y="120"/>
                      </a:lnTo>
                      <a:lnTo>
                        <a:pt x="66" y="132"/>
                      </a:lnTo>
                      <a:lnTo>
                        <a:pt x="72" y="132"/>
                      </a:lnTo>
                      <a:lnTo>
                        <a:pt x="90" y="126"/>
                      </a:lnTo>
                      <a:lnTo>
                        <a:pt x="102" y="126"/>
                      </a:lnTo>
                      <a:lnTo>
                        <a:pt x="108" y="120"/>
                      </a:lnTo>
                      <a:lnTo>
                        <a:pt x="114" y="120"/>
                      </a:lnTo>
                      <a:lnTo>
                        <a:pt x="114" y="132"/>
                      </a:lnTo>
                      <a:lnTo>
                        <a:pt x="120" y="132"/>
                      </a:lnTo>
                      <a:lnTo>
                        <a:pt x="126" y="126"/>
                      </a:lnTo>
                      <a:lnTo>
                        <a:pt x="138" y="120"/>
                      </a:lnTo>
                      <a:lnTo>
                        <a:pt x="162" y="96"/>
                      </a:lnTo>
                      <a:lnTo>
                        <a:pt x="168" y="96"/>
                      </a:lnTo>
                      <a:lnTo>
                        <a:pt x="174" y="90"/>
                      </a:lnTo>
                      <a:lnTo>
                        <a:pt x="186" y="90"/>
                      </a:lnTo>
                      <a:lnTo>
                        <a:pt x="204" y="84"/>
                      </a:lnTo>
                      <a:lnTo>
                        <a:pt x="216" y="84"/>
                      </a:lnTo>
                      <a:lnTo>
                        <a:pt x="252" y="102"/>
                      </a:lnTo>
                      <a:lnTo>
                        <a:pt x="270" y="108"/>
                      </a:lnTo>
                      <a:lnTo>
                        <a:pt x="282" y="108"/>
                      </a:lnTo>
                      <a:lnTo>
                        <a:pt x="288" y="114"/>
                      </a:lnTo>
                      <a:lnTo>
                        <a:pt x="294" y="114"/>
                      </a:lnTo>
                      <a:lnTo>
                        <a:pt x="270" y="114"/>
                      </a:lnTo>
                      <a:lnTo>
                        <a:pt x="258" y="120"/>
                      </a:lnTo>
                      <a:lnTo>
                        <a:pt x="246" y="120"/>
                      </a:lnTo>
                      <a:lnTo>
                        <a:pt x="246" y="132"/>
                      </a:lnTo>
                      <a:lnTo>
                        <a:pt x="240" y="138"/>
                      </a:lnTo>
                      <a:lnTo>
                        <a:pt x="186" y="144"/>
                      </a:lnTo>
                      <a:lnTo>
                        <a:pt x="138" y="138"/>
                      </a:lnTo>
                      <a:lnTo>
                        <a:pt x="120" y="138"/>
                      </a:lnTo>
                      <a:lnTo>
                        <a:pt x="96" y="150"/>
                      </a:lnTo>
                      <a:lnTo>
                        <a:pt x="84" y="162"/>
                      </a:lnTo>
                      <a:lnTo>
                        <a:pt x="84" y="174"/>
                      </a:lnTo>
                      <a:lnTo>
                        <a:pt x="78" y="192"/>
                      </a:lnTo>
                      <a:lnTo>
                        <a:pt x="78" y="204"/>
                      </a:lnTo>
                      <a:lnTo>
                        <a:pt x="72" y="210"/>
                      </a:lnTo>
                      <a:lnTo>
                        <a:pt x="72" y="216"/>
                      </a:lnTo>
                      <a:lnTo>
                        <a:pt x="114" y="216"/>
                      </a:lnTo>
                      <a:lnTo>
                        <a:pt x="114" y="240"/>
                      </a:lnTo>
                      <a:lnTo>
                        <a:pt x="120" y="246"/>
                      </a:lnTo>
                      <a:lnTo>
                        <a:pt x="126" y="258"/>
                      </a:lnTo>
                      <a:lnTo>
                        <a:pt x="132" y="264"/>
                      </a:lnTo>
                      <a:lnTo>
                        <a:pt x="126" y="282"/>
                      </a:lnTo>
                      <a:lnTo>
                        <a:pt x="138" y="300"/>
                      </a:lnTo>
                      <a:lnTo>
                        <a:pt x="126" y="318"/>
                      </a:lnTo>
                      <a:lnTo>
                        <a:pt x="162" y="354"/>
                      </a:lnTo>
                      <a:lnTo>
                        <a:pt x="156" y="390"/>
                      </a:lnTo>
                      <a:lnTo>
                        <a:pt x="210" y="414"/>
                      </a:lnTo>
                      <a:lnTo>
                        <a:pt x="216" y="444"/>
                      </a:lnTo>
                      <a:lnTo>
                        <a:pt x="216" y="438"/>
                      </a:lnTo>
                      <a:lnTo>
                        <a:pt x="222" y="438"/>
                      </a:lnTo>
                      <a:lnTo>
                        <a:pt x="222" y="432"/>
                      </a:lnTo>
                      <a:lnTo>
                        <a:pt x="228" y="432"/>
                      </a:lnTo>
                      <a:lnTo>
                        <a:pt x="252" y="444"/>
                      </a:lnTo>
                      <a:lnTo>
                        <a:pt x="258" y="444"/>
                      </a:lnTo>
                      <a:lnTo>
                        <a:pt x="264" y="450"/>
                      </a:lnTo>
                      <a:lnTo>
                        <a:pt x="270" y="462"/>
                      </a:lnTo>
                      <a:lnTo>
                        <a:pt x="282" y="468"/>
                      </a:lnTo>
                      <a:lnTo>
                        <a:pt x="294" y="468"/>
                      </a:lnTo>
                      <a:lnTo>
                        <a:pt x="312" y="474"/>
                      </a:lnTo>
                      <a:lnTo>
                        <a:pt x="372" y="474"/>
                      </a:lnTo>
                      <a:lnTo>
                        <a:pt x="372" y="450"/>
                      </a:lnTo>
                      <a:lnTo>
                        <a:pt x="378" y="438"/>
                      </a:lnTo>
                      <a:lnTo>
                        <a:pt x="390" y="426"/>
                      </a:lnTo>
                      <a:lnTo>
                        <a:pt x="408" y="426"/>
                      </a:lnTo>
                      <a:lnTo>
                        <a:pt x="432" y="432"/>
                      </a:lnTo>
                      <a:lnTo>
                        <a:pt x="468" y="444"/>
                      </a:lnTo>
                      <a:lnTo>
                        <a:pt x="474" y="450"/>
                      </a:lnTo>
                      <a:lnTo>
                        <a:pt x="480" y="450"/>
                      </a:lnTo>
                      <a:lnTo>
                        <a:pt x="480" y="456"/>
                      </a:lnTo>
                      <a:lnTo>
                        <a:pt x="486" y="468"/>
                      </a:lnTo>
                      <a:lnTo>
                        <a:pt x="486" y="474"/>
                      </a:lnTo>
                      <a:lnTo>
                        <a:pt x="492" y="480"/>
                      </a:lnTo>
                      <a:lnTo>
                        <a:pt x="504" y="486"/>
                      </a:lnTo>
                      <a:lnTo>
                        <a:pt x="564" y="486"/>
                      </a:lnTo>
                      <a:lnTo>
                        <a:pt x="576" y="480"/>
                      </a:lnTo>
                      <a:lnTo>
                        <a:pt x="594" y="474"/>
                      </a:lnTo>
                      <a:lnTo>
                        <a:pt x="606" y="462"/>
                      </a:lnTo>
                      <a:lnTo>
                        <a:pt x="618" y="456"/>
                      </a:lnTo>
                      <a:lnTo>
                        <a:pt x="630" y="444"/>
                      </a:lnTo>
                      <a:lnTo>
                        <a:pt x="648" y="438"/>
                      </a:lnTo>
                      <a:lnTo>
                        <a:pt x="660" y="432"/>
                      </a:lnTo>
                      <a:lnTo>
                        <a:pt x="672" y="432"/>
                      </a:lnTo>
                      <a:lnTo>
                        <a:pt x="684" y="438"/>
                      </a:lnTo>
                      <a:lnTo>
                        <a:pt x="690" y="444"/>
                      </a:lnTo>
                      <a:lnTo>
                        <a:pt x="696" y="444"/>
                      </a:lnTo>
                      <a:lnTo>
                        <a:pt x="702" y="450"/>
                      </a:lnTo>
                      <a:lnTo>
                        <a:pt x="714" y="450"/>
                      </a:lnTo>
                      <a:lnTo>
                        <a:pt x="726" y="444"/>
                      </a:lnTo>
                      <a:lnTo>
                        <a:pt x="732" y="432"/>
                      </a:lnTo>
                      <a:lnTo>
                        <a:pt x="744" y="420"/>
                      </a:lnTo>
                      <a:lnTo>
                        <a:pt x="756" y="432"/>
                      </a:lnTo>
                      <a:lnTo>
                        <a:pt x="756" y="444"/>
                      </a:lnTo>
                      <a:lnTo>
                        <a:pt x="750" y="450"/>
                      </a:lnTo>
                      <a:lnTo>
                        <a:pt x="744" y="462"/>
                      </a:lnTo>
                      <a:lnTo>
                        <a:pt x="744" y="468"/>
                      </a:lnTo>
                      <a:lnTo>
                        <a:pt x="738" y="474"/>
                      </a:lnTo>
                      <a:lnTo>
                        <a:pt x="738" y="486"/>
                      </a:lnTo>
                      <a:lnTo>
                        <a:pt x="744" y="492"/>
                      </a:lnTo>
                      <a:lnTo>
                        <a:pt x="744" y="498"/>
                      </a:lnTo>
                      <a:lnTo>
                        <a:pt x="756" y="510"/>
                      </a:lnTo>
                      <a:lnTo>
                        <a:pt x="768" y="510"/>
                      </a:lnTo>
                      <a:lnTo>
                        <a:pt x="768" y="504"/>
                      </a:lnTo>
                      <a:lnTo>
                        <a:pt x="774" y="498"/>
                      </a:lnTo>
                      <a:lnTo>
                        <a:pt x="774" y="480"/>
                      </a:lnTo>
                      <a:lnTo>
                        <a:pt x="780" y="486"/>
                      </a:lnTo>
                      <a:lnTo>
                        <a:pt x="792" y="486"/>
                      </a:lnTo>
                      <a:lnTo>
                        <a:pt x="792" y="462"/>
                      </a:lnTo>
                      <a:lnTo>
                        <a:pt x="786" y="462"/>
                      </a:lnTo>
                      <a:lnTo>
                        <a:pt x="786" y="432"/>
                      </a:lnTo>
                      <a:lnTo>
                        <a:pt x="810" y="432"/>
                      </a:lnTo>
                      <a:lnTo>
                        <a:pt x="804" y="438"/>
                      </a:lnTo>
                      <a:lnTo>
                        <a:pt x="804" y="444"/>
                      </a:lnTo>
                      <a:lnTo>
                        <a:pt x="840" y="444"/>
                      </a:lnTo>
                      <a:lnTo>
                        <a:pt x="858" y="438"/>
                      </a:lnTo>
                      <a:lnTo>
                        <a:pt x="864" y="432"/>
                      </a:lnTo>
                      <a:lnTo>
                        <a:pt x="870" y="432"/>
                      </a:lnTo>
                      <a:lnTo>
                        <a:pt x="888" y="414"/>
                      </a:lnTo>
                      <a:lnTo>
                        <a:pt x="894" y="414"/>
                      </a:lnTo>
                      <a:lnTo>
                        <a:pt x="900" y="420"/>
                      </a:lnTo>
                      <a:lnTo>
                        <a:pt x="912" y="426"/>
                      </a:lnTo>
                      <a:lnTo>
                        <a:pt x="924" y="438"/>
                      </a:lnTo>
                      <a:lnTo>
                        <a:pt x="942" y="438"/>
                      </a:lnTo>
                      <a:lnTo>
                        <a:pt x="954" y="444"/>
                      </a:lnTo>
                      <a:lnTo>
                        <a:pt x="966" y="444"/>
                      </a:lnTo>
                      <a:lnTo>
                        <a:pt x="978" y="438"/>
                      </a:lnTo>
                      <a:lnTo>
                        <a:pt x="996" y="438"/>
                      </a:lnTo>
                      <a:lnTo>
                        <a:pt x="1002" y="432"/>
                      </a:lnTo>
                      <a:lnTo>
                        <a:pt x="1014" y="426"/>
                      </a:lnTo>
                      <a:lnTo>
                        <a:pt x="1026" y="414"/>
                      </a:lnTo>
                      <a:lnTo>
                        <a:pt x="1038" y="408"/>
                      </a:lnTo>
                      <a:lnTo>
                        <a:pt x="1086" y="408"/>
                      </a:lnTo>
                      <a:lnTo>
                        <a:pt x="1092" y="414"/>
                      </a:lnTo>
                      <a:lnTo>
                        <a:pt x="1110" y="414"/>
                      </a:lnTo>
                      <a:lnTo>
                        <a:pt x="1122" y="402"/>
                      </a:lnTo>
                      <a:lnTo>
                        <a:pt x="1146" y="402"/>
                      </a:lnTo>
                      <a:lnTo>
                        <a:pt x="1152" y="390"/>
                      </a:lnTo>
                      <a:lnTo>
                        <a:pt x="1152" y="384"/>
                      </a:lnTo>
                      <a:lnTo>
                        <a:pt x="1158" y="384"/>
                      </a:lnTo>
                      <a:lnTo>
                        <a:pt x="1158" y="408"/>
                      </a:lnTo>
                      <a:lnTo>
                        <a:pt x="1164" y="414"/>
                      </a:lnTo>
                      <a:lnTo>
                        <a:pt x="1170" y="414"/>
                      </a:lnTo>
                      <a:lnTo>
                        <a:pt x="1182" y="408"/>
                      </a:lnTo>
                      <a:lnTo>
                        <a:pt x="1188" y="402"/>
                      </a:lnTo>
                      <a:lnTo>
                        <a:pt x="1188" y="390"/>
                      </a:lnTo>
                      <a:lnTo>
                        <a:pt x="1230" y="390"/>
                      </a:lnTo>
                      <a:lnTo>
                        <a:pt x="1242" y="402"/>
                      </a:lnTo>
                      <a:lnTo>
                        <a:pt x="1254" y="402"/>
                      </a:lnTo>
                      <a:lnTo>
                        <a:pt x="1260" y="396"/>
                      </a:lnTo>
                      <a:lnTo>
                        <a:pt x="1260" y="390"/>
                      </a:lnTo>
                      <a:lnTo>
                        <a:pt x="1284" y="390"/>
                      </a:lnTo>
                      <a:lnTo>
                        <a:pt x="1290" y="396"/>
                      </a:lnTo>
                      <a:lnTo>
                        <a:pt x="1290" y="414"/>
                      </a:lnTo>
                      <a:lnTo>
                        <a:pt x="1332" y="402"/>
                      </a:lnTo>
                      <a:close/>
                      <a:moveTo>
                        <a:pt x="102" y="282"/>
                      </a:moveTo>
                      <a:lnTo>
                        <a:pt x="96" y="282"/>
                      </a:lnTo>
                      <a:lnTo>
                        <a:pt x="96" y="312"/>
                      </a:lnTo>
                      <a:lnTo>
                        <a:pt x="102" y="324"/>
                      </a:lnTo>
                      <a:lnTo>
                        <a:pt x="108" y="330"/>
                      </a:lnTo>
                      <a:lnTo>
                        <a:pt x="114" y="324"/>
                      </a:lnTo>
                      <a:lnTo>
                        <a:pt x="114" y="318"/>
                      </a:lnTo>
                      <a:lnTo>
                        <a:pt x="120" y="312"/>
                      </a:lnTo>
                      <a:lnTo>
                        <a:pt x="120" y="300"/>
                      </a:lnTo>
                      <a:lnTo>
                        <a:pt x="102" y="282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Thailand" descr="© INSCALE GmbH, 15.06.2010"/>
                <p:cNvSpPr>
                  <a:spLocks/>
                </p:cNvSpPr>
                <p:nvPr/>
              </p:nvSpPr>
              <p:spPr bwMode="auto">
                <a:xfrm>
                  <a:off x="4403" y="1889"/>
                  <a:ext cx="158" cy="304"/>
                </a:xfrm>
                <a:custGeom>
                  <a:avLst/>
                  <a:gdLst>
                    <a:gd name="T0" fmla="*/ 2147483647 w 618"/>
                    <a:gd name="T1" fmla="*/ 2147483647 h 1188"/>
                    <a:gd name="T2" fmla="*/ 2147483647 w 618"/>
                    <a:gd name="T3" fmla="*/ 2147483647 h 1188"/>
                    <a:gd name="T4" fmla="*/ 2147483647 w 618"/>
                    <a:gd name="T5" fmla="*/ 2147483647 h 1188"/>
                    <a:gd name="T6" fmla="*/ 2147483647 w 618"/>
                    <a:gd name="T7" fmla="*/ 2147483647 h 1188"/>
                    <a:gd name="T8" fmla="*/ 2147483647 w 618"/>
                    <a:gd name="T9" fmla="*/ 2147483647 h 1188"/>
                    <a:gd name="T10" fmla="*/ 2147483647 w 618"/>
                    <a:gd name="T11" fmla="*/ 2147483647 h 1188"/>
                    <a:gd name="T12" fmla="*/ 2147483647 w 618"/>
                    <a:gd name="T13" fmla="*/ 2147483647 h 1188"/>
                    <a:gd name="T14" fmla="*/ 2147483647 w 618"/>
                    <a:gd name="T15" fmla="*/ 2147483647 h 1188"/>
                    <a:gd name="T16" fmla="*/ 2147483647 w 618"/>
                    <a:gd name="T17" fmla="*/ 2147483647 h 1188"/>
                    <a:gd name="T18" fmla="*/ 2147483647 w 618"/>
                    <a:gd name="T19" fmla="*/ 2147483647 h 1188"/>
                    <a:gd name="T20" fmla="*/ 2147483647 w 618"/>
                    <a:gd name="T21" fmla="*/ 2147483647 h 1188"/>
                    <a:gd name="T22" fmla="*/ 2147483647 w 618"/>
                    <a:gd name="T23" fmla="*/ 2147483647 h 1188"/>
                    <a:gd name="T24" fmla="*/ 2147483647 w 618"/>
                    <a:gd name="T25" fmla="*/ 0 h 1188"/>
                    <a:gd name="T26" fmla="*/ 2147483647 w 618"/>
                    <a:gd name="T27" fmla="*/ 2147483647 h 1188"/>
                    <a:gd name="T28" fmla="*/ 2147483647 w 618"/>
                    <a:gd name="T29" fmla="*/ 2147483647 h 1188"/>
                    <a:gd name="T30" fmla="*/ 2147483647 w 618"/>
                    <a:gd name="T31" fmla="*/ 2147483647 h 1188"/>
                    <a:gd name="T32" fmla="*/ 0 w 618"/>
                    <a:gd name="T33" fmla="*/ 2147483647 h 1188"/>
                    <a:gd name="T34" fmla="*/ 2147483647 w 618"/>
                    <a:gd name="T35" fmla="*/ 2147483647 h 1188"/>
                    <a:gd name="T36" fmla="*/ 2147483647 w 618"/>
                    <a:gd name="T37" fmla="*/ 2147483647 h 1188"/>
                    <a:gd name="T38" fmla="*/ 2147483647 w 618"/>
                    <a:gd name="T39" fmla="*/ 2147483647 h 1188"/>
                    <a:gd name="T40" fmla="*/ 2147483647 w 618"/>
                    <a:gd name="T41" fmla="*/ 2147483647 h 1188"/>
                    <a:gd name="T42" fmla="*/ 2147483647 w 618"/>
                    <a:gd name="T43" fmla="*/ 2147483647 h 1188"/>
                    <a:gd name="T44" fmla="*/ 2147483647 w 618"/>
                    <a:gd name="T45" fmla="*/ 2147483647 h 1188"/>
                    <a:gd name="T46" fmla="*/ 2147483647 w 618"/>
                    <a:gd name="T47" fmla="*/ 2147483647 h 1188"/>
                    <a:gd name="T48" fmla="*/ 2147483647 w 618"/>
                    <a:gd name="T49" fmla="*/ 2147483647 h 1188"/>
                    <a:gd name="T50" fmla="*/ 2147483647 w 618"/>
                    <a:gd name="T51" fmla="*/ 2147483647 h 1188"/>
                    <a:gd name="T52" fmla="*/ 2147483647 w 618"/>
                    <a:gd name="T53" fmla="*/ 2147483647 h 1188"/>
                    <a:gd name="T54" fmla="*/ 2147483647 w 618"/>
                    <a:gd name="T55" fmla="*/ 2147483647 h 1188"/>
                    <a:gd name="T56" fmla="*/ 2147483647 w 618"/>
                    <a:gd name="T57" fmla="*/ 2147483647 h 1188"/>
                    <a:gd name="T58" fmla="*/ 2147483647 w 618"/>
                    <a:gd name="T59" fmla="*/ 2147483647 h 1188"/>
                    <a:gd name="T60" fmla="*/ 2147483647 w 618"/>
                    <a:gd name="T61" fmla="*/ 2147483647 h 1188"/>
                    <a:gd name="T62" fmla="*/ 2147483647 w 618"/>
                    <a:gd name="T63" fmla="*/ 2147483647 h 1188"/>
                    <a:gd name="T64" fmla="*/ 2147483647 w 618"/>
                    <a:gd name="T65" fmla="*/ 2147483647 h 1188"/>
                    <a:gd name="T66" fmla="*/ 2147483647 w 618"/>
                    <a:gd name="T67" fmla="*/ 2147483647 h 1188"/>
                    <a:gd name="T68" fmla="*/ 2147483647 w 618"/>
                    <a:gd name="T69" fmla="*/ 2147483647 h 1188"/>
                    <a:gd name="T70" fmla="*/ 2147483647 w 618"/>
                    <a:gd name="T71" fmla="*/ 2147483647 h 1188"/>
                    <a:gd name="T72" fmla="*/ 2147483647 w 618"/>
                    <a:gd name="T73" fmla="*/ 2147483647 h 1188"/>
                    <a:gd name="T74" fmla="*/ 2147483647 w 618"/>
                    <a:gd name="T75" fmla="*/ 2147483647 h 1188"/>
                    <a:gd name="T76" fmla="*/ 2147483647 w 618"/>
                    <a:gd name="T77" fmla="*/ 2147483647 h 1188"/>
                    <a:gd name="T78" fmla="*/ 2147483647 w 618"/>
                    <a:gd name="T79" fmla="*/ 2147483647 h 1188"/>
                    <a:gd name="T80" fmla="*/ 2147483647 w 618"/>
                    <a:gd name="T81" fmla="*/ 2147483647 h 1188"/>
                    <a:gd name="T82" fmla="*/ 2147483647 w 618"/>
                    <a:gd name="T83" fmla="*/ 2147483647 h 1188"/>
                    <a:gd name="T84" fmla="*/ 2147483647 w 618"/>
                    <a:gd name="T85" fmla="*/ 2147483647 h 1188"/>
                    <a:gd name="T86" fmla="*/ 2147483647 w 618"/>
                    <a:gd name="T87" fmla="*/ 2147483647 h 1188"/>
                    <a:gd name="T88" fmla="*/ 2147483647 w 618"/>
                    <a:gd name="T89" fmla="*/ 2147483647 h 1188"/>
                    <a:gd name="T90" fmla="*/ 2147483647 w 618"/>
                    <a:gd name="T91" fmla="*/ 2147483647 h 1188"/>
                    <a:gd name="T92" fmla="*/ 2147483647 w 618"/>
                    <a:gd name="T93" fmla="*/ 2147483647 h 1188"/>
                    <a:gd name="T94" fmla="*/ 2147483647 w 618"/>
                    <a:gd name="T95" fmla="*/ 2147483647 h 1188"/>
                    <a:gd name="T96" fmla="*/ 2147483647 w 618"/>
                    <a:gd name="T97" fmla="*/ 2147483647 h 1188"/>
                    <a:gd name="T98" fmla="*/ 2147483647 w 618"/>
                    <a:gd name="T99" fmla="*/ 2147483647 h 1188"/>
                    <a:gd name="T100" fmla="*/ 2147483647 w 618"/>
                    <a:gd name="T101" fmla="*/ 2147483647 h 1188"/>
                    <a:gd name="T102" fmla="*/ 2147483647 w 618"/>
                    <a:gd name="T103" fmla="*/ 2147483647 h 1188"/>
                    <a:gd name="T104" fmla="*/ 2147483647 w 618"/>
                    <a:gd name="T105" fmla="*/ 2147483647 h 1188"/>
                    <a:gd name="T106" fmla="*/ 2147483647 w 618"/>
                    <a:gd name="T107" fmla="*/ 2147483647 h 1188"/>
                    <a:gd name="T108" fmla="*/ 2147483647 w 618"/>
                    <a:gd name="T109" fmla="*/ 2147483647 h 1188"/>
                    <a:gd name="T110" fmla="*/ 2147483647 w 618"/>
                    <a:gd name="T111" fmla="*/ 2147483647 h 1188"/>
                    <a:gd name="T112" fmla="*/ 2147483647 w 618"/>
                    <a:gd name="T113" fmla="*/ 2147483647 h 1188"/>
                    <a:gd name="T114" fmla="*/ 2147483647 w 618"/>
                    <a:gd name="T115" fmla="*/ 2147483647 h 1188"/>
                    <a:gd name="T116" fmla="*/ 2147483647 w 618"/>
                    <a:gd name="T117" fmla="*/ 2147483647 h 118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18"/>
                    <a:gd name="T178" fmla="*/ 0 h 1188"/>
                    <a:gd name="T179" fmla="*/ 618 w 618"/>
                    <a:gd name="T180" fmla="*/ 1188 h 118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18" h="1188">
                      <a:moveTo>
                        <a:pt x="588" y="426"/>
                      </a:moveTo>
                      <a:lnTo>
                        <a:pt x="588" y="420"/>
                      </a:lnTo>
                      <a:lnTo>
                        <a:pt x="594" y="414"/>
                      </a:lnTo>
                      <a:lnTo>
                        <a:pt x="606" y="390"/>
                      </a:lnTo>
                      <a:lnTo>
                        <a:pt x="594" y="378"/>
                      </a:lnTo>
                      <a:lnTo>
                        <a:pt x="594" y="372"/>
                      </a:lnTo>
                      <a:lnTo>
                        <a:pt x="588" y="378"/>
                      </a:lnTo>
                      <a:lnTo>
                        <a:pt x="588" y="366"/>
                      </a:lnTo>
                      <a:lnTo>
                        <a:pt x="582" y="360"/>
                      </a:lnTo>
                      <a:lnTo>
                        <a:pt x="582" y="354"/>
                      </a:lnTo>
                      <a:lnTo>
                        <a:pt x="546" y="318"/>
                      </a:lnTo>
                      <a:lnTo>
                        <a:pt x="534" y="294"/>
                      </a:lnTo>
                      <a:lnTo>
                        <a:pt x="534" y="282"/>
                      </a:lnTo>
                      <a:lnTo>
                        <a:pt x="528" y="240"/>
                      </a:lnTo>
                      <a:lnTo>
                        <a:pt x="510" y="222"/>
                      </a:lnTo>
                      <a:lnTo>
                        <a:pt x="498" y="216"/>
                      </a:lnTo>
                      <a:lnTo>
                        <a:pt x="480" y="204"/>
                      </a:lnTo>
                      <a:lnTo>
                        <a:pt x="468" y="192"/>
                      </a:lnTo>
                      <a:lnTo>
                        <a:pt x="468" y="180"/>
                      </a:lnTo>
                      <a:lnTo>
                        <a:pt x="462" y="174"/>
                      </a:lnTo>
                      <a:lnTo>
                        <a:pt x="438" y="174"/>
                      </a:lnTo>
                      <a:lnTo>
                        <a:pt x="426" y="168"/>
                      </a:lnTo>
                      <a:lnTo>
                        <a:pt x="420" y="162"/>
                      </a:lnTo>
                      <a:lnTo>
                        <a:pt x="402" y="162"/>
                      </a:lnTo>
                      <a:lnTo>
                        <a:pt x="396" y="168"/>
                      </a:lnTo>
                      <a:lnTo>
                        <a:pt x="396" y="180"/>
                      </a:lnTo>
                      <a:lnTo>
                        <a:pt x="378" y="198"/>
                      </a:lnTo>
                      <a:lnTo>
                        <a:pt x="360" y="198"/>
                      </a:lnTo>
                      <a:lnTo>
                        <a:pt x="336" y="186"/>
                      </a:lnTo>
                      <a:lnTo>
                        <a:pt x="330" y="180"/>
                      </a:lnTo>
                      <a:lnTo>
                        <a:pt x="318" y="180"/>
                      </a:lnTo>
                      <a:lnTo>
                        <a:pt x="312" y="186"/>
                      </a:lnTo>
                      <a:lnTo>
                        <a:pt x="306" y="198"/>
                      </a:lnTo>
                      <a:lnTo>
                        <a:pt x="294" y="210"/>
                      </a:lnTo>
                      <a:lnTo>
                        <a:pt x="294" y="216"/>
                      </a:lnTo>
                      <a:lnTo>
                        <a:pt x="288" y="222"/>
                      </a:lnTo>
                      <a:lnTo>
                        <a:pt x="264" y="234"/>
                      </a:lnTo>
                      <a:lnTo>
                        <a:pt x="246" y="234"/>
                      </a:lnTo>
                      <a:lnTo>
                        <a:pt x="246" y="222"/>
                      </a:lnTo>
                      <a:lnTo>
                        <a:pt x="270" y="174"/>
                      </a:lnTo>
                      <a:lnTo>
                        <a:pt x="270" y="162"/>
                      </a:lnTo>
                      <a:lnTo>
                        <a:pt x="264" y="156"/>
                      </a:lnTo>
                      <a:lnTo>
                        <a:pt x="252" y="156"/>
                      </a:lnTo>
                      <a:lnTo>
                        <a:pt x="264" y="144"/>
                      </a:lnTo>
                      <a:lnTo>
                        <a:pt x="270" y="132"/>
                      </a:lnTo>
                      <a:lnTo>
                        <a:pt x="270" y="120"/>
                      </a:lnTo>
                      <a:lnTo>
                        <a:pt x="264" y="108"/>
                      </a:lnTo>
                      <a:lnTo>
                        <a:pt x="258" y="102"/>
                      </a:lnTo>
                      <a:lnTo>
                        <a:pt x="264" y="96"/>
                      </a:lnTo>
                      <a:lnTo>
                        <a:pt x="264" y="66"/>
                      </a:lnTo>
                      <a:lnTo>
                        <a:pt x="252" y="60"/>
                      </a:lnTo>
                      <a:lnTo>
                        <a:pt x="246" y="60"/>
                      </a:lnTo>
                      <a:lnTo>
                        <a:pt x="240" y="66"/>
                      </a:lnTo>
                      <a:lnTo>
                        <a:pt x="228" y="66"/>
                      </a:lnTo>
                      <a:lnTo>
                        <a:pt x="228" y="78"/>
                      </a:lnTo>
                      <a:lnTo>
                        <a:pt x="210" y="78"/>
                      </a:lnTo>
                      <a:lnTo>
                        <a:pt x="204" y="72"/>
                      </a:lnTo>
                      <a:lnTo>
                        <a:pt x="198" y="60"/>
                      </a:lnTo>
                      <a:lnTo>
                        <a:pt x="198" y="36"/>
                      </a:lnTo>
                      <a:lnTo>
                        <a:pt x="204" y="30"/>
                      </a:lnTo>
                      <a:lnTo>
                        <a:pt x="204" y="18"/>
                      </a:lnTo>
                      <a:lnTo>
                        <a:pt x="198" y="12"/>
                      </a:lnTo>
                      <a:lnTo>
                        <a:pt x="186" y="12"/>
                      </a:lnTo>
                      <a:lnTo>
                        <a:pt x="174" y="6"/>
                      </a:lnTo>
                      <a:lnTo>
                        <a:pt x="168" y="0"/>
                      </a:lnTo>
                      <a:lnTo>
                        <a:pt x="138" y="0"/>
                      </a:lnTo>
                      <a:lnTo>
                        <a:pt x="132" y="6"/>
                      </a:lnTo>
                      <a:lnTo>
                        <a:pt x="126" y="6"/>
                      </a:lnTo>
                      <a:lnTo>
                        <a:pt x="120" y="30"/>
                      </a:lnTo>
                      <a:lnTo>
                        <a:pt x="96" y="30"/>
                      </a:lnTo>
                      <a:lnTo>
                        <a:pt x="96" y="36"/>
                      </a:lnTo>
                      <a:lnTo>
                        <a:pt x="90" y="42"/>
                      </a:lnTo>
                      <a:lnTo>
                        <a:pt x="84" y="54"/>
                      </a:lnTo>
                      <a:lnTo>
                        <a:pt x="78" y="60"/>
                      </a:lnTo>
                      <a:lnTo>
                        <a:pt x="66" y="60"/>
                      </a:lnTo>
                      <a:lnTo>
                        <a:pt x="54" y="54"/>
                      </a:lnTo>
                      <a:lnTo>
                        <a:pt x="24" y="54"/>
                      </a:lnTo>
                      <a:lnTo>
                        <a:pt x="24" y="102"/>
                      </a:lnTo>
                      <a:lnTo>
                        <a:pt x="18" y="108"/>
                      </a:lnTo>
                      <a:lnTo>
                        <a:pt x="12" y="108"/>
                      </a:lnTo>
                      <a:lnTo>
                        <a:pt x="6" y="114"/>
                      </a:lnTo>
                      <a:lnTo>
                        <a:pt x="6" y="120"/>
                      </a:lnTo>
                      <a:lnTo>
                        <a:pt x="24" y="138"/>
                      </a:lnTo>
                      <a:lnTo>
                        <a:pt x="24" y="156"/>
                      </a:lnTo>
                      <a:lnTo>
                        <a:pt x="0" y="156"/>
                      </a:lnTo>
                      <a:lnTo>
                        <a:pt x="0" y="162"/>
                      </a:lnTo>
                      <a:lnTo>
                        <a:pt x="24" y="186"/>
                      </a:lnTo>
                      <a:lnTo>
                        <a:pt x="36" y="192"/>
                      </a:lnTo>
                      <a:lnTo>
                        <a:pt x="30" y="216"/>
                      </a:lnTo>
                      <a:lnTo>
                        <a:pt x="36" y="216"/>
                      </a:lnTo>
                      <a:lnTo>
                        <a:pt x="36" y="222"/>
                      </a:lnTo>
                      <a:lnTo>
                        <a:pt x="42" y="234"/>
                      </a:lnTo>
                      <a:lnTo>
                        <a:pt x="60" y="252"/>
                      </a:lnTo>
                      <a:lnTo>
                        <a:pt x="72" y="258"/>
                      </a:lnTo>
                      <a:lnTo>
                        <a:pt x="84" y="270"/>
                      </a:lnTo>
                      <a:lnTo>
                        <a:pt x="96" y="276"/>
                      </a:lnTo>
                      <a:lnTo>
                        <a:pt x="102" y="282"/>
                      </a:lnTo>
                      <a:lnTo>
                        <a:pt x="102" y="288"/>
                      </a:lnTo>
                      <a:lnTo>
                        <a:pt x="96" y="288"/>
                      </a:lnTo>
                      <a:lnTo>
                        <a:pt x="96" y="306"/>
                      </a:lnTo>
                      <a:lnTo>
                        <a:pt x="102" y="318"/>
                      </a:lnTo>
                      <a:lnTo>
                        <a:pt x="108" y="324"/>
                      </a:lnTo>
                      <a:lnTo>
                        <a:pt x="114" y="324"/>
                      </a:lnTo>
                      <a:lnTo>
                        <a:pt x="120" y="318"/>
                      </a:lnTo>
                      <a:lnTo>
                        <a:pt x="126" y="324"/>
                      </a:lnTo>
                      <a:lnTo>
                        <a:pt x="126" y="342"/>
                      </a:lnTo>
                      <a:lnTo>
                        <a:pt x="120" y="348"/>
                      </a:lnTo>
                      <a:lnTo>
                        <a:pt x="108" y="348"/>
                      </a:lnTo>
                      <a:lnTo>
                        <a:pt x="114" y="360"/>
                      </a:lnTo>
                      <a:lnTo>
                        <a:pt x="114" y="384"/>
                      </a:lnTo>
                      <a:lnTo>
                        <a:pt x="108" y="396"/>
                      </a:lnTo>
                      <a:lnTo>
                        <a:pt x="102" y="402"/>
                      </a:lnTo>
                      <a:lnTo>
                        <a:pt x="84" y="438"/>
                      </a:lnTo>
                      <a:lnTo>
                        <a:pt x="90" y="444"/>
                      </a:lnTo>
                      <a:lnTo>
                        <a:pt x="90" y="450"/>
                      </a:lnTo>
                      <a:lnTo>
                        <a:pt x="96" y="456"/>
                      </a:lnTo>
                      <a:lnTo>
                        <a:pt x="102" y="468"/>
                      </a:lnTo>
                      <a:lnTo>
                        <a:pt x="108" y="474"/>
                      </a:lnTo>
                      <a:lnTo>
                        <a:pt x="114" y="486"/>
                      </a:lnTo>
                      <a:lnTo>
                        <a:pt x="156" y="528"/>
                      </a:lnTo>
                      <a:lnTo>
                        <a:pt x="162" y="540"/>
                      </a:lnTo>
                      <a:lnTo>
                        <a:pt x="162" y="570"/>
                      </a:lnTo>
                      <a:lnTo>
                        <a:pt x="168" y="588"/>
                      </a:lnTo>
                      <a:lnTo>
                        <a:pt x="168" y="612"/>
                      </a:lnTo>
                      <a:lnTo>
                        <a:pt x="192" y="636"/>
                      </a:lnTo>
                      <a:lnTo>
                        <a:pt x="192" y="660"/>
                      </a:lnTo>
                      <a:lnTo>
                        <a:pt x="198" y="672"/>
                      </a:lnTo>
                      <a:lnTo>
                        <a:pt x="198" y="702"/>
                      </a:lnTo>
                      <a:lnTo>
                        <a:pt x="192" y="714"/>
                      </a:lnTo>
                      <a:lnTo>
                        <a:pt x="192" y="732"/>
                      </a:lnTo>
                      <a:lnTo>
                        <a:pt x="174" y="768"/>
                      </a:lnTo>
                      <a:lnTo>
                        <a:pt x="156" y="786"/>
                      </a:lnTo>
                      <a:lnTo>
                        <a:pt x="156" y="798"/>
                      </a:lnTo>
                      <a:lnTo>
                        <a:pt x="162" y="804"/>
                      </a:lnTo>
                      <a:lnTo>
                        <a:pt x="162" y="816"/>
                      </a:lnTo>
                      <a:lnTo>
                        <a:pt x="156" y="828"/>
                      </a:lnTo>
                      <a:lnTo>
                        <a:pt x="150" y="834"/>
                      </a:lnTo>
                      <a:lnTo>
                        <a:pt x="144" y="846"/>
                      </a:lnTo>
                      <a:lnTo>
                        <a:pt x="144" y="852"/>
                      </a:lnTo>
                      <a:lnTo>
                        <a:pt x="138" y="858"/>
                      </a:lnTo>
                      <a:lnTo>
                        <a:pt x="132" y="876"/>
                      </a:lnTo>
                      <a:lnTo>
                        <a:pt x="126" y="888"/>
                      </a:lnTo>
                      <a:lnTo>
                        <a:pt x="126" y="906"/>
                      </a:lnTo>
                      <a:lnTo>
                        <a:pt x="120" y="918"/>
                      </a:lnTo>
                      <a:lnTo>
                        <a:pt x="120" y="966"/>
                      </a:lnTo>
                      <a:lnTo>
                        <a:pt x="126" y="978"/>
                      </a:lnTo>
                      <a:lnTo>
                        <a:pt x="126" y="1008"/>
                      </a:lnTo>
                      <a:lnTo>
                        <a:pt x="132" y="1014"/>
                      </a:lnTo>
                      <a:lnTo>
                        <a:pt x="132" y="1020"/>
                      </a:lnTo>
                      <a:lnTo>
                        <a:pt x="138" y="1020"/>
                      </a:lnTo>
                      <a:lnTo>
                        <a:pt x="138" y="1002"/>
                      </a:lnTo>
                      <a:lnTo>
                        <a:pt x="144" y="990"/>
                      </a:lnTo>
                      <a:lnTo>
                        <a:pt x="144" y="978"/>
                      </a:lnTo>
                      <a:lnTo>
                        <a:pt x="150" y="972"/>
                      </a:lnTo>
                      <a:lnTo>
                        <a:pt x="150" y="996"/>
                      </a:lnTo>
                      <a:lnTo>
                        <a:pt x="162" y="996"/>
                      </a:lnTo>
                      <a:lnTo>
                        <a:pt x="186" y="1020"/>
                      </a:lnTo>
                      <a:lnTo>
                        <a:pt x="192" y="1032"/>
                      </a:lnTo>
                      <a:lnTo>
                        <a:pt x="198" y="1038"/>
                      </a:lnTo>
                      <a:lnTo>
                        <a:pt x="198" y="1044"/>
                      </a:lnTo>
                      <a:lnTo>
                        <a:pt x="228" y="1074"/>
                      </a:lnTo>
                      <a:lnTo>
                        <a:pt x="228" y="1098"/>
                      </a:lnTo>
                      <a:lnTo>
                        <a:pt x="234" y="1110"/>
                      </a:lnTo>
                      <a:lnTo>
                        <a:pt x="246" y="1128"/>
                      </a:lnTo>
                      <a:lnTo>
                        <a:pt x="264" y="1146"/>
                      </a:lnTo>
                      <a:lnTo>
                        <a:pt x="270" y="1140"/>
                      </a:lnTo>
                      <a:lnTo>
                        <a:pt x="276" y="1128"/>
                      </a:lnTo>
                      <a:lnTo>
                        <a:pt x="270" y="1122"/>
                      </a:lnTo>
                      <a:lnTo>
                        <a:pt x="270" y="1110"/>
                      </a:lnTo>
                      <a:lnTo>
                        <a:pt x="276" y="1104"/>
                      </a:lnTo>
                      <a:lnTo>
                        <a:pt x="288" y="1104"/>
                      </a:lnTo>
                      <a:lnTo>
                        <a:pt x="294" y="1116"/>
                      </a:lnTo>
                      <a:lnTo>
                        <a:pt x="294" y="1122"/>
                      </a:lnTo>
                      <a:lnTo>
                        <a:pt x="312" y="1122"/>
                      </a:lnTo>
                      <a:lnTo>
                        <a:pt x="324" y="1128"/>
                      </a:lnTo>
                      <a:lnTo>
                        <a:pt x="330" y="1134"/>
                      </a:lnTo>
                      <a:lnTo>
                        <a:pt x="330" y="1146"/>
                      </a:lnTo>
                      <a:lnTo>
                        <a:pt x="342" y="1146"/>
                      </a:lnTo>
                      <a:lnTo>
                        <a:pt x="342" y="1158"/>
                      </a:lnTo>
                      <a:lnTo>
                        <a:pt x="330" y="1170"/>
                      </a:lnTo>
                      <a:lnTo>
                        <a:pt x="330" y="1176"/>
                      </a:lnTo>
                      <a:lnTo>
                        <a:pt x="336" y="1182"/>
                      </a:lnTo>
                      <a:lnTo>
                        <a:pt x="354" y="1182"/>
                      </a:lnTo>
                      <a:lnTo>
                        <a:pt x="354" y="1176"/>
                      </a:lnTo>
                      <a:lnTo>
                        <a:pt x="366" y="1176"/>
                      </a:lnTo>
                      <a:lnTo>
                        <a:pt x="372" y="1170"/>
                      </a:lnTo>
                      <a:lnTo>
                        <a:pt x="378" y="1170"/>
                      </a:lnTo>
                      <a:lnTo>
                        <a:pt x="396" y="1188"/>
                      </a:lnTo>
                      <a:lnTo>
                        <a:pt x="402" y="1182"/>
                      </a:lnTo>
                      <a:lnTo>
                        <a:pt x="402" y="1176"/>
                      </a:lnTo>
                      <a:lnTo>
                        <a:pt x="408" y="1164"/>
                      </a:lnTo>
                      <a:lnTo>
                        <a:pt x="414" y="1158"/>
                      </a:lnTo>
                      <a:lnTo>
                        <a:pt x="420" y="1146"/>
                      </a:lnTo>
                      <a:lnTo>
                        <a:pt x="396" y="1134"/>
                      </a:lnTo>
                      <a:lnTo>
                        <a:pt x="390" y="1128"/>
                      </a:lnTo>
                      <a:lnTo>
                        <a:pt x="390" y="1116"/>
                      </a:lnTo>
                      <a:lnTo>
                        <a:pt x="384" y="1104"/>
                      </a:lnTo>
                      <a:lnTo>
                        <a:pt x="384" y="1092"/>
                      </a:lnTo>
                      <a:lnTo>
                        <a:pt x="378" y="1080"/>
                      </a:lnTo>
                      <a:lnTo>
                        <a:pt x="372" y="1074"/>
                      </a:lnTo>
                      <a:lnTo>
                        <a:pt x="354" y="1074"/>
                      </a:lnTo>
                      <a:lnTo>
                        <a:pt x="342" y="1080"/>
                      </a:lnTo>
                      <a:lnTo>
                        <a:pt x="336" y="1086"/>
                      </a:lnTo>
                      <a:lnTo>
                        <a:pt x="318" y="1086"/>
                      </a:lnTo>
                      <a:lnTo>
                        <a:pt x="312" y="1080"/>
                      </a:lnTo>
                      <a:lnTo>
                        <a:pt x="306" y="1068"/>
                      </a:lnTo>
                      <a:lnTo>
                        <a:pt x="306" y="1056"/>
                      </a:lnTo>
                      <a:lnTo>
                        <a:pt x="294" y="1032"/>
                      </a:lnTo>
                      <a:lnTo>
                        <a:pt x="288" y="1032"/>
                      </a:lnTo>
                      <a:lnTo>
                        <a:pt x="288" y="1050"/>
                      </a:lnTo>
                      <a:lnTo>
                        <a:pt x="282" y="1056"/>
                      </a:lnTo>
                      <a:lnTo>
                        <a:pt x="276" y="1056"/>
                      </a:lnTo>
                      <a:lnTo>
                        <a:pt x="270" y="1044"/>
                      </a:lnTo>
                      <a:lnTo>
                        <a:pt x="264" y="1038"/>
                      </a:lnTo>
                      <a:lnTo>
                        <a:pt x="258" y="1026"/>
                      </a:lnTo>
                      <a:lnTo>
                        <a:pt x="258" y="1014"/>
                      </a:lnTo>
                      <a:lnTo>
                        <a:pt x="270" y="1002"/>
                      </a:lnTo>
                      <a:lnTo>
                        <a:pt x="270" y="1008"/>
                      </a:lnTo>
                      <a:lnTo>
                        <a:pt x="276" y="1008"/>
                      </a:lnTo>
                      <a:lnTo>
                        <a:pt x="276" y="1014"/>
                      </a:lnTo>
                      <a:lnTo>
                        <a:pt x="282" y="1014"/>
                      </a:lnTo>
                      <a:lnTo>
                        <a:pt x="288" y="1008"/>
                      </a:lnTo>
                      <a:lnTo>
                        <a:pt x="282" y="1002"/>
                      </a:lnTo>
                      <a:lnTo>
                        <a:pt x="282" y="990"/>
                      </a:lnTo>
                      <a:lnTo>
                        <a:pt x="276" y="978"/>
                      </a:lnTo>
                      <a:lnTo>
                        <a:pt x="270" y="972"/>
                      </a:lnTo>
                      <a:lnTo>
                        <a:pt x="270" y="960"/>
                      </a:lnTo>
                      <a:lnTo>
                        <a:pt x="258" y="948"/>
                      </a:lnTo>
                      <a:lnTo>
                        <a:pt x="246" y="948"/>
                      </a:lnTo>
                      <a:lnTo>
                        <a:pt x="246" y="894"/>
                      </a:lnTo>
                      <a:lnTo>
                        <a:pt x="192" y="906"/>
                      </a:lnTo>
                      <a:lnTo>
                        <a:pt x="192" y="864"/>
                      </a:lnTo>
                      <a:lnTo>
                        <a:pt x="186" y="828"/>
                      </a:lnTo>
                      <a:lnTo>
                        <a:pt x="186" y="804"/>
                      </a:lnTo>
                      <a:lnTo>
                        <a:pt x="180" y="792"/>
                      </a:lnTo>
                      <a:lnTo>
                        <a:pt x="174" y="786"/>
                      </a:lnTo>
                      <a:lnTo>
                        <a:pt x="180" y="786"/>
                      </a:lnTo>
                      <a:lnTo>
                        <a:pt x="192" y="774"/>
                      </a:lnTo>
                      <a:lnTo>
                        <a:pt x="198" y="762"/>
                      </a:lnTo>
                      <a:lnTo>
                        <a:pt x="204" y="744"/>
                      </a:lnTo>
                      <a:lnTo>
                        <a:pt x="204" y="678"/>
                      </a:lnTo>
                      <a:lnTo>
                        <a:pt x="210" y="678"/>
                      </a:lnTo>
                      <a:lnTo>
                        <a:pt x="216" y="672"/>
                      </a:lnTo>
                      <a:lnTo>
                        <a:pt x="222" y="660"/>
                      </a:lnTo>
                      <a:lnTo>
                        <a:pt x="228" y="654"/>
                      </a:lnTo>
                      <a:lnTo>
                        <a:pt x="228" y="612"/>
                      </a:lnTo>
                      <a:lnTo>
                        <a:pt x="222" y="600"/>
                      </a:lnTo>
                      <a:lnTo>
                        <a:pt x="222" y="594"/>
                      </a:lnTo>
                      <a:lnTo>
                        <a:pt x="216" y="588"/>
                      </a:lnTo>
                      <a:lnTo>
                        <a:pt x="222" y="558"/>
                      </a:lnTo>
                      <a:lnTo>
                        <a:pt x="234" y="558"/>
                      </a:lnTo>
                      <a:lnTo>
                        <a:pt x="234" y="552"/>
                      </a:lnTo>
                      <a:lnTo>
                        <a:pt x="240" y="546"/>
                      </a:lnTo>
                      <a:lnTo>
                        <a:pt x="264" y="546"/>
                      </a:lnTo>
                      <a:lnTo>
                        <a:pt x="270" y="552"/>
                      </a:lnTo>
                      <a:lnTo>
                        <a:pt x="294" y="564"/>
                      </a:lnTo>
                      <a:lnTo>
                        <a:pt x="300" y="570"/>
                      </a:lnTo>
                      <a:lnTo>
                        <a:pt x="288" y="576"/>
                      </a:lnTo>
                      <a:lnTo>
                        <a:pt x="288" y="588"/>
                      </a:lnTo>
                      <a:lnTo>
                        <a:pt x="282" y="594"/>
                      </a:lnTo>
                      <a:lnTo>
                        <a:pt x="282" y="612"/>
                      </a:lnTo>
                      <a:lnTo>
                        <a:pt x="288" y="624"/>
                      </a:lnTo>
                      <a:lnTo>
                        <a:pt x="306" y="624"/>
                      </a:lnTo>
                      <a:lnTo>
                        <a:pt x="330" y="612"/>
                      </a:lnTo>
                      <a:lnTo>
                        <a:pt x="342" y="612"/>
                      </a:lnTo>
                      <a:lnTo>
                        <a:pt x="354" y="606"/>
                      </a:lnTo>
                      <a:lnTo>
                        <a:pt x="360" y="600"/>
                      </a:lnTo>
                      <a:lnTo>
                        <a:pt x="366" y="600"/>
                      </a:lnTo>
                      <a:lnTo>
                        <a:pt x="396" y="684"/>
                      </a:lnTo>
                      <a:lnTo>
                        <a:pt x="402" y="678"/>
                      </a:lnTo>
                      <a:lnTo>
                        <a:pt x="414" y="672"/>
                      </a:lnTo>
                      <a:lnTo>
                        <a:pt x="426" y="672"/>
                      </a:lnTo>
                      <a:lnTo>
                        <a:pt x="426" y="642"/>
                      </a:lnTo>
                      <a:lnTo>
                        <a:pt x="414" y="630"/>
                      </a:lnTo>
                      <a:lnTo>
                        <a:pt x="414" y="600"/>
                      </a:lnTo>
                      <a:lnTo>
                        <a:pt x="402" y="588"/>
                      </a:lnTo>
                      <a:lnTo>
                        <a:pt x="396" y="552"/>
                      </a:lnTo>
                      <a:lnTo>
                        <a:pt x="426" y="522"/>
                      </a:lnTo>
                      <a:lnTo>
                        <a:pt x="426" y="516"/>
                      </a:lnTo>
                      <a:lnTo>
                        <a:pt x="432" y="504"/>
                      </a:lnTo>
                      <a:lnTo>
                        <a:pt x="438" y="498"/>
                      </a:lnTo>
                      <a:lnTo>
                        <a:pt x="450" y="492"/>
                      </a:lnTo>
                      <a:lnTo>
                        <a:pt x="468" y="486"/>
                      </a:lnTo>
                      <a:lnTo>
                        <a:pt x="504" y="486"/>
                      </a:lnTo>
                      <a:lnTo>
                        <a:pt x="510" y="492"/>
                      </a:lnTo>
                      <a:lnTo>
                        <a:pt x="522" y="492"/>
                      </a:lnTo>
                      <a:lnTo>
                        <a:pt x="534" y="486"/>
                      </a:lnTo>
                      <a:lnTo>
                        <a:pt x="564" y="486"/>
                      </a:lnTo>
                      <a:lnTo>
                        <a:pt x="576" y="492"/>
                      </a:lnTo>
                      <a:lnTo>
                        <a:pt x="582" y="498"/>
                      </a:lnTo>
                      <a:lnTo>
                        <a:pt x="588" y="498"/>
                      </a:lnTo>
                      <a:lnTo>
                        <a:pt x="594" y="492"/>
                      </a:lnTo>
                      <a:lnTo>
                        <a:pt x="600" y="480"/>
                      </a:lnTo>
                      <a:lnTo>
                        <a:pt x="618" y="462"/>
                      </a:lnTo>
                      <a:lnTo>
                        <a:pt x="618" y="450"/>
                      </a:lnTo>
                      <a:lnTo>
                        <a:pt x="612" y="444"/>
                      </a:lnTo>
                      <a:lnTo>
                        <a:pt x="600" y="438"/>
                      </a:lnTo>
                      <a:lnTo>
                        <a:pt x="588" y="426"/>
                      </a:lnTo>
                      <a:close/>
                    </a:path>
                  </a:pathLst>
                </a:custGeom>
                <a:solidFill>
                  <a:srgbClr val="C7BDAF"/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8" name="Tajikistan" descr="© INSCALE GmbH, 15.06.2010"/>
                <p:cNvSpPr>
                  <a:spLocks/>
                </p:cNvSpPr>
                <p:nvPr/>
              </p:nvSpPr>
              <p:spPr bwMode="auto">
                <a:xfrm>
                  <a:off x="3801" y="1466"/>
                  <a:ext cx="141" cy="89"/>
                </a:xfrm>
                <a:custGeom>
                  <a:avLst/>
                  <a:gdLst>
                    <a:gd name="T0" fmla="*/ 2147483647 w 552"/>
                    <a:gd name="T1" fmla="*/ 2147483647 h 348"/>
                    <a:gd name="T2" fmla="*/ 2147483647 w 552"/>
                    <a:gd name="T3" fmla="*/ 2147483647 h 348"/>
                    <a:gd name="T4" fmla="*/ 2147483647 w 552"/>
                    <a:gd name="T5" fmla="*/ 2147483647 h 348"/>
                    <a:gd name="T6" fmla="*/ 2147483647 w 552"/>
                    <a:gd name="T7" fmla="*/ 2147483647 h 348"/>
                    <a:gd name="T8" fmla="*/ 2147483647 w 552"/>
                    <a:gd name="T9" fmla="*/ 2147483647 h 348"/>
                    <a:gd name="T10" fmla="*/ 2147483647 w 552"/>
                    <a:gd name="T11" fmla="*/ 2147483647 h 348"/>
                    <a:gd name="T12" fmla="*/ 2147483647 w 552"/>
                    <a:gd name="T13" fmla="*/ 2147483647 h 348"/>
                    <a:gd name="T14" fmla="*/ 2147483647 w 552"/>
                    <a:gd name="T15" fmla="*/ 2147483647 h 348"/>
                    <a:gd name="T16" fmla="*/ 2147483647 w 552"/>
                    <a:gd name="T17" fmla="*/ 2147483647 h 348"/>
                    <a:gd name="T18" fmla="*/ 2147483647 w 552"/>
                    <a:gd name="T19" fmla="*/ 2147483647 h 348"/>
                    <a:gd name="T20" fmla="*/ 2147483647 w 552"/>
                    <a:gd name="T21" fmla="*/ 2147483647 h 348"/>
                    <a:gd name="T22" fmla="*/ 2147483647 w 552"/>
                    <a:gd name="T23" fmla="*/ 2147483647 h 348"/>
                    <a:gd name="T24" fmla="*/ 2147483647 w 552"/>
                    <a:gd name="T25" fmla="*/ 2147483647 h 348"/>
                    <a:gd name="T26" fmla="*/ 2147483647 w 552"/>
                    <a:gd name="T27" fmla="*/ 2147483647 h 348"/>
                    <a:gd name="T28" fmla="*/ 2147483647 w 552"/>
                    <a:gd name="T29" fmla="*/ 2147483647 h 348"/>
                    <a:gd name="T30" fmla="*/ 2147483647 w 552"/>
                    <a:gd name="T31" fmla="*/ 2147483647 h 348"/>
                    <a:gd name="T32" fmla="*/ 2147483647 w 552"/>
                    <a:gd name="T33" fmla="*/ 2147483647 h 348"/>
                    <a:gd name="T34" fmla="*/ 2147483647 w 552"/>
                    <a:gd name="T35" fmla="*/ 2147483647 h 348"/>
                    <a:gd name="T36" fmla="*/ 2147483647 w 552"/>
                    <a:gd name="T37" fmla="*/ 2147483647 h 348"/>
                    <a:gd name="T38" fmla="*/ 2147483647 w 552"/>
                    <a:gd name="T39" fmla="*/ 0 h 348"/>
                    <a:gd name="T40" fmla="*/ 2147483647 w 552"/>
                    <a:gd name="T41" fmla="*/ 2147483647 h 348"/>
                    <a:gd name="T42" fmla="*/ 2147483647 w 552"/>
                    <a:gd name="T43" fmla="*/ 2147483647 h 348"/>
                    <a:gd name="T44" fmla="*/ 2147483647 w 552"/>
                    <a:gd name="T45" fmla="*/ 2147483647 h 348"/>
                    <a:gd name="T46" fmla="*/ 2147483647 w 552"/>
                    <a:gd name="T47" fmla="*/ 2147483647 h 348"/>
                    <a:gd name="T48" fmla="*/ 2147483647 w 552"/>
                    <a:gd name="T49" fmla="*/ 2147483647 h 348"/>
                    <a:gd name="T50" fmla="*/ 2147483647 w 552"/>
                    <a:gd name="T51" fmla="*/ 2147483647 h 348"/>
                    <a:gd name="T52" fmla="*/ 2147483647 w 552"/>
                    <a:gd name="T53" fmla="*/ 2147483647 h 348"/>
                    <a:gd name="T54" fmla="*/ 2147483647 w 552"/>
                    <a:gd name="T55" fmla="*/ 2147483647 h 348"/>
                    <a:gd name="T56" fmla="*/ 2147483647 w 552"/>
                    <a:gd name="T57" fmla="*/ 2147483647 h 348"/>
                    <a:gd name="T58" fmla="*/ 2147483647 w 552"/>
                    <a:gd name="T59" fmla="*/ 2147483647 h 348"/>
                    <a:gd name="T60" fmla="*/ 2147483647 w 552"/>
                    <a:gd name="T61" fmla="*/ 2147483647 h 348"/>
                    <a:gd name="T62" fmla="*/ 2147483647 w 552"/>
                    <a:gd name="T63" fmla="*/ 2147483647 h 348"/>
                    <a:gd name="T64" fmla="*/ 2147483647 w 552"/>
                    <a:gd name="T65" fmla="*/ 2147483647 h 348"/>
                    <a:gd name="T66" fmla="*/ 2147483647 w 552"/>
                    <a:gd name="T67" fmla="*/ 2147483647 h 348"/>
                    <a:gd name="T68" fmla="*/ 2147483647 w 552"/>
                    <a:gd name="T69" fmla="*/ 2147483647 h 348"/>
                    <a:gd name="T70" fmla="*/ 2147483647 w 552"/>
                    <a:gd name="T71" fmla="*/ 2147483647 h 348"/>
                    <a:gd name="T72" fmla="*/ 2147483647 w 552"/>
                    <a:gd name="T73" fmla="*/ 2147483647 h 348"/>
                    <a:gd name="T74" fmla="*/ 2147483647 w 552"/>
                    <a:gd name="T75" fmla="*/ 2147483647 h 348"/>
                    <a:gd name="T76" fmla="*/ 2147483647 w 552"/>
                    <a:gd name="T77" fmla="*/ 2147483647 h 348"/>
                    <a:gd name="T78" fmla="*/ 2147483647 w 552"/>
                    <a:gd name="T79" fmla="*/ 2147483647 h 348"/>
                    <a:gd name="T80" fmla="*/ 2147483647 w 552"/>
                    <a:gd name="T81" fmla="*/ 2147483647 h 348"/>
                    <a:gd name="T82" fmla="*/ 2147483647 w 552"/>
                    <a:gd name="T83" fmla="*/ 2147483647 h 348"/>
                    <a:gd name="T84" fmla="*/ 2147483647 w 552"/>
                    <a:gd name="T85" fmla="*/ 2147483647 h 348"/>
                    <a:gd name="T86" fmla="*/ 2147483647 w 552"/>
                    <a:gd name="T87" fmla="*/ 2147483647 h 348"/>
                    <a:gd name="T88" fmla="*/ 2147483647 w 552"/>
                    <a:gd name="T89" fmla="*/ 2147483647 h 348"/>
                    <a:gd name="T90" fmla="*/ 2147483647 w 552"/>
                    <a:gd name="T91" fmla="*/ 2147483647 h 348"/>
                    <a:gd name="T92" fmla="*/ 2147483647 w 552"/>
                    <a:gd name="T93" fmla="*/ 2147483647 h 348"/>
                    <a:gd name="T94" fmla="*/ 2147483647 w 552"/>
                    <a:gd name="T95" fmla="*/ 2147483647 h 348"/>
                    <a:gd name="T96" fmla="*/ 2147483647 w 552"/>
                    <a:gd name="T97" fmla="*/ 2147483647 h 348"/>
                    <a:gd name="T98" fmla="*/ 2147483647 w 552"/>
                    <a:gd name="T99" fmla="*/ 2147483647 h 34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52"/>
                    <a:gd name="T151" fmla="*/ 0 h 348"/>
                    <a:gd name="T152" fmla="*/ 552 w 552"/>
                    <a:gd name="T153" fmla="*/ 348 h 34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52" h="348">
                      <a:moveTo>
                        <a:pt x="528" y="270"/>
                      </a:moveTo>
                      <a:lnTo>
                        <a:pt x="516" y="246"/>
                      </a:lnTo>
                      <a:lnTo>
                        <a:pt x="516" y="204"/>
                      </a:lnTo>
                      <a:lnTo>
                        <a:pt x="510" y="198"/>
                      </a:lnTo>
                      <a:lnTo>
                        <a:pt x="498" y="192"/>
                      </a:lnTo>
                      <a:lnTo>
                        <a:pt x="492" y="192"/>
                      </a:lnTo>
                      <a:lnTo>
                        <a:pt x="480" y="186"/>
                      </a:lnTo>
                      <a:lnTo>
                        <a:pt x="456" y="186"/>
                      </a:lnTo>
                      <a:lnTo>
                        <a:pt x="450" y="192"/>
                      </a:lnTo>
                      <a:lnTo>
                        <a:pt x="438" y="192"/>
                      </a:lnTo>
                      <a:lnTo>
                        <a:pt x="426" y="180"/>
                      </a:lnTo>
                      <a:lnTo>
                        <a:pt x="426" y="168"/>
                      </a:lnTo>
                      <a:lnTo>
                        <a:pt x="432" y="156"/>
                      </a:lnTo>
                      <a:lnTo>
                        <a:pt x="432" y="144"/>
                      </a:lnTo>
                      <a:lnTo>
                        <a:pt x="414" y="144"/>
                      </a:lnTo>
                      <a:lnTo>
                        <a:pt x="414" y="120"/>
                      </a:lnTo>
                      <a:lnTo>
                        <a:pt x="396" y="114"/>
                      </a:lnTo>
                      <a:lnTo>
                        <a:pt x="384" y="126"/>
                      </a:lnTo>
                      <a:lnTo>
                        <a:pt x="342" y="126"/>
                      </a:lnTo>
                      <a:lnTo>
                        <a:pt x="336" y="132"/>
                      </a:lnTo>
                      <a:lnTo>
                        <a:pt x="324" y="138"/>
                      </a:lnTo>
                      <a:lnTo>
                        <a:pt x="312" y="138"/>
                      </a:lnTo>
                      <a:lnTo>
                        <a:pt x="312" y="132"/>
                      </a:lnTo>
                      <a:lnTo>
                        <a:pt x="306" y="132"/>
                      </a:lnTo>
                      <a:lnTo>
                        <a:pt x="294" y="138"/>
                      </a:lnTo>
                      <a:lnTo>
                        <a:pt x="264" y="108"/>
                      </a:lnTo>
                      <a:lnTo>
                        <a:pt x="258" y="114"/>
                      </a:lnTo>
                      <a:lnTo>
                        <a:pt x="246" y="120"/>
                      </a:lnTo>
                      <a:lnTo>
                        <a:pt x="240" y="126"/>
                      </a:lnTo>
                      <a:lnTo>
                        <a:pt x="222" y="126"/>
                      </a:lnTo>
                      <a:lnTo>
                        <a:pt x="210" y="114"/>
                      </a:lnTo>
                      <a:lnTo>
                        <a:pt x="186" y="114"/>
                      </a:lnTo>
                      <a:lnTo>
                        <a:pt x="174" y="108"/>
                      </a:lnTo>
                      <a:lnTo>
                        <a:pt x="156" y="108"/>
                      </a:lnTo>
                      <a:lnTo>
                        <a:pt x="150" y="114"/>
                      </a:lnTo>
                      <a:lnTo>
                        <a:pt x="138" y="114"/>
                      </a:lnTo>
                      <a:lnTo>
                        <a:pt x="126" y="120"/>
                      </a:lnTo>
                      <a:lnTo>
                        <a:pt x="120" y="114"/>
                      </a:lnTo>
                      <a:lnTo>
                        <a:pt x="120" y="108"/>
                      </a:lnTo>
                      <a:lnTo>
                        <a:pt x="114" y="102"/>
                      </a:lnTo>
                      <a:lnTo>
                        <a:pt x="114" y="90"/>
                      </a:lnTo>
                      <a:lnTo>
                        <a:pt x="126" y="84"/>
                      </a:lnTo>
                      <a:lnTo>
                        <a:pt x="132" y="78"/>
                      </a:lnTo>
                      <a:lnTo>
                        <a:pt x="132" y="66"/>
                      </a:lnTo>
                      <a:lnTo>
                        <a:pt x="138" y="60"/>
                      </a:lnTo>
                      <a:lnTo>
                        <a:pt x="150" y="60"/>
                      </a:lnTo>
                      <a:lnTo>
                        <a:pt x="186" y="72"/>
                      </a:lnTo>
                      <a:lnTo>
                        <a:pt x="198" y="78"/>
                      </a:lnTo>
                      <a:lnTo>
                        <a:pt x="204" y="78"/>
                      </a:lnTo>
                      <a:lnTo>
                        <a:pt x="210" y="72"/>
                      </a:lnTo>
                      <a:lnTo>
                        <a:pt x="210" y="66"/>
                      </a:lnTo>
                      <a:lnTo>
                        <a:pt x="204" y="60"/>
                      </a:lnTo>
                      <a:lnTo>
                        <a:pt x="198" y="60"/>
                      </a:lnTo>
                      <a:lnTo>
                        <a:pt x="186" y="54"/>
                      </a:lnTo>
                      <a:lnTo>
                        <a:pt x="180" y="48"/>
                      </a:lnTo>
                      <a:lnTo>
                        <a:pt x="174" y="48"/>
                      </a:lnTo>
                      <a:lnTo>
                        <a:pt x="198" y="12"/>
                      </a:lnTo>
                      <a:lnTo>
                        <a:pt x="192" y="6"/>
                      </a:lnTo>
                      <a:lnTo>
                        <a:pt x="180" y="0"/>
                      </a:lnTo>
                      <a:lnTo>
                        <a:pt x="162" y="0"/>
                      </a:lnTo>
                      <a:lnTo>
                        <a:pt x="156" y="12"/>
                      </a:lnTo>
                      <a:lnTo>
                        <a:pt x="144" y="18"/>
                      </a:lnTo>
                      <a:lnTo>
                        <a:pt x="138" y="30"/>
                      </a:lnTo>
                      <a:lnTo>
                        <a:pt x="132" y="30"/>
                      </a:lnTo>
                      <a:lnTo>
                        <a:pt x="114" y="12"/>
                      </a:lnTo>
                      <a:lnTo>
                        <a:pt x="102" y="12"/>
                      </a:lnTo>
                      <a:lnTo>
                        <a:pt x="102" y="24"/>
                      </a:lnTo>
                      <a:lnTo>
                        <a:pt x="96" y="30"/>
                      </a:lnTo>
                      <a:lnTo>
                        <a:pt x="96" y="42"/>
                      </a:lnTo>
                      <a:lnTo>
                        <a:pt x="108" y="54"/>
                      </a:lnTo>
                      <a:lnTo>
                        <a:pt x="108" y="60"/>
                      </a:lnTo>
                      <a:lnTo>
                        <a:pt x="66" y="60"/>
                      </a:lnTo>
                      <a:lnTo>
                        <a:pt x="90" y="84"/>
                      </a:lnTo>
                      <a:lnTo>
                        <a:pt x="72" y="96"/>
                      </a:lnTo>
                      <a:lnTo>
                        <a:pt x="78" y="96"/>
                      </a:lnTo>
                      <a:lnTo>
                        <a:pt x="78" y="108"/>
                      </a:lnTo>
                      <a:lnTo>
                        <a:pt x="54" y="120"/>
                      </a:lnTo>
                      <a:lnTo>
                        <a:pt x="6" y="120"/>
                      </a:lnTo>
                      <a:lnTo>
                        <a:pt x="0" y="126"/>
                      </a:lnTo>
                      <a:lnTo>
                        <a:pt x="0" y="144"/>
                      </a:lnTo>
                      <a:lnTo>
                        <a:pt x="18" y="144"/>
                      </a:lnTo>
                      <a:lnTo>
                        <a:pt x="30" y="156"/>
                      </a:lnTo>
                      <a:lnTo>
                        <a:pt x="36" y="156"/>
                      </a:lnTo>
                      <a:lnTo>
                        <a:pt x="42" y="162"/>
                      </a:lnTo>
                      <a:lnTo>
                        <a:pt x="54" y="162"/>
                      </a:lnTo>
                      <a:lnTo>
                        <a:pt x="66" y="174"/>
                      </a:lnTo>
                      <a:lnTo>
                        <a:pt x="66" y="180"/>
                      </a:lnTo>
                      <a:lnTo>
                        <a:pt x="60" y="186"/>
                      </a:lnTo>
                      <a:lnTo>
                        <a:pt x="60" y="204"/>
                      </a:lnTo>
                      <a:lnTo>
                        <a:pt x="66" y="210"/>
                      </a:lnTo>
                      <a:lnTo>
                        <a:pt x="78" y="216"/>
                      </a:lnTo>
                      <a:lnTo>
                        <a:pt x="90" y="228"/>
                      </a:lnTo>
                      <a:lnTo>
                        <a:pt x="90" y="246"/>
                      </a:lnTo>
                      <a:lnTo>
                        <a:pt x="84" y="258"/>
                      </a:lnTo>
                      <a:lnTo>
                        <a:pt x="72" y="264"/>
                      </a:lnTo>
                      <a:lnTo>
                        <a:pt x="66" y="276"/>
                      </a:lnTo>
                      <a:lnTo>
                        <a:pt x="60" y="282"/>
                      </a:lnTo>
                      <a:lnTo>
                        <a:pt x="60" y="306"/>
                      </a:lnTo>
                      <a:lnTo>
                        <a:pt x="66" y="312"/>
                      </a:lnTo>
                      <a:lnTo>
                        <a:pt x="78" y="318"/>
                      </a:lnTo>
                      <a:lnTo>
                        <a:pt x="84" y="324"/>
                      </a:lnTo>
                      <a:lnTo>
                        <a:pt x="90" y="324"/>
                      </a:lnTo>
                      <a:lnTo>
                        <a:pt x="108" y="306"/>
                      </a:lnTo>
                      <a:lnTo>
                        <a:pt x="120" y="300"/>
                      </a:lnTo>
                      <a:lnTo>
                        <a:pt x="126" y="294"/>
                      </a:lnTo>
                      <a:lnTo>
                        <a:pt x="138" y="294"/>
                      </a:lnTo>
                      <a:lnTo>
                        <a:pt x="144" y="300"/>
                      </a:lnTo>
                      <a:lnTo>
                        <a:pt x="150" y="312"/>
                      </a:lnTo>
                      <a:lnTo>
                        <a:pt x="156" y="318"/>
                      </a:lnTo>
                      <a:lnTo>
                        <a:pt x="162" y="318"/>
                      </a:lnTo>
                      <a:lnTo>
                        <a:pt x="162" y="288"/>
                      </a:lnTo>
                      <a:lnTo>
                        <a:pt x="174" y="276"/>
                      </a:lnTo>
                      <a:lnTo>
                        <a:pt x="186" y="270"/>
                      </a:lnTo>
                      <a:lnTo>
                        <a:pt x="204" y="270"/>
                      </a:lnTo>
                      <a:lnTo>
                        <a:pt x="216" y="282"/>
                      </a:lnTo>
                      <a:lnTo>
                        <a:pt x="222" y="258"/>
                      </a:lnTo>
                      <a:lnTo>
                        <a:pt x="216" y="258"/>
                      </a:lnTo>
                      <a:lnTo>
                        <a:pt x="210" y="252"/>
                      </a:lnTo>
                      <a:lnTo>
                        <a:pt x="210" y="246"/>
                      </a:lnTo>
                      <a:lnTo>
                        <a:pt x="222" y="234"/>
                      </a:lnTo>
                      <a:lnTo>
                        <a:pt x="228" y="234"/>
                      </a:lnTo>
                      <a:lnTo>
                        <a:pt x="234" y="228"/>
                      </a:lnTo>
                      <a:lnTo>
                        <a:pt x="234" y="204"/>
                      </a:lnTo>
                      <a:lnTo>
                        <a:pt x="240" y="198"/>
                      </a:lnTo>
                      <a:lnTo>
                        <a:pt x="258" y="198"/>
                      </a:lnTo>
                      <a:lnTo>
                        <a:pt x="276" y="216"/>
                      </a:lnTo>
                      <a:lnTo>
                        <a:pt x="276" y="246"/>
                      </a:lnTo>
                      <a:lnTo>
                        <a:pt x="294" y="246"/>
                      </a:lnTo>
                      <a:lnTo>
                        <a:pt x="306" y="312"/>
                      </a:lnTo>
                      <a:lnTo>
                        <a:pt x="306" y="318"/>
                      </a:lnTo>
                      <a:lnTo>
                        <a:pt x="336" y="348"/>
                      </a:lnTo>
                      <a:lnTo>
                        <a:pt x="342" y="348"/>
                      </a:lnTo>
                      <a:lnTo>
                        <a:pt x="348" y="342"/>
                      </a:lnTo>
                      <a:lnTo>
                        <a:pt x="360" y="336"/>
                      </a:lnTo>
                      <a:lnTo>
                        <a:pt x="366" y="324"/>
                      </a:lnTo>
                      <a:lnTo>
                        <a:pt x="372" y="318"/>
                      </a:lnTo>
                      <a:lnTo>
                        <a:pt x="390" y="318"/>
                      </a:lnTo>
                      <a:lnTo>
                        <a:pt x="396" y="312"/>
                      </a:lnTo>
                      <a:lnTo>
                        <a:pt x="402" y="300"/>
                      </a:lnTo>
                      <a:lnTo>
                        <a:pt x="408" y="294"/>
                      </a:lnTo>
                      <a:lnTo>
                        <a:pt x="432" y="282"/>
                      </a:lnTo>
                      <a:lnTo>
                        <a:pt x="456" y="282"/>
                      </a:lnTo>
                      <a:lnTo>
                        <a:pt x="456" y="300"/>
                      </a:lnTo>
                      <a:lnTo>
                        <a:pt x="492" y="288"/>
                      </a:lnTo>
                      <a:lnTo>
                        <a:pt x="516" y="288"/>
                      </a:lnTo>
                      <a:lnTo>
                        <a:pt x="522" y="294"/>
                      </a:lnTo>
                      <a:lnTo>
                        <a:pt x="546" y="294"/>
                      </a:lnTo>
                      <a:lnTo>
                        <a:pt x="552" y="288"/>
                      </a:lnTo>
                      <a:lnTo>
                        <a:pt x="540" y="276"/>
                      </a:lnTo>
                      <a:lnTo>
                        <a:pt x="534" y="276"/>
                      </a:lnTo>
                      <a:lnTo>
                        <a:pt x="528" y="27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9" name="Taiwan" descr="© INSCALE GmbH, 15.06.2010"/>
                <p:cNvSpPr>
                  <a:spLocks/>
                </p:cNvSpPr>
                <p:nvPr/>
              </p:nvSpPr>
              <p:spPr bwMode="auto">
                <a:xfrm>
                  <a:off x="4789" y="1788"/>
                  <a:ext cx="31" cy="69"/>
                </a:xfrm>
                <a:custGeom>
                  <a:avLst/>
                  <a:gdLst>
                    <a:gd name="T0" fmla="*/ 2147483647 w 120"/>
                    <a:gd name="T1" fmla="*/ 2147483647 h 270"/>
                    <a:gd name="T2" fmla="*/ 2147483647 w 120"/>
                    <a:gd name="T3" fmla="*/ 2147483647 h 270"/>
                    <a:gd name="T4" fmla="*/ 2147483647 w 120"/>
                    <a:gd name="T5" fmla="*/ 2147483647 h 270"/>
                    <a:gd name="T6" fmla="*/ 2147483647 w 120"/>
                    <a:gd name="T7" fmla="*/ 2147483647 h 270"/>
                    <a:gd name="T8" fmla="*/ 2147483647 w 120"/>
                    <a:gd name="T9" fmla="*/ 2147483647 h 270"/>
                    <a:gd name="T10" fmla="*/ 2147483647 w 120"/>
                    <a:gd name="T11" fmla="*/ 2147483647 h 270"/>
                    <a:gd name="T12" fmla="*/ 2147483647 w 120"/>
                    <a:gd name="T13" fmla="*/ 2147483647 h 270"/>
                    <a:gd name="T14" fmla="*/ 2147483647 w 120"/>
                    <a:gd name="T15" fmla="*/ 2147483647 h 270"/>
                    <a:gd name="T16" fmla="*/ 2147483647 w 120"/>
                    <a:gd name="T17" fmla="*/ 2147483647 h 270"/>
                    <a:gd name="T18" fmla="*/ 2147483647 w 120"/>
                    <a:gd name="T19" fmla="*/ 2147483647 h 270"/>
                    <a:gd name="T20" fmla="*/ 2147483647 w 120"/>
                    <a:gd name="T21" fmla="*/ 0 h 270"/>
                    <a:gd name="T22" fmla="*/ 2147483647 w 120"/>
                    <a:gd name="T23" fmla="*/ 2147483647 h 270"/>
                    <a:gd name="T24" fmla="*/ 2147483647 w 120"/>
                    <a:gd name="T25" fmla="*/ 2147483647 h 270"/>
                    <a:gd name="T26" fmla="*/ 2147483647 w 120"/>
                    <a:gd name="T27" fmla="*/ 2147483647 h 270"/>
                    <a:gd name="T28" fmla="*/ 2147483647 w 120"/>
                    <a:gd name="T29" fmla="*/ 2147483647 h 270"/>
                    <a:gd name="T30" fmla="*/ 0 w 120"/>
                    <a:gd name="T31" fmla="*/ 2147483647 h 270"/>
                    <a:gd name="T32" fmla="*/ 0 w 120"/>
                    <a:gd name="T33" fmla="*/ 2147483647 h 270"/>
                    <a:gd name="T34" fmla="*/ 2147483647 w 120"/>
                    <a:gd name="T35" fmla="*/ 2147483647 h 270"/>
                    <a:gd name="T36" fmla="*/ 2147483647 w 120"/>
                    <a:gd name="T37" fmla="*/ 2147483647 h 270"/>
                    <a:gd name="T38" fmla="*/ 2147483647 w 120"/>
                    <a:gd name="T39" fmla="*/ 2147483647 h 270"/>
                    <a:gd name="T40" fmla="*/ 2147483647 w 120"/>
                    <a:gd name="T41" fmla="*/ 2147483647 h 270"/>
                    <a:gd name="T42" fmla="*/ 2147483647 w 120"/>
                    <a:gd name="T43" fmla="*/ 2147483647 h 270"/>
                    <a:gd name="T44" fmla="*/ 2147483647 w 120"/>
                    <a:gd name="T45" fmla="*/ 2147483647 h 270"/>
                    <a:gd name="T46" fmla="*/ 2147483647 w 120"/>
                    <a:gd name="T47" fmla="*/ 2147483647 h 270"/>
                    <a:gd name="T48" fmla="*/ 2147483647 w 120"/>
                    <a:gd name="T49" fmla="*/ 2147483647 h 270"/>
                    <a:gd name="T50" fmla="*/ 2147483647 w 120"/>
                    <a:gd name="T51" fmla="*/ 2147483647 h 27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20"/>
                    <a:gd name="T79" fmla="*/ 0 h 270"/>
                    <a:gd name="T80" fmla="*/ 120 w 120"/>
                    <a:gd name="T81" fmla="*/ 270 h 27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20" h="270">
                      <a:moveTo>
                        <a:pt x="84" y="270"/>
                      </a:moveTo>
                      <a:lnTo>
                        <a:pt x="84" y="222"/>
                      </a:lnTo>
                      <a:lnTo>
                        <a:pt x="90" y="216"/>
                      </a:lnTo>
                      <a:lnTo>
                        <a:pt x="102" y="192"/>
                      </a:lnTo>
                      <a:lnTo>
                        <a:pt x="102" y="102"/>
                      </a:lnTo>
                      <a:lnTo>
                        <a:pt x="108" y="96"/>
                      </a:lnTo>
                      <a:lnTo>
                        <a:pt x="114" y="84"/>
                      </a:lnTo>
                      <a:lnTo>
                        <a:pt x="114" y="54"/>
                      </a:lnTo>
                      <a:lnTo>
                        <a:pt x="120" y="36"/>
                      </a:lnTo>
                      <a:lnTo>
                        <a:pt x="120" y="24"/>
                      </a:lnTo>
                      <a:lnTo>
                        <a:pt x="72" y="0"/>
                      </a:lnTo>
                      <a:lnTo>
                        <a:pt x="48" y="30"/>
                      </a:lnTo>
                      <a:lnTo>
                        <a:pt x="42" y="42"/>
                      </a:lnTo>
                      <a:lnTo>
                        <a:pt x="30" y="78"/>
                      </a:lnTo>
                      <a:lnTo>
                        <a:pt x="12" y="114"/>
                      </a:lnTo>
                      <a:lnTo>
                        <a:pt x="0" y="150"/>
                      </a:lnTo>
                      <a:lnTo>
                        <a:pt x="0" y="168"/>
                      </a:lnTo>
                      <a:lnTo>
                        <a:pt x="6" y="180"/>
                      </a:lnTo>
                      <a:lnTo>
                        <a:pt x="18" y="192"/>
                      </a:lnTo>
                      <a:lnTo>
                        <a:pt x="24" y="204"/>
                      </a:lnTo>
                      <a:lnTo>
                        <a:pt x="36" y="210"/>
                      </a:lnTo>
                      <a:lnTo>
                        <a:pt x="42" y="222"/>
                      </a:lnTo>
                      <a:lnTo>
                        <a:pt x="42" y="228"/>
                      </a:lnTo>
                      <a:lnTo>
                        <a:pt x="48" y="234"/>
                      </a:lnTo>
                      <a:lnTo>
                        <a:pt x="60" y="258"/>
                      </a:lnTo>
                      <a:lnTo>
                        <a:pt x="84" y="270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0" name="Syria" descr="© INSCALE GmbH, 15.06.2010"/>
                <p:cNvSpPr>
                  <a:spLocks/>
                </p:cNvSpPr>
                <p:nvPr/>
              </p:nvSpPr>
              <p:spPr bwMode="auto">
                <a:xfrm>
                  <a:off x="3272" y="1539"/>
                  <a:ext cx="115" cy="106"/>
                </a:xfrm>
                <a:custGeom>
                  <a:avLst/>
                  <a:gdLst>
                    <a:gd name="T0" fmla="*/ 2147483647 w 450"/>
                    <a:gd name="T1" fmla="*/ 2147483647 h 414"/>
                    <a:gd name="T2" fmla="*/ 2147483647 w 450"/>
                    <a:gd name="T3" fmla="*/ 2147483647 h 414"/>
                    <a:gd name="T4" fmla="*/ 2147483647 w 450"/>
                    <a:gd name="T5" fmla="*/ 2147483647 h 414"/>
                    <a:gd name="T6" fmla="*/ 2147483647 w 450"/>
                    <a:gd name="T7" fmla="*/ 0 h 414"/>
                    <a:gd name="T8" fmla="*/ 2147483647 w 450"/>
                    <a:gd name="T9" fmla="*/ 2147483647 h 414"/>
                    <a:gd name="T10" fmla="*/ 2147483647 w 450"/>
                    <a:gd name="T11" fmla="*/ 2147483647 h 414"/>
                    <a:gd name="T12" fmla="*/ 2147483647 w 450"/>
                    <a:gd name="T13" fmla="*/ 2147483647 h 414"/>
                    <a:gd name="T14" fmla="*/ 2147483647 w 450"/>
                    <a:gd name="T15" fmla="*/ 2147483647 h 414"/>
                    <a:gd name="T16" fmla="*/ 2147483647 w 450"/>
                    <a:gd name="T17" fmla="*/ 2147483647 h 414"/>
                    <a:gd name="T18" fmla="*/ 2147483647 w 450"/>
                    <a:gd name="T19" fmla="*/ 2147483647 h 414"/>
                    <a:gd name="T20" fmla="*/ 2147483647 w 450"/>
                    <a:gd name="T21" fmla="*/ 2147483647 h 414"/>
                    <a:gd name="T22" fmla="*/ 2147483647 w 450"/>
                    <a:gd name="T23" fmla="*/ 2147483647 h 414"/>
                    <a:gd name="T24" fmla="*/ 2147483647 w 450"/>
                    <a:gd name="T25" fmla="*/ 2147483647 h 414"/>
                    <a:gd name="T26" fmla="*/ 2147483647 w 450"/>
                    <a:gd name="T27" fmla="*/ 2147483647 h 414"/>
                    <a:gd name="T28" fmla="*/ 2147483647 w 450"/>
                    <a:gd name="T29" fmla="*/ 2147483647 h 414"/>
                    <a:gd name="T30" fmla="*/ 2147483647 w 450"/>
                    <a:gd name="T31" fmla="*/ 2147483647 h 414"/>
                    <a:gd name="T32" fmla="*/ 2147483647 w 450"/>
                    <a:gd name="T33" fmla="*/ 2147483647 h 414"/>
                    <a:gd name="T34" fmla="*/ 2147483647 w 450"/>
                    <a:gd name="T35" fmla="*/ 2147483647 h 414"/>
                    <a:gd name="T36" fmla="*/ 2147483647 w 450"/>
                    <a:gd name="T37" fmla="*/ 2147483647 h 414"/>
                    <a:gd name="T38" fmla="*/ 2147483647 w 450"/>
                    <a:gd name="T39" fmla="*/ 2147483647 h 414"/>
                    <a:gd name="T40" fmla="*/ 2147483647 w 450"/>
                    <a:gd name="T41" fmla="*/ 2147483647 h 414"/>
                    <a:gd name="T42" fmla="*/ 2147483647 w 450"/>
                    <a:gd name="T43" fmla="*/ 2147483647 h 414"/>
                    <a:gd name="T44" fmla="*/ 2147483647 w 450"/>
                    <a:gd name="T45" fmla="*/ 2147483647 h 414"/>
                    <a:gd name="T46" fmla="*/ 2147483647 w 450"/>
                    <a:gd name="T47" fmla="*/ 2147483647 h 414"/>
                    <a:gd name="T48" fmla="*/ 2147483647 w 450"/>
                    <a:gd name="T49" fmla="*/ 2147483647 h 414"/>
                    <a:gd name="T50" fmla="*/ 2147483647 w 450"/>
                    <a:gd name="T51" fmla="*/ 2147483647 h 414"/>
                    <a:gd name="T52" fmla="*/ 2147483647 w 450"/>
                    <a:gd name="T53" fmla="*/ 2147483647 h 414"/>
                    <a:gd name="T54" fmla="*/ 2147483647 w 450"/>
                    <a:gd name="T55" fmla="*/ 2147483647 h 414"/>
                    <a:gd name="T56" fmla="*/ 2147483647 w 450"/>
                    <a:gd name="T57" fmla="*/ 2147483647 h 414"/>
                    <a:gd name="T58" fmla="*/ 2147483647 w 450"/>
                    <a:gd name="T59" fmla="*/ 2147483647 h 414"/>
                    <a:gd name="T60" fmla="*/ 2147483647 w 450"/>
                    <a:gd name="T61" fmla="*/ 2147483647 h 414"/>
                    <a:gd name="T62" fmla="*/ 2147483647 w 450"/>
                    <a:gd name="T63" fmla="*/ 2147483647 h 414"/>
                    <a:gd name="T64" fmla="*/ 2147483647 w 450"/>
                    <a:gd name="T65" fmla="*/ 2147483647 h 414"/>
                    <a:gd name="T66" fmla="*/ 2147483647 w 450"/>
                    <a:gd name="T67" fmla="*/ 2147483647 h 414"/>
                    <a:gd name="T68" fmla="*/ 2147483647 w 450"/>
                    <a:gd name="T69" fmla="*/ 2147483647 h 414"/>
                    <a:gd name="T70" fmla="*/ 2147483647 w 450"/>
                    <a:gd name="T71" fmla="*/ 2147483647 h 414"/>
                    <a:gd name="T72" fmla="*/ 2147483647 w 450"/>
                    <a:gd name="T73" fmla="*/ 2147483647 h 414"/>
                    <a:gd name="T74" fmla="*/ 2147483647 w 450"/>
                    <a:gd name="T75" fmla="*/ 2147483647 h 414"/>
                    <a:gd name="T76" fmla="*/ 2147483647 w 450"/>
                    <a:gd name="T77" fmla="*/ 2147483647 h 414"/>
                    <a:gd name="T78" fmla="*/ 2147483647 w 450"/>
                    <a:gd name="T79" fmla="*/ 2147483647 h 414"/>
                    <a:gd name="T80" fmla="*/ 2147483647 w 450"/>
                    <a:gd name="T81" fmla="*/ 2147483647 h 414"/>
                    <a:gd name="T82" fmla="*/ 2147483647 w 450"/>
                    <a:gd name="T83" fmla="*/ 2147483647 h 414"/>
                    <a:gd name="T84" fmla="*/ 2147483647 w 450"/>
                    <a:gd name="T85" fmla="*/ 2147483647 h 414"/>
                    <a:gd name="T86" fmla="*/ 2147483647 w 450"/>
                    <a:gd name="T87" fmla="*/ 2147483647 h 414"/>
                    <a:gd name="T88" fmla="*/ 2147483647 w 450"/>
                    <a:gd name="T89" fmla="*/ 2147483647 h 414"/>
                    <a:gd name="T90" fmla="*/ 2147483647 w 450"/>
                    <a:gd name="T91" fmla="*/ 2147483647 h 414"/>
                    <a:gd name="T92" fmla="*/ 2147483647 w 450"/>
                    <a:gd name="T93" fmla="*/ 2147483647 h 414"/>
                    <a:gd name="T94" fmla="*/ 2147483647 w 450"/>
                    <a:gd name="T95" fmla="*/ 2147483647 h 414"/>
                    <a:gd name="T96" fmla="*/ 2147483647 w 450"/>
                    <a:gd name="T97" fmla="*/ 2147483647 h 41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50"/>
                    <a:gd name="T148" fmla="*/ 0 h 414"/>
                    <a:gd name="T149" fmla="*/ 450 w 450"/>
                    <a:gd name="T150" fmla="*/ 414 h 41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50" h="414">
                      <a:moveTo>
                        <a:pt x="426" y="60"/>
                      </a:moveTo>
                      <a:lnTo>
                        <a:pt x="432" y="54"/>
                      </a:lnTo>
                      <a:lnTo>
                        <a:pt x="438" y="42"/>
                      </a:lnTo>
                      <a:lnTo>
                        <a:pt x="450" y="30"/>
                      </a:lnTo>
                      <a:lnTo>
                        <a:pt x="444" y="30"/>
                      </a:lnTo>
                      <a:lnTo>
                        <a:pt x="438" y="24"/>
                      </a:lnTo>
                      <a:lnTo>
                        <a:pt x="438" y="0"/>
                      </a:lnTo>
                      <a:lnTo>
                        <a:pt x="432" y="0"/>
                      </a:lnTo>
                      <a:lnTo>
                        <a:pt x="432" y="6"/>
                      </a:lnTo>
                      <a:lnTo>
                        <a:pt x="426" y="18"/>
                      </a:lnTo>
                      <a:lnTo>
                        <a:pt x="402" y="18"/>
                      </a:lnTo>
                      <a:lnTo>
                        <a:pt x="390" y="30"/>
                      </a:lnTo>
                      <a:lnTo>
                        <a:pt x="372" y="30"/>
                      </a:lnTo>
                      <a:lnTo>
                        <a:pt x="366" y="24"/>
                      </a:lnTo>
                      <a:lnTo>
                        <a:pt x="318" y="24"/>
                      </a:lnTo>
                      <a:lnTo>
                        <a:pt x="306" y="30"/>
                      </a:lnTo>
                      <a:lnTo>
                        <a:pt x="294" y="42"/>
                      </a:lnTo>
                      <a:lnTo>
                        <a:pt x="282" y="48"/>
                      </a:lnTo>
                      <a:lnTo>
                        <a:pt x="276" y="54"/>
                      </a:lnTo>
                      <a:lnTo>
                        <a:pt x="258" y="54"/>
                      </a:lnTo>
                      <a:lnTo>
                        <a:pt x="246" y="60"/>
                      </a:lnTo>
                      <a:lnTo>
                        <a:pt x="234" y="60"/>
                      </a:lnTo>
                      <a:lnTo>
                        <a:pt x="222" y="54"/>
                      </a:lnTo>
                      <a:lnTo>
                        <a:pt x="204" y="54"/>
                      </a:lnTo>
                      <a:lnTo>
                        <a:pt x="192" y="42"/>
                      </a:lnTo>
                      <a:lnTo>
                        <a:pt x="180" y="36"/>
                      </a:lnTo>
                      <a:lnTo>
                        <a:pt x="174" y="30"/>
                      </a:lnTo>
                      <a:lnTo>
                        <a:pt x="168" y="30"/>
                      </a:lnTo>
                      <a:lnTo>
                        <a:pt x="150" y="48"/>
                      </a:lnTo>
                      <a:lnTo>
                        <a:pt x="144" y="48"/>
                      </a:lnTo>
                      <a:lnTo>
                        <a:pt x="138" y="54"/>
                      </a:lnTo>
                      <a:lnTo>
                        <a:pt x="120" y="60"/>
                      </a:lnTo>
                      <a:lnTo>
                        <a:pt x="84" y="60"/>
                      </a:lnTo>
                      <a:lnTo>
                        <a:pt x="84" y="54"/>
                      </a:lnTo>
                      <a:lnTo>
                        <a:pt x="90" y="48"/>
                      </a:lnTo>
                      <a:lnTo>
                        <a:pt x="66" y="48"/>
                      </a:lnTo>
                      <a:lnTo>
                        <a:pt x="66" y="78"/>
                      </a:lnTo>
                      <a:lnTo>
                        <a:pt x="72" y="78"/>
                      </a:lnTo>
                      <a:lnTo>
                        <a:pt x="72" y="102"/>
                      </a:lnTo>
                      <a:lnTo>
                        <a:pt x="60" y="102"/>
                      </a:lnTo>
                      <a:lnTo>
                        <a:pt x="54" y="96"/>
                      </a:lnTo>
                      <a:lnTo>
                        <a:pt x="54" y="114"/>
                      </a:lnTo>
                      <a:lnTo>
                        <a:pt x="48" y="120"/>
                      </a:lnTo>
                      <a:lnTo>
                        <a:pt x="48" y="126"/>
                      </a:lnTo>
                      <a:lnTo>
                        <a:pt x="36" y="126"/>
                      </a:lnTo>
                      <a:lnTo>
                        <a:pt x="24" y="114"/>
                      </a:lnTo>
                      <a:lnTo>
                        <a:pt x="18" y="120"/>
                      </a:lnTo>
                      <a:lnTo>
                        <a:pt x="12" y="132"/>
                      </a:lnTo>
                      <a:lnTo>
                        <a:pt x="12" y="150"/>
                      </a:lnTo>
                      <a:lnTo>
                        <a:pt x="6" y="150"/>
                      </a:lnTo>
                      <a:lnTo>
                        <a:pt x="0" y="198"/>
                      </a:lnTo>
                      <a:lnTo>
                        <a:pt x="6" y="204"/>
                      </a:lnTo>
                      <a:lnTo>
                        <a:pt x="18" y="210"/>
                      </a:lnTo>
                      <a:lnTo>
                        <a:pt x="24" y="216"/>
                      </a:lnTo>
                      <a:lnTo>
                        <a:pt x="24" y="222"/>
                      </a:lnTo>
                      <a:lnTo>
                        <a:pt x="72" y="222"/>
                      </a:lnTo>
                      <a:lnTo>
                        <a:pt x="66" y="234"/>
                      </a:lnTo>
                      <a:lnTo>
                        <a:pt x="72" y="240"/>
                      </a:lnTo>
                      <a:lnTo>
                        <a:pt x="78" y="252"/>
                      </a:lnTo>
                      <a:lnTo>
                        <a:pt x="78" y="270"/>
                      </a:lnTo>
                      <a:lnTo>
                        <a:pt x="72" y="282"/>
                      </a:lnTo>
                      <a:lnTo>
                        <a:pt x="66" y="282"/>
                      </a:lnTo>
                      <a:lnTo>
                        <a:pt x="54" y="288"/>
                      </a:lnTo>
                      <a:lnTo>
                        <a:pt x="48" y="288"/>
                      </a:lnTo>
                      <a:lnTo>
                        <a:pt x="42" y="294"/>
                      </a:lnTo>
                      <a:lnTo>
                        <a:pt x="42" y="318"/>
                      </a:lnTo>
                      <a:lnTo>
                        <a:pt x="24" y="336"/>
                      </a:lnTo>
                      <a:lnTo>
                        <a:pt x="30" y="378"/>
                      </a:lnTo>
                      <a:lnTo>
                        <a:pt x="36" y="378"/>
                      </a:lnTo>
                      <a:lnTo>
                        <a:pt x="72" y="396"/>
                      </a:lnTo>
                      <a:lnTo>
                        <a:pt x="84" y="408"/>
                      </a:lnTo>
                      <a:lnTo>
                        <a:pt x="96" y="414"/>
                      </a:lnTo>
                      <a:lnTo>
                        <a:pt x="114" y="414"/>
                      </a:lnTo>
                      <a:lnTo>
                        <a:pt x="174" y="384"/>
                      </a:lnTo>
                      <a:lnTo>
                        <a:pt x="204" y="354"/>
                      </a:lnTo>
                      <a:lnTo>
                        <a:pt x="228" y="336"/>
                      </a:lnTo>
                      <a:lnTo>
                        <a:pt x="240" y="324"/>
                      </a:lnTo>
                      <a:lnTo>
                        <a:pt x="300" y="276"/>
                      </a:lnTo>
                      <a:lnTo>
                        <a:pt x="312" y="270"/>
                      </a:lnTo>
                      <a:lnTo>
                        <a:pt x="372" y="246"/>
                      </a:lnTo>
                      <a:lnTo>
                        <a:pt x="396" y="234"/>
                      </a:lnTo>
                      <a:lnTo>
                        <a:pt x="402" y="228"/>
                      </a:lnTo>
                      <a:lnTo>
                        <a:pt x="402" y="222"/>
                      </a:lnTo>
                      <a:lnTo>
                        <a:pt x="384" y="204"/>
                      </a:lnTo>
                      <a:lnTo>
                        <a:pt x="384" y="198"/>
                      </a:lnTo>
                      <a:lnTo>
                        <a:pt x="390" y="180"/>
                      </a:lnTo>
                      <a:lnTo>
                        <a:pt x="396" y="168"/>
                      </a:lnTo>
                      <a:lnTo>
                        <a:pt x="396" y="138"/>
                      </a:lnTo>
                      <a:lnTo>
                        <a:pt x="390" y="126"/>
                      </a:lnTo>
                      <a:lnTo>
                        <a:pt x="390" y="114"/>
                      </a:lnTo>
                      <a:lnTo>
                        <a:pt x="384" y="108"/>
                      </a:lnTo>
                      <a:lnTo>
                        <a:pt x="378" y="96"/>
                      </a:lnTo>
                      <a:lnTo>
                        <a:pt x="378" y="84"/>
                      </a:lnTo>
                      <a:lnTo>
                        <a:pt x="384" y="72"/>
                      </a:lnTo>
                      <a:lnTo>
                        <a:pt x="390" y="66"/>
                      </a:lnTo>
                      <a:lnTo>
                        <a:pt x="402" y="66"/>
                      </a:lnTo>
                      <a:lnTo>
                        <a:pt x="414" y="60"/>
                      </a:lnTo>
                      <a:lnTo>
                        <a:pt x="426" y="6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1" name="Sri Lanka" descr="© INSCALE GmbH, 15.06.2010"/>
                <p:cNvSpPr>
                  <a:spLocks/>
                </p:cNvSpPr>
                <p:nvPr/>
              </p:nvSpPr>
              <p:spPr bwMode="auto">
                <a:xfrm>
                  <a:off x="4099" y="2112"/>
                  <a:ext cx="44" cy="78"/>
                </a:xfrm>
                <a:custGeom>
                  <a:avLst/>
                  <a:gdLst>
                    <a:gd name="T0" fmla="*/ 2147483647 w 174"/>
                    <a:gd name="T1" fmla="*/ 2147483647 h 306"/>
                    <a:gd name="T2" fmla="*/ 2147483647 w 174"/>
                    <a:gd name="T3" fmla="*/ 0 h 306"/>
                    <a:gd name="T4" fmla="*/ 2147483647 w 174"/>
                    <a:gd name="T5" fmla="*/ 0 h 306"/>
                    <a:gd name="T6" fmla="*/ 2147483647 w 174"/>
                    <a:gd name="T7" fmla="*/ 2147483647 h 306"/>
                    <a:gd name="T8" fmla="*/ 2147483647 w 174"/>
                    <a:gd name="T9" fmla="*/ 2147483647 h 306"/>
                    <a:gd name="T10" fmla="*/ 2147483647 w 174"/>
                    <a:gd name="T11" fmla="*/ 2147483647 h 306"/>
                    <a:gd name="T12" fmla="*/ 2147483647 w 174"/>
                    <a:gd name="T13" fmla="*/ 2147483647 h 306"/>
                    <a:gd name="T14" fmla="*/ 2147483647 w 174"/>
                    <a:gd name="T15" fmla="*/ 2147483647 h 306"/>
                    <a:gd name="T16" fmla="*/ 2147483647 w 174"/>
                    <a:gd name="T17" fmla="*/ 2147483647 h 306"/>
                    <a:gd name="T18" fmla="*/ 2147483647 w 174"/>
                    <a:gd name="T19" fmla="*/ 2147483647 h 306"/>
                    <a:gd name="T20" fmla="*/ 2147483647 w 174"/>
                    <a:gd name="T21" fmla="*/ 2147483647 h 306"/>
                    <a:gd name="T22" fmla="*/ 2147483647 w 174"/>
                    <a:gd name="T23" fmla="*/ 2147483647 h 306"/>
                    <a:gd name="T24" fmla="*/ 2147483647 w 174"/>
                    <a:gd name="T25" fmla="*/ 2147483647 h 306"/>
                    <a:gd name="T26" fmla="*/ 2147483647 w 174"/>
                    <a:gd name="T27" fmla="*/ 2147483647 h 306"/>
                    <a:gd name="T28" fmla="*/ 2147483647 w 174"/>
                    <a:gd name="T29" fmla="*/ 2147483647 h 306"/>
                    <a:gd name="T30" fmla="*/ 2147483647 w 174"/>
                    <a:gd name="T31" fmla="*/ 2147483647 h 306"/>
                    <a:gd name="T32" fmla="*/ 2147483647 w 174"/>
                    <a:gd name="T33" fmla="*/ 2147483647 h 306"/>
                    <a:gd name="T34" fmla="*/ 2147483647 w 174"/>
                    <a:gd name="T35" fmla="*/ 2147483647 h 306"/>
                    <a:gd name="T36" fmla="*/ 2147483647 w 174"/>
                    <a:gd name="T37" fmla="*/ 2147483647 h 306"/>
                    <a:gd name="T38" fmla="*/ 2147483647 w 174"/>
                    <a:gd name="T39" fmla="*/ 2147483647 h 306"/>
                    <a:gd name="T40" fmla="*/ 0 w 174"/>
                    <a:gd name="T41" fmla="*/ 2147483647 h 306"/>
                    <a:gd name="T42" fmla="*/ 0 w 174"/>
                    <a:gd name="T43" fmla="*/ 2147483647 h 306"/>
                    <a:gd name="T44" fmla="*/ 2147483647 w 174"/>
                    <a:gd name="T45" fmla="*/ 2147483647 h 306"/>
                    <a:gd name="T46" fmla="*/ 2147483647 w 174"/>
                    <a:gd name="T47" fmla="*/ 2147483647 h 306"/>
                    <a:gd name="T48" fmla="*/ 2147483647 w 174"/>
                    <a:gd name="T49" fmla="*/ 2147483647 h 306"/>
                    <a:gd name="T50" fmla="*/ 2147483647 w 174"/>
                    <a:gd name="T51" fmla="*/ 2147483647 h 306"/>
                    <a:gd name="T52" fmla="*/ 2147483647 w 174"/>
                    <a:gd name="T53" fmla="*/ 2147483647 h 306"/>
                    <a:gd name="T54" fmla="*/ 0 w 174"/>
                    <a:gd name="T55" fmla="*/ 2147483647 h 306"/>
                    <a:gd name="T56" fmla="*/ 2147483647 w 174"/>
                    <a:gd name="T57" fmla="*/ 2147483647 h 306"/>
                    <a:gd name="T58" fmla="*/ 2147483647 w 174"/>
                    <a:gd name="T59" fmla="*/ 2147483647 h 30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4"/>
                    <a:gd name="T91" fmla="*/ 0 h 306"/>
                    <a:gd name="T92" fmla="*/ 174 w 174"/>
                    <a:gd name="T93" fmla="*/ 306 h 30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4" h="306">
                      <a:moveTo>
                        <a:pt x="24" y="6"/>
                      </a:moveTo>
                      <a:lnTo>
                        <a:pt x="36" y="0"/>
                      </a:lnTo>
                      <a:lnTo>
                        <a:pt x="48" y="0"/>
                      </a:lnTo>
                      <a:lnTo>
                        <a:pt x="66" y="6"/>
                      </a:lnTo>
                      <a:lnTo>
                        <a:pt x="78" y="12"/>
                      </a:lnTo>
                      <a:lnTo>
                        <a:pt x="114" y="66"/>
                      </a:lnTo>
                      <a:lnTo>
                        <a:pt x="132" y="84"/>
                      </a:lnTo>
                      <a:lnTo>
                        <a:pt x="126" y="120"/>
                      </a:lnTo>
                      <a:lnTo>
                        <a:pt x="150" y="114"/>
                      </a:lnTo>
                      <a:lnTo>
                        <a:pt x="156" y="168"/>
                      </a:lnTo>
                      <a:lnTo>
                        <a:pt x="162" y="174"/>
                      </a:lnTo>
                      <a:lnTo>
                        <a:pt x="168" y="198"/>
                      </a:lnTo>
                      <a:lnTo>
                        <a:pt x="174" y="228"/>
                      </a:lnTo>
                      <a:lnTo>
                        <a:pt x="174" y="258"/>
                      </a:lnTo>
                      <a:lnTo>
                        <a:pt x="156" y="276"/>
                      </a:lnTo>
                      <a:lnTo>
                        <a:pt x="120" y="294"/>
                      </a:lnTo>
                      <a:lnTo>
                        <a:pt x="84" y="306"/>
                      </a:lnTo>
                      <a:lnTo>
                        <a:pt x="48" y="306"/>
                      </a:lnTo>
                      <a:lnTo>
                        <a:pt x="24" y="282"/>
                      </a:lnTo>
                      <a:lnTo>
                        <a:pt x="12" y="240"/>
                      </a:lnTo>
                      <a:lnTo>
                        <a:pt x="0" y="192"/>
                      </a:lnTo>
                      <a:lnTo>
                        <a:pt x="0" y="156"/>
                      </a:lnTo>
                      <a:lnTo>
                        <a:pt x="12" y="138"/>
                      </a:lnTo>
                      <a:lnTo>
                        <a:pt x="18" y="132"/>
                      </a:lnTo>
                      <a:lnTo>
                        <a:pt x="24" y="120"/>
                      </a:lnTo>
                      <a:lnTo>
                        <a:pt x="30" y="102"/>
                      </a:lnTo>
                      <a:lnTo>
                        <a:pt x="30" y="78"/>
                      </a:lnTo>
                      <a:lnTo>
                        <a:pt x="0" y="36"/>
                      </a:lnTo>
                      <a:lnTo>
                        <a:pt x="24" y="36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2" name="Saudi Arabia" descr="© INSCALE GmbH, 15.06.2010"/>
                <p:cNvSpPr>
                  <a:spLocks/>
                </p:cNvSpPr>
                <p:nvPr/>
              </p:nvSpPr>
              <p:spPr bwMode="auto">
                <a:xfrm>
                  <a:off x="3269" y="1647"/>
                  <a:ext cx="380" cy="326"/>
                </a:xfrm>
                <a:custGeom>
                  <a:avLst/>
                  <a:gdLst>
                    <a:gd name="T0" fmla="*/ 2147483647 w 1488"/>
                    <a:gd name="T1" fmla="*/ 2147483647 h 1278"/>
                    <a:gd name="T2" fmla="*/ 2147483647 w 1488"/>
                    <a:gd name="T3" fmla="*/ 2147483647 h 1278"/>
                    <a:gd name="T4" fmla="*/ 2147483647 w 1488"/>
                    <a:gd name="T5" fmla="*/ 2147483647 h 1278"/>
                    <a:gd name="T6" fmla="*/ 2147483647 w 1488"/>
                    <a:gd name="T7" fmla="*/ 2147483647 h 1278"/>
                    <a:gd name="T8" fmla="*/ 2147483647 w 1488"/>
                    <a:gd name="T9" fmla="*/ 2147483647 h 1278"/>
                    <a:gd name="T10" fmla="*/ 2147483647 w 1488"/>
                    <a:gd name="T11" fmla="*/ 2147483647 h 1278"/>
                    <a:gd name="T12" fmla="*/ 2147483647 w 1488"/>
                    <a:gd name="T13" fmla="*/ 2147483647 h 1278"/>
                    <a:gd name="T14" fmla="*/ 2147483647 w 1488"/>
                    <a:gd name="T15" fmla="*/ 2147483647 h 1278"/>
                    <a:gd name="T16" fmla="*/ 2147483647 w 1488"/>
                    <a:gd name="T17" fmla="*/ 2147483647 h 1278"/>
                    <a:gd name="T18" fmla="*/ 2147483647 w 1488"/>
                    <a:gd name="T19" fmla="*/ 2147483647 h 1278"/>
                    <a:gd name="T20" fmla="*/ 2147483647 w 1488"/>
                    <a:gd name="T21" fmla="*/ 2147483647 h 1278"/>
                    <a:gd name="T22" fmla="*/ 2147483647 w 1488"/>
                    <a:gd name="T23" fmla="*/ 2147483647 h 1278"/>
                    <a:gd name="T24" fmla="*/ 2147483647 w 1488"/>
                    <a:gd name="T25" fmla="*/ 2147483647 h 1278"/>
                    <a:gd name="T26" fmla="*/ 2147483647 w 1488"/>
                    <a:gd name="T27" fmla="*/ 2147483647 h 1278"/>
                    <a:gd name="T28" fmla="*/ 2147483647 w 1488"/>
                    <a:gd name="T29" fmla="*/ 2147483647 h 1278"/>
                    <a:gd name="T30" fmla="*/ 2147483647 w 1488"/>
                    <a:gd name="T31" fmla="*/ 2147483647 h 1278"/>
                    <a:gd name="T32" fmla="*/ 2147483647 w 1488"/>
                    <a:gd name="T33" fmla="*/ 2147483647 h 1278"/>
                    <a:gd name="T34" fmla="*/ 2147483647 w 1488"/>
                    <a:gd name="T35" fmla="*/ 2147483647 h 1278"/>
                    <a:gd name="T36" fmla="*/ 2147483647 w 1488"/>
                    <a:gd name="T37" fmla="*/ 2147483647 h 1278"/>
                    <a:gd name="T38" fmla="*/ 2147483647 w 1488"/>
                    <a:gd name="T39" fmla="*/ 0 h 1278"/>
                    <a:gd name="T40" fmla="*/ 2147483647 w 1488"/>
                    <a:gd name="T41" fmla="*/ 2147483647 h 1278"/>
                    <a:gd name="T42" fmla="*/ 2147483647 w 1488"/>
                    <a:gd name="T43" fmla="*/ 2147483647 h 1278"/>
                    <a:gd name="T44" fmla="*/ 2147483647 w 1488"/>
                    <a:gd name="T45" fmla="*/ 2147483647 h 1278"/>
                    <a:gd name="T46" fmla="*/ 2147483647 w 1488"/>
                    <a:gd name="T47" fmla="*/ 2147483647 h 1278"/>
                    <a:gd name="T48" fmla="*/ 2147483647 w 1488"/>
                    <a:gd name="T49" fmla="*/ 2147483647 h 1278"/>
                    <a:gd name="T50" fmla="*/ 2147483647 w 1488"/>
                    <a:gd name="T51" fmla="*/ 2147483647 h 1278"/>
                    <a:gd name="T52" fmla="*/ 2147483647 w 1488"/>
                    <a:gd name="T53" fmla="*/ 2147483647 h 1278"/>
                    <a:gd name="T54" fmla="*/ 2147483647 w 1488"/>
                    <a:gd name="T55" fmla="*/ 2147483647 h 1278"/>
                    <a:gd name="T56" fmla="*/ 2147483647 w 1488"/>
                    <a:gd name="T57" fmla="*/ 2147483647 h 1278"/>
                    <a:gd name="T58" fmla="*/ 2147483647 w 1488"/>
                    <a:gd name="T59" fmla="*/ 2147483647 h 1278"/>
                    <a:gd name="T60" fmla="*/ 2147483647 w 1488"/>
                    <a:gd name="T61" fmla="*/ 2147483647 h 1278"/>
                    <a:gd name="T62" fmla="*/ 0 w 1488"/>
                    <a:gd name="T63" fmla="*/ 2147483647 h 1278"/>
                    <a:gd name="T64" fmla="*/ 2147483647 w 1488"/>
                    <a:gd name="T65" fmla="*/ 2147483647 h 1278"/>
                    <a:gd name="T66" fmla="*/ 2147483647 w 1488"/>
                    <a:gd name="T67" fmla="*/ 2147483647 h 1278"/>
                    <a:gd name="T68" fmla="*/ 2147483647 w 1488"/>
                    <a:gd name="T69" fmla="*/ 2147483647 h 1278"/>
                    <a:gd name="T70" fmla="*/ 2147483647 w 1488"/>
                    <a:gd name="T71" fmla="*/ 2147483647 h 1278"/>
                    <a:gd name="T72" fmla="*/ 2147483647 w 1488"/>
                    <a:gd name="T73" fmla="*/ 2147483647 h 1278"/>
                    <a:gd name="T74" fmla="*/ 2147483647 w 1488"/>
                    <a:gd name="T75" fmla="*/ 2147483647 h 1278"/>
                    <a:gd name="T76" fmla="*/ 2147483647 w 1488"/>
                    <a:gd name="T77" fmla="*/ 2147483647 h 1278"/>
                    <a:gd name="T78" fmla="*/ 2147483647 w 1488"/>
                    <a:gd name="T79" fmla="*/ 2147483647 h 1278"/>
                    <a:gd name="T80" fmla="*/ 2147483647 w 1488"/>
                    <a:gd name="T81" fmla="*/ 2147483647 h 1278"/>
                    <a:gd name="T82" fmla="*/ 2147483647 w 1488"/>
                    <a:gd name="T83" fmla="*/ 2147483647 h 1278"/>
                    <a:gd name="T84" fmla="*/ 2147483647 w 1488"/>
                    <a:gd name="T85" fmla="*/ 2147483647 h 1278"/>
                    <a:gd name="T86" fmla="*/ 2147483647 w 1488"/>
                    <a:gd name="T87" fmla="*/ 2147483647 h 1278"/>
                    <a:gd name="T88" fmla="*/ 2147483647 w 1488"/>
                    <a:gd name="T89" fmla="*/ 2147483647 h 1278"/>
                    <a:gd name="T90" fmla="*/ 2147483647 w 1488"/>
                    <a:gd name="T91" fmla="*/ 2147483647 h 1278"/>
                    <a:gd name="T92" fmla="*/ 2147483647 w 1488"/>
                    <a:gd name="T93" fmla="*/ 2147483647 h 1278"/>
                    <a:gd name="T94" fmla="*/ 2147483647 w 1488"/>
                    <a:gd name="T95" fmla="*/ 2147483647 h 1278"/>
                    <a:gd name="T96" fmla="*/ 2147483647 w 1488"/>
                    <a:gd name="T97" fmla="*/ 2147483647 h 1278"/>
                    <a:gd name="T98" fmla="*/ 2147483647 w 1488"/>
                    <a:gd name="T99" fmla="*/ 2147483647 h 1278"/>
                    <a:gd name="T100" fmla="*/ 2147483647 w 1488"/>
                    <a:gd name="T101" fmla="*/ 2147483647 h 1278"/>
                    <a:gd name="T102" fmla="*/ 2147483647 w 1488"/>
                    <a:gd name="T103" fmla="*/ 2147483647 h 1278"/>
                    <a:gd name="T104" fmla="*/ 2147483647 w 1488"/>
                    <a:gd name="T105" fmla="*/ 2147483647 h 1278"/>
                    <a:gd name="T106" fmla="*/ 2147483647 w 1488"/>
                    <a:gd name="T107" fmla="*/ 2147483647 h 1278"/>
                    <a:gd name="T108" fmla="*/ 2147483647 w 1488"/>
                    <a:gd name="T109" fmla="*/ 2147483647 h 1278"/>
                    <a:gd name="T110" fmla="*/ 2147483647 w 1488"/>
                    <a:gd name="T111" fmla="*/ 2147483647 h 1278"/>
                    <a:gd name="T112" fmla="*/ 2147483647 w 1488"/>
                    <a:gd name="T113" fmla="*/ 2147483647 h 1278"/>
                    <a:gd name="T114" fmla="*/ 2147483647 w 1488"/>
                    <a:gd name="T115" fmla="*/ 2147483647 h 1278"/>
                    <a:gd name="T116" fmla="*/ 2147483647 w 1488"/>
                    <a:gd name="T117" fmla="*/ 2147483647 h 12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488"/>
                    <a:gd name="T178" fmla="*/ 0 h 1278"/>
                    <a:gd name="T179" fmla="*/ 1488 w 1488"/>
                    <a:gd name="T180" fmla="*/ 1278 h 12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488" h="1278">
                      <a:moveTo>
                        <a:pt x="1464" y="792"/>
                      </a:moveTo>
                      <a:lnTo>
                        <a:pt x="1464" y="780"/>
                      </a:lnTo>
                      <a:lnTo>
                        <a:pt x="1458" y="774"/>
                      </a:lnTo>
                      <a:lnTo>
                        <a:pt x="1416" y="768"/>
                      </a:lnTo>
                      <a:lnTo>
                        <a:pt x="1320" y="756"/>
                      </a:lnTo>
                      <a:lnTo>
                        <a:pt x="1284" y="750"/>
                      </a:lnTo>
                      <a:lnTo>
                        <a:pt x="1266" y="750"/>
                      </a:lnTo>
                      <a:lnTo>
                        <a:pt x="1260" y="738"/>
                      </a:lnTo>
                      <a:lnTo>
                        <a:pt x="1248" y="732"/>
                      </a:lnTo>
                      <a:lnTo>
                        <a:pt x="1242" y="720"/>
                      </a:lnTo>
                      <a:lnTo>
                        <a:pt x="1218" y="696"/>
                      </a:lnTo>
                      <a:lnTo>
                        <a:pt x="1206" y="672"/>
                      </a:lnTo>
                      <a:lnTo>
                        <a:pt x="1188" y="654"/>
                      </a:lnTo>
                      <a:lnTo>
                        <a:pt x="1188" y="642"/>
                      </a:lnTo>
                      <a:lnTo>
                        <a:pt x="1182" y="636"/>
                      </a:lnTo>
                      <a:lnTo>
                        <a:pt x="1182" y="618"/>
                      </a:lnTo>
                      <a:lnTo>
                        <a:pt x="1176" y="624"/>
                      </a:lnTo>
                      <a:lnTo>
                        <a:pt x="1164" y="612"/>
                      </a:lnTo>
                      <a:lnTo>
                        <a:pt x="1146" y="612"/>
                      </a:lnTo>
                      <a:lnTo>
                        <a:pt x="1140" y="600"/>
                      </a:lnTo>
                      <a:lnTo>
                        <a:pt x="1134" y="594"/>
                      </a:lnTo>
                      <a:lnTo>
                        <a:pt x="1128" y="582"/>
                      </a:lnTo>
                      <a:lnTo>
                        <a:pt x="1122" y="564"/>
                      </a:lnTo>
                      <a:lnTo>
                        <a:pt x="1116" y="552"/>
                      </a:lnTo>
                      <a:lnTo>
                        <a:pt x="1116" y="540"/>
                      </a:lnTo>
                      <a:lnTo>
                        <a:pt x="1110" y="534"/>
                      </a:lnTo>
                      <a:lnTo>
                        <a:pt x="1098" y="528"/>
                      </a:lnTo>
                      <a:lnTo>
                        <a:pt x="1086" y="516"/>
                      </a:lnTo>
                      <a:lnTo>
                        <a:pt x="1074" y="510"/>
                      </a:lnTo>
                      <a:lnTo>
                        <a:pt x="1068" y="498"/>
                      </a:lnTo>
                      <a:lnTo>
                        <a:pt x="1068" y="462"/>
                      </a:lnTo>
                      <a:lnTo>
                        <a:pt x="1062" y="450"/>
                      </a:lnTo>
                      <a:lnTo>
                        <a:pt x="1062" y="438"/>
                      </a:lnTo>
                      <a:lnTo>
                        <a:pt x="1050" y="426"/>
                      </a:lnTo>
                      <a:lnTo>
                        <a:pt x="1002" y="402"/>
                      </a:lnTo>
                      <a:lnTo>
                        <a:pt x="996" y="396"/>
                      </a:lnTo>
                      <a:lnTo>
                        <a:pt x="990" y="384"/>
                      </a:lnTo>
                      <a:lnTo>
                        <a:pt x="990" y="360"/>
                      </a:lnTo>
                      <a:lnTo>
                        <a:pt x="972" y="342"/>
                      </a:lnTo>
                      <a:lnTo>
                        <a:pt x="966" y="330"/>
                      </a:lnTo>
                      <a:lnTo>
                        <a:pt x="960" y="324"/>
                      </a:lnTo>
                      <a:lnTo>
                        <a:pt x="960" y="300"/>
                      </a:lnTo>
                      <a:lnTo>
                        <a:pt x="954" y="300"/>
                      </a:lnTo>
                      <a:lnTo>
                        <a:pt x="948" y="294"/>
                      </a:lnTo>
                      <a:lnTo>
                        <a:pt x="882" y="294"/>
                      </a:lnTo>
                      <a:lnTo>
                        <a:pt x="876" y="288"/>
                      </a:lnTo>
                      <a:lnTo>
                        <a:pt x="876" y="252"/>
                      </a:lnTo>
                      <a:lnTo>
                        <a:pt x="852" y="246"/>
                      </a:lnTo>
                      <a:lnTo>
                        <a:pt x="804" y="246"/>
                      </a:lnTo>
                      <a:lnTo>
                        <a:pt x="750" y="240"/>
                      </a:lnTo>
                      <a:lnTo>
                        <a:pt x="684" y="240"/>
                      </a:lnTo>
                      <a:lnTo>
                        <a:pt x="492" y="96"/>
                      </a:lnTo>
                      <a:lnTo>
                        <a:pt x="480" y="90"/>
                      </a:lnTo>
                      <a:lnTo>
                        <a:pt x="474" y="84"/>
                      </a:lnTo>
                      <a:lnTo>
                        <a:pt x="426" y="60"/>
                      </a:lnTo>
                      <a:lnTo>
                        <a:pt x="414" y="48"/>
                      </a:lnTo>
                      <a:lnTo>
                        <a:pt x="402" y="42"/>
                      </a:lnTo>
                      <a:lnTo>
                        <a:pt x="372" y="12"/>
                      </a:lnTo>
                      <a:lnTo>
                        <a:pt x="306" y="12"/>
                      </a:lnTo>
                      <a:lnTo>
                        <a:pt x="294" y="0"/>
                      </a:lnTo>
                      <a:lnTo>
                        <a:pt x="288" y="6"/>
                      </a:lnTo>
                      <a:lnTo>
                        <a:pt x="276" y="12"/>
                      </a:lnTo>
                      <a:lnTo>
                        <a:pt x="270" y="12"/>
                      </a:lnTo>
                      <a:lnTo>
                        <a:pt x="264" y="18"/>
                      </a:lnTo>
                      <a:lnTo>
                        <a:pt x="252" y="24"/>
                      </a:lnTo>
                      <a:lnTo>
                        <a:pt x="210" y="24"/>
                      </a:lnTo>
                      <a:lnTo>
                        <a:pt x="198" y="48"/>
                      </a:lnTo>
                      <a:lnTo>
                        <a:pt x="132" y="48"/>
                      </a:lnTo>
                      <a:lnTo>
                        <a:pt x="120" y="54"/>
                      </a:lnTo>
                      <a:lnTo>
                        <a:pt x="108" y="54"/>
                      </a:lnTo>
                      <a:lnTo>
                        <a:pt x="108" y="60"/>
                      </a:lnTo>
                      <a:lnTo>
                        <a:pt x="132" y="60"/>
                      </a:lnTo>
                      <a:lnTo>
                        <a:pt x="144" y="66"/>
                      </a:lnTo>
                      <a:lnTo>
                        <a:pt x="156" y="66"/>
                      </a:lnTo>
                      <a:lnTo>
                        <a:pt x="180" y="90"/>
                      </a:lnTo>
                      <a:lnTo>
                        <a:pt x="192" y="114"/>
                      </a:lnTo>
                      <a:lnTo>
                        <a:pt x="198" y="120"/>
                      </a:lnTo>
                      <a:lnTo>
                        <a:pt x="198" y="132"/>
                      </a:lnTo>
                      <a:lnTo>
                        <a:pt x="192" y="138"/>
                      </a:lnTo>
                      <a:lnTo>
                        <a:pt x="192" y="150"/>
                      </a:lnTo>
                      <a:lnTo>
                        <a:pt x="186" y="156"/>
                      </a:lnTo>
                      <a:lnTo>
                        <a:pt x="180" y="168"/>
                      </a:lnTo>
                      <a:lnTo>
                        <a:pt x="174" y="174"/>
                      </a:lnTo>
                      <a:lnTo>
                        <a:pt x="162" y="180"/>
                      </a:lnTo>
                      <a:lnTo>
                        <a:pt x="150" y="180"/>
                      </a:lnTo>
                      <a:lnTo>
                        <a:pt x="138" y="186"/>
                      </a:lnTo>
                      <a:lnTo>
                        <a:pt x="132" y="186"/>
                      </a:lnTo>
                      <a:lnTo>
                        <a:pt x="120" y="198"/>
                      </a:lnTo>
                      <a:lnTo>
                        <a:pt x="120" y="210"/>
                      </a:lnTo>
                      <a:lnTo>
                        <a:pt x="108" y="234"/>
                      </a:lnTo>
                      <a:lnTo>
                        <a:pt x="96" y="246"/>
                      </a:lnTo>
                      <a:lnTo>
                        <a:pt x="60" y="246"/>
                      </a:lnTo>
                      <a:lnTo>
                        <a:pt x="36" y="234"/>
                      </a:lnTo>
                      <a:lnTo>
                        <a:pt x="6" y="234"/>
                      </a:lnTo>
                      <a:lnTo>
                        <a:pt x="6" y="264"/>
                      </a:lnTo>
                      <a:lnTo>
                        <a:pt x="0" y="306"/>
                      </a:lnTo>
                      <a:lnTo>
                        <a:pt x="0" y="348"/>
                      </a:lnTo>
                      <a:lnTo>
                        <a:pt x="6" y="372"/>
                      </a:lnTo>
                      <a:lnTo>
                        <a:pt x="24" y="378"/>
                      </a:lnTo>
                      <a:lnTo>
                        <a:pt x="36" y="390"/>
                      </a:lnTo>
                      <a:lnTo>
                        <a:pt x="54" y="390"/>
                      </a:lnTo>
                      <a:lnTo>
                        <a:pt x="72" y="408"/>
                      </a:lnTo>
                      <a:lnTo>
                        <a:pt x="90" y="438"/>
                      </a:lnTo>
                      <a:lnTo>
                        <a:pt x="102" y="474"/>
                      </a:lnTo>
                      <a:lnTo>
                        <a:pt x="120" y="504"/>
                      </a:lnTo>
                      <a:lnTo>
                        <a:pt x="132" y="516"/>
                      </a:lnTo>
                      <a:lnTo>
                        <a:pt x="150" y="528"/>
                      </a:lnTo>
                      <a:lnTo>
                        <a:pt x="162" y="540"/>
                      </a:lnTo>
                      <a:lnTo>
                        <a:pt x="174" y="558"/>
                      </a:lnTo>
                      <a:lnTo>
                        <a:pt x="180" y="570"/>
                      </a:lnTo>
                      <a:lnTo>
                        <a:pt x="186" y="594"/>
                      </a:lnTo>
                      <a:lnTo>
                        <a:pt x="192" y="612"/>
                      </a:lnTo>
                      <a:lnTo>
                        <a:pt x="198" y="636"/>
                      </a:lnTo>
                      <a:lnTo>
                        <a:pt x="210" y="648"/>
                      </a:lnTo>
                      <a:lnTo>
                        <a:pt x="234" y="660"/>
                      </a:lnTo>
                      <a:lnTo>
                        <a:pt x="264" y="660"/>
                      </a:lnTo>
                      <a:lnTo>
                        <a:pt x="282" y="666"/>
                      </a:lnTo>
                      <a:lnTo>
                        <a:pt x="294" y="678"/>
                      </a:lnTo>
                      <a:lnTo>
                        <a:pt x="312" y="708"/>
                      </a:lnTo>
                      <a:lnTo>
                        <a:pt x="330" y="756"/>
                      </a:lnTo>
                      <a:lnTo>
                        <a:pt x="336" y="804"/>
                      </a:lnTo>
                      <a:lnTo>
                        <a:pt x="342" y="840"/>
                      </a:lnTo>
                      <a:lnTo>
                        <a:pt x="348" y="870"/>
                      </a:lnTo>
                      <a:lnTo>
                        <a:pt x="366" y="906"/>
                      </a:lnTo>
                      <a:lnTo>
                        <a:pt x="384" y="924"/>
                      </a:lnTo>
                      <a:lnTo>
                        <a:pt x="390" y="936"/>
                      </a:lnTo>
                      <a:lnTo>
                        <a:pt x="414" y="936"/>
                      </a:lnTo>
                      <a:lnTo>
                        <a:pt x="438" y="948"/>
                      </a:lnTo>
                      <a:lnTo>
                        <a:pt x="456" y="972"/>
                      </a:lnTo>
                      <a:lnTo>
                        <a:pt x="480" y="1008"/>
                      </a:lnTo>
                      <a:lnTo>
                        <a:pt x="504" y="1056"/>
                      </a:lnTo>
                      <a:lnTo>
                        <a:pt x="552" y="1128"/>
                      </a:lnTo>
                      <a:lnTo>
                        <a:pt x="582" y="1170"/>
                      </a:lnTo>
                      <a:lnTo>
                        <a:pt x="606" y="1206"/>
                      </a:lnTo>
                      <a:lnTo>
                        <a:pt x="618" y="1236"/>
                      </a:lnTo>
                      <a:lnTo>
                        <a:pt x="618" y="1266"/>
                      </a:lnTo>
                      <a:lnTo>
                        <a:pt x="612" y="1278"/>
                      </a:lnTo>
                      <a:lnTo>
                        <a:pt x="624" y="1266"/>
                      </a:lnTo>
                      <a:lnTo>
                        <a:pt x="630" y="1254"/>
                      </a:lnTo>
                      <a:lnTo>
                        <a:pt x="636" y="1248"/>
                      </a:lnTo>
                      <a:lnTo>
                        <a:pt x="636" y="1200"/>
                      </a:lnTo>
                      <a:lnTo>
                        <a:pt x="642" y="1188"/>
                      </a:lnTo>
                      <a:lnTo>
                        <a:pt x="648" y="1182"/>
                      </a:lnTo>
                      <a:lnTo>
                        <a:pt x="654" y="1182"/>
                      </a:lnTo>
                      <a:lnTo>
                        <a:pt x="672" y="1200"/>
                      </a:lnTo>
                      <a:lnTo>
                        <a:pt x="696" y="1194"/>
                      </a:lnTo>
                      <a:lnTo>
                        <a:pt x="702" y="1188"/>
                      </a:lnTo>
                      <a:lnTo>
                        <a:pt x="792" y="1188"/>
                      </a:lnTo>
                      <a:lnTo>
                        <a:pt x="804" y="1194"/>
                      </a:lnTo>
                      <a:lnTo>
                        <a:pt x="810" y="1200"/>
                      </a:lnTo>
                      <a:lnTo>
                        <a:pt x="888" y="1200"/>
                      </a:lnTo>
                      <a:lnTo>
                        <a:pt x="894" y="1206"/>
                      </a:lnTo>
                      <a:lnTo>
                        <a:pt x="900" y="1218"/>
                      </a:lnTo>
                      <a:lnTo>
                        <a:pt x="912" y="1224"/>
                      </a:lnTo>
                      <a:lnTo>
                        <a:pt x="924" y="1224"/>
                      </a:lnTo>
                      <a:lnTo>
                        <a:pt x="930" y="1212"/>
                      </a:lnTo>
                      <a:lnTo>
                        <a:pt x="936" y="1206"/>
                      </a:lnTo>
                      <a:lnTo>
                        <a:pt x="936" y="1188"/>
                      </a:lnTo>
                      <a:lnTo>
                        <a:pt x="942" y="1176"/>
                      </a:lnTo>
                      <a:lnTo>
                        <a:pt x="948" y="1170"/>
                      </a:lnTo>
                      <a:lnTo>
                        <a:pt x="954" y="1158"/>
                      </a:lnTo>
                      <a:lnTo>
                        <a:pt x="966" y="1146"/>
                      </a:lnTo>
                      <a:lnTo>
                        <a:pt x="972" y="1134"/>
                      </a:lnTo>
                      <a:lnTo>
                        <a:pt x="990" y="1116"/>
                      </a:lnTo>
                      <a:lnTo>
                        <a:pt x="1020" y="1098"/>
                      </a:lnTo>
                      <a:lnTo>
                        <a:pt x="1050" y="1092"/>
                      </a:lnTo>
                      <a:lnTo>
                        <a:pt x="1068" y="1086"/>
                      </a:lnTo>
                      <a:lnTo>
                        <a:pt x="1092" y="1086"/>
                      </a:lnTo>
                      <a:lnTo>
                        <a:pt x="1140" y="1080"/>
                      </a:lnTo>
                      <a:lnTo>
                        <a:pt x="1188" y="1068"/>
                      </a:lnTo>
                      <a:lnTo>
                        <a:pt x="1230" y="1062"/>
                      </a:lnTo>
                      <a:lnTo>
                        <a:pt x="1248" y="1062"/>
                      </a:lnTo>
                      <a:lnTo>
                        <a:pt x="1452" y="990"/>
                      </a:lnTo>
                      <a:lnTo>
                        <a:pt x="1488" y="816"/>
                      </a:lnTo>
                      <a:lnTo>
                        <a:pt x="1482" y="810"/>
                      </a:lnTo>
                      <a:lnTo>
                        <a:pt x="1470" y="804"/>
                      </a:lnTo>
                      <a:lnTo>
                        <a:pt x="1464" y="798"/>
                      </a:lnTo>
                      <a:lnTo>
                        <a:pt x="1464" y="79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3" name="Russia (Urup,Simushir)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5061" y="1103"/>
                  <a:ext cx="77" cy="306"/>
                </a:xfrm>
                <a:custGeom>
                  <a:avLst/>
                  <a:gdLst>
                    <a:gd name="T0" fmla="*/ 0 w 300"/>
                    <a:gd name="T1" fmla="*/ 2147483647 h 1194"/>
                    <a:gd name="T2" fmla="*/ 2147483647 w 300"/>
                    <a:gd name="T3" fmla="*/ 2147483647 h 1194"/>
                    <a:gd name="T4" fmla="*/ 2147483647 w 300"/>
                    <a:gd name="T5" fmla="*/ 2147483647 h 1194"/>
                    <a:gd name="T6" fmla="*/ 2147483647 w 300"/>
                    <a:gd name="T7" fmla="*/ 2147483647 h 1194"/>
                    <a:gd name="T8" fmla="*/ 0 w 300"/>
                    <a:gd name="T9" fmla="*/ 2147483647 h 1194"/>
                    <a:gd name="T10" fmla="*/ 2147483647 w 300"/>
                    <a:gd name="T11" fmla="*/ 2147483647 h 1194"/>
                    <a:gd name="T12" fmla="*/ 2147483647 w 300"/>
                    <a:gd name="T13" fmla="*/ 2147483647 h 1194"/>
                    <a:gd name="T14" fmla="*/ 2147483647 w 300"/>
                    <a:gd name="T15" fmla="*/ 2147483647 h 1194"/>
                    <a:gd name="T16" fmla="*/ 2147483647 w 300"/>
                    <a:gd name="T17" fmla="*/ 2147483647 h 1194"/>
                    <a:gd name="T18" fmla="*/ 2147483647 w 300"/>
                    <a:gd name="T19" fmla="*/ 2147483647 h 1194"/>
                    <a:gd name="T20" fmla="*/ 2147483647 w 300"/>
                    <a:gd name="T21" fmla="*/ 2147483647 h 1194"/>
                    <a:gd name="T22" fmla="*/ 2147483647 w 300"/>
                    <a:gd name="T23" fmla="*/ 2147483647 h 1194"/>
                    <a:gd name="T24" fmla="*/ 2147483647 w 300"/>
                    <a:gd name="T25" fmla="*/ 2147483647 h 1194"/>
                    <a:gd name="T26" fmla="*/ 2147483647 w 300"/>
                    <a:gd name="T27" fmla="*/ 2147483647 h 1194"/>
                    <a:gd name="T28" fmla="*/ 2147483647 w 300"/>
                    <a:gd name="T29" fmla="*/ 2147483647 h 1194"/>
                    <a:gd name="T30" fmla="*/ 2147483647 w 300"/>
                    <a:gd name="T31" fmla="*/ 2147483647 h 1194"/>
                    <a:gd name="T32" fmla="*/ 2147483647 w 300"/>
                    <a:gd name="T33" fmla="*/ 2147483647 h 1194"/>
                    <a:gd name="T34" fmla="*/ 2147483647 w 300"/>
                    <a:gd name="T35" fmla="*/ 2147483647 h 1194"/>
                    <a:gd name="T36" fmla="*/ 2147483647 w 300"/>
                    <a:gd name="T37" fmla="*/ 2147483647 h 1194"/>
                    <a:gd name="T38" fmla="*/ 2147483647 w 300"/>
                    <a:gd name="T39" fmla="*/ 2147483647 h 1194"/>
                    <a:gd name="T40" fmla="*/ 2147483647 w 300"/>
                    <a:gd name="T41" fmla="*/ 2147483647 h 1194"/>
                    <a:gd name="T42" fmla="*/ 2147483647 w 300"/>
                    <a:gd name="T43" fmla="*/ 2147483647 h 1194"/>
                    <a:gd name="T44" fmla="*/ 2147483647 w 300"/>
                    <a:gd name="T45" fmla="*/ 2147483647 h 1194"/>
                    <a:gd name="T46" fmla="*/ 2147483647 w 300"/>
                    <a:gd name="T47" fmla="*/ 2147483647 h 1194"/>
                    <a:gd name="T48" fmla="*/ 2147483647 w 300"/>
                    <a:gd name="T49" fmla="*/ 2147483647 h 1194"/>
                    <a:gd name="T50" fmla="*/ 2147483647 w 300"/>
                    <a:gd name="T51" fmla="*/ 2147483647 h 1194"/>
                    <a:gd name="T52" fmla="*/ 2147483647 w 300"/>
                    <a:gd name="T53" fmla="*/ 2147483647 h 1194"/>
                    <a:gd name="T54" fmla="*/ 2147483647 w 300"/>
                    <a:gd name="T55" fmla="*/ 2147483647 h 1194"/>
                    <a:gd name="T56" fmla="*/ 2147483647 w 300"/>
                    <a:gd name="T57" fmla="*/ 2147483647 h 1194"/>
                    <a:gd name="T58" fmla="*/ 2147483647 w 300"/>
                    <a:gd name="T59" fmla="*/ 2147483647 h 1194"/>
                    <a:gd name="T60" fmla="*/ 2147483647 w 300"/>
                    <a:gd name="T61" fmla="*/ 2147483647 h 1194"/>
                    <a:gd name="T62" fmla="*/ 2147483647 w 300"/>
                    <a:gd name="T63" fmla="*/ 2147483647 h 1194"/>
                    <a:gd name="T64" fmla="*/ 2147483647 w 300"/>
                    <a:gd name="T65" fmla="*/ 2147483647 h 1194"/>
                    <a:gd name="T66" fmla="*/ 2147483647 w 300"/>
                    <a:gd name="T67" fmla="*/ 2147483647 h 1194"/>
                    <a:gd name="T68" fmla="*/ 2147483647 w 300"/>
                    <a:gd name="T69" fmla="*/ 2147483647 h 1194"/>
                    <a:gd name="T70" fmla="*/ 2147483647 w 300"/>
                    <a:gd name="T71" fmla="*/ 2147483647 h 1194"/>
                    <a:gd name="T72" fmla="*/ 2147483647 w 300"/>
                    <a:gd name="T73" fmla="*/ 2147483647 h 1194"/>
                    <a:gd name="T74" fmla="*/ 2147483647 w 300"/>
                    <a:gd name="T75" fmla="*/ 2147483647 h 1194"/>
                    <a:gd name="T76" fmla="*/ 2147483647 w 300"/>
                    <a:gd name="T77" fmla="*/ 2147483647 h 1194"/>
                    <a:gd name="T78" fmla="*/ 2147483647 w 300"/>
                    <a:gd name="T79" fmla="*/ 2147483647 h 1194"/>
                    <a:gd name="T80" fmla="*/ 2147483647 w 300"/>
                    <a:gd name="T81" fmla="*/ 2147483647 h 1194"/>
                    <a:gd name="T82" fmla="*/ 2147483647 w 300"/>
                    <a:gd name="T83" fmla="*/ 2147483647 h 1194"/>
                    <a:gd name="T84" fmla="*/ 2147483647 w 300"/>
                    <a:gd name="T85" fmla="*/ 2147483647 h 1194"/>
                    <a:gd name="T86" fmla="*/ 2147483647 w 300"/>
                    <a:gd name="T87" fmla="*/ 2147483647 h 1194"/>
                    <a:gd name="T88" fmla="*/ 2147483647 w 300"/>
                    <a:gd name="T89" fmla="*/ 2147483647 h 1194"/>
                    <a:gd name="T90" fmla="*/ 2147483647 w 300"/>
                    <a:gd name="T91" fmla="*/ 2147483647 h 1194"/>
                    <a:gd name="T92" fmla="*/ 2147483647 w 300"/>
                    <a:gd name="T93" fmla="*/ 2147483647 h 1194"/>
                    <a:gd name="T94" fmla="*/ 2147483647 w 300"/>
                    <a:gd name="T95" fmla="*/ 2147483647 h 1194"/>
                    <a:gd name="T96" fmla="*/ 2147483647 w 300"/>
                    <a:gd name="T97" fmla="*/ 2147483647 h 1194"/>
                    <a:gd name="T98" fmla="*/ 2147483647 w 300"/>
                    <a:gd name="T99" fmla="*/ 0 h 1194"/>
                    <a:gd name="T100" fmla="*/ 2147483647 w 300"/>
                    <a:gd name="T101" fmla="*/ 2147483647 h 119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0"/>
                    <a:gd name="T154" fmla="*/ 0 h 1194"/>
                    <a:gd name="T155" fmla="*/ 300 w 300"/>
                    <a:gd name="T156" fmla="*/ 1194 h 119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0" h="1194">
                      <a:moveTo>
                        <a:pt x="0" y="1194"/>
                      </a:moveTo>
                      <a:lnTo>
                        <a:pt x="12" y="1188"/>
                      </a:lnTo>
                      <a:lnTo>
                        <a:pt x="36" y="1146"/>
                      </a:lnTo>
                      <a:lnTo>
                        <a:pt x="18" y="1134"/>
                      </a:lnTo>
                      <a:lnTo>
                        <a:pt x="0" y="1194"/>
                      </a:lnTo>
                      <a:close/>
                      <a:moveTo>
                        <a:pt x="114" y="1068"/>
                      </a:moveTo>
                      <a:lnTo>
                        <a:pt x="72" y="1062"/>
                      </a:lnTo>
                      <a:lnTo>
                        <a:pt x="54" y="1134"/>
                      </a:lnTo>
                      <a:lnTo>
                        <a:pt x="66" y="1134"/>
                      </a:lnTo>
                      <a:lnTo>
                        <a:pt x="84" y="1104"/>
                      </a:lnTo>
                      <a:lnTo>
                        <a:pt x="132" y="1074"/>
                      </a:lnTo>
                      <a:lnTo>
                        <a:pt x="120" y="1050"/>
                      </a:lnTo>
                      <a:lnTo>
                        <a:pt x="114" y="1068"/>
                      </a:lnTo>
                      <a:close/>
                      <a:moveTo>
                        <a:pt x="192" y="1008"/>
                      </a:moveTo>
                      <a:lnTo>
                        <a:pt x="186" y="1008"/>
                      </a:lnTo>
                      <a:lnTo>
                        <a:pt x="180" y="1020"/>
                      </a:lnTo>
                      <a:lnTo>
                        <a:pt x="174" y="1026"/>
                      </a:lnTo>
                      <a:lnTo>
                        <a:pt x="168" y="1038"/>
                      </a:lnTo>
                      <a:lnTo>
                        <a:pt x="168" y="1044"/>
                      </a:lnTo>
                      <a:lnTo>
                        <a:pt x="174" y="1050"/>
                      </a:lnTo>
                      <a:lnTo>
                        <a:pt x="180" y="1050"/>
                      </a:lnTo>
                      <a:lnTo>
                        <a:pt x="198" y="1032"/>
                      </a:lnTo>
                      <a:lnTo>
                        <a:pt x="198" y="1014"/>
                      </a:lnTo>
                      <a:lnTo>
                        <a:pt x="192" y="1008"/>
                      </a:lnTo>
                      <a:close/>
                      <a:moveTo>
                        <a:pt x="282" y="636"/>
                      </a:moveTo>
                      <a:lnTo>
                        <a:pt x="264" y="654"/>
                      </a:lnTo>
                      <a:lnTo>
                        <a:pt x="276" y="678"/>
                      </a:lnTo>
                      <a:lnTo>
                        <a:pt x="258" y="678"/>
                      </a:lnTo>
                      <a:lnTo>
                        <a:pt x="258" y="702"/>
                      </a:lnTo>
                      <a:lnTo>
                        <a:pt x="282" y="702"/>
                      </a:lnTo>
                      <a:lnTo>
                        <a:pt x="294" y="684"/>
                      </a:lnTo>
                      <a:lnTo>
                        <a:pt x="282" y="654"/>
                      </a:lnTo>
                      <a:lnTo>
                        <a:pt x="300" y="654"/>
                      </a:lnTo>
                      <a:lnTo>
                        <a:pt x="282" y="636"/>
                      </a:lnTo>
                      <a:close/>
                      <a:moveTo>
                        <a:pt x="276" y="768"/>
                      </a:moveTo>
                      <a:lnTo>
                        <a:pt x="294" y="750"/>
                      </a:lnTo>
                      <a:lnTo>
                        <a:pt x="270" y="732"/>
                      </a:lnTo>
                      <a:lnTo>
                        <a:pt x="276" y="768"/>
                      </a:lnTo>
                      <a:close/>
                      <a:moveTo>
                        <a:pt x="258" y="954"/>
                      </a:moveTo>
                      <a:lnTo>
                        <a:pt x="258" y="924"/>
                      </a:lnTo>
                      <a:lnTo>
                        <a:pt x="240" y="948"/>
                      </a:lnTo>
                      <a:lnTo>
                        <a:pt x="258" y="954"/>
                      </a:lnTo>
                      <a:close/>
                      <a:moveTo>
                        <a:pt x="252" y="858"/>
                      </a:moveTo>
                      <a:lnTo>
                        <a:pt x="270" y="858"/>
                      </a:lnTo>
                      <a:lnTo>
                        <a:pt x="252" y="840"/>
                      </a:lnTo>
                      <a:lnTo>
                        <a:pt x="252" y="858"/>
                      </a:lnTo>
                      <a:close/>
                      <a:moveTo>
                        <a:pt x="126" y="24"/>
                      </a:moveTo>
                      <a:lnTo>
                        <a:pt x="144" y="60"/>
                      </a:lnTo>
                      <a:lnTo>
                        <a:pt x="174" y="24"/>
                      </a:lnTo>
                      <a:lnTo>
                        <a:pt x="162" y="0"/>
                      </a:lnTo>
                      <a:lnTo>
                        <a:pt x="126" y="24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4" name="Russia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2985" y="724"/>
                  <a:ext cx="2314" cy="737"/>
                </a:xfrm>
                <a:custGeom>
                  <a:avLst/>
                  <a:gdLst>
                    <a:gd name="T0" fmla="*/ 2147483647 w 9048"/>
                    <a:gd name="T1" fmla="*/ 2147483647 h 2880"/>
                    <a:gd name="T2" fmla="*/ 2147483647 w 9048"/>
                    <a:gd name="T3" fmla="*/ 2147483647 h 2880"/>
                    <a:gd name="T4" fmla="*/ 2147483647 w 9048"/>
                    <a:gd name="T5" fmla="*/ 2147483647 h 2880"/>
                    <a:gd name="T6" fmla="*/ 2147483647 w 9048"/>
                    <a:gd name="T7" fmla="*/ 2147483647 h 2880"/>
                    <a:gd name="T8" fmla="*/ 2147483647 w 9048"/>
                    <a:gd name="T9" fmla="*/ 2147483647 h 2880"/>
                    <a:gd name="T10" fmla="*/ 2147483647 w 9048"/>
                    <a:gd name="T11" fmla="*/ 2147483647 h 2880"/>
                    <a:gd name="T12" fmla="*/ 2147483647 w 9048"/>
                    <a:gd name="T13" fmla="*/ 2147483647 h 2880"/>
                    <a:gd name="T14" fmla="*/ 2147483647 w 9048"/>
                    <a:gd name="T15" fmla="*/ 2147483647 h 2880"/>
                    <a:gd name="T16" fmla="*/ 2147483647 w 9048"/>
                    <a:gd name="T17" fmla="*/ 2147483647 h 2880"/>
                    <a:gd name="T18" fmla="*/ 2147483647 w 9048"/>
                    <a:gd name="T19" fmla="*/ 2147483647 h 2880"/>
                    <a:gd name="T20" fmla="*/ 2147483647 w 9048"/>
                    <a:gd name="T21" fmla="*/ 2147483647 h 2880"/>
                    <a:gd name="T22" fmla="*/ 2147483647 w 9048"/>
                    <a:gd name="T23" fmla="*/ 2147483647 h 2880"/>
                    <a:gd name="T24" fmla="*/ 2147483647 w 9048"/>
                    <a:gd name="T25" fmla="*/ 2147483647 h 2880"/>
                    <a:gd name="T26" fmla="*/ 2147483647 w 9048"/>
                    <a:gd name="T27" fmla="*/ 2147483647 h 2880"/>
                    <a:gd name="T28" fmla="*/ 2147483647 w 9048"/>
                    <a:gd name="T29" fmla="*/ 2147483647 h 2880"/>
                    <a:gd name="T30" fmla="*/ 2147483647 w 9048"/>
                    <a:gd name="T31" fmla="*/ 2147483647 h 2880"/>
                    <a:gd name="T32" fmla="*/ 2147483647 w 9048"/>
                    <a:gd name="T33" fmla="*/ 2147483647 h 2880"/>
                    <a:gd name="T34" fmla="*/ 2147483647 w 9048"/>
                    <a:gd name="T35" fmla="*/ 2147483647 h 2880"/>
                    <a:gd name="T36" fmla="*/ 2147483647 w 9048"/>
                    <a:gd name="T37" fmla="*/ 2147483647 h 2880"/>
                    <a:gd name="T38" fmla="*/ 2147483647 w 9048"/>
                    <a:gd name="T39" fmla="*/ 2147483647 h 2880"/>
                    <a:gd name="T40" fmla="*/ 2147483647 w 9048"/>
                    <a:gd name="T41" fmla="*/ 2147483647 h 2880"/>
                    <a:gd name="T42" fmla="*/ 2147483647 w 9048"/>
                    <a:gd name="T43" fmla="*/ 2147483647 h 2880"/>
                    <a:gd name="T44" fmla="*/ 2147483647 w 9048"/>
                    <a:gd name="T45" fmla="*/ 2147483647 h 2880"/>
                    <a:gd name="T46" fmla="*/ 2147483647 w 9048"/>
                    <a:gd name="T47" fmla="*/ 2147483647 h 2880"/>
                    <a:gd name="T48" fmla="*/ 2147483647 w 9048"/>
                    <a:gd name="T49" fmla="*/ 2147483647 h 2880"/>
                    <a:gd name="T50" fmla="*/ 2147483647 w 9048"/>
                    <a:gd name="T51" fmla="*/ 2147483647 h 2880"/>
                    <a:gd name="T52" fmla="*/ 2147483647 w 9048"/>
                    <a:gd name="T53" fmla="*/ 2147483647 h 2880"/>
                    <a:gd name="T54" fmla="*/ 2147483647 w 9048"/>
                    <a:gd name="T55" fmla="*/ 2147483647 h 2880"/>
                    <a:gd name="T56" fmla="*/ 2147483647 w 9048"/>
                    <a:gd name="T57" fmla="*/ 2147483647 h 2880"/>
                    <a:gd name="T58" fmla="*/ 2147483647 w 9048"/>
                    <a:gd name="T59" fmla="*/ 2147483647 h 2880"/>
                    <a:gd name="T60" fmla="*/ 2147483647 w 9048"/>
                    <a:gd name="T61" fmla="*/ 2147483647 h 2880"/>
                    <a:gd name="T62" fmla="*/ 2147483647 w 9048"/>
                    <a:gd name="T63" fmla="*/ 2147483647 h 2880"/>
                    <a:gd name="T64" fmla="*/ 2147483647 w 9048"/>
                    <a:gd name="T65" fmla="*/ 2147483647 h 2880"/>
                    <a:gd name="T66" fmla="*/ 2147483647 w 9048"/>
                    <a:gd name="T67" fmla="*/ 2147483647 h 2880"/>
                    <a:gd name="T68" fmla="*/ 2147483647 w 9048"/>
                    <a:gd name="T69" fmla="*/ 2147483647 h 2880"/>
                    <a:gd name="T70" fmla="*/ 2147483647 w 9048"/>
                    <a:gd name="T71" fmla="*/ 2147483647 h 2880"/>
                    <a:gd name="T72" fmla="*/ 2147483647 w 9048"/>
                    <a:gd name="T73" fmla="*/ 2147483647 h 2880"/>
                    <a:gd name="T74" fmla="*/ 2147483647 w 9048"/>
                    <a:gd name="T75" fmla="*/ 2147483647 h 2880"/>
                    <a:gd name="T76" fmla="*/ 2147483647 w 9048"/>
                    <a:gd name="T77" fmla="*/ 2147483647 h 2880"/>
                    <a:gd name="T78" fmla="*/ 2147483647 w 9048"/>
                    <a:gd name="T79" fmla="*/ 2147483647 h 2880"/>
                    <a:gd name="T80" fmla="*/ 2147483647 w 9048"/>
                    <a:gd name="T81" fmla="*/ 2147483647 h 2880"/>
                    <a:gd name="T82" fmla="*/ 2147483647 w 9048"/>
                    <a:gd name="T83" fmla="*/ 2147483647 h 2880"/>
                    <a:gd name="T84" fmla="*/ 2147483647 w 9048"/>
                    <a:gd name="T85" fmla="*/ 2147483647 h 2880"/>
                    <a:gd name="T86" fmla="*/ 2147483647 w 9048"/>
                    <a:gd name="T87" fmla="*/ 2147483647 h 2880"/>
                    <a:gd name="T88" fmla="*/ 2147483647 w 9048"/>
                    <a:gd name="T89" fmla="*/ 2147483647 h 2880"/>
                    <a:gd name="T90" fmla="*/ 2147483647 w 9048"/>
                    <a:gd name="T91" fmla="*/ 2147483647 h 2880"/>
                    <a:gd name="T92" fmla="*/ 2147483647 w 9048"/>
                    <a:gd name="T93" fmla="*/ 2147483647 h 2880"/>
                    <a:gd name="T94" fmla="*/ 2147483647 w 9048"/>
                    <a:gd name="T95" fmla="*/ 2147483647 h 2880"/>
                    <a:gd name="T96" fmla="*/ 2147483647 w 9048"/>
                    <a:gd name="T97" fmla="*/ 2147483647 h 2880"/>
                    <a:gd name="T98" fmla="*/ 2147483647 w 9048"/>
                    <a:gd name="T99" fmla="*/ 2147483647 h 2880"/>
                    <a:gd name="T100" fmla="*/ 2147483647 w 9048"/>
                    <a:gd name="T101" fmla="*/ 2147483647 h 2880"/>
                    <a:gd name="T102" fmla="*/ 2147483647 w 9048"/>
                    <a:gd name="T103" fmla="*/ 2147483647 h 2880"/>
                    <a:gd name="T104" fmla="*/ 2147483647 w 9048"/>
                    <a:gd name="T105" fmla="*/ 2147483647 h 2880"/>
                    <a:gd name="T106" fmla="*/ 2147483647 w 9048"/>
                    <a:gd name="T107" fmla="*/ 2147483647 h 2880"/>
                    <a:gd name="T108" fmla="*/ 2147483647 w 9048"/>
                    <a:gd name="T109" fmla="*/ 2147483647 h 2880"/>
                    <a:gd name="T110" fmla="*/ 2147483647 w 9048"/>
                    <a:gd name="T111" fmla="*/ 2147483647 h 2880"/>
                    <a:gd name="T112" fmla="*/ 2147483647 w 9048"/>
                    <a:gd name="T113" fmla="*/ 2147483647 h 2880"/>
                    <a:gd name="T114" fmla="*/ 2147483647 w 9048"/>
                    <a:gd name="T115" fmla="*/ 2147483647 h 2880"/>
                    <a:gd name="T116" fmla="*/ 2147483647 w 9048"/>
                    <a:gd name="T117" fmla="*/ 2147483647 h 2880"/>
                    <a:gd name="T118" fmla="*/ 2147483647 w 9048"/>
                    <a:gd name="T119" fmla="*/ 2147483647 h 2880"/>
                    <a:gd name="T120" fmla="*/ 2147483647 w 9048"/>
                    <a:gd name="T121" fmla="*/ 2147483647 h 2880"/>
                    <a:gd name="T122" fmla="*/ 2147483647 w 9048"/>
                    <a:gd name="T123" fmla="*/ 2147483647 h 2880"/>
                    <a:gd name="T124" fmla="*/ 2147483647 w 9048"/>
                    <a:gd name="T125" fmla="*/ 2147483647 h 288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9048"/>
                    <a:gd name="T190" fmla="*/ 0 h 2880"/>
                    <a:gd name="T191" fmla="*/ 9048 w 9048"/>
                    <a:gd name="T192" fmla="*/ 2880 h 288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9048" h="2880">
                      <a:moveTo>
                        <a:pt x="2790" y="546"/>
                      </a:moveTo>
                      <a:lnTo>
                        <a:pt x="2760" y="540"/>
                      </a:lnTo>
                      <a:lnTo>
                        <a:pt x="2736" y="558"/>
                      </a:lnTo>
                      <a:lnTo>
                        <a:pt x="2778" y="570"/>
                      </a:lnTo>
                      <a:lnTo>
                        <a:pt x="2790" y="546"/>
                      </a:lnTo>
                      <a:close/>
                      <a:moveTo>
                        <a:pt x="2832" y="522"/>
                      </a:moveTo>
                      <a:lnTo>
                        <a:pt x="2820" y="516"/>
                      </a:lnTo>
                      <a:lnTo>
                        <a:pt x="2814" y="510"/>
                      </a:lnTo>
                      <a:lnTo>
                        <a:pt x="2808" y="510"/>
                      </a:lnTo>
                      <a:lnTo>
                        <a:pt x="2808" y="528"/>
                      </a:lnTo>
                      <a:lnTo>
                        <a:pt x="2820" y="534"/>
                      </a:lnTo>
                      <a:lnTo>
                        <a:pt x="2832" y="534"/>
                      </a:lnTo>
                      <a:lnTo>
                        <a:pt x="2844" y="540"/>
                      </a:lnTo>
                      <a:lnTo>
                        <a:pt x="2850" y="540"/>
                      </a:lnTo>
                      <a:lnTo>
                        <a:pt x="2850" y="534"/>
                      </a:lnTo>
                      <a:lnTo>
                        <a:pt x="2844" y="528"/>
                      </a:lnTo>
                      <a:lnTo>
                        <a:pt x="2832" y="522"/>
                      </a:lnTo>
                      <a:close/>
                      <a:moveTo>
                        <a:pt x="1704" y="18"/>
                      </a:moveTo>
                      <a:lnTo>
                        <a:pt x="1710" y="18"/>
                      </a:lnTo>
                      <a:lnTo>
                        <a:pt x="1716" y="12"/>
                      </a:lnTo>
                      <a:lnTo>
                        <a:pt x="1728" y="6"/>
                      </a:lnTo>
                      <a:lnTo>
                        <a:pt x="1734" y="0"/>
                      </a:lnTo>
                      <a:lnTo>
                        <a:pt x="1644" y="0"/>
                      </a:lnTo>
                      <a:lnTo>
                        <a:pt x="1638" y="12"/>
                      </a:lnTo>
                      <a:lnTo>
                        <a:pt x="1680" y="12"/>
                      </a:lnTo>
                      <a:lnTo>
                        <a:pt x="1686" y="18"/>
                      </a:lnTo>
                      <a:lnTo>
                        <a:pt x="1704" y="18"/>
                      </a:lnTo>
                      <a:close/>
                      <a:moveTo>
                        <a:pt x="1740" y="60"/>
                      </a:moveTo>
                      <a:lnTo>
                        <a:pt x="1746" y="60"/>
                      </a:lnTo>
                      <a:lnTo>
                        <a:pt x="1758" y="48"/>
                      </a:lnTo>
                      <a:lnTo>
                        <a:pt x="1764" y="48"/>
                      </a:lnTo>
                      <a:lnTo>
                        <a:pt x="1770" y="54"/>
                      </a:lnTo>
                      <a:lnTo>
                        <a:pt x="1782" y="54"/>
                      </a:lnTo>
                      <a:lnTo>
                        <a:pt x="1788" y="60"/>
                      </a:lnTo>
                      <a:lnTo>
                        <a:pt x="1800" y="60"/>
                      </a:lnTo>
                      <a:lnTo>
                        <a:pt x="1812" y="48"/>
                      </a:lnTo>
                      <a:lnTo>
                        <a:pt x="1812" y="36"/>
                      </a:lnTo>
                      <a:lnTo>
                        <a:pt x="1806" y="30"/>
                      </a:lnTo>
                      <a:lnTo>
                        <a:pt x="1794" y="24"/>
                      </a:lnTo>
                      <a:lnTo>
                        <a:pt x="1758" y="24"/>
                      </a:lnTo>
                      <a:lnTo>
                        <a:pt x="1710" y="48"/>
                      </a:lnTo>
                      <a:lnTo>
                        <a:pt x="1716" y="54"/>
                      </a:lnTo>
                      <a:lnTo>
                        <a:pt x="1728" y="60"/>
                      </a:lnTo>
                      <a:lnTo>
                        <a:pt x="1740" y="60"/>
                      </a:lnTo>
                      <a:close/>
                      <a:moveTo>
                        <a:pt x="2382" y="510"/>
                      </a:moveTo>
                      <a:lnTo>
                        <a:pt x="2400" y="504"/>
                      </a:lnTo>
                      <a:lnTo>
                        <a:pt x="2412" y="498"/>
                      </a:lnTo>
                      <a:lnTo>
                        <a:pt x="2412" y="486"/>
                      </a:lnTo>
                      <a:lnTo>
                        <a:pt x="2406" y="486"/>
                      </a:lnTo>
                      <a:lnTo>
                        <a:pt x="2400" y="480"/>
                      </a:lnTo>
                      <a:lnTo>
                        <a:pt x="2346" y="480"/>
                      </a:lnTo>
                      <a:lnTo>
                        <a:pt x="2346" y="492"/>
                      </a:lnTo>
                      <a:lnTo>
                        <a:pt x="2358" y="504"/>
                      </a:lnTo>
                      <a:lnTo>
                        <a:pt x="2370" y="510"/>
                      </a:lnTo>
                      <a:lnTo>
                        <a:pt x="2382" y="510"/>
                      </a:lnTo>
                      <a:close/>
                      <a:moveTo>
                        <a:pt x="1590" y="30"/>
                      </a:moveTo>
                      <a:lnTo>
                        <a:pt x="1548" y="24"/>
                      </a:lnTo>
                      <a:lnTo>
                        <a:pt x="1554" y="36"/>
                      </a:lnTo>
                      <a:lnTo>
                        <a:pt x="1590" y="30"/>
                      </a:lnTo>
                      <a:close/>
                      <a:moveTo>
                        <a:pt x="1890" y="696"/>
                      </a:moveTo>
                      <a:lnTo>
                        <a:pt x="1896" y="708"/>
                      </a:lnTo>
                      <a:lnTo>
                        <a:pt x="1920" y="720"/>
                      </a:lnTo>
                      <a:lnTo>
                        <a:pt x="1950" y="738"/>
                      </a:lnTo>
                      <a:lnTo>
                        <a:pt x="1974" y="744"/>
                      </a:lnTo>
                      <a:lnTo>
                        <a:pt x="1992" y="738"/>
                      </a:lnTo>
                      <a:lnTo>
                        <a:pt x="1980" y="720"/>
                      </a:lnTo>
                      <a:lnTo>
                        <a:pt x="1950" y="702"/>
                      </a:lnTo>
                      <a:lnTo>
                        <a:pt x="1914" y="696"/>
                      </a:lnTo>
                      <a:lnTo>
                        <a:pt x="1890" y="696"/>
                      </a:lnTo>
                      <a:close/>
                      <a:moveTo>
                        <a:pt x="3108" y="126"/>
                      </a:moveTo>
                      <a:lnTo>
                        <a:pt x="3120" y="108"/>
                      </a:lnTo>
                      <a:lnTo>
                        <a:pt x="3030" y="108"/>
                      </a:lnTo>
                      <a:lnTo>
                        <a:pt x="3108" y="126"/>
                      </a:lnTo>
                      <a:close/>
                      <a:moveTo>
                        <a:pt x="1560" y="102"/>
                      </a:moveTo>
                      <a:lnTo>
                        <a:pt x="1632" y="102"/>
                      </a:lnTo>
                      <a:lnTo>
                        <a:pt x="1608" y="84"/>
                      </a:lnTo>
                      <a:lnTo>
                        <a:pt x="1560" y="102"/>
                      </a:lnTo>
                      <a:close/>
                      <a:moveTo>
                        <a:pt x="1572" y="60"/>
                      </a:moveTo>
                      <a:lnTo>
                        <a:pt x="1584" y="66"/>
                      </a:lnTo>
                      <a:lnTo>
                        <a:pt x="1596" y="78"/>
                      </a:lnTo>
                      <a:lnTo>
                        <a:pt x="1620" y="66"/>
                      </a:lnTo>
                      <a:lnTo>
                        <a:pt x="1620" y="72"/>
                      </a:lnTo>
                      <a:lnTo>
                        <a:pt x="1644" y="72"/>
                      </a:lnTo>
                      <a:lnTo>
                        <a:pt x="1668" y="60"/>
                      </a:lnTo>
                      <a:lnTo>
                        <a:pt x="1674" y="54"/>
                      </a:lnTo>
                      <a:lnTo>
                        <a:pt x="1680" y="54"/>
                      </a:lnTo>
                      <a:lnTo>
                        <a:pt x="1626" y="48"/>
                      </a:lnTo>
                      <a:lnTo>
                        <a:pt x="1614" y="54"/>
                      </a:lnTo>
                      <a:lnTo>
                        <a:pt x="1608" y="54"/>
                      </a:lnTo>
                      <a:lnTo>
                        <a:pt x="1602" y="48"/>
                      </a:lnTo>
                      <a:lnTo>
                        <a:pt x="1584" y="48"/>
                      </a:lnTo>
                      <a:lnTo>
                        <a:pt x="1572" y="60"/>
                      </a:lnTo>
                      <a:close/>
                      <a:moveTo>
                        <a:pt x="1662" y="36"/>
                      </a:moveTo>
                      <a:lnTo>
                        <a:pt x="1602" y="36"/>
                      </a:lnTo>
                      <a:lnTo>
                        <a:pt x="1650" y="48"/>
                      </a:lnTo>
                      <a:lnTo>
                        <a:pt x="1662" y="36"/>
                      </a:lnTo>
                      <a:close/>
                      <a:moveTo>
                        <a:pt x="1542" y="522"/>
                      </a:moveTo>
                      <a:lnTo>
                        <a:pt x="1500" y="528"/>
                      </a:lnTo>
                      <a:lnTo>
                        <a:pt x="1512" y="552"/>
                      </a:lnTo>
                      <a:lnTo>
                        <a:pt x="1542" y="534"/>
                      </a:lnTo>
                      <a:lnTo>
                        <a:pt x="1524" y="558"/>
                      </a:lnTo>
                      <a:lnTo>
                        <a:pt x="1518" y="558"/>
                      </a:lnTo>
                      <a:lnTo>
                        <a:pt x="1512" y="564"/>
                      </a:lnTo>
                      <a:lnTo>
                        <a:pt x="1506" y="564"/>
                      </a:lnTo>
                      <a:lnTo>
                        <a:pt x="1494" y="570"/>
                      </a:lnTo>
                      <a:lnTo>
                        <a:pt x="1488" y="576"/>
                      </a:lnTo>
                      <a:lnTo>
                        <a:pt x="1488" y="582"/>
                      </a:lnTo>
                      <a:lnTo>
                        <a:pt x="1500" y="594"/>
                      </a:lnTo>
                      <a:lnTo>
                        <a:pt x="1524" y="606"/>
                      </a:lnTo>
                      <a:lnTo>
                        <a:pt x="1566" y="606"/>
                      </a:lnTo>
                      <a:lnTo>
                        <a:pt x="1590" y="612"/>
                      </a:lnTo>
                      <a:lnTo>
                        <a:pt x="1608" y="618"/>
                      </a:lnTo>
                      <a:lnTo>
                        <a:pt x="1614" y="624"/>
                      </a:lnTo>
                      <a:lnTo>
                        <a:pt x="1620" y="636"/>
                      </a:lnTo>
                      <a:lnTo>
                        <a:pt x="1620" y="648"/>
                      </a:lnTo>
                      <a:lnTo>
                        <a:pt x="1626" y="654"/>
                      </a:lnTo>
                      <a:lnTo>
                        <a:pt x="1626" y="660"/>
                      </a:lnTo>
                      <a:lnTo>
                        <a:pt x="1644" y="660"/>
                      </a:lnTo>
                      <a:lnTo>
                        <a:pt x="1662" y="666"/>
                      </a:lnTo>
                      <a:lnTo>
                        <a:pt x="1674" y="666"/>
                      </a:lnTo>
                      <a:lnTo>
                        <a:pt x="1692" y="672"/>
                      </a:lnTo>
                      <a:lnTo>
                        <a:pt x="1704" y="672"/>
                      </a:lnTo>
                      <a:lnTo>
                        <a:pt x="1818" y="666"/>
                      </a:lnTo>
                      <a:lnTo>
                        <a:pt x="1806" y="666"/>
                      </a:lnTo>
                      <a:lnTo>
                        <a:pt x="1734" y="642"/>
                      </a:lnTo>
                      <a:lnTo>
                        <a:pt x="1704" y="618"/>
                      </a:lnTo>
                      <a:lnTo>
                        <a:pt x="1692" y="600"/>
                      </a:lnTo>
                      <a:lnTo>
                        <a:pt x="1686" y="588"/>
                      </a:lnTo>
                      <a:lnTo>
                        <a:pt x="1674" y="582"/>
                      </a:lnTo>
                      <a:lnTo>
                        <a:pt x="1674" y="570"/>
                      </a:lnTo>
                      <a:lnTo>
                        <a:pt x="1668" y="564"/>
                      </a:lnTo>
                      <a:lnTo>
                        <a:pt x="1692" y="516"/>
                      </a:lnTo>
                      <a:lnTo>
                        <a:pt x="1686" y="510"/>
                      </a:lnTo>
                      <a:lnTo>
                        <a:pt x="1686" y="504"/>
                      </a:lnTo>
                      <a:lnTo>
                        <a:pt x="1674" y="504"/>
                      </a:lnTo>
                      <a:lnTo>
                        <a:pt x="1710" y="498"/>
                      </a:lnTo>
                      <a:lnTo>
                        <a:pt x="1698" y="480"/>
                      </a:lnTo>
                      <a:lnTo>
                        <a:pt x="1734" y="480"/>
                      </a:lnTo>
                      <a:lnTo>
                        <a:pt x="1710" y="468"/>
                      </a:lnTo>
                      <a:lnTo>
                        <a:pt x="1734" y="474"/>
                      </a:lnTo>
                      <a:lnTo>
                        <a:pt x="1740" y="462"/>
                      </a:lnTo>
                      <a:lnTo>
                        <a:pt x="1722" y="450"/>
                      </a:lnTo>
                      <a:lnTo>
                        <a:pt x="1764" y="450"/>
                      </a:lnTo>
                      <a:lnTo>
                        <a:pt x="1770" y="444"/>
                      </a:lnTo>
                      <a:lnTo>
                        <a:pt x="1752" y="426"/>
                      </a:lnTo>
                      <a:lnTo>
                        <a:pt x="1782" y="432"/>
                      </a:lnTo>
                      <a:lnTo>
                        <a:pt x="1782" y="402"/>
                      </a:lnTo>
                      <a:lnTo>
                        <a:pt x="1788" y="408"/>
                      </a:lnTo>
                      <a:lnTo>
                        <a:pt x="1800" y="414"/>
                      </a:lnTo>
                      <a:lnTo>
                        <a:pt x="1812" y="414"/>
                      </a:lnTo>
                      <a:lnTo>
                        <a:pt x="1830" y="408"/>
                      </a:lnTo>
                      <a:lnTo>
                        <a:pt x="1842" y="402"/>
                      </a:lnTo>
                      <a:lnTo>
                        <a:pt x="1860" y="390"/>
                      </a:lnTo>
                      <a:lnTo>
                        <a:pt x="1878" y="372"/>
                      </a:lnTo>
                      <a:lnTo>
                        <a:pt x="1896" y="372"/>
                      </a:lnTo>
                      <a:lnTo>
                        <a:pt x="1938" y="366"/>
                      </a:lnTo>
                      <a:lnTo>
                        <a:pt x="1992" y="354"/>
                      </a:lnTo>
                      <a:lnTo>
                        <a:pt x="2046" y="348"/>
                      </a:lnTo>
                      <a:lnTo>
                        <a:pt x="2094" y="336"/>
                      </a:lnTo>
                      <a:lnTo>
                        <a:pt x="2124" y="330"/>
                      </a:lnTo>
                      <a:lnTo>
                        <a:pt x="2136" y="324"/>
                      </a:lnTo>
                      <a:lnTo>
                        <a:pt x="2154" y="318"/>
                      </a:lnTo>
                      <a:lnTo>
                        <a:pt x="2160" y="312"/>
                      </a:lnTo>
                      <a:lnTo>
                        <a:pt x="2166" y="300"/>
                      </a:lnTo>
                      <a:lnTo>
                        <a:pt x="2166" y="294"/>
                      </a:lnTo>
                      <a:lnTo>
                        <a:pt x="2154" y="282"/>
                      </a:lnTo>
                      <a:lnTo>
                        <a:pt x="2136" y="276"/>
                      </a:lnTo>
                      <a:lnTo>
                        <a:pt x="2088" y="270"/>
                      </a:lnTo>
                      <a:lnTo>
                        <a:pt x="2046" y="276"/>
                      </a:lnTo>
                      <a:lnTo>
                        <a:pt x="2016" y="288"/>
                      </a:lnTo>
                      <a:lnTo>
                        <a:pt x="1980" y="300"/>
                      </a:lnTo>
                      <a:lnTo>
                        <a:pt x="1938" y="318"/>
                      </a:lnTo>
                      <a:lnTo>
                        <a:pt x="1860" y="318"/>
                      </a:lnTo>
                      <a:lnTo>
                        <a:pt x="1842" y="312"/>
                      </a:lnTo>
                      <a:lnTo>
                        <a:pt x="1824" y="312"/>
                      </a:lnTo>
                      <a:lnTo>
                        <a:pt x="1806" y="336"/>
                      </a:lnTo>
                      <a:lnTo>
                        <a:pt x="1782" y="318"/>
                      </a:lnTo>
                      <a:lnTo>
                        <a:pt x="1728" y="342"/>
                      </a:lnTo>
                      <a:lnTo>
                        <a:pt x="1698" y="342"/>
                      </a:lnTo>
                      <a:lnTo>
                        <a:pt x="1668" y="366"/>
                      </a:lnTo>
                      <a:lnTo>
                        <a:pt x="1692" y="372"/>
                      </a:lnTo>
                      <a:lnTo>
                        <a:pt x="1644" y="372"/>
                      </a:lnTo>
                      <a:lnTo>
                        <a:pt x="1614" y="378"/>
                      </a:lnTo>
                      <a:lnTo>
                        <a:pt x="1614" y="396"/>
                      </a:lnTo>
                      <a:lnTo>
                        <a:pt x="1638" y="378"/>
                      </a:lnTo>
                      <a:lnTo>
                        <a:pt x="1644" y="396"/>
                      </a:lnTo>
                      <a:lnTo>
                        <a:pt x="1668" y="396"/>
                      </a:lnTo>
                      <a:lnTo>
                        <a:pt x="1662" y="408"/>
                      </a:lnTo>
                      <a:lnTo>
                        <a:pt x="1620" y="408"/>
                      </a:lnTo>
                      <a:lnTo>
                        <a:pt x="1614" y="420"/>
                      </a:lnTo>
                      <a:lnTo>
                        <a:pt x="1644" y="426"/>
                      </a:lnTo>
                      <a:lnTo>
                        <a:pt x="1596" y="432"/>
                      </a:lnTo>
                      <a:lnTo>
                        <a:pt x="1632" y="438"/>
                      </a:lnTo>
                      <a:lnTo>
                        <a:pt x="1584" y="444"/>
                      </a:lnTo>
                      <a:lnTo>
                        <a:pt x="1584" y="462"/>
                      </a:lnTo>
                      <a:lnTo>
                        <a:pt x="1554" y="474"/>
                      </a:lnTo>
                      <a:lnTo>
                        <a:pt x="1560" y="486"/>
                      </a:lnTo>
                      <a:lnTo>
                        <a:pt x="1602" y="468"/>
                      </a:lnTo>
                      <a:lnTo>
                        <a:pt x="1590" y="498"/>
                      </a:lnTo>
                      <a:lnTo>
                        <a:pt x="1554" y="498"/>
                      </a:lnTo>
                      <a:lnTo>
                        <a:pt x="1542" y="504"/>
                      </a:lnTo>
                      <a:lnTo>
                        <a:pt x="1542" y="522"/>
                      </a:lnTo>
                      <a:close/>
                      <a:moveTo>
                        <a:pt x="5778" y="498"/>
                      </a:moveTo>
                      <a:lnTo>
                        <a:pt x="5850" y="486"/>
                      </a:lnTo>
                      <a:lnTo>
                        <a:pt x="5958" y="504"/>
                      </a:lnTo>
                      <a:lnTo>
                        <a:pt x="5952" y="492"/>
                      </a:lnTo>
                      <a:lnTo>
                        <a:pt x="5940" y="486"/>
                      </a:lnTo>
                      <a:lnTo>
                        <a:pt x="5928" y="474"/>
                      </a:lnTo>
                      <a:lnTo>
                        <a:pt x="5904" y="462"/>
                      </a:lnTo>
                      <a:lnTo>
                        <a:pt x="5844" y="462"/>
                      </a:lnTo>
                      <a:lnTo>
                        <a:pt x="5808" y="468"/>
                      </a:lnTo>
                      <a:lnTo>
                        <a:pt x="5796" y="468"/>
                      </a:lnTo>
                      <a:lnTo>
                        <a:pt x="5778" y="498"/>
                      </a:lnTo>
                      <a:close/>
                      <a:moveTo>
                        <a:pt x="5784" y="378"/>
                      </a:moveTo>
                      <a:lnTo>
                        <a:pt x="5838" y="384"/>
                      </a:lnTo>
                      <a:lnTo>
                        <a:pt x="5844" y="378"/>
                      </a:lnTo>
                      <a:lnTo>
                        <a:pt x="5850" y="366"/>
                      </a:lnTo>
                      <a:lnTo>
                        <a:pt x="5838" y="354"/>
                      </a:lnTo>
                      <a:lnTo>
                        <a:pt x="5802" y="354"/>
                      </a:lnTo>
                      <a:lnTo>
                        <a:pt x="5742" y="342"/>
                      </a:lnTo>
                      <a:lnTo>
                        <a:pt x="5724" y="342"/>
                      </a:lnTo>
                      <a:lnTo>
                        <a:pt x="5718" y="348"/>
                      </a:lnTo>
                      <a:lnTo>
                        <a:pt x="5730" y="354"/>
                      </a:lnTo>
                      <a:lnTo>
                        <a:pt x="5742" y="366"/>
                      </a:lnTo>
                      <a:lnTo>
                        <a:pt x="5754" y="372"/>
                      </a:lnTo>
                      <a:lnTo>
                        <a:pt x="5772" y="372"/>
                      </a:lnTo>
                      <a:lnTo>
                        <a:pt x="5778" y="378"/>
                      </a:lnTo>
                      <a:lnTo>
                        <a:pt x="5784" y="378"/>
                      </a:lnTo>
                      <a:close/>
                      <a:moveTo>
                        <a:pt x="5724" y="432"/>
                      </a:moveTo>
                      <a:lnTo>
                        <a:pt x="5712" y="444"/>
                      </a:lnTo>
                      <a:lnTo>
                        <a:pt x="5712" y="456"/>
                      </a:lnTo>
                      <a:lnTo>
                        <a:pt x="5724" y="462"/>
                      </a:lnTo>
                      <a:lnTo>
                        <a:pt x="5772" y="462"/>
                      </a:lnTo>
                      <a:lnTo>
                        <a:pt x="5778" y="456"/>
                      </a:lnTo>
                      <a:lnTo>
                        <a:pt x="5778" y="450"/>
                      </a:lnTo>
                      <a:lnTo>
                        <a:pt x="5766" y="438"/>
                      </a:lnTo>
                      <a:lnTo>
                        <a:pt x="5742" y="426"/>
                      </a:lnTo>
                      <a:lnTo>
                        <a:pt x="5730" y="426"/>
                      </a:lnTo>
                      <a:lnTo>
                        <a:pt x="5724" y="432"/>
                      </a:lnTo>
                      <a:close/>
                      <a:moveTo>
                        <a:pt x="3072" y="96"/>
                      </a:moveTo>
                      <a:lnTo>
                        <a:pt x="3192" y="96"/>
                      </a:lnTo>
                      <a:lnTo>
                        <a:pt x="3204" y="90"/>
                      </a:lnTo>
                      <a:lnTo>
                        <a:pt x="3228" y="90"/>
                      </a:lnTo>
                      <a:lnTo>
                        <a:pt x="3240" y="84"/>
                      </a:lnTo>
                      <a:lnTo>
                        <a:pt x="3240" y="72"/>
                      </a:lnTo>
                      <a:lnTo>
                        <a:pt x="3222" y="60"/>
                      </a:lnTo>
                      <a:lnTo>
                        <a:pt x="3192" y="42"/>
                      </a:lnTo>
                      <a:lnTo>
                        <a:pt x="3156" y="30"/>
                      </a:lnTo>
                      <a:lnTo>
                        <a:pt x="3132" y="24"/>
                      </a:lnTo>
                      <a:lnTo>
                        <a:pt x="3120" y="18"/>
                      </a:lnTo>
                      <a:lnTo>
                        <a:pt x="3108" y="18"/>
                      </a:lnTo>
                      <a:lnTo>
                        <a:pt x="3096" y="12"/>
                      </a:lnTo>
                      <a:lnTo>
                        <a:pt x="3060" y="12"/>
                      </a:lnTo>
                      <a:lnTo>
                        <a:pt x="3048" y="18"/>
                      </a:lnTo>
                      <a:lnTo>
                        <a:pt x="3036" y="18"/>
                      </a:lnTo>
                      <a:lnTo>
                        <a:pt x="3030" y="30"/>
                      </a:lnTo>
                      <a:lnTo>
                        <a:pt x="3030" y="42"/>
                      </a:lnTo>
                      <a:lnTo>
                        <a:pt x="3036" y="54"/>
                      </a:lnTo>
                      <a:lnTo>
                        <a:pt x="3048" y="66"/>
                      </a:lnTo>
                      <a:lnTo>
                        <a:pt x="3054" y="78"/>
                      </a:lnTo>
                      <a:lnTo>
                        <a:pt x="3072" y="96"/>
                      </a:lnTo>
                      <a:close/>
                      <a:moveTo>
                        <a:pt x="6138" y="408"/>
                      </a:moveTo>
                      <a:lnTo>
                        <a:pt x="6144" y="402"/>
                      </a:lnTo>
                      <a:lnTo>
                        <a:pt x="6132" y="396"/>
                      </a:lnTo>
                      <a:lnTo>
                        <a:pt x="6102" y="390"/>
                      </a:lnTo>
                      <a:lnTo>
                        <a:pt x="6036" y="390"/>
                      </a:lnTo>
                      <a:lnTo>
                        <a:pt x="6012" y="366"/>
                      </a:lnTo>
                      <a:lnTo>
                        <a:pt x="6000" y="360"/>
                      </a:lnTo>
                      <a:lnTo>
                        <a:pt x="5970" y="360"/>
                      </a:lnTo>
                      <a:lnTo>
                        <a:pt x="5958" y="366"/>
                      </a:lnTo>
                      <a:lnTo>
                        <a:pt x="5910" y="366"/>
                      </a:lnTo>
                      <a:lnTo>
                        <a:pt x="5946" y="390"/>
                      </a:lnTo>
                      <a:lnTo>
                        <a:pt x="5964" y="396"/>
                      </a:lnTo>
                      <a:lnTo>
                        <a:pt x="6000" y="402"/>
                      </a:lnTo>
                      <a:lnTo>
                        <a:pt x="6054" y="414"/>
                      </a:lnTo>
                      <a:lnTo>
                        <a:pt x="6102" y="414"/>
                      </a:lnTo>
                      <a:lnTo>
                        <a:pt x="6138" y="408"/>
                      </a:lnTo>
                      <a:close/>
                      <a:moveTo>
                        <a:pt x="7602" y="744"/>
                      </a:moveTo>
                      <a:lnTo>
                        <a:pt x="7596" y="732"/>
                      </a:lnTo>
                      <a:lnTo>
                        <a:pt x="7572" y="726"/>
                      </a:lnTo>
                      <a:lnTo>
                        <a:pt x="7512" y="714"/>
                      </a:lnTo>
                      <a:lnTo>
                        <a:pt x="7500" y="714"/>
                      </a:lnTo>
                      <a:lnTo>
                        <a:pt x="7512" y="726"/>
                      </a:lnTo>
                      <a:lnTo>
                        <a:pt x="7548" y="738"/>
                      </a:lnTo>
                      <a:lnTo>
                        <a:pt x="7584" y="744"/>
                      </a:lnTo>
                      <a:lnTo>
                        <a:pt x="7602" y="744"/>
                      </a:lnTo>
                      <a:close/>
                      <a:moveTo>
                        <a:pt x="3162" y="120"/>
                      </a:moveTo>
                      <a:lnTo>
                        <a:pt x="3216" y="138"/>
                      </a:lnTo>
                      <a:lnTo>
                        <a:pt x="3246" y="144"/>
                      </a:lnTo>
                      <a:lnTo>
                        <a:pt x="3264" y="144"/>
                      </a:lnTo>
                      <a:lnTo>
                        <a:pt x="3312" y="138"/>
                      </a:lnTo>
                      <a:lnTo>
                        <a:pt x="3372" y="156"/>
                      </a:lnTo>
                      <a:lnTo>
                        <a:pt x="3432" y="156"/>
                      </a:lnTo>
                      <a:lnTo>
                        <a:pt x="3426" y="138"/>
                      </a:lnTo>
                      <a:lnTo>
                        <a:pt x="3402" y="102"/>
                      </a:lnTo>
                      <a:lnTo>
                        <a:pt x="3384" y="96"/>
                      </a:lnTo>
                      <a:lnTo>
                        <a:pt x="3372" y="90"/>
                      </a:lnTo>
                      <a:lnTo>
                        <a:pt x="3354" y="96"/>
                      </a:lnTo>
                      <a:lnTo>
                        <a:pt x="3318" y="114"/>
                      </a:lnTo>
                      <a:lnTo>
                        <a:pt x="3294" y="90"/>
                      </a:lnTo>
                      <a:lnTo>
                        <a:pt x="3282" y="90"/>
                      </a:lnTo>
                      <a:lnTo>
                        <a:pt x="3210" y="102"/>
                      </a:lnTo>
                      <a:lnTo>
                        <a:pt x="3174" y="114"/>
                      </a:lnTo>
                      <a:lnTo>
                        <a:pt x="3162" y="120"/>
                      </a:lnTo>
                      <a:close/>
                      <a:moveTo>
                        <a:pt x="3582" y="198"/>
                      </a:moveTo>
                      <a:lnTo>
                        <a:pt x="3744" y="192"/>
                      </a:lnTo>
                      <a:lnTo>
                        <a:pt x="3702" y="168"/>
                      </a:lnTo>
                      <a:lnTo>
                        <a:pt x="3696" y="168"/>
                      </a:lnTo>
                      <a:lnTo>
                        <a:pt x="3690" y="162"/>
                      </a:lnTo>
                      <a:lnTo>
                        <a:pt x="3666" y="150"/>
                      </a:lnTo>
                      <a:lnTo>
                        <a:pt x="3648" y="144"/>
                      </a:lnTo>
                      <a:lnTo>
                        <a:pt x="3636" y="138"/>
                      </a:lnTo>
                      <a:lnTo>
                        <a:pt x="3618" y="138"/>
                      </a:lnTo>
                      <a:lnTo>
                        <a:pt x="3606" y="144"/>
                      </a:lnTo>
                      <a:lnTo>
                        <a:pt x="3600" y="150"/>
                      </a:lnTo>
                      <a:lnTo>
                        <a:pt x="3588" y="156"/>
                      </a:lnTo>
                      <a:lnTo>
                        <a:pt x="3588" y="150"/>
                      </a:lnTo>
                      <a:lnTo>
                        <a:pt x="3582" y="144"/>
                      </a:lnTo>
                      <a:lnTo>
                        <a:pt x="3576" y="132"/>
                      </a:lnTo>
                      <a:lnTo>
                        <a:pt x="3570" y="126"/>
                      </a:lnTo>
                      <a:lnTo>
                        <a:pt x="3546" y="114"/>
                      </a:lnTo>
                      <a:lnTo>
                        <a:pt x="3522" y="126"/>
                      </a:lnTo>
                      <a:lnTo>
                        <a:pt x="3504" y="162"/>
                      </a:lnTo>
                      <a:lnTo>
                        <a:pt x="3498" y="192"/>
                      </a:lnTo>
                      <a:lnTo>
                        <a:pt x="3492" y="210"/>
                      </a:lnTo>
                      <a:lnTo>
                        <a:pt x="3516" y="222"/>
                      </a:lnTo>
                      <a:lnTo>
                        <a:pt x="3534" y="216"/>
                      </a:lnTo>
                      <a:lnTo>
                        <a:pt x="3546" y="216"/>
                      </a:lnTo>
                      <a:lnTo>
                        <a:pt x="3582" y="198"/>
                      </a:lnTo>
                      <a:close/>
                      <a:moveTo>
                        <a:pt x="5622" y="420"/>
                      </a:moveTo>
                      <a:lnTo>
                        <a:pt x="5640" y="390"/>
                      </a:lnTo>
                      <a:lnTo>
                        <a:pt x="5754" y="390"/>
                      </a:lnTo>
                      <a:lnTo>
                        <a:pt x="5688" y="360"/>
                      </a:lnTo>
                      <a:lnTo>
                        <a:pt x="5700" y="336"/>
                      </a:lnTo>
                      <a:lnTo>
                        <a:pt x="5610" y="318"/>
                      </a:lnTo>
                      <a:lnTo>
                        <a:pt x="5628" y="348"/>
                      </a:lnTo>
                      <a:lnTo>
                        <a:pt x="5616" y="342"/>
                      </a:lnTo>
                      <a:lnTo>
                        <a:pt x="5592" y="336"/>
                      </a:lnTo>
                      <a:lnTo>
                        <a:pt x="5556" y="330"/>
                      </a:lnTo>
                      <a:lnTo>
                        <a:pt x="5514" y="318"/>
                      </a:lnTo>
                      <a:lnTo>
                        <a:pt x="5454" y="318"/>
                      </a:lnTo>
                      <a:lnTo>
                        <a:pt x="5448" y="330"/>
                      </a:lnTo>
                      <a:lnTo>
                        <a:pt x="5460" y="354"/>
                      </a:lnTo>
                      <a:lnTo>
                        <a:pt x="5496" y="372"/>
                      </a:lnTo>
                      <a:lnTo>
                        <a:pt x="5538" y="390"/>
                      </a:lnTo>
                      <a:lnTo>
                        <a:pt x="5574" y="408"/>
                      </a:lnTo>
                      <a:lnTo>
                        <a:pt x="5610" y="414"/>
                      </a:lnTo>
                      <a:lnTo>
                        <a:pt x="5622" y="420"/>
                      </a:lnTo>
                      <a:close/>
                      <a:moveTo>
                        <a:pt x="4320" y="432"/>
                      </a:moveTo>
                      <a:lnTo>
                        <a:pt x="4368" y="444"/>
                      </a:lnTo>
                      <a:lnTo>
                        <a:pt x="4380" y="444"/>
                      </a:lnTo>
                      <a:lnTo>
                        <a:pt x="4392" y="438"/>
                      </a:lnTo>
                      <a:lnTo>
                        <a:pt x="4398" y="438"/>
                      </a:lnTo>
                      <a:lnTo>
                        <a:pt x="4404" y="432"/>
                      </a:lnTo>
                      <a:lnTo>
                        <a:pt x="4404" y="426"/>
                      </a:lnTo>
                      <a:lnTo>
                        <a:pt x="4398" y="426"/>
                      </a:lnTo>
                      <a:lnTo>
                        <a:pt x="4362" y="414"/>
                      </a:lnTo>
                      <a:lnTo>
                        <a:pt x="4344" y="420"/>
                      </a:lnTo>
                      <a:lnTo>
                        <a:pt x="4332" y="420"/>
                      </a:lnTo>
                      <a:lnTo>
                        <a:pt x="4320" y="432"/>
                      </a:lnTo>
                      <a:close/>
                      <a:moveTo>
                        <a:pt x="5424" y="354"/>
                      </a:moveTo>
                      <a:lnTo>
                        <a:pt x="5370" y="336"/>
                      </a:lnTo>
                      <a:lnTo>
                        <a:pt x="5394" y="366"/>
                      </a:lnTo>
                      <a:lnTo>
                        <a:pt x="5424" y="354"/>
                      </a:lnTo>
                      <a:close/>
                      <a:moveTo>
                        <a:pt x="7986" y="666"/>
                      </a:moveTo>
                      <a:lnTo>
                        <a:pt x="8034" y="654"/>
                      </a:lnTo>
                      <a:lnTo>
                        <a:pt x="8088" y="654"/>
                      </a:lnTo>
                      <a:lnTo>
                        <a:pt x="8100" y="648"/>
                      </a:lnTo>
                      <a:lnTo>
                        <a:pt x="8106" y="642"/>
                      </a:lnTo>
                      <a:lnTo>
                        <a:pt x="8106" y="636"/>
                      </a:lnTo>
                      <a:lnTo>
                        <a:pt x="8100" y="630"/>
                      </a:lnTo>
                      <a:lnTo>
                        <a:pt x="8088" y="630"/>
                      </a:lnTo>
                      <a:lnTo>
                        <a:pt x="8052" y="618"/>
                      </a:lnTo>
                      <a:lnTo>
                        <a:pt x="8028" y="612"/>
                      </a:lnTo>
                      <a:lnTo>
                        <a:pt x="8010" y="606"/>
                      </a:lnTo>
                      <a:lnTo>
                        <a:pt x="7968" y="606"/>
                      </a:lnTo>
                      <a:lnTo>
                        <a:pt x="7944" y="618"/>
                      </a:lnTo>
                      <a:lnTo>
                        <a:pt x="7938" y="630"/>
                      </a:lnTo>
                      <a:lnTo>
                        <a:pt x="7938" y="654"/>
                      </a:lnTo>
                      <a:lnTo>
                        <a:pt x="7944" y="666"/>
                      </a:lnTo>
                      <a:lnTo>
                        <a:pt x="7950" y="666"/>
                      </a:lnTo>
                      <a:lnTo>
                        <a:pt x="7962" y="672"/>
                      </a:lnTo>
                      <a:lnTo>
                        <a:pt x="7968" y="672"/>
                      </a:lnTo>
                      <a:lnTo>
                        <a:pt x="7980" y="666"/>
                      </a:lnTo>
                      <a:lnTo>
                        <a:pt x="7986" y="666"/>
                      </a:lnTo>
                      <a:close/>
                      <a:moveTo>
                        <a:pt x="162" y="1788"/>
                      </a:moveTo>
                      <a:lnTo>
                        <a:pt x="150" y="1788"/>
                      </a:lnTo>
                      <a:lnTo>
                        <a:pt x="138" y="1794"/>
                      </a:lnTo>
                      <a:lnTo>
                        <a:pt x="114" y="1794"/>
                      </a:lnTo>
                      <a:lnTo>
                        <a:pt x="108" y="1788"/>
                      </a:lnTo>
                      <a:lnTo>
                        <a:pt x="96" y="1788"/>
                      </a:lnTo>
                      <a:lnTo>
                        <a:pt x="96" y="1782"/>
                      </a:lnTo>
                      <a:lnTo>
                        <a:pt x="84" y="1782"/>
                      </a:lnTo>
                      <a:lnTo>
                        <a:pt x="84" y="1788"/>
                      </a:lnTo>
                      <a:lnTo>
                        <a:pt x="72" y="1800"/>
                      </a:lnTo>
                      <a:lnTo>
                        <a:pt x="12" y="1800"/>
                      </a:lnTo>
                      <a:lnTo>
                        <a:pt x="0" y="1812"/>
                      </a:lnTo>
                      <a:lnTo>
                        <a:pt x="0" y="1818"/>
                      </a:lnTo>
                      <a:lnTo>
                        <a:pt x="12" y="1830"/>
                      </a:lnTo>
                      <a:lnTo>
                        <a:pt x="6" y="1842"/>
                      </a:lnTo>
                      <a:lnTo>
                        <a:pt x="12" y="1848"/>
                      </a:lnTo>
                      <a:lnTo>
                        <a:pt x="18" y="1848"/>
                      </a:lnTo>
                      <a:lnTo>
                        <a:pt x="24" y="1842"/>
                      </a:lnTo>
                      <a:lnTo>
                        <a:pt x="48" y="1842"/>
                      </a:lnTo>
                      <a:lnTo>
                        <a:pt x="54" y="1848"/>
                      </a:lnTo>
                      <a:lnTo>
                        <a:pt x="66" y="1848"/>
                      </a:lnTo>
                      <a:lnTo>
                        <a:pt x="72" y="1854"/>
                      </a:lnTo>
                      <a:lnTo>
                        <a:pt x="162" y="1854"/>
                      </a:lnTo>
                      <a:lnTo>
                        <a:pt x="162" y="1848"/>
                      </a:lnTo>
                      <a:lnTo>
                        <a:pt x="168" y="1848"/>
                      </a:lnTo>
                      <a:lnTo>
                        <a:pt x="162" y="1830"/>
                      </a:lnTo>
                      <a:lnTo>
                        <a:pt x="174" y="1818"/>
                      </a:lnTo>
                      <a:lnTo>
                        <a:pt x="174" y="1800"/>
                      </a:lnTo>
                      <a:lnTo>
                        <a:pt x="168" y="1788"/>
                      </a:lnTo>
                      <a:lnTo>
                        <a:pt x="162" y="1788"/>
                      </a:lnTo>
                      <a:close/>
                      <a:moveTo>
                        <a:pt x="1038" y="90"/>
                      </a:moveTo>
                      <a:lnTo>
                        <a:pt x="1062" y="72"/>
                      </a:lnTo>
                      <a:lnTo>
                        <a:pt x="1032" y="72"/>
                      </a:lnTo>
                      <a:lnTo>
                        <a:pt x="1032" y="84"/>
                      </a:lnTo>
                      <a:lnTo>
                        <a:pt x="1038" y="90"/>
                      </a:lnTo>
                      <a:close/>
                      <a:moveTo>
                        <a:pt x="990" y="72"/>
                      </a:moveTo>
                      <a:lnTo>
                        <a:pt x="1074" y="54"/>
                      </a:lnTo>
                      <a:lnTo>
                        <a:pt x="1044" y="42"/>
                      </a:lnTo>
                      <a:lnTo>
                        <a:pt x="996" y="54"/>
                      </a:lnTo>
                      <a:lnTo>
                        <a:pt x="948" y="54"/>
                      </a:lnTo>
                      <a:lnTo>
                        <a:pt x="966" y="66"/>
                      </a:lnTo>
                      <a:lnTo>
                        <a:pt x="990" y="72"/>
                      </a:lnTo>
                      <a:close/>
                      <a:moveTo>
                        <a:pt x="1122" y="90"/>
                      </a:moveTo>
                      <a:lnTo>
                        <a:pt x="1128" y="78"/>
                      </a:lnTo>
                      <a:lnTo>
                        <a:pt x="1152" y="78"/>
                      </a:lnTo>
                      <a:lnTo>
                        <a:pt x="1164" y="66"/>
                      </a:lnTo>
                      <a:lnTo>
                        <a:pt x="1218" y="66"/>
                      </a:lnTo>
                      <a:lnTo>
                        <a:pt x="1218" y="60"/>
                      </a:lnTo>
                      <a:lnTo>
                        <a:pt x="1206" y="54"/>
                      </a:lnTo>
                      <a:lnTo>
                        <a:pt x="1182" y="54"/>
                      </a:lnTo>
                      <a:lnTo>
                        <a:pt x="1182" y="48"/>
                      </a:lnTo>
                      <a:lnTo>
                        <a:pt x="1176" y="48"/>
                      </a:lnTo>
                      <a:lnTo>
                        <a:pt x="1164" y="42"/>
                      </a:lnTo>
                      <a:lnTo>
                        <a:pt x="1140" y="42"/>
                      </a:lnTo>
                      <a:lnTo>
                        <a:pt x="1134" y="48"/>
                      </a:lnTo>
                      <a:lnTo>
                        <a:pt x="1128" y="60"/>
                      </a:lnTo>
                      <a:lnTo>
                        <a:pt x="1128" y="66"/>
                      </a:lnTo>
                      <a:lnTo>
                        <a:pt x="1122" y="66"/>
                      </a:lnTo>
                      <a:lnTo>
                        <a:pt x="1116" y="72"/>
                      </a:lnTo>
                      <a:lnTo>
                        <a:pt x="1104" y="72"/>
                      </a:lnTo>
                      <a:lnTo>
                        <a:pt x="1086" y="78"/>
                      </a:lnTo>
                      <a:lnTo>
                        <a:pt x="1080" y="78"/>
                      </a:lnTo>
                      <a:lnTo>
                        <a:pt x="1074" y="84"/>
                      </a:lnTo>
                      <a:lnTo>
                        <a:pt x="1080" y="84"/>
                      </a:lnTo>
                      <a:lnTo>
                        <a:pt x="1092" y="90"/>
                      </a:lnTo>
                      <a:lnTo>
                        <a:pt x="1122" y="90"/>
                      </a:lnTo>
                      <a:close/>
                      <a:moveTo>
                        <a:pt x="1176" y="78"/>
                      </a:moveTo>
                      <a:lnTo>
                        <a:pt x="1158" y="90"/>
                      </a:lnTo>
                      <a:lnTo>
                        <a:pt x="1176" y="102"/>
                      </a:lnTo>
                      <a:lnTo>
                        <a:pt x="1194" y="108"/>
                      </a:lnTo>
                      <a:lnTo>
                        <a:pt x="1248" y="102"/>
                      </a:lnTo>
                      <a:lnTo>
                        <a:pt x="1242" y="90"/>
                      </a:lnTo>
                      <a:lnTo>
                        <a:pt x="1212" y="90"/>
                      </a:lnTo>
                      <a:lnTo>
                        <a:pt x="1176" y="78"/>
                      </a:lnTo>
                      <a:close/>
                      <a:moveTo>
                        <a:pt x="7812" y="2436"/>
                      </a:moveTo>
                      <a:lnTo>
                        <a:pt x="7782" y="2400"/>
                      </a:lnTo>
                      <a:lnTo>
                        <a:pt x="7776" y="2400"/>
                      </a:lnTo>
                      <a:lnTo>
                        <a:pt x="7770" y="2394"/>
                      </a:lnTo>
                      <a:lnTo>
                        <a:pt x="7752" y="2388"/>
                      </a:lnTo>
                      <a:lnTo>
                        <a:pt x="7728" y="2364"/>
                      </a:lnTo>
                      <a:lnTo>
                        <a:pt x="7722" y="2352"/>
                      </a:lnTo>
                      <a:lnTo>
                        <a:pt x="7704" y="2298"/>
                      </a:lnTo>
                      <a:lnTo>
                        <a:pt x="7698" y="2286"/>
                      </a:lnTo>
                      <a:lnTo>
                        <a:pt x="7698" y="2274"/>
                      </a:lnTo>
                      <a:lnTo>
                        <a:pt x="7674" y="2250"/>
                      </a:lnTo>
                      <a:lnTo>
                        <a:pt x="7680" y="2244"/>
                      </a:lnTo>
                      <a:lnTo>
                        <a:pt x="7698" y="2244"/>
                      </a:lnTo>
                      <a:lnTo>
                        <a:pt x="7770" y="2268"/>
                      </a:lnTo>
                      <a:lnTo>
                        <a:pt x="7800" y="2280"/>
                      </a:lnTo>
                      <a:lnTo>
                        <a:pt x="7812" y="2286"/>
                      </a:lnTo>
                      <a:lnTo>
                        <a:pt x="7740" y="2232"/>
                      </a:lnTo>
                      <a:lnTo>
                        <a:pt x="7734" y="2226"/>
                      </a:lnTo>
                      <a:lnTo>
                        <a:pt x="7722" y="2202"/>
                      </a:lnTo>
                      <a:lnTo>
                        <a:pt x="7710" y="2196"/>
                      </a:lnTo>
                      <a:lnTo>
                        <a:pt x="7704" y="2184"/>
                      </a:lnTo>
                      <a:lnTo>
                        <a:pt x="7698" y="2178"/>
                      </a:lnTo>
                      <a:lnTo>
                        <a:pt x="7674" y="2166"/>
                      </a:lnTo>
                      <a:lnTo>
                        <a:pt x="7668" y="2160"/>
                      </a:lnTo>
                      <a:lnTo>
                        <a:pt x="7656" y="2154"/>
                      </a:lnTo>
                      <a:lnTo>
                        <a:pt x="7578" y="2070"/>
                      </a:lnTo>
                      <a:lnTo>
                        <a:pt x="7554" y="2070"/>
                      </a:lnTo>
                      <a:lnTo>
                        <a:pt x="7542" y="2040"/>
                      </a:lnTo>
                      <a:lnTo>
                        <a:pt x="7524" y="2040"/>
                      </a:lnTo>
                      <a:lnTo>
                        <a:pt x="7512" y="2028"/>
                      </a:lnTo>
                      <a:lnTo>
                        <a:pt x="7500" y="2004"/>
                      </a:lnTo>
                      <a:lnTo>
                        <a:pt x="7500" y="1980"/>
                      </a:lnTo>
                      <a:lnTo>
                        <a:pt x="7470" y="1944"/>
                      </a:lnTo>
                      <a:lnTo>
                        <a:pt x="7446" y="1950"/>
                      </a:lnTo>
                      <a:lnTo>
                        <a:pt x="7434" y="1920"/>
                      </a:lnTo>
                      <a:lnTo>
                        <a:pt x="7392" y="1890"/>
                      </a:lnTo>
                      <a:lnTo>
                        <a:pt x="7380" y="1866"/>
                      </a:lnTo>
                      <a:lnTo>
                        <a:pt x="7368" y="1860"/>
                      </a:lnTo>
                      <a:lnTo>
                        <a:pt x="7362" y="1854"/>
                      </a:lnTo>
                      <a:lnTo>
                        <a:pt x="7344" y="1854"/>
                      </a:lnTo>
                      <a:lnTo>
                        <a:pt x="7344" y="1860"/>
                      </a:lnTo>
                      <a:lnTo>
                        <a:pt x="7392" y="1908"/>
                      </a:lnTo>
                      <a:lnTo>
                        <a:pt x="7392" y="1914"/>
                      </a:lnTo>
                      <a:lnTo>
                        <a:pt x="7386" y="1914"/>
                      </a:lnTo>
                      <a:lnTo>
                        <a:pt x="7380" y="1908"/>
                      </a:lnTo>
                      <a:lnTo>
                        <a:pt x="7368" y="1908"/>
                      </a:lnTo>
                      <a:lnTo>
                        <a:pt x="7362" y="1914"/>
                      </a:lnTo>
                      <a:lnTo>
                        <a:pt x="7362" y="1926"/>
                      </a:lnTo>
                      <a:lnTo>
                        <a:pt x="7374" y="1950"/>
                      </a:lnTo>
                      <a:lnTo>
                        <a:pt x="7386" y="1962"/>
                      </a:lnTo>
                      <a:lnTo>
                        <a:pt x="7392" y="1974"/>
                      </a:lnTo>
                      <a:lnTo>
                        <a:pt x="7404" y="1980"/>
                      </a:lnTo>
                      <a:lnTo>
                        <a:pt x="7404" y="1992"/>
                      </a:lnTo>
                      <a:lnTo>
                        <a:pt x="7416" y="2016"/>
                      </a:lnTo>
                      <a:lnTo>
                        <a:pt x="7422" y="2022"/>
                      </a:lnTo>
                      <a:lnTo>
                        <a:pt x="7440" y="2034"/>
                      </a:lnTo>
                      <a:lnTo>
                        <a:pt x="7470" y="2052"/>
                      </a:lnTo>
                      <a:lnTo>
                        <a:pt x="7500" y="2076"/>
                      </a:lnTo>
                      <a:lnTo>
                        <a:pt x="7518" y="2100"/>
                      </a:lnTo>
                      <a:lnTo>
                        <a:pt x="7524" y="2112"/>
                      </a:lnTo>
                      <a:lnTo>
                        <a:pt x="7536" y="2130"/>
                      </a:lnTo>
                      <a:lnTo>
                        <a:pt x="7536" y="2142"/>
                      </a:lnTo>
                      <a:lnTo>
                        <a:pt x="7548" y="2154"/>
                      </a:lnTo>
                      <a:lnTo>
                        <a:pt x="7554" y="2166"/>
                      </a:lnTo>
                      <a:lnTo>
                        <a:pt x="7572" y="2184"/>
                      </a:lnTo>
                      <a:lnTo>
                        <a:pt x="7590" y="2208"/>
                      </a:lnTo>
                      <a:lnTo>
                        <a:pt x="7608" y="2238"/>
                      </a:lnTo>
                      <a:lnTo>
                        <a:pt x="7620" y="2262"/>
                      </a:lnTo>
                      <a:lnTo>
                        <a:pt x="7626" y="2268"/>
                      </a:lnTo>
                      <a:lnTo>
                        <a:pt x="7626" y="2280"/>
                      </a:lnTo>
                      <a:lnTo>
                        <a:pt x="7632" y="2292"/>
                      </a:lnTo>
                      <a:lnTo>
                        <a:pt x="7644" y="2304"/>
                      </a:lnTo>
                      <a:lnTo>
                        <a:pt x="7656" y="2304"/>
                      </a:lnTo>
                      <a:lnTo>
                        <a:pt x="7668" y="2310"/>
                      </a:lnTo>
                      <a:lnTo>
                        <a:pt x="7674" y="2322"/>
                      </a:lnTo>
                      <a:lnTo>
                        <a:pt x="7686" y="2334"/>
                      </a:lnTo>
                      <a:lnTo>
                        <a:pt x="7698" y="2358"/>
                      </a:lnTo>
                      <a:lnTo>
                        <a:pt x="7698" y="2376"/>
                      </a:lnTo>
                      <a:lnTo>
                        <a:pt x="7740" y="2412"/>
                      </a:lnTo>
                      <a:lnTo>
                        <a:pt x="7752" y="2466"/>
                      </a:lnTo>
                      <a:lnTo>
                        <a:pt x="7794" y="2508"/>
                      </a:lnTo>
                      <a:lnTo>
                        <a:pt x="7794" y="2502"/>
                      </a:lnTo>
                      <a:lnTo>
                        <a:pt x="7788" y="2496"/>
                      </a:lnTo>
                      <a:lnTo>
                        <a:pt x="7788" y="2484"/>
                      </a:lnTo>
                      <a:lnTo>
                        <a:pt x="7782" y="2472"/>
                      </a:lnTo>
                      <a:lnTo>
                        <a:pt x="7782" y="2460"/>
                      </a:lnTo>
                      <a:lnTo>
                        <a:pt x="7776" y="2448"/>
                      </a:lnTo>
                      <a:lnTo>
                        <a:pt x="7782" y="2442"/>
                      </a:lnTo>
                      <a:lnTo>
                        <a:pt x="7788" y="2442"/>
                      </a:lnTo>
                      <a:lnTo>
                        <a:pt x="7800" y="2454"/>
                      </a:lnTo>
                      <a:lnTo>
                        <a:pt x="7830" y="2454"/>
                      </a:lnTo>
                      <a:lnTo>
                        <a:pt x="7866" y="2496"/>
                      </a:lnTo>
                      <a:lnTo>
                        <a:pt x="7866" y="2472"/>
                      </a:lnTo>
                      <a:lnTo>
                        <a:pt x="7836" y="2430"/>
                      </a:lnTo>
                      <a:lnTo>
                        <a:pt x="7812" y="2436"/>
                      </a:lnTo>
                      <a:close/>
                      <a:moveTo>
                        <a:pt x="1344" y="84"/>
                      </a:moveTo>
                      <a:lnTo>
                        <a:pt x="1350" y="72"/>
                      </a:lnTo>
                      <a:lnTo>
                        <a:pt x="1308" y="66"/>
                      </a:lnTo>
                      <a:lnTo>
                        <a:pt x="1284" y="78"/>
                      </a:lnTo>
                      <a:lnTo>
                        <a:pt x="1290" y="90"/>
                      </a:lnTo>
                      <a:lnTo>
                        <a:pt x="1344" y="84"/>
                      </a:lnTo>
                      <a:close/>
                      <a:moveTo>
                        <a:pt x="9048" y="996"/>
                      </a:moveTo>
                      <a:lnTo>
                        <a:pt x="9036" y="984"/>
                      </a:lnTo>
                      <a:lnTo>
                        <a:pt x="9024" y="978"/>
                      </a:lnTo>
                      <a:lnTo>
                        <a:pt x="9006" y="972"/>
                      </a:lnTo>
                      <a:lnTo>
                        <a:pt x="8994" y="966"/>
                      </a:lnTo>
                      <a:lnTo>
                        <a:pt x="8982" y="966"/>
                      </a:lnTo>
                      <a:lnTo>
                        <a:pt x="8940" y="948"/>
                      </a:lnTo>
                      <a:lnTo>
                        <a:pt x="8898" y="948"/>
                      </a:lnTo>
                      <a:lnTo>
                        <a:pt x="8868" y="930"/>
                      </a:lnTo>
                      <a:lnTo>
                        <a:pt x="8778" y="924"/>
                      </a:lnTo>
                      <a:lnTo>
                        <a:pt x="8736" y="906"/>
                      </a:lnTo>
                      <a:lnTo>
                        <a:pt x="8700" y="906"/>
                      </a:lnTo>
                      <a:lnTo>
                        <a:pt x="8754" y="942"/>
                      </a:lnTo>
                      <a:lnTo>
                        <a:pt x="8808" y="966"/>
                      </a:lnTo>
                      <a:lnTo>
                        <a:pt x="8796" y="966"/>
                      </a:lnTo>
                      <a:lnTo>
                        <a:pt x="8784" y="972"/>
                      </a:lnTo>
                      <a:lnTo>
                        <a:pt x="8754" y="972"/>
                      </a:lnTo>
                      <a:lnTo>
                        <a:pt x="8730" y="960"/>
                      </a:lnTo>
                      <a:lnTo>
                        <a:pt x="8676" y="906"/>
                      </a:lnTo>
                      <a:lnTo>
                        <a:pt x="8580" y="870"/>
                      </a:lnTo>
                      <a:lnTo>
                        <a:pt x="8496" y="846"/>
                      </a:lnTo>
                      <a:lnTo>
                        <a:pt x="8442" y="834"/>
                      </a:lnTo>
                      <a:lnTo>
                        <a:pt x="8370" y="822"/>
                      </a:lnTo>
                      <a:lnTo>
                        <a:pt x="8280" y="804"/>
                      </a:lnTo>
                      <a:lnTo>
                        <a:pt x="8190" y="780"/>
                      </a:lnTo>
                      <a:lnTo>
                        <a:pt x="8112" y="762"/>
                      </a:lnTo>
                      <a:lnTo>
                        <a:pt x="8052" y="750"/>
                      </a:lnTo>
                      <a:lnTo>
                        <a:pt x="7998" y="738"/>
                      </a:lnTo>
                      <a:lnTo>
                        <a:pt x="7956" y="732"/>
                      </a:lnTo>
                      <a:lnTo>
                        <a:pt x="7758" y="732"/>
                      </a:lnTo>
                      <a:lnTo>
                        <a:pt x="7746" y="714"/>
                      </a:lnTo>
                      <a:lnTo>
                        <a:pt x="7698" y="720"/>
                      </a:lnTo>
                      <a:lnTo>
                        <a:pt x="7680" y="708"/>
                      </a:lnTo>
                      <a:lnTo>
                        <a:pt x="7626" y="708"/>
                      </a:lnTo>
                      <a:lnTo>
                        <a:pt x="7650" y="726"/>
                      </a:lnTo>
                      <a:lnTo>
                        <a:pt x="7644" y="744"/>
                      </a:lnTo>
                      <a:lnTo>
                        <a:pt x="7656" y="744"/>
                      </a:lnTo>
                      <a:lnTo>
                        <a:pt x="7680" y="756"/>
                      </a:lnTo>
                      <a:lnTo>
                        <a:pt x="7716" y="762"/>
                      </a:lnTo>
                      <a:lnTo>
                        <a:pt x="7740" y="774"/>
                      </a:lnTo>
                      <a:lnTo>
                        <a:pt x="7758" y="786"/>
                      </a:lnTo>
                      <a:lnTo>
                        <a:pt x="7752" y="798"/>
                      </a:lnTo>
                      <a:lnTo>
                        <a:pt x="7728" y="804"/>
                      </a:lnTo>
                      <a:lnTo>
                        <a:pt x="7698" y="804"/>
                      </a:lnTo>
                      <a:lnTo>
                        <a:pt x="7686" y="798"/>
                      </a:lnTo>
                      <a:lnTo>
                        <a:pt x="7680" y="792"/>
                      </a:lnTo>
                      <a:lnTo>
                        <a:pt x="7656" y="774"/>
                      </a:lnTo>
                      <a:lnTo>
                        <a:pt x="7584" y="774"/>
                      </a:lnTo>
                      <a:lnTo>
                        <a:pt x="7530" y="738"/>
                      </a:lnTo>
                      <a:lnTo>
                        <a:pt x="7524" y="738"/>
                      </a:lnTo>
                      <a:lnTo>
                        <a:pt x="7518" y="744"/>
                      </a:lnTo>
                      <a:lnTo>
                        <a:pt x="7506" y="744"/>
                      </a:lnTo>
                      <a:lnTo>
                        <a:pt x="7500" y="750"/>
                      </a:lnTo>
                      <a:lnTo>
                        <a:pt x="7446" y="750"/>
                      </a:lnTo>
                      <a:lnTo>
                        <a:pt x="7440" y="738"/>
                      </a:lnTo>
                      <a:lnTo>
                        <a:pt x="7344" y="744"/>
                      </a:lnTo>
                      <a:lnTo>
                        <a:pt x="7320" y="726"/>
                      </a:lnTo>
                      <a:lnTo>
                        <a:pt x="7314" y="732"/>
                      </a:lnTo>
                      <a:lnTo>
                        <a:pt x="7212" y="732"/>
                      </a:lnTo>
                      <a:lnTo>
                        <a:pt x="7206" y="738"/>
                      </a:lnTo>
                      <a:lnTo>
                        <a:pt x="7212" y="744"/>
                      </a:lnTo>
                      <a:lnTo>
                        <a:pt x="7218" y="756"/>
                      </a:lnTo>
                      <a:lnTo>
                        <a:pt x="7254" y="792"/>
                      </a:lnTo>
                      <a:lnTo>
                        <a:pt x="7248" y="792"/>
                      </a:lnTo>
                      <a:lnTo>
                        <a:pt x="7242" y="786"/>
                      </a:lnTo>
                      <a:lnTo>
                        <a:pt x="7230" y="780"/>
                      </a:lnTo>
                      <a:lnTo>
                        <a:pt x="7218" y="768"/>
                      </a:lnTo>
                      <a:lnTo>
                        <a:pt x="7206" y="762"/>
                      </a:lnTo>
                      <a:lnTo>
                        <a:pt x="7194" y="750"/>
                      </a:lnTo>
                      <a:lnTo>
                        <a:pt x="7176" y="744"/>
                      </a:lnTo>
                      <a:lnTo>
                        <a:pt x="7104" y="732"/>
                      </a:lnTo>
                      <a:lnTo>
                        <a:pt x="7086" y="732"/>
                      </a:lnTo>
                      <a:lnTo>
                        <a:pt x="7086" y="726"/>
                      </a:lnTo>
                      <a:lnTo>
                        <a:pt x="7056" y="696"/>
                      </a:lnTo>
                      <a:lnTo>
                        <a:pt x="7032" y="684"/>
                      </a:lnTo>
                      <a:lnTo>
                        <a:pt x="6990" y="666"/>
                      </a:lnTo>
                      <a:lnTo>
                        <a:pt x="6948" y="660"/>
                      </a:lnTo>
                      <a:lnTo>
                        <a:pt x="6912" y="654"/>
                      </a:lnTo>
                      <a:lnTo>
                        <a:pt x="6882" y="654"/>
                      </a:lnTo>
                      <a:lnTo>
                        <a:pt x="6864" y="648"/>
                      </a:lnTo>
                      <a:lnTo>
                        <a:pt x="6834" y="648"/>
                      </a:lnTo>
                      <a:lnTo>
                        <a:pt x="6786" y="636"/>
                      </a:lnTo>
                      <a:lnTo>
                        <a:pt x="6774" y="642"/>
                      </a:lnTo>
                      <a:lnTo>
                        <a:pt x="6714" y="642"/>
                      </a:lnTo>
                      <a:lnTo>
                        <a:pt x="6696" y="660"/>
                      </a:lnTo>
                      <a:lnTo>
                        <a:pt x="6684" y="666"/>
                      </a:lnTo>
                      <a:lnTo>
                        <a:pt x="6648" y="666"/>
                      </a:lnTo>
                      <a:lnTo>
                        <a:pt x="6630" y="660"/>
                      </a:lnTo>
                      <a:lnTo>
                        <a:pt x="6594" y="660"/>
                      </a:lnTo>
                      <a:lnTo>
                        <a:pt x="6582" y="654"/>
                      </a:lnTo>
                      <a:lnTo>
                        <a:pt x="6576" y="648"/>
                      </a:lnTo>
                      <a:lnTo>
                        <a:pt x="6552" y="636"/>
                      </a:lnTo>
                      <a:lnTo>
                        <a:pt x="6534" y="630"/>
                      </a:lnTo>
                      <a:lnTo>
                        <a:pt x="6522" y="624"/>
                      </a:lnTo>
                      <a:lnTo>
                        <a:pt x="6498" y="624"/>
                      </a:lnTo>
                      <a:lnTo>
                        <a:pt x="6486" y="630"/>
                      </a:lnTo>
                      <a:lnTo>
                        <a:pt x="6474" y="612"/>
                      </a:lnTo>
                      <a:lnTo>
                        <a:pt x="6438" y="612"/>
                      </a:lnTo>
                      <a:lnTo>
                        <a:pt x="6372" y="606"/>
                      </a:lnTo>
                      <a:lnTo>
                        <a:pt x="6408" y="594"/>
                      </a:lnTo>
                      <a:lnTo>
                        <a:pt x="6372" y="570"/>
                      </a:lnTo>
                      <a:lnTo>
                        <a:pt x="6360" y="570"/>
                      </a:lnTo>
                      <a:lnTo>
                        <a:pt x="6324" y="564"/>
                      </a:lnTo>
                      <a:lnTo>
                        <a:pt x="6282" y="558"/>
                      </a:lnTo>
                      <a:lnTo>
                        <a:pt x="6246" y="558"/>
                      </a:lnTo>
                      <a:lnTo>
                        <a:pt x="6228" y="564"/>
                      </a:lnTo>
                      <a:lnTo>
                        <a:pt x="6228" y="594"/>
                      </a:lnTo>
                      <a:lnTo>
                        <a:pt x="6222" y="600"/>
                      </a:lnTo>
                      <a:lnTo>
                        <a:pt x="6192" y="600"/>
                      </a:lnTo>
                      <a:lnTo>
                        <a:pt x="6180" y="594"/>
                      </a:lnTo>
                      <a:lnTo>
                        <a:pt x="6168" y="594"/>
                      </a:lnTo>
                      <a:lnTo>
                        <a:pt x="6186" y="582"/>
                      </a:lnTo>
                      <a:lnTo>
                        <a:pt x="6168" y="570"/>
                      </a:lnTo>
                      <a:lnTo>
                        <a:pt x="6096" y="570"/>
                      </a:lnTo>
                      <a:lnTo>
                        <a:pt x="6114" y="558"/>
                      </a:lnTo>
                      <a:lnTo>
                        <a:pt x="6156" y="558"/>
                      </a:lnTo>
                      <a:lnTo>
                        <a:pt x="6216" y="588"/>
                      </a:lnTo>
                      <a:lnTo>
                        <a:pt x="6216" y="564"/>
                      </a:lnTo>
                      <a:lnTo>
                        <a:pt x="6162" y="540"/>
                      </a:lnTo>
                      <a:lnTo>
                        <a:pt x="6048" y="546"/>
                      </a:lnTo>
                      <a:lnTo>
                        <a:pt x="6048" y="534"/>
                      </a:lnTo>
                      <a:lnTo>
                        <a:pt x="5928" y="540"/>
                      </a:lnTo>
                      <a:lnTo>
                        <a:pt x="5880" y="522"/>
                      </a:lnTo>
                      <a:lnTo>
                        <a:pt x="5862" y="522"/>
                      </a:lnTo>
                      <a:lnTo>
                        <a:pt x="5898" y="546"/>
                      </a:lnTo>
                      <a:lnTo>
                        <a:pt x="5850" y="546"/>
                      </a:lnTo>
                      <a:lnTo>
                        <a:pt x="5838" y="552"/>
                      </a:lnTo>
                      <a:lnTo>
                        <a:pt x="5832" y="552"/>
                      </a:lnTo>
                      <a:lnTo>
                        <a:pt x="5832" y="558"/>
                      </a:lnTo>
                      <a:lnTo>
                        <a:pt x="5844" y="564"/>
                      </a:lnTo>
                      <a:lnTo>
                        <a:pt x="5850" y="570"/>
                      </a:lnTo>
                      <a:lnTo>
                        <a:pt x="5862" y="576"/>
                      </a:lnTo>
                      <a:lnTo>
                        <a:pt x="5892" y="576"/>
                      </a:lnTo>
                      <a:lnTo>
                        <a:pt x="5892" y="582"/>
                      </a:lnTo>
                      <a:lnTo>
                        <a:pt x="5952" y="618"/>
                      </a:lnTo>
                      <a:lnTo>
                        <a:pt x="5904" y="618"/>
                      </a:lnTo>
                      <a:lnTo>
                        <a:pt x="5898" y="612"/>
                      </a:lnTo>
                      <a:lnTo>
                        <a:pt x="5886" y="606"/>
                      </a:lnTo>
                      <a:lnTo>
                        <a:pt x="5874" y="606"/>
                      </a:lnTo>
                      <a:lnTo>
                        <a:pt x="5862" y="600"/>
                      </a:lnTo>
                      <a:lnTo>
                        <a:pt x="5844" y="618"/>
                      </a:lnTo>
                      <a:lnTo>
                        <a:pt x="5868" y="636"/>
                      </a:lnTo>
                      <a:lnTo>
                        <a:pt x="5814" y="630"/>
                      </a:lnTo>
                      <a:lnTo>
                        <a:pt x="5808" y="630"/>
                      </a:lnTo>
                      <a:lnTo>
                        <a:pt x="5802" y="624"/>
                      </a:lnTo>
                      <a:lnTo>
                        <a:pt x="5784" y="618"/>
                      </a:lnTo>
                      <a:lnTo>
                        <a:pt x="5766" y="618"/>
                      </a:lnTo>
                      <a:lnTo>
                        <a:pt x="5754" y="612"/>
                      </a:lnTo>
                      <a:lnTo>
                        <a:pt x="5736" y="606"/>
                      </a:lnTo>
                      <a:lnTo>
                        <a:pt x="5724" y="606"/>
                      </a:lnTo>
                      <a:lnTo>
                        <a:pt x="5712" y="612"/>
                      </a:lnTo>
                      <a:lnTo>
                        <a:pt x="5700" y="612"/>
                      </a:lnTo>
                      <a:lnTo>
                        <a:pt x="5688" y="618"/>
                      </a:lnTo>
                      <a:lnTo>
                        <a:pt x="5682" y="624"/>
                      </a:lnTo>
                      <a:lnTo>
                        <a:pt x="5676" y="624"/>
                      </a:lnTo>
                      <a:lnTo>
                        <a:pt x="5610" y="618"/>
                      </a:lnTo>
                      <a:lnTo>
                        <a:pt x="5604" y="618"/>
                      </a:lnTo>
                      <a:lnTo>
                        <a:pt x="5598" y="612"/>
                      </a:lnTo>
                      <a:lnTo>
                        <a:pt x="5562" y="594"/>
                      </a:lnTo>
                      <a:lnTo>
                        <a:pt x="5556" y="594"/>
                      </a:lnTo>
                      <a:lnTo>
                        <a:pt x="5550" y="588"/>
                      </a:lnTo>
                      <a:lnTo>
                        <a:pt x="5538" y="588"/>
                      </a:lnTo>
                      <a:lnTo>
                        <a:pt x="5538" y="606"/>
                      </a:lnTo>
                      <a:lnTo>
                        <a:pt x="5544" y="612"/>
                      </a:lnTo>
                      <a:lnTo>
                        <a:pt x="5550" y="624"/>
                      </a:lnTo>
                      <a:lnTo>
                        <a:pt x="5556" y="630"/>
                      </a:lnTo>
                      <a:lnTo>
                        <a:pt x="5562" y="642"/>
                      </a:lnTo>
                      <a:lnTo>
                        <a:pt x="5562" y="660"/>
                      </a:lnTo>
                      <a:lnTo>
                        <a:pt x="5556" y="666"/>
                      </a:lnTo>
                      <a:lnTo>
                        <a:pt x="5532" y="660"/>
                      </a:lnTo>
                      <a:lnTo>
                        <a:pt x="5424" y="624"/>
                      </a:lnTo>
                      <a:lnTo>
                        <a:pt x="5412" y="618"/>
                      </a:lnTo>
                      <a:lnTo>
                        <a:pt x="5406" y="618"/>
                      </a:lnTo>
                      <a:lnTo>
                        <a:pt x="5400" y="612"/>
                      </a:lnTo>
                      <a:lnTo>
                        <a:pt x="5394" y="600"/>
                      </a:lnTo>
                      <a:lnTo>
                        <a:pt x="5382" y="594"/>
                      </a:lnTo>
                      <a:lnTo>
                        <a:pt x="5376" y="588"/>
                      </a:lnTo>
                      <a:lnTo>
                        <a:pt x="5376" y="606"/>
                      </a:lnTo>
                      <a:lnTo>
                        <a:pt x="5322" y="588"/>
                      </a:lnTo>
                      <a:lnTo>
                        <a:pt x="5292" y="570"/>
                      </a:lnTo>
                      <a:lnTo>
                        <a:pt x="5298" y="570"/>
                      </a:lnTo>
                      <a:lnTo>
                        <a:pt x="5304" y="576"/>
                      </a:lnTo>
                      <a:lnTo>
                        <a:pt x="5328" y="576"/>
                      </a:lnTo>
                      <a:lnTo>
                        <a:pt x="5340" y="582"/>
                      </a:lnTo>
                      <a:lnTo>
                        <a:pt x="5352" y="582"/>
                      </a:lnTo>
                      <a:lnTo>
                        <a:pt x="5358" y="576"/>
                      </a:lnTo>
                      <a:lnTo>
                        <a:pt x="5358" y="570"/>
                      </a:lnTo>
                      <a:lnTo>
                        <a:pt x="5346" y="564"/>
                      </a:lnTo>
                      <a:lnTo>
                        <a:pt x="5334" y="552"/>
                      </a:lnTo>
                      <a:lnTo>
                        <a:pt x="5292" y="552"/>
                      </a:lnTo>
                      <a:lnTo>
                        <a:pt x="5304" y="540"/>
                      </a:lnTo>
                      <a:lnTo>
                        <a:pt x="5298" y="534"/>
                      </a:lnTo>
                      <a:lnTo>
                        <a:pt x="5286" y="528"/>
                      </a:lnTo>
                      <a:lnTo>
                        <a:pt x="5256" y="528"/>
                      </a:lnTo>
                      <a:lnTo>
                        <a:pt x="5268" y="510"/>
                      </a:lnTo>
                      <a:lnTo>
                        <a:pt x="5262" y="510"/>
                      </a:lnTo>
                      <a:lnTo>
                        <a:pt x="5256" y="504"/>
                      </a:lnTo>
                      <a:lnTo>
                        <a:pt x="5232" y="504"/>
                      </a:lnTo>
                      <a:lnTo>
                        <a:pt x="5220" y="498"/>
                      </a:lnTo>
                      <a:lnTo>
                        <a:pt x="5208" y="498"/>
                      </a:lnTo>
                      <a:lnTo>
                        <a:pt x="5202" y="492"/>
                      </a:lnTo>
                      <a:lnTo>
                        <a:pt x="5190" y="492"/>
                      </a:lnTo>
                      <a:lnTo>
                        <a:pt x="5184" y="486"/>
                      </a:lnTo>
                      <a:lnTo>
                        <a:pt x="5142" y="486"/>
                      </a:lnTo>
                      <a:lnTo>
                        <a:pt x="5130" y="492"/>
                      </a:lnTo>
                      <a:lnTo>
                        <a:pt x="5094" y="492"/>
                      </a:lnTo>
                      <a:lnTo>
                        <a:pt x="5076" y="486"/>
                      </a:lnTo>
                      <a:lnTo>
                        <a:pt x="5070" y="480"/>
                      </a:lnTo>
                      <a:lnTo>
                        <a:pt x="5064" y="480"/>
                      </a:lnTo>
                      <a:lnTo>
                        <a:pt x="5040" y="486"/>
                      </a:lnTo>
                      <a:lnTo>
                        <a:pt x="5040" y="474"/>
                      </a:lnTo>
                      <a:lnTo>
                        <a:pt x="4992" y="468"/>
                      </a:lnTo>
                      <a:lnTo>
                        <a:pt x="4980" y="456"/>
                      </a:lnTo>
                      <a:lnTo>
                        <a:pt x="4974" y="474"/>
                      </a:lnTo>
                      <a:lnTo>
                        <a:pt x="4956" y="480"/>
                      </a:lnTo>
                      <a:lnTo>
                        <a:pt x="4986" y="498"/>
                      </a:lnTo>
                      <a:lnTo>
                        <a:pt x="5010" y="528"/>
                      </a:lnTo>
                      <a:lnTo>
                        <a:pt x="4962" y="522"/>
                      </a:lnTo>
                      <a:lnTo>
                        <a:pt x="4956" y="516"/>
                      </a:lnTo>
                      <a:lnTo>
                        <a:pt x="4890" y="522"/>
                      </a:lnTo>
                      <a:lnTo>
                        <a:pt x="4872" y="528"/>
                      </a:lnTo>
                      <a:lnTo>
                        <a:pt x="4872" y="516"/>
                      </a:lnTo>
                      <a:lnTo>
                        <a:pt x="4824" y="522"/>
                      </a:lnTo>
                      <a:lnTo>
                        <a:pt x="4818" y="510"/>
                      </a:lnTo>
                      <a:lnTo>
                        <a:pt x="4764" y="510"/>
                      </a:lnTo>
                      <a:lnTo>
                        <a:pt x="4728" y="504"/>
                      </a:lnTo>
                      <a:lnTo>
                        <a:pt x="4746" y="480"/>
                      </a:lnTo>
                      <a:lnTo>
                        <a:pt x="4620" y="480"/>
                      </a:lnTo>
                      <a:lnTo>
                        <a:pt x="4608" y="468"/>
                      </a:lnTo>
                      <a:lnTo>
                        <a:pt x="4602" y="474"/>
                      </a:lnTo>
                      <a:lnTo>
                        <a:pt x="4590" y="468"/>
                      </a:lnTo>
                      <a:lnTo>
                        <a:pt x="4542" y="474"/>
                      </a:lnTo>
                      <a:lnTo>
                        <a:pt x="4548" y="486"/>
                      </a:lnTo>
                      <a:lnTo>
                        <a:pt x="4488" y="480"/>
                      </a:lnTo>
                      <a:lnTo>
                        <a:pt x="4476" y="486"/>
                      </a:lnTo>
                      <a:lnTo>
                        <a:pt x="4506" y="498"/>
                      </a:lnTo>
                      <a:lnTo>
                        <a:pt x="4464" y="492"/>
                      </a:lnTo>
                      <a:lnTo>
                        <a:pt x="4464" y="474"/>
                      </a:lnTo>
                      <a:lnTo>
                        <a:pt x="4434" y="456"/>
                      </a:lnTo>
                      <a:lnTo>
                        <a:pt x="4416" y="456"/>
                      </a:lnTo>
                      <a:lnTo>
                        <a:pt x="4428" y="474"/>
                      </a:lnTo>
                      <a:lnTo>
                        <a:pt x="4374" y="474"/>
                      </a:lnTo>
                      <a:lnTo>
                        <a:pt x="4368" y="468"/>
                      </a:lnTo>
                      <a:lnTo>
                        <a:pt x="4356" y="468"/>
                      </a:lnTo>
                      <a:lnTo>
                        <a:pt x="4350" y="456"/>
                      </a:lnTo>
                      <a:lnTo>
                        <a:pt x="4320" y="456"/>
                      </a:lnTo>
                      <a:lnTo>
                        <a:pt x="4296" y="444"/>
                      </a:lnTo>
                      <a:lnTo>
                        <a:pt x="4266" y="468"/>
                      </a:lnTo>
                      <a:lnTo>
                        <a:pt x="4320" y="474"/>
                      </a:lnTo>
                      <a:lnTo>
                        <a:pt x="4332" y="474"/>
                      </a:lnTo>
                      <a:lnTo>
                        <a:pt x="4326" y="480"/>
                      </a:lnTo>
                      <a:lnTo>
                        <a:pt x="4314" y="486"/>
                      </a:lnTo>
                      <a:lnTo>
                        <a:pt x="4308" y="492"/>
                      </a:lnTo>
                      <a:lnTo>
                        <a:pt x="4272" y="492"/>
                      </a:lnTo>
                      <a:lnTo>
                        <a:pt x="4266" y="498"/>
                      </a:lnTo>
                      <a:lnTo>
                        <a:pt x="4254" y="504"/>
                      </a:lnTo>
                      <a:lnTo>
                        <a:pt x="4182" y="504"/>
                      </a:lnTo>
                      <a:lnTo>
                        <a:pt x="4146" y="510"/>
                      </a:lnTo>
                      <a:lnTo>
                        <a:pt x="4134" y="534"/>
                      </a:lnTo>
                      <a:lnTo>
                        <a:pt x="4110" y="528"/>
                      </a:lnTo>
                      <a:lnTo>
                        <a:pt x="4110" y="516"/>
                      </a:lnTo>
                      <a:lnTo>
                        <a:pt x="4116" y="504"/>
                      </a:lnTo>
                      <a:lnTo>
                        <a:pt x="4122" y="498"/>
                      </a:lnTo>
                      <a:lnTo>
                        <a:pt x="4134" y="492"/>
                      </a:lnTo>
                      <a:lnTo>
                        <a:pt x="4152" y="492"/>
                      </a:lnTo>
                      <a:lnTo>
                        <a:pt x="4164" y="480"/>
                      </a:lnTo>
                      <a:lnTo>
                        <a:pt x="4206" y="474"/>
                      </a:lnTo>
                      <a:lnTo>
                        <a:pt x="4248" y="438"/>
                      </a:lnTo>
                      <a:lnTo>
                        <a:pt x="4248" y="426"/>
                      </a:lnTo>
                      <a:lnTo>
                        <a:pt x="4254" y="420"/>
                      </a:lnTo>
                      <a:lnTo>
                        <a:pt x="4266" y="414"/>
                      </a:lnTo>
                      <a:lnTo>
                        <a:pt x="4278" y="414"/>
                      </a:lnTo>
                      <a:lnTo>
                        <a:pt x="4290" y="408"/>
                      </a:lnTo>
                      <a:lnTo>
                        <a:pt x="4302" y="408"/>
                      </a:lnTo>
                      <a:lnTo>
                        <a:pt x="4320" y="402"/>
                      </a:lnTo>
                      <a:lnTo>
                        <a:pt x="4332" y="402"/>
                      </a:lnTo>
                      <a:lnTo>
                        <a:pt x="4344" y="396"/>
                      </a:lnTo>
                      <a:lnTo>
                        <a:pt x="4350" y="390"/>
                      </a:lnTo>
                      <a:lnTo>
                        <a:pt x="4356" y="378"/>
                      </a:lnTo>
                      <a:lnTo>
                        <a:pt x="4350" y="366"/>
                      </a:lnTo>
                      <a:lnTo>
                        <a:pt x="4344" y="360"/>
                      </a:lnTo>
                      <a:lnTo>
                        <a:pt x="4332" y="354"/>
                      </a:lnTo>
                      <a:lnTo>
                        <a:pt x="4326" y="348"/>
                      </a:lnTo>
                      <a:lnTo>
                        <a:pt x="4290" y="348"/>
                      </a:lnTo>
                      <a:lnTo>
                        <a:pt x="4320" y="336"/>
                      </a:lnTo>
                      <a:lnTo>
                        <a:pt x="4314" y="330"/>
                      </a:lnTo>
                      <a:lnTo>
                        <a:pt x="4302" y="324"/>
                      </a:lnTo>
                      <a:lnTo>
                        <a:pt x="4290" y="312"/>
                      </a:lnTo>
                      <a:lnTo>
                        <a:pt x="4284" y="312"/>
                      </a:lnTo>
                      <a:lnTo>
                        <a:pt x="4278" y="318"/>
                      </a:lnTo>
                      <a:lnTo>
                        <a:pt x="4254" y="318"/>
                      </a:lnTo>
                      <a:lnTo>
                        <a:pt x="4248" y="312"/>
                      </a:lnTo>
                      <a:lnTo>
                        <a:pt x="4242" y="300"/>
                      </a:lnTo>
                      <a:lnTo>
                        <a:pt x="4236" y="294"/>
                      </a:lnTo>
                      <a:lnTo>
                        <a:pt x="4194" y="294"/>
                      </a:lnTo>
                      <a:lnTo>
                        <a:pt x="4188" y="300"/>
                      </a:lnTo>
                      <a:lnTo>
                        <a:pt x="4182" y="300"/>
                      </a:lnTo>
                      <a:lnTo>
                        <a:pt x="4128" y="288"/>
                      </a:lnTo>
                      <a:lnTo>
                        <a:pt x="3990" y="282"/>
                      </a:lnTo>
                      <a:lnTo>
                        <a:pt x="3990" y="300"/>
                      </a:lnTo>
                      <a:lnTo>
                        <a:pt x="3924" y="300"/>
                      </a:lnTo>
                      <a:lnTo>
                        <a:pt x="3942" y="282"/>
                      </a:lnTo>
                      <a:lnTo>
                        <a:pt x="3942" y="276"/>
                      </a:lnTo>
                      <a:lnTo>
                        <a:pt x="3936" y="270"/>
                      </a:lnTo>
                      <a:lnTo>
                        <a:pt x="3912" y="264"/>
                      </a:lnTo>
                      <a:lnTo>
                        <a:pt x="3882" y="264"/>
                      </a:lnTo>
                      <a:lnTo>
                        <a:pt x="3852" y="270"/>
                      </a:lnTo>
                      <a:lnTo>
                        <a:pt x="3840" y="270"/>
                      </a:lnTo>
                      <a:lnTo>
                        <a:pt x="3780" y="264"/>
                      </a:lnTo>
                      <a:lnTo>
                        <a:pt x="3792" y="264"/>
                      </a:lnTo>
                      <a:lnTo>
                        <a:pt x="3810" y="258"/>
                      </a:lnTo>
                      <a:lnTo>
                        <a:pt x="3822" y="258"/>
                      </a:lnTo>
                      <a:lnTo>
                        <a:pt x="3834" y="252"/>
                      </a:lnTo>
                      <a:lnTo>
                        <a:pt x="3840" y="252"/>
                      </a:lnTo>
                      <a:lnTo>
                        <a:pt x="3840" y="246"/>
                      </a:lnTo>
                      <a:lnTo>
                        <a:pt x="3834" y="240"/>
                      </a:lnTo>
                      <a:lnTo>
                        <a:pt x="3822" y="240"/>
                      </a:lnTo>
                      <a:lnTo>
                        <a:pt x="3804" y="234"/>
                      </a:lnTo>
                      <a:lnTo>
                        <a:pt x="3762" y="234"/>
                      </a:lnTo>
                      <a:lnTo>
                        <a:pt x="3720" y="228"/>
                      </a:lnTo>
                      <a:lnTo>
                        <a:pt x="3714" y="240"/>
                      </a:lnTo>
                      <a:lnTo>
                        <a:pt x="3684" y="240"/>
                      </a:lnTo>
                      <a:lnTo>
                        <a:pt x="3672" y="246"/>
                      </a:lnTo>
                      <a:lnTo>
                        <a:pt x="3660" y="246"/>
                      </a:lnTo>
                      <a:lnTo>
                        <a:pt x="3648" y="252"/>
                      </a:lnTo>
                      <a:lnTo>
                        <a:pt x="3648" y="258"/>
                      </a:lnTo>
                      <a:lnTo>
                        <a:pt x="3654" y="270"/>
                      </a:lnTo>
                      <a:lnTo>
                        <a:pt x="3678" y="282"/>
                      </a:lnTo>
                      <a:lnTo>
                        <a:pt x="3696" y="294"/>
                      </a:lnTo>
                      <a:lnTo>
                        <a:pt x="3708" y="294"/>
                      </a:lnTo>
                      <a:lnTo>
                        <a:pt x="3714" y="300"/>
                      </a:lnTo>
                      <a:lnTo>
                        <a:pt x="3720" y="300"/>
                      </a:lnTo>
                      <a:lnTo>
                        <a:pt x="3576" y="294"/>
                      </a:lnTo>
                      <a:lnTo>
                        <a:pt x="3630" y="312"/>
                      </a:lnTo>
                      <a:lnTo>
                        <a:pt x="3576" y="324"/>
                      </a:lnTo>
                      <a:lnTo>
                        <a:pt x="3564" y="330"/>
                      </a:lnTo>
                      <a:lnTo>
                        <a:pt x="3534" y="336"/>
                      </a:lnTo>
                      <a:lnTo>
                        <a:pt x="3498" y="342"/>
                      </a:lnTo>
                      <a:lnTo>
                        <a:pt x="3474" y="342"/>
                      </a:lnTo>
                      <a:lnTo>
                        <a:pt x="3468" y="336"/>
                      </a:lnTo>
                      <a:lnTo>
                        <a:pt x="3474" y="324"/>
                      </a:lnTo>
                      <a:lnTo>
                        <a:pt x="3486" y="312"/>
                      </a:lnTo>
                      <a:lnTo>
                        <a:pt x="3420" y="312"/>
                      </a:lnTo>
                      <a:lnTo>
                        <a:pt x="3408" y="318"/>
                      </a:lnTo>
                      <a:lnTo>
                        <a:pt x="3390" y="318"/>
                      </a:lnTo>
                      <a:lnTo>
                        <a:pt x="3378" y="324"/>
                      </a:lnTo>
                      <a:lnTo>
                        <a:pt x="3366" y="336"/>
                      </a:lnTo>
                      <a:lnTo>
                        <a:pt x="3348" y="336"/>
                      </a:lnTo>
                      <a:lnTo>
                        <a:pt x="3318" y="342"/>
                      </a:lnTo>
                      <a:lnTo>
                        <a:pt x="3276" y="342"/>
                      </a:lnTo>
                      <a:lnTo>
                        <a:pt x="3246" y="348"/>
                      </a:lnTo>
                      <a:lnTo>
                        <a:pt x="3234" y="354"/>
                      </a:lnTo>
                      <a:lnTo>
                        <a:pt x="3216" y="354"/>
                      </a:lnTo>
                      <a:lnTo>
                        <a:pt x="3204" y="360"/>
                      </a:lnTo>
                      <a:lnTo>
                        <a:pt x="3186" y="360"/>
                      </a:lnTo>
                      <a:lnTo>
                        <a:pt x="3180" y="366"/>
                      </a:lnTo>
                      <a:lnTo>
                        <a:pt x="3174" y="366"/>
                      </a:lnTo>
                      <a:lnTo>
                        <a:pt x="3132" y="396"/>
                      </a:lnTo>
                      <a:lnTo>
                        <a:pt x="3114" y="396"/>
                      </a:lnTo>
                      <a:lnTo>
                        <a:pt x="3108" y="402"/>
                      </a:lnTo>
                      <a:lnTo>
                        <a:pt x="3102" y="402"/>
                      </a:lnTo>
                      <a:lnTo>
                        <a:pt x="3096" y="408"/>
                      </a:lnTo>
                      <a:lnTo>
                        <a:pt x="3102" y="414"/>
                      </a:lnTo>
                      <a:lnTo>
                        <a:pt x="3120" y="426"/>
                      </a:lnTo>
                      <a:lnTo>
                        <a:pt x="3132" y="438"/>
                      </a:lnTo>
                      <a:lnTo>
                        <a:pt x="3150" y="444"/>
                      </a:lnTo>
                      <a:lnTo>
                        <a:pt x="3156" y="450"/>
                      </a:lnTo>
                      <a:lnTo>
                        <a:pt x="3162" y="450"/>
                      </a:lnTo>
                      <a:lnTo>
                        <a:pt x="3120" y="462"/>
                      </a:lnTo>
                      <a:lnTo>
                        <a:pt x="3096" y="474"/>
                      </a:lnTo>
                      <a:lnTo>
                        <a:pt x="2994" y="474"/>
                      </a:lnTo>
                      <a:lnTo>
                        <a:pt x="2988" y="480"/>
                      </a:lnTo>
                      <a:lnTo>
                        <a:pt x="2952" y="468"/>
                      </a:lnTo>
                      <a:lnTo>
                        <a:pt x="2934" y="474"/>
                      </a:lnTo>
                      <a:lnTo>
                        <a:pt x="2880" y="474"/>
                      </a:lnTo>
                      <a:lnTo>
                        <a:pt x="2874" y="480"/>
                      </a:lnTo>
                      <a:lnTo>
                        <a:pt x="2874" y="498"/>
                      </a:lnTo>
                      <a:lnTo>
                        <a:pt x="2880" y="510"/>
                      </a:lnTo>
                      <a:lnTo>
                        <a:pt x="2892" y="522"/>
                      </a:lnTo>
                      <a:lnTo>
                        <a:pt x="2898" y="522"/>
                      </a:lnTo>
                      <a:lnTo>
                        <a:pt x="2904" y="528"/>
                      </a:lnTo>
                      <a:lnTo>
                        <a:pt x="2910" y="540"/>
                      </a:lnTo>
                      <a:lnTo>
                        <a:pt x="2916" y="546"/>
                      </a:lnTo>
                      <a:lnTo>
                        <a:pt x="2922" y="546"/>
                      </a:lnTo>
                      <a:lnTo>
                        <a:pt x="2928" y="552"/>
                      </a:lnTo>
                      <a:lnTo>
                        <a:pt x="2940" y="552"/>
                      </a:lnTo>
                      <a:lnTo>
                        <a:pt x="2952" y="558"/>
                      </a:lnTo>
                      <a:lnTo>
                        <a:pt x="2964" y="558"/>
                      </a:lnTo>
                      <a:lnTo>
                        <a:pt x="2976" y="564"/>
                      </a:lnTo>
                      <a:lnTo>
                        <a:pt x="2994" y="564"/>
                      </a:lnTo>
                      <a:lnTo>
                        <a:pt x="3012" y="570"/>
                      </a:lnTo>
                      <a:lnTo>
                        <a:pt x="3024" y="570"/>
                      </a:lnTo>
                      <a:lnTo>
                        <a:pt x="3036" y="576"/>
                      </a:lnTo>
                      <a:lnTo>
                        <a:pt x="3042" y="576"/>
                      </a:lnTo>
                      <a:lnTo>
                        <a:pt x="3054" y="588"/>
                      </a:lnTo>
                      <a:lnTo>
                        <a:pt x="3054" y="594"/>
                      </a:lnTo>
                      <a:lnTo>
                        <a:pt x="3060" y="600"/>
                      </a:lnTo>
                      <a:lnTo>
                        <a:pt x="3030" y="600"/>
                      </a:lnTo>
                      <a:lnTo>
                        <a:pt x="3012" y="606"/>
                      </a:lnTo>
                      <a:lnTo>
                        <a:pt x="3000" y="606"/>
                      </a:lnTo>
                      <a:lnTo>
                        <a:pt x="2964" y="588"/>
                      </a:lnTo>
                      <a:lnTo>
                        <a:pt x="2928" y="576"/>
                      </a:lnTo>
                      <a:lnTo>
                        <a:pt x="2904" y="570"/>
                      </a:lnTo>
                      <a:lnTo>
                        <a:pt x="2886" y="564"/>
                      </a:lnTo>
                      <a:lnTo>
                        <a:pt x="2862" y="564"/>
                      </a:lnTo>
                      <a:lnTo>
                        <a:pt x="2844" y="558"/>
                      </a:lnTo>
                      <a:lnTo>
                        <a:pt x="2802" y="558"/>
                      </a:lnTo>
                      <a:lnTo>
                        <a:pt x="2796" y="564"/>
                      </a:lnTo>
                      <a:lnTo>
                        <a:pt x="2796" y="576"/>
                      </a:lnTo>
                      <a:lnTo>
                        <a:pt x="2802" y="582"/>
                      </a:lnTo>
                      <a:lnTo>
                        <a:pt x="2808" y="582"/>
                      </a:lnTo>
                      <a:lnTo>
                        <a:pt x="2820" y="594"/>
                      </a:lnTo>
                      <a:lnTo>
                        <a:pt x="2784" y="594"/>
                      </a:lnTo>
                      <a:lnTo>
                        <a:pt x="2772" y="582"/>
                      </a:lnTo>
                      <a:lnTo>
                        <a:pt x="2754" y="582"/>
                      </a:lnTo>
                      <a:lnTo>
                        <a:pt x="2748" y="576"/>
                      </a:lnTo>
                      <a:lnTo>
                        <a:pt x="2724" y="576"/>
                      </a:lnTo>
                      <a:lnTo>
                        <a:pt x="2724" y="582"/>
                      </a:lnTo>
                      <a:lnTo>
                        <a:pt x="2730" y="600"/>
                      </a:lnTo>
                      <a:lnTo>
                        <a:pt x="2736" y="612"/>
                      </a:lnTo>
                      <a:lnTo>
                        <a:pt x="2748" y="618"/>
                      </a:lnTo>
                      <a:lnTo>
                        <a:pt x="2766" y="624"/>
                      </a:lnTo>
                      <a:lnTo>
                        <a:pt x="2802" y="624"/>
                      </a:lnTo>
                      <a:lnTo>
                        <a:pt x="2820" y="630"/>
                      </a:lnTo>
                      <a:lnTo>
                        <a:pt x="2844" y="630"/>
                      </a:lnTo>
                      <a:lnTo>
                        <a:pt x="2856" y="636"/>
                      </a:lnTo>
                      <a:lnTo>
                        <a:pt x="2862" y="648"/>
                      </a:lnTo>
                      <a:lnTo>
                        <a:pt x="2874" y="654"/>
                      </a:lnTo>
                      <a:lnTo>
                        <a:pt x="2844" y="654"/>
                      </a:lnTo>
                      <a:lnTo>
                        <a:pt x="2838" y="648"/>
                      </a:lnTo>
                      <a:lnTo>
                        <a:pt x="2826" y="642"/>
                      </a:lnTo>
                      <a:lnTo>
                        <a:pt x="2772" y="642"/>
                      </a:lnTo>
                      <a:lnTo>
                        <a:pt x="2760" y="636"/>
                      </a:lnTo>
                      <a:lnTo>
                        <a:pt x="2730" y="636"/>
                      </a:lnTo>
                      <a:lnTo>
                        <a:pt x="2724" y="624"/>
                      </a:lnTo>
                      <a:lnTo>
                        <a:pt x="2700" y="624"/>
                      </a:lnTo>
                      <a:lnTo>
                        <a:pt x="2694" y="606"/>
                      </a:lnTo>
                      <a:lnTo>
                        <a:pt x="2664" y="594"/>
                      </a:lnTo>
                      <a:lnTo>
                        <a:pt x="2670" y="588"/>
                      </a:lnTo>
                      <a:lnTo>
                        <a:pt x="2682" y="582"/>
                      </a:lnTo>
                      <a:lnTo>
                        <a:pt x="2688" y="576"/>
                      </a:lnTo>
                      <a:lnTo>
                        <a:pt x="2688" y="564"/>
                      </a:lnTo>
                      <a:lnTo>
                        <a:pt x="2658" y="534"/>
                      </a:lnTo>
                      <a:lnTo>
                        <a:pt x="2646" y="528"/>
                      </a:lnTo>
                      <a:lnTo>
                        <a:pt x="2616" y="528"/>
                      </a:lnTo>
                      <a:lnTo>
                        <a:pt x="2628" y="534"/>
                      </a:lnTo>
                      <a:lnTo>
                        <a:pt x="2652" y="558"/>
                      </a:lnTo>
                      <a:lnTo>
                        <a:pt x="2640" y="570"/>
                      </a:lnTo>
                      <a:lnTo>
                        <a:pt x="2616" y="582"/>
                      </a:lnTo>
                      <a:lnTo>
                        <a:pt x="2604" y="582"/>
                      </a:lnTo>
                      <a:lnTo>
                        <a:pt x="2586" y="624"/>
                      </a:lnTo>
                      <a:lnTo>
                        <a:pt x="2658" y="660"/>
                      </a:lnTo>
                      <a:lnTo>
                        <a:pt x="2676" y="660"/>
                      </a:lnTo>
                      <a:lnTo>
                        <a:pt x="2676" y="696"/>
                      </a:lnTo>
                      <a:lnTo>
                        <a:pt x="2670" y="708"/>
                      </a:lnTo>
                      <a:lnTo>
                        <a:pt x="2670" y="720"/>
                      </a:lnTo>
                      <a:lnTo>
                        <a:pt x="2676" y="738"/>
                      </a:lnTo>
                      <a:lnTo>
                        <a:pt x="2712" y="744"/>
                      </a:lnTo>
                      <a:lnTo>
                        <a:pt x="2712" y="768"/>
                      </a:lnTo>
                      <a:lnTo>
                        <a:pt x="2772" y="780"/>
                      </a:lnTo>
                      <a:lnTo>
                        <a:pt x="2778" y="780"/>
                      </a:lnTo>
                      <a:lnTo>
                        <a:pt x="2784" y="774"/>
                      </a:lnTo>
                      <a:lnTo>
                        <a:pt x="2796" y="774"/>
                      </a:lnTo>
                      <a:lnTo>
                        <a:pt x="2814" y="768"/>
                      </a:lnTo>
                      <a:lnTo>
                        <a:pt x="2850" y="768"/>
                      </a:lnTo>
                      <a:lnTo>
                        <a:pt x="2868" y="774"/>
                      </a:lnTo>
                      <a:lnTo>
                        <a:pt x="2874" y="780"/>
                      </a:lnTo>
                      <a:lnTo>
                        <a:pt x="2886" y="786"/>
                      </a:lnTo>
                      <a:lnTo>
                        <a:pt x="2904" y="786"/>
                      </a:lnTo>
                      <a:lnTo>
                        <a:pt x="2916" y="792"/>
                      </a:lnTo>
                      <a:lnTo>
                        <a:pt x="2952" y="804"/>
                      </a:lnTo>
                      <a:lnTo>
                        <a:pt x="2976" y="828"/>
                      </a:lnTo>
                      <a:lnTo>
                        <a:pt x="2976" y="834"/>
                      </a:lnTo>
                      <a:lnTo>
                        <a:pt x="2964" y="834"/>
                      </a:lnTo>
                      <a:lnTo>
                        <a:pt x="2958" y="840"/>
                      </a:lnTo>
                      <a:lnTo>
                        <a:pt x="2946" y="840"/>
                      </a:lnTo>
                      <a:lnTo>
                        <a:pt x="2940" y="846"/>
                      </a:lnTo>
                      <a:lnTo>
                        <a:pt x="2946" y="852"/>
                      </a:lnTo>
                      <a:lnTo>
                        <a:pt x="2958" y="858"/>
                      </a:lnTo>
                      <a:lnTo>
                        <a:pt x="2976" y="876"/>
                      </a:lnTo>
                      <a:lnTo>
                        <a:pt x="3024" y="876"/>
                      </a:lnTo>
                      <a:lnTo>
                        <a:pt x="3012" y="882"/>
                      </a:lnTo>
                      <a:lnTo>
                        <a:pt x="3006" y="882"/>
                      </a:lnTo>
                      <a:lnTo>
                        <a:pt x="2994" y="888"/>
                      </a:lnTo>
                      <a:lnTo>
                        <a:pt x="2970" y="888"/>
                      </a:lnTo>
                      <a:lnTo>
                        <a:pt x="2958" y="882"/>
                      </a:lnTo>
                      <a:lnTo>
                        <a:pt x="2952" y="876"/>
                      </a:lnTo>
                      <a:lnTo>
                        <a:pt x="2940" y="870"/>
                      </a:lnTo>
                      <a:lnTo>
                        <a:pt x="2940" y="858"/>
                      </a:lnTo>
                      <a:lnTo>
                        <a:pt x="2928" y="834"/>
                      </a:lnTo>
                      <a:lnTo>
                        <a:pt x="2916" y="822"/>
                      </a:lnTo>
                      <a:lnTo>
                        <a:pt x="2892" y="810"/>
                      </a:lnTo>
                      <a:lnTo>
                        <a:pt x="2886" y="804"/>
                      </a:lnTo>
                      <a:lnTo>
                        <a:pt x="2880" y="804"/>
                      </a:lnTo>
                      <a:lnTo>
                        <a:pt x="2874" y="798"/>
                      </a:lnTo>
                      <a:lnTo>
                        <a:pt x="2874" y="786"/>
                      </a:lnTo>
                      <a:lnTo>
                        <a:pt x="2868" y="780"/>
                      </a:lnTo>
                      <a:lnTo>
                        <a:pt x="2844" y="780"/>
                      </a:lnTo>
                      <a:lnTo>
                        <a:pt x="2832" y="786"/>
                      </a:lnTo>
                      <a:lnTo>
                        <a:pt x="2814" y="786"/>
                      </a:lnTo>
                      <a:lnTo>
                        <a:pt x="2802" y="792"/>
                      </a:lnTo>
                      <a:lnTo>
                        <a:pt x="2778" y="792"/>
                      </a:lnTo>
                      <a:lnTo>
                        <a:pt x="2760" y="810"/>
                      </a:lnTo>
                      <a:lnTo>
                        <a:pt x="2766" y="816"/>
                      </a:lnTo>
                      <a:lnTo>
                        <a:pt x="2772" y="828"/>
                      </a:lnTo>
                      <a:lnTo>
                        <a:pt x="2784" y="834"/>
                      </a:lnTo>
                      <a:lnTo>
                        <a:pt x="2802" y="852"/>
                      </a:lnTo>
                      <a:lnTo>
                        <a:pt x="2814" y="858"/>
                      </a:lnTo>
                      <a:lnTo>
                        <a:pt x="2814" y="864"/>
                      </a:lnTo>
                      <a:lnTo>
                        <a:pt x="2790" y="888"/>
                      </a:lnTo>
                      <a:lnTo>
                        <a:pt x="2784" y="888"/>
                      </a:lnTo>
                      <a:lnTo>
                        <a:pt x="2778" y="930"/>
                      </a:lnTo>
                      <a:lnTo>
                        <a:pt x="2736" y="948"/>
                      </a:lnTo>
                      <a:lnTo>
                        <a:pt x="2736" y="954"/>
                      </a:lnTo>
                      <a:lnTo>
                        <a:pt x="2730" y="966"/>
                      </a:lnTo>
                      <a:lnTo>
                        <a:pt x="2724" y="972"/>
                      </a:lnTo>
                      <a:lnTo>
                        <a:pt x="2694" y="972"/>
                      </a:lnTo>
                      <a:lnTo>
                        <a:pt x="2682" y="966"/>
                      </a:lnTo>
                      <a:lnTo>
                        <a:pt x="2652" y="966"/>
                      </a:lnTo>
                      <a:lnTo>
                        <a:pt x="2592" y="960"/>
                      </a:lnTo>
                      <a:lnTo>
                        <a:pt x="2586" y="960"/>
                      </a:lnTo>
                      <a:lnTo>
                        <a:pt x="2580" y="954"/>
                      </a:lnTo>
                      <a:lnTo>
                        <a:pt x="2568" y="948"/>
                      </a:lnTo>
                      <a:lnTo>
                        <a:pt x="2556" y="948"/>
                      </a:lnTo>
                      <a:lnTo>
                        <a:pt x="2544" y="936"/>
                      </a:lnTo>
                      <a:lnTo>
                        <a:pt x="2598" y="936"/>
                      </a:lnTo>
                      <a:lnTo>
                        <a:pt x="2616" y="942"/>
                      </a:lnTo>
                      <a:lnTo>
                        <a:pt x="2640" y="924"/>
                      </a:lnTo>
                      <a:lnTo>
                        <a:pt x="2652" y="924"/>
                      </a:lnTo>
                      <a:lnTo>
                        <a:pt x="2664" y="930"/>
                      </a:lnTo>
                      <a:lnTo>
                        <a:pt x="2682" y="930"/>
                      </a:lnTo>
                      <a:lnTo>
                        <a:pt x="2694" y="924"/>
                      </a:lnTo>
                      <a:lnTo>
                        <a:pt x="2694" y="906"/>
                      </a:lnTo>
                      <a:lnTo>
                        <a:pt x="2700" y="894"/>
                      </a:lnTo>
                      <a:lnTo>
                        <a:pt x="2700" y="882"/>
                      </a:lnTo>
                      <a:lnTo>
                        <a:pt x="2724" y="876"/>
                      </a:lnTo>
                      <a:lnTo>
                        <a:pt x="2724" y="852"/>
                      </a:lnTo>
                      <a:lnTo>
                        <a:pt x="2712" y="852"/>
                      </a:lnTo>
                      <a:lnTo>
                        <a:pt x="2718" y="846"/>
                      </a:lnTo>
                      <a:lnTo>
                        <a:pt x="2724" y="834"/>
                      </a:lnTo>
                      <a:lnTo>
                        <a:pt x="2724" y="822"/>
                      </a:lnTo>
                      <a:lnTo>
                        <a:pt x="2718" y="816"/>
                      </a:lnTo>
                      <a:lnTo>
                        <a:pt x="2712" y="816"/>
                      </a:lnTo>
                      <a:lnTo>
                        <a:pt x="2700" y="810"/>
                      </a:lnTo>
                      <a:lnTo>
                        <a:pt x="2682" y="810"/>
                      </a:lnTo>
                      <a:lnTo>
                        <a:pt x="2664" y="804"/>
                      </a:lnTo>
                      <a:lnTo>
                        <a:pt x="2652" y="804"/>
                      </a:lnTo>
                      <a:lnTo>
                        <a:pt x="2634" y="786"/>
                      </a:lnTo>
                      <a:lnTo>
                        <a:pt x="2634" y="744"/>
                      </a:lnTo>
                      <a:lnTo>
                        <a:pt x="2628" y="732"/>
                      </a:lnTo>
                      <a:lnTo>
                        <a:pt x="2616" y="720"/>
                      </a:lnTo>
                      <a:lnTo>
                        <a:pt x="2604" y="714"/>
                      </a:lnTo>
                      <a:lnTo>
                        <a:pt x="2598" y="702"/>
                      </a:lnTo>
                      <a:lnTo>
                        <a:pt x="2592" y="696"/>
                      </a:lnTo>
                      <a:lnTo>
                        <a:pt x="2586" y="660"/>
                      </a:lnTo>
                      <a:lnTo>
                        <a:pt x="2520" y="624"/>
                      </a:lnTo>
                      <a:lnTo>
                        <a:pt x="2532" y="612"/>
                      </a:lnTo>
                      <a:lnTo>
                        <a:pt x="2544" y="588"/>
                      </a:lnTo>
                      <a:lnTo>
                        <a:pt x="2544" y="576"/>
                      </a:lnTo>
                      <a:lnTo>
                        <a:pt x="2538" y="564"/>
                      </a:lnTo>
                      <a:lnTo>
                        <a:pt x="2514" y="540"/>
                      </a:lnTo>
                      <a:lnTo>
                        <a:pt x="2496" y="540"/>
                      </a:lnTo>
                      <a:lnTo>
                        <a:pt x="2484" y="534"/>
                      </a:lnTo>
                      <a:lnTo>
                        <a:pt x="2472" y="534"/>
                      </a:lnTo>
                      <a:lnTo>
                        <a:pt x="2340" y="522"/>
                      </a:lnTo>
                      <a:lnTo>
                        <a:pt x="2328" y="552"/>
                      </a:lnTo>
                      <a:lnTo>
                        <a:pt x="2346" y="570"/>
                      </a:lnTo>
                      <a:lnTo>
                        <a:pt x="2334" y="600"/>
                      </a:lnTo>
                      <a:lnTo>
                        <a:pt x="2280" y="624"/>
                      </a:lnTo>
                      <a:lnTo>
                        <a:pt x="2268" y="654"/>
                      </a:lnTo>
                      <a:lnTo>
                        <a:pt x="2304" y="660"/>
                      </a:lnTo>
                      <a:lnTo>
                        <a:pt x="2334" y="708"/>
                      </a:lnTo>
                      <a:lnTo>
                        <a:pt x="2322" y="726"/>
                      </a:lnTo>
                      <a:lnTo>
                        <a:pt x="2352" y="750"/>
                      </a:lnTo>
                      <a:lnTo>
                        <a:pt x="2388" y="744"/>
                      </a:lnTo>
                      <a:lnTo>
                        <a:pt x="2394" y="750"/>
                      </a:lnTo>
                      <a:lnTo>
                        <a:pt x="2400" y="762"/>
                      </a:lnTo>
                      <a:lnTo>
                        <a:pt x="2412" y="768"/>
                      </a:lnTo>
                      <a:lnTo>
                        <a:pt x="2418" y="774"/>
                      </a:lnTo>
                      <a:lnTo>
                        <a:pt x="2430" y="780"/>
                      </a:lnTo>
                      <a:lnTo>
                        <a:pt x="2472" y="780"/>
                      </a:lnTo>
                      <a:lnTo>
                        <a:pt x="2466" y="840"/>
                      </a:lnTo>
                      <a:lnTo>
                        <a:pt x="2448" y="816"/>
                      </a:lnTo>
                      <a:lnTo>
                        <a:pt x="2430" y="828"/>
                      </a:lnTo>
                      <a:lnTo>
                        <a:pt x="2418" y="822"/>
                      </a:lnTo>
                      <a:lnTo>
                        <a:pt x="2388" y="804"/>
                      </a:lnTo>
                      <a:lnTo>
                        <a:pt x="2352" y="792"/>
                      </a:lnTo>
                      <a:lnTo>
                        <a:pt x="2328" y="780"/>
                      </a:lnTo>
                      <a:lnTo>
                        <a:pt x="2268" y="780"/>
                      </a:lnTo>
                      <a:lnTo>
                        <a:pt x="2250" y="762"/>
                      </a:lnTo>
                      <a:lnTo>
                        <a:pt x="2244" y="780"/>
                      </a:lnTo>
                      <a:lnTo>
                        <a:pt x="2220" y="756"/>
                      </a:lnTo>
                      <a:lnTo>
                        <a:pt x="2214" y="756"/>
                      </a:lnTo>
                      <a:lnTo>
                        <a:pt x="2208" y="750"/>
                      </a:lnTo>
                      <a:lnTo>
                        <a:pt x="2196" y="744"/>
                      </a:lnTo>
                      <a:lnTo>
                        <a:pt x="2178" y="744"/>
                      </a:lnTo>
                      <a:lnTo>
                        <a:pt x="2154" y="732"/>
                      </a:lnTo>
                      <a:lnTo>
                        <a:pt x="2130" y="732"/>
                      </a:lnTo>
                      <a:lnTo>
                        <a:pt x="2118" y="738"/>
                      </a:lnTo>
                      <a:lnTo>
                        <a:pt x="2088" y="738"/>
                      </a:lnTo>
                      <a:lnTo>
                        <a:pt x="2076" y="732"/>
                      </a:lnTo>
                      <a:lnTo>
                        <a:pt x="2022" y="732"/>
                      </a:lnTo>
                      <a:lnTo>
                        <a:pt x="2016" y="738"/>
                      </a:lnTo>
                      <a:lnTo>
                        <a:pt x="2010" y="738"/>
                      </a:lnTo>
                      <a:lnTo>
                        <a:pt x="2004" y="744"/>
                      </a:lnTo>
                      <a:lnTo>
                        <a:pt x="2004" y="750"/>
                      </a:lnTo>
                      <a:lnTo>
                        <a:pt x="2016" y="762"/>
                      </a:lnTo>
                      <a:lnTo>
                        <a:pt x="2028" y="768"/>
                      </a:lnTo>
                      <a:lnTo>
                        <a:pt x="2040" y="780"/>
                      </a:lnTo>
                      <a:lnTo>
                        <a:pt x="2046" y="780"/>
                      </a:lnTo>
                      <a:lnTo>
                        <a:pt x="2022" y="810"/>
                      </a:lnTo>
                      <a:lnTo>
                        <a:pt x="2010" y="798"/>
                      </a:lnTo>
                      <a:lnTo>
                        <a:pt x="2010" y="828"/>
                      </a:lnTo>
                      <a:lnTo>
                        <a:pt x="1998" y="828"/>
                      </a:lnTo>
                      <a:lnTo>
                        <a:pt x="1986" y="822"/>
                      </a:lnTo>
                      <a:lnTo>
                        <a:pt x="1980" y="822"/>
                      </a:lnTo>
                      <a:lnTo>
                        <a:pt x="1974" y="816"/>
                      </a:lnTo>
                      <a:lnTo>
                        <a:pt x="1974" y="786"/>
                      </a:lnTo>
                      <a:lnTo>
                        <a:pt x="1968" y="780"/>
                      </a:lnTo>
                      <a:lnTo>
                        <a:pt x="1950" y="780"/>
                      </a:lnTo>
                      <a:lnTo>
                        <a:pt x="1938" y="786"/>
                      </a:lnTo>
                      <a:lnTo>
                        <a:pt x="1920" y="792"/>
                      </a:lnTo>
                      <a:lnTo>
                        <a:pt x="1908" y="804"/>
                      </a:lnTo>
                      <a:lnTo>
                        <a:pt x="1884" y="816"/>
                      </a:lnTo>
                      <a:lnTo>
                        <a:pt x="1866" y="816"/>
                      </a:lnTo>
                      <a:lnTo>
                        <a:pt x="1842" y="804"/>
                      </a:lnTo>
                      <a:lnTo>
                        <a:pt x="1824" y="804"/>
                      </a:lnTo>
                      <a:lnTo>
                        <a:pt x="1800" y="810"/>
                      </a:lnTo>
                      <a:lnTo>
                        <a:pt x="1782" y="816"/>
                      </a:lnTo>
                      <a:lnTo>
                        <a:pt x="1764" y="828"/>
                      </a:lnTo>
                      <a:lnTo>
                        <a:pt x="1752" y="834"/>
                      </a:lnTo>
                      <a:lnTo>
                        <a:pt x="1746" y="840"/>
                      </a:lnTo>
                      <a:lnTo>
                        <a:pt x="1680" y="840"/>
                      </a:lnTo>
                      <a:lnTo>
                        <a:pt x="1692" y="816"/>
                      </a:lnTo>
                      <a:lnTo>
                        <a:pt x="1692" y="780"/>
                      </a:lnTo>
                      <a:lnTo>
                        <a:pt x="1680" y="780"/>
                      </a:lnTo>
                      <a:lnTo>
                        <a:pt x="1668" y="786"/>
                      </a:lnTo>
                      <a:lnTo>
                        <a:pt x="1650" y="792"/>
                      </a:lnTo>
                      <a:lnTo>
                        <a:pt x="1638" y="792"/>
                      </a:lnTo>
                      <a:lnTo>
                        <a:pt x="1626" y="804"/>
                      </a:lnTo>
                      <a:lnTo>
                        <a:pt x="1626" y="816"/>
                      </a:lnTo>
                      <a:lnTo>
                        <a:pt x="1632" y="822"/>
                      </a:lnTo>
                      <a:lnTo>
                        <a:pt x="1632" y="828"/>
                      </a:lnTo>
                      <a:lnTo>
                        <a:pt x="1608" y="834"/>
                      </a:lnTo>
                      <a:lnTo>
                        <a:pt x="1608" y="810"/>
                      </a:lnTo>
                      <a:lnTo>
                        <a:pt x="1584" y="816"/>
                      </a:lnTo>
                      <a:lnTo>
                        <a:pt x="1530" y="822"/>
                      </a:lnTo>
                      <a:lnTo>
                        <a:pt x="1488" y="852"/>
                      </a:lnTo>
                      <a:lnTo>
                        <a:pt x="1440" y="858"/>
                      </a:lnTo>
                      <a:lnTo>
                        <a:pt x="1452" y="876"/>
                      </a:lnTo>
                      <a:lnTo>
                        <a:pt x="1440" y="876"/>
                      </a:lnTo>
                      <a:lnTo>
                        <a:pt x="1428" y="870"/>
                      </a:lnTo>
                      <a:lnTo>
                        <a:pt x="1422" y="870"/>
                      </a:lnTo>
                      <a:lnTo>
                        <a:pt x="1410" y="876"/>
                      </a:lnTo>
                      <a:lnTo>
                        <a:pt x="1404" y="882"/>
                      </a:lnTo>
                      <a:lnTo>
                        <a:pt x="1404" y="924"/>
                      </a:lnTo>
                      <a:lnTo>
                        <a:pt x="1332" y="930"/>
                      </a:lnTo>
                      <a:lnTo>
                        <a:pt x="1326" y="924"/>
                      </a:lnTo>
                      <a:lnTo>
                        <a:pt x="1314" y="918"/>
                      </a:lnTo>
                      <a:lnTo>
                        <a:pt x="1308" y="912"/>
                      </a:lnTo>
                      <a:lnTo>
                        <a:pt x="1266" y="912"/>
                      </a:lnTo>
                      <a:lnTo>
                        <a:pt x="1260" y="906"/>
                      </a:lnTo>
                      <a:lnTo>
                        <a:pt x="1260" y="876"/>
                      </a:lnTo>
                      <a:lnTo>
                        <a:pt x="1266" y="870"/>
                      </a:lnTo>
                      <a:lnTo>
                        <a:pt x="1266" y="864"/>
                      </a:lnTo>
                      <a:lnTo>
                        <a:pt x="1272" y="858"/>
                      </a:lnTo>
                      <a:lnTo>
                        <a:pt x="1284" y="864"/>
                      </a:lnTo>
                      <a:lnTo>
                        <a:pt x="1344" y="864"/>
                      </a:lnTo>
                      <a:lnTo>
                        <a:pt x="1332" y="858"/>
                      </a:lnTo>
                      <a:lnTo>
                        <a:pt x="1326" y="846"/>
                      </a:lnTo>
                      <a:lnTo>
                        <a:pt x="1314" y="840"/>
                      </a:lnTo>
                      <a:lnTo>
                        <a:pt x="1302" y="828"/>
                      </a:lnTo>
                      <a:lnTo>
                        <a:pt x="1290" y="822"/>
                      </a:lnTo>
                      <a:lnTo>
                        <a:pt x="1278" y="810"/>
                      </a:lnTo>
                      <a:lnTo>
                        <a:pt x="1152" y="810"/>
                      </a:lnTo>
                      <a:lnTo>
                        <a:pt x="1164" y="822"/>
                      </a:lnTo>
                      <a:lnTo>
                        <a:pt x="1188" y="822"/>
                      </a:lnTo>
                      <a:lnTo>
                        <a:pt x="1200" y="828"/>
                      </a:lnTo>
                      <a:lnTo>
                        <a:pt x="1200" y="846"/>
                      </a:lnTo>
                      <a:lnTo>
                        <a:pt x="1194" y="864"/>
                      </a:lnTo>
                      <a:lnTo>
                        <a:pt x="1194" y="876"/>
                      </a:lnTo>
                      <a:lnTo>
                        <a:pt x="1188" y="894"/>
                      </a:lnTo>
                      <a:lnTo>
                        <a:pt x="1188" y="918"/>
                      </a:lnTo>
                      <a:lnTo>
                        <a:pt x="1194" y="918"/>
                      </a:lnTo>
                      <a:lnTo>
                        <a:pt x="1206" y="924"/>
                      </a:lnTo>
                      <a:lnTo>
                        <a:pt x="1230" y="924"/>
                      </a:lnTo>
                      <a:lnTo>
                        <a:pt x="1236" y="930"/>
                      </a:lnTo>
                      <a:lnTo>
                        <a:pt x="1242" y="930"/>
                      </a:lnTo>
                      <a:lnTo>
                        <a:pt x="1236" y="966"/>
                      </a:lnTo>
                      <a:lnTo>
                        <a:pt x="1248" y="996"/>
                      </a:lnTo>
                      <a:lnTo>
                        <a:pt x="1212" y="972"/>
                      </a:lnTo>
                      <a:lnTo>
                        <a:pt x="1194" y="996"/>
                      </a:lnTo>
                      <a:lnTo>
                        <a:pt x="1188" y="966"/>
                      </a:lnTo>
                      <a:lnTo>
                        <a:pt x="1116" y="948"/>
                      </a:lnTo>
                      <a:lnTo>
                        <a:pt x="1086" y="984"/>
                      </a:lnTo>
                      <a:lnTo>
                        <a:pt x="1062" y="984"/>
                      </a:lnTo>
                      <a:lnTo>
                        <a:pt x="1056" y="996"/>
                      </a:lnTo>
                      <a:lnTo>
                        <a:pt x="1044" y="1002"/>
                      </a:lnTo>
                      <a:lnTo>
                        <a:pt x="1038" y="1008"/>
                      </a:lnTo>
                      <a:lnTo>
                        <a:pt x="1026" y="1014"/>
                      </a:lnTo>
                      <a:lnTo>
                        <a:pt x="1014" y="1014"/>
                      </a:lnTo>
                      <a:lnTo>
                        <a:pt x="1002" y="1020"/>
                      </a:lnTo>
                      <a:lnTo>
                        <a:pt x="1002" y="1032"/>
                      </a:lnTo>
                      <a:lnTo>
                        <a:pt x="1008" y="1038"/>
                      </a:lnTo>
                      <a:lnTo>
                        <a:pt x="1020" y="1044"/>
                      </a:lnTo>
                      <a:lnTo>
                        <a:pt x="1032" y="1056"/>
                      </a:lnTo>
                      <a:lnTo>
                        <a:pt x="1044" y="1062"/>
                      </a:lnTo>
                      <a:lnTo>
                        <a:pt x="1050" y="1068"/>
                      </a:lnTo>
                      <a:lnTo>
                        <a:pt x="1062" y="1074"/>
                      </a:lnTo>
                      <a:lnTo>
                        <a:pt x="1080" y="1104"/>
                      </a:lnTo>
                      <a:lnTo>
                        <a:pt x="1050" y="1086"/>
                      </a:lnTo>
                      <a:lnTo>
                        <a:pt x="1038" y="1092"/>
                      </a:lnTo>
                      <a:lnTo>
                        <a:pt x="1032" y="1098"/>
                      </a:lnTo>
                      <a:lnTo>
                        <a:pt x="1020" y="1098"/>
                      </a:lnTo>
                      <a:lnTo>
                        <a:pt x="1008" y="1092"/>
                      </a:lnTo>
                      <a:lnTo>
                        <a:pt x="996" y="1092"/>
                      </a:lnTo>
                      <a:lnTo>
                        <a:pt x="978" y="1086"/>
                      </a:lnTo>
                      <a:lnTo>
                        <a:pt x="966" y="1080"/>
                      </a:lnTo>
                      <a:lnTo>
                        <a:pt x="948" y="1080"/>
                      </a:lnTo>
                      <a:lnTo>
                        <a:pt x="936" y="1074"/>
                      </a:lnTo>
                      <a:lnTo>
                        <a:pt x="924" y="1074"/>
                      </a:lnTo>
                      <a:lnTo>
                        <a:pt x="918" y="1068"/>
                      </a:lnTo>
                      <a:lnTo>
                        <a:pt x="918" y="1056"/>
                      </a:lnTo>
                      <a:lnTo>
                        <a:pt x="906" y="1050"/>
                      </a:lnTo>
                      <a:lnTo>
                        <a:pt x="888" y="1050"/>
                      </a:lnTo>
                      <a:lnTo>
                        <a:pt x="864" y="1062"/>
                      </a:lnTo>
                      <a:lnTo>
                        <a:pt x="858" y="1068"/>
                      </a:lnTo>
                      <a:lnTo>
                        <a:pt x="840" y="1068"/>
                      </a:lnTo>
                      <a:lnTo>
                        <a:pt x="882" y="1104"/>
                      </a:lnTo>
                      <a:lnTo>
                        <a:pt x="900" y="1104"/>
                      </a:lnTo>
                      <a:lnTo>
                        <a:pt x="912" y="1110"/>
                      </a:lnTo>
                      <a:lnTo>
                        <a:pt x="924" y="1110"/>
                      </a:lnTo>
                      <a:lnTo>
                        <a:pt x="936" y="1116"/>
                      </a:lnTo>
                      <a:lnTo>
                        <a:pt x="942" y="1116"/>
                      </a:lnTo>
                      <a:lnTo>
                        <a:pt x="942" y="1122"/>
                      </a:lnTo>
                      <a:lnTo>
                        <a:pt x="936" y="1134"/>
                      </a:lnTo>
                      <a:lnTo>
                        <a:pt x="924" y="1140"/>
                      </a:lnTo>
                      <a:lnTo>
                        <a:pt x="918" y="1146"/>
                      </a:lnTo>
                      <a:lnTo>
                        <a:pt x="852" y="1128"/>
                      </a:lnTo>
                      <a:lnTo>
                        <a:pt x="840" y="1122"/>
                      </a:lnTo>
                      <a:lnTo>
                        <a:pt x="834" y="1116"/>
                      </a:lnTo>
                      <a:lnTo>
                        <a:pt x="822" y="1110"/>
                      </a:lnTo>
                      <a:lnTo>
                        <a:pt x="762" y="1110"/>
                      </a:lnTo>
                      <a:lnTo>
                        <a:pt x="756" y="1104"/>
                      </a:lnTo>
                      <a:lnTo>
                        <a:pt x="756" y="1056"/>
                      </a:lnTo>
                      <a:lnTo>
                        <a:pt x="738" y="1044"/>
                      </a:lnTo>
                      <a:lnTo>
                        <a:pt x="750" y="1032"/>
                      </a:lnTo>
                      <a:lnTo>
                        <a:pt x="756" y="1020"/>
                      </a:lnTo>
                      <a:lnTo>
                        <a:pt x="756" y="1002"/>
                      </a:lnTo>
                      <a:lnTo>
                        <a:pt x="738" y="990"/>
                      </a:lnTo>
                      <a:lnTo>
                        <a:pt x="702" y="978"/>
                      </a:lnTo>
                      <a:lnTo>
                        <a:pt x="672" y="972"/>
                      </a:lnTo>
                      <a:lnTo>
                        <a:pt x="660" y="966"/>
                      </a:lnTo>
                      <a:lnTo>
                        <a:pt x="630" y="948"/>
                      </a:lnTo>
                      <a:lnTo>
                        <a:pt x="606" y="930"/>
                      </a:lnTo>
                      <a:lnTo>
                        <a:pt x="594" y="912"/>
                      </a:lnTo>
                      <a:lnTo>
                        <a:pt x="630" y="912"/>
                      </a:lnTo>
                      <a:lnTo>
                        <a:pt x="630" y="924"/>
                      </a:lnTo>
                      <a:lnTo>
                        <a:pt x="642" y="924"/>
                      </a:lnTo>
                      <a:lnTo>
                        <a:pt x="654" y="930"/>
                      </a:lnTo>
                      <a:lnTo>
                        <a:pt x="672" y="930"/>
                      </a:lnTo>
                      <a:lnTo>
                        <a:pt x="690" y="936"/>
                      </a:lnTo>
                      <a:lnTo>
                        <a:pt x="720" y="936"/>
                      </a:lnTo>
                      <a:lnTo>
                        <a:pt x="732" y="942"/>
                      </a:lnTo>
                      <a:lnTo>
                        <a:pt x="738" y="954"/>
                      </a:lnTo>
                      <a:lnTo>
                        <a:pt x="762" y="966"/>
                      </a:lnTo>
                      <a:lnTo>
                        <a:pt x="816" y="966"/>
                      </a:lnTo>
                      <a:lnTo>
                        <a:pt x="846" y="972"/>
                      </a:lnTo>
                      <a:lnTo>
                        <a:pt x="858" y="972"/>
                      </a:lnTo>
                      <a:lnTo>
                        <a:pt x="870" y="978"/>
                      </a:lnTo>
                      <a:lnTo>
                        <a:pt x="894" y="984"/>
                      </a:lnTo>
                      <a:lnTo>
                        <a:pt x="930" y="990"/>
                      </a:lnTo>
                      <a:lnTo>
                        <a:pt x="978" y="984"/>
                      </a:lnTo>
                      <a:lnTo>
                        <a:pt x="1026" y="972"/>
                      </a:lnTo>
                      <a:lnTo>
                        <a:pt x="1062" y="954"/>
                      </a:lnTo>
                      <a:lnTo>
                        <a:pt x="1080" y="936"/>
                      </a:lnTo>
                      <a:lnTo>
                        <a:pt x="1074" y="912"/>
                      </a:lnTo>
                      <a:lnTo>
                        <a:pt x="1032" y="870"/>
                      </a:lnTo>
                      <a:lnTo>
                        <a:pt x="1014" y="858"/>
                      </a:lnTo>
                      <a:lnTo>
                        <a:pt x="996" y="852"/>
                      </a:lnTo>
                      <a:lnTo>
                        <a:pt x="948" y="840"/>
                      </a:lnTo>
                      <a:lnTo>
                        <a:pt x="900" y="822"/>
                      </a:lnTo>
                      <a:lnTo>
                        <a:pt x="828" y="798"/>
                      </a:lnTo>
                      <a:lnTo>
                        <a:pt x="792" y="780"/>
                      </a:lnTo>
                      <a:lnTo>
                        <a:pt x="756" y="774"/>
                      </a:lnTo>
                      <a:lnTo>
                        <a:pt x="624" y="774"/>
                      </a:lnTo>
                      <a:lnTo>
                        <a:pt x="612" y="756"/>
                      </a:lnTo>
                      <a:lnTo>
                        <a:pt x="588" y="762"/>
                      </a:lnTo>
                      <a:lnTo>
                        <a:pt x="552" y="744"/>
                      </a:lnTo>
                      <a:lnTo>
                        <a:pt x="588" y="738"/>
                      </a:lnTo>
                      <a:lnTo>
                        <a:pt x="606" y="726"/>
                      </a:lnTo>
                      <a:lnTo>
                        <a:pt x="600" y="726"/>
                      </a:lnTo>
                      <a:lnTo>
                        <a:pt x="594" y="720"/>
                      </a:lnTo>
                      <a:lnTo>
                        <a:pt x="582" y="720"/>
                      </a:lnTo>
                      <a:lnTo>
                        <a:pt x="564" y="714"/>
                      </a:lnTo>
                      <a:lnTo>
                        <a:pt x="546" y="714"/>
                      </a:lnTo>
                      <a:lnTo>
                        <a:pt x="534" y="708"/>
                      </a:lnTo>
                      <a:lnTo>
                        <a:pt x="522" y="720"/>
                      </a:lnTo>
                      <a:lnTo>
                        <a:pt x="522" y="726"/>
                      </a:lnTo>
                      <a:lnTo>
                        <a:pt x="516" y="732"/>
                      </a:lnTo>
                      <a:lnTo>
                        <a:pt x="498" y="732"/>
                      </a:lnTo>
                      <a:lnTo>
                        <a:pt x="486" y="744"/>
                      </a:lnTo>
                      <a:lnTo>
                        <a:pt x="450" y="744"/>
                      </a:lnTo>
                      <a:lnTo>
                        <a:pt x="444" y="756"/>
                      </a:lnTo>
                      <a:lnTo>
                        <a:pt x="420" y="762"/>
                      </a:lnTo>
                      <a:lnTo>
                        <a:pt x="420" y="768"/>
                      </a:lnTo>
                      <a:lnTo>
                        <a:pt x="414" y="780"/>
                      </a:lnTo>
                      <a:lnTo>
                        <a:pt x="390" y="780"/>
                      </a:lnTo>
                      <a:lnTo>
                        <a:pt x="384" y="792"/>
                      </a:lnTo>
                      <a:lnTo>
                        <a:pt x="396" y="804"/>
                      </a:lnTo>
                      <a:lnTo>
                        <a:pt x="396" y="810"/>
                      </a:lnTo>
                      <a:lnTo>
                        <a:pt x="378" y="810"/>
                      </a:lnTo>
                      <a:lnTo>
                        <a:pt x="378" y="822"/>
                      </a:lnTo>
                      <a:lnTo>
                        <a:pt x="384" y="834"/>
                      </a:lnTo>
                      <a:lnTo>
                        <a:pt x="384" y="840"/>
                      </a:lnTo>
                      <a:lnTo>
                        <a:pt x="390" y="846"/>
                      </a:lnTo>
                      <a:lnTo>
                        <a:pt x="396" y="846"/>
                      </a:lnTo>
                      <a:lnTo>
                        <a:pt x="402" y="840"/>
                      </a:lnTo>
                      <a:lnTo>
                        <a:pt x="420" y="840"/>
                      </a:lnTo>
                      <a:lnTo>
                        <a:pt x="468" y="888"/>
                      </a:lnTo>
                      <a:lnTo>
                        <a:pt x="468" y="900"/>
                      </a:lnTo>
                      <a:lnTo>
                        <a:pt x="462" y="900"/>
                      </a:lnTo>
                      <a:lnTo>
                        <a:pt x="450" y="906"/>
                      </a:lnTo>
                      <a:lnTo>
                        <a:pt x="444" y="906"/>
                      </a:lnTo>
                      <a:lnTo>
                        <a:pt x="444" y="918"/>
                      </a:lnTo>
                      <a:lnTo>
                        <a:pt x="438" y="918"/>
                      </a:lnTo>
                      <a:lnTo>
                        <a:pt x="426" y="924"/>
                      </a:lnTo>
                      <a:lnTo>
                        <a:pt x="420" y="930"/>
                      </a:lnTo>
                      <a:lnTo>
                        <a:pt x="438" y="948"/>
                      </a:lnTo>
                      <a:lnTo>
                        <a:pt x="450" y="954"/>
                      </a:lnTo>
                      <a:lnTo>
                        <a:pt x="456" y="966"/>
                      </a:lnTo>
                      <a:lnTo>
                        <a:pt x="468" y="972"/>
                      </a:lnTo>
                      <a:lnTo>
                        <a:pt x="492" y="996"/>
                      </a:lnTo>
                      <a:lnTo>
                        <a:pt x="504" y="1002"/>
                      </a:lnTo>
                      <a:lnTo>
                        <a:pt x="510" y="1008"/>
                      </a:lnTo>
                      <a:lnTo>
                        <a:pt x="510" y="1014"/>
                      </a:lnTo>
                      <a:lnTo>
                        <a:pt x="504" y="1020"/>
                      </a:lnTo>
                      <a:lnTo>
                        <a:pt x="492" y="1020"/>
                      </a:lnTo>
                      <a:lnTo>
                        <a:pt x="480" y="1014"/>
                      </a:lnTo>
                      <a:lnTo>
                        <a:pt x="474" y="1014"/>
                      </a:lnTo>
                      <a:lnTo>
                        <a:pt x="468" y="1044"/>
                      </a:lnTo>
                      <a:lnTo>
                        <a:pt x="480" y="1056"/>
                      </a:lnTo>
                      <a:lnTo>
                        <a:pt x="480" y="1068"/>
                      </a:lnTo>
                      <a:lnTo>
                        <a:pt x="492" y="1068"/>
                      </a:lnTo>
                      <a:lnTo>
                        <a:pt x="498" y="1074"/>
                      </a:lnTo>
                      <a:lnTo>
                        <a:pt x="504" y="1074"/>
                      </a:lnTo>
                      <a:lnTo>
                        <a:pt x="510" y="1080"/>
                      </a:lnTo>
                      <a:lnTo>
                        <a:pt x="510" y="1086"/>
                      </a:lnTo>
                      <a:lnTo>
                        <a:pt x="504" y="1092"/>
                      </a:lnTo>
                      <a:lnTo>
                        <a:pt x="498" y="1104"/>
                      </a:lnTo>
                      <a:lnTo>
                        <a:pt x="522" y="1110"/>
                      </a:lnTo>
                      <a:lnTo>
                        <a:pt x="534" y="1116"/>
                      </a:lnTo>
                      <a:lnTo>
                        <a:pt x="540" y="1122"/>
                      </a:lnTo>
                      <a:lnTo>
                        <a:pt x="540" y="1128"/>
                      </a:lnTo>
                      <a:lnTo>
                        <a:pt x="516" y="1152"/>
                      </a:lnTo>
                      <a:lnTo>
                        <a:pt x="510" y="1152"/>
                      </a:lnTo>
                      <a:lnTo>
                        <a:pt x="582" y="1188"/>
                      </a:lnTo>
                      <a:lnTo>
                        <a:pt x="588" y="1200"/>
                      </a:lnTo>
                      <a:lnTo>
                        <a:pt x="594" y="1206"/>
                      </a:lnTo>
                      <a:lnTo>
                        <a:pt x="600" y="1218"/>
                      </a:lnTo>
                      <a:lnTo>
                        <a:pt x="600" y="1230"/>
                      </a:lnTo>
                      <a:lnTo>
                        <a:pt x="594" y="1236"/>
                      </a:lnTo>
                      <a:lnTo>
                        <a:pt x="588" y="1248"/>
                      </a:lnTo>
                      <a:lnTo>
                        <a:pt x="552" y="1284"/>
                      </a:lnTo>
                      <a:lnTo>
                        <a:pt x="546" y="1284"/>
                      </a:lnTo>
                      <a:lnTo>
                        <a:pt x="486" y="1344"/>
                      </a:lnTo>
                      <a:lnTo>
                        <a:pt x="426" y="1374"/>
                      </a:lnTo>
                      <a:lnTo>
                        <a:pt x="432" y="1386"/>
                      </a:lnTo>
                      <a:lnTo>
                        <a:pt x="462" y="1368"/>
                      </a:lnTo>
                      <a:lnTo>
                        <a:pt x="468" y="1386"/>
                      </a:lnTo>
                      <a:lnTo>
                        <a:pt x="480" y="1398"/>
                      </a:lnTo>
                      <a:lnTo>
                        <a:pt x="492" y="1404"/>
                      </a:lnTo>
                      <a:lnTo>
                        <a:pt x="498" y="1410"/>
                      </a:lnTo>
                      <a:lnTo>
                        <a:pt x="546" y="1410"/>
                      </a:lnTo>
                      <a:lnTo>
                        <a:pt x="558" y="1428"/>
                      </a:lnTo>
                      <a:lnTo>
                        <a:pt x="546" y="1428"/>
                      </a:lnTo>
                      <a:lnTo>
                        <a:pt x="534" y="1422"/>
                      </a:lnTo>
                      <a:lnTo>
                        <a:pt x="504" y="1422"/>
                      </a:lnTo>
                      <a:lnTo>
                        <a:pt x="492" y="1434"/>
                      </a:lnTo>
                      <a:lnTo>
                        <a:pt x="492" y="1440"/>
                      </a:lnTo>
                      <a:lnTo>
                        <a:pt x="456" y="1440"/>
                      </a:lnTo>
                      <a:lnTo>
                        <a:pt x="450" y="1470"/>
                      </a:lnTo>
                      <a:lnTo>
                        <a:pt x="438" y="1470"/>
                      </a:lnTo>
                      <a:lnTo>
                        <a:pt x="432" y="1482"/>
                      </a:lnTo>
                      <a:lnTo>
                        <a:pt x="438" y="1494"/>
                      </a:lnTo>
                      <a:lnTo>
                        <a:pt x="432" y="1500"/>
                      </a:lnTo>
                      <a:lnTo>
                        <a:pt x="426" y="1500"/>
                      </a:lnTo>
                      <a:lnTo>
                        <a:pt x="414" y="1512"/>
                      </a:lnTo>
                      <a:lnTo>
                        <a:pt x="414" y="1530"/>
                      </a:lnTo>
                      <a:lnTo>
                        <a:pt x="432" y="1536"/>
                      </a:lnTo>
                      <a:lnTo>
                        <a:pt x="420" y="1560"/>
                      </a:lnTo>
                      <a:lnTo>
                        <a:pt x="432" y="1566"/>
                      </a:lnTo>
                      <a:lnTo>
                        <a:pt x="444" y="1584"/>
                      </a:lnTo>
                      <a:lnTo>
                        <a:pt x="426" y="1596"/>
                      </a:lnTo>
                      <a:lnTo>
                        <a:pt x="426" y="1608"/>
                      </a:lnTo>
                      <a:lnTo>
                        <a:pt x="432" y="1608"/>
                      </a:lnTo>
                      <a:lnTo>
                        <a:pt x="444" y="1620"/>
                      </a:lnTo>
                      <a:lnTo>
                        <a:pt x="456" y="1626"/>
                      </a:lnTo>
                      <a:lnTo>
                        <a:pt x="462" y="1632"/>
                      </a:lnTo>
                      <a:lnTo>
                        <a:pt x="462" y="1638"/>
                      </a:lnTo>
                      <a:lnTo>
                        <a:pt x="444" y="1638"/>
                      </a:lnTo>
                      <a:lnTo>
                        <a:pt x="438" y="1656"/>
                      </a:lnTo>
                      <a:lnTo>
                        <a:pt x="462" y="1662"/>
                      </a:lnTo>
                      <a:lnTo>
                        <a:pt x="468" y="1668"/>
                      </a:lnTo>
                      <a:lnTo>
                        <a:pt x="474" y="1680"/>
                      </a:lnTo>
                      <a:lnTo>
                        <a:pt x="486" y="1692"/>
                      </a:lnTo>
                      <a:lnTo>
                        <a:pt x="486" y="1716"/>
                      </a:lnTo>
                      <a:lnTo>
                        <a:pt x="510" y="1716"/>
                      </a:lnTo>
                      <a:lnTo>
                        <a:pt x="516" y="1722"/>
                      </a:lnTo>
                      <a:lnTo>
                        <a:pt x="516" y="1728"/>
                      </a:lnTo>
                      <a:lnTo>
                        <a:pt x="528" y="1722"/>
                      </a:lnTo>
                      <a:lnTo>
                        <a:pt x="564" y="1728"/>
                      </a:lnTo>
                      <a:lnTo>
                        <a:pt x="570" y="1746"/>
                      </a:lnTo>
                      <a:lnTo>
                        <a:pt x="600" y="1728"/>
                      </a:lnTo>
                      <a:lnTo>
                        <a:pt x="606" y="1728"/>
                      </a:lnTo>
                      <a:lnTo>
                        <a:pt x="612" y="1734"/>
                      </a:lnTo>
                      <a:lnTo>
                        <a:pt x="648" y="1752"/>
                      </a:lnTo>
                      <a:lnTo>
                        <a:pt x="654" y="1758"/>
                      </a:lnTo>
                      <a:lnTo>
                        <a:pt x="654" y="1770"/>
                      </a:lnTo>
                      <a:lnTo>
                        <a:pt x="648" y="1776"/>
                      </a:lnTo>
                      <a:lnTo>
                        <a:pt x="660" y="1794"/>
                      </a:lnTo>
                      <a:lnTo>
                        <a:pt x="654" y="1812"/>
                      </a:lnTo>
                      <a:lnTo>
                        <a:pt x="660" y="1818"/>
                      </a:lnTo>
                      <a:lnTo>
                        <a:pt x="672" y="1824"/>
                      </a:lnTo>
                      <a:lnTo>
                        <a:pt x="690" y="1842"/>
                      </a:lnTo>
                      <a:lnTo>
                        <a:pt x="690" y="1854"/>
                      </a:lnTo>
                      <a:lnTo>
                        <a:pt x="720" y="1866"/>
                      </a:lnTo>
                      <a:lnTo>
                        <a:pt x="720" y="1890"/>
                      </a:lnTo>
                      <a:lnTo>
                        <a:pt x="756" y="1890"/>
                      </a:lnTo>
                      <a:lnTo>
                        <a:pt x="762" y="1896"/>
                      </a:lnTo>
                      <a:lnTo>
                        <a:pt x="768" y="1896"/>
                      </a:lnTo>
                      <a:lnTo>
                        <a:pt x="768" y="1902"/>
                      </a:lnTo>
                      <a:lnTo>
                        <a:pt x="762" y="1908"/>
                      </a:lnTo>
                      <a:lnTo>
                        <a:pt x="786" y="1920"/>
                      </a:lnTo>
                      <a:lnTo>
                        <a:pt x="774" y="1926"/>
                      </a:lnTo>
                      <a:lnTo>
                        <a:pt x="768" y="1938"/>
                      </a:lnTo>
                      <a:lnTo>
                        <a:pt x="744" y="1950"/>
                      </a:lnTo>
                      <a:lnTo>
                        <a:pt x="738" y="1950"/>
                      </a:lnTo>
                      <a:lnTo>
                        <a:pt x="732" y="1944"/>
                      </a:lnTo>
                      <a:lnTo>
                        <a:pt x="726" y="1944"/>
                      </a:lnTo>
                      <a:lnTo>
                        <a:pt x="726" y="1938"/>
                      </a:lnTo>
                      <a:lnTo>
                        <a:pt x="702" y="1938"/>
                      </a:lnTo>
                      <a:lnTo>
                        <a:pt x="696" y="1944"/>
                      </a:lnTo>
                      <a:lnTo>
                        <a:pt x="696" y="1950"/>
                      </a:lnTo>
                      <a:lnTo>
                        <a:pt x="720" y="1974"/>
                      </a:lnTo>
                      <a:lnTo>
                        <a:pt x="720" y="1992"/>
                      </a:lnTo>
                      <a:lnTo>
                        <a:pt x="726" y="1998"/>
                      </a:lnTo>
                      <a:lnTo>
                        <a:pt x="732" y="2010"/>
                      </a:lnTo>
                      <a:lnTo>
                        <a:pt x="732" y="2028"/>
                      </a:lnTo>
                      <a:lnTo>
                        <a:pt x="720" y="2028"/>
                      </a:lnTo>
                      <a:lnTo>
                        <a:pt x="714" y="2022"/>
                      </a:lnTo>
                      <a:lnTo>
                        <a:pt x="708" y="2022"/>
                      </a:lnTo>
                      <a:lnTo>
                        <a:pt x="720" y="2028"/>
                      </a:lnTo>
                      <a:lnTo>
                        <a:pt x="768" y="2028"/>
                      </a:lnTo>
                      <a:lnTo>
                        <a:pt x="774" y="2022"/>
                      </a:lnTo>
                      <a:lnTo>
                        <a:pt x="774" y="2010"/>
                      </a:lnTo>
                      <a:lnTo>
                        <a:pt x="804" y="2010"/>
                      </a:lnTo>
                      <a:lnTo>
                        <a:pt x="816" y="2004"/>
                      </a:lnTo>
                      <a:lnTo>
                        <a:pt x="864" y="2004"/>
                      </a:lnTo>
                      <a:lnTo>
                        <a:pt x="870" y="2022"/>
                      </a:lnTo>
                      <a:lnTo>
                        <a:pt x="876" y="2022"/>
                      </a:lnTo>
                      <a:lnTo>
                        <a:pt x="882" y="2028"/>
                      </a:lnTo>
                      <a:lnTo>
                        <a:pt x="894" y="2034"/>
                      </a:lnTo>
                      <a:lnTo>
                        <a:pt x="900" y="2034"/>
                      </a:lnTo>
                      <a:lnTo>
                        <a:pt x="900" y="2046"/>
                      </a:lnTo>
                      <a:lnTo>
                        <a:pt x="894" y="2052"/>
                      </a:lnTo>
                      <a:lnTo>
                        <a:pt x="888" y="2052"/>
                      </a:lnTo>
                      <a:lnTo>
                        <a:pt x="894" y="2070"/>
                      </a:lnTo>
                      <a:lnTo>
                        <a:pt x="894" y="2088"/>
                      </a:lnTo>
                      <a:lnTo>
                        <a:pt x="930" y="2088"/>
                      </a:lnTo>
                      <a:lnTo>
                        <a:pt x="972" y="2106"/>
                      </a:lnTo>
                      <a:lnTo>
                        <a:pt x="984" y="2154"/>
                      </a:lnTo>
                      <a:lnTo>
                        <a:pt x="990" y="2154"/>
                      </a:lnTo>
                      <a:lnTo>
                        <a:pt x="1014" y="2148"/>
                      </a:lnTo>
                      <a:lnTo>
                        <a:pt x="1020" y="2154"/>
                      </a:lnTo>
                      <a:lnTo>
                        <a:pt x="1032" y="2154"/>
                      </a:lnTo>
                      <a:lnTo>
                        <a:pt x="1038" y="2160"/>
                      </a:lnTo>
                      <a:lnTo>
                        <a:pt x="1086" y="2160"/>
                      </a:lnTo>
                      <a:lnTo>
                        <a:pt x="1092" y="2166"/>
                      </a:lnTo>
                      <a:lnTo>
                        <a:pt x="1092" y="2160"/>
                      </a:lnTo>
                      <a:lnTo>
                        <a:pt x="1098" y="2154"/>
                      </a:lnTo>
                      <a:lnTo>
                        <a:pt x="1110" y="2154"/>
                      </a:lnTo>
                      <a:lnTo>
                        <a:pt x="1116" y="2166"/>
                      </a:lnTo>
                      <a:lnTo>
                        <a:pt x="1140" y="2190"/>
                      </a:lnTo>
                      <a:lnTo>
                        <a:pt x="1152" y="2184"/>
                      </a:lnTo>
                      <a:lnTo>
                        <a:pt x="1170" y="2184"/>
                      </a:lnTo>
                      <a:lnTo>
                        <a:pt x="1176" y="2190"/>
                      </a:lnTo>
                      <a:lnTo>
                        <a:pt x="1188" y="2196"/>
                      </a:lnTo>
                      <a:lnTo>
                        <a:pt x="1230" y="2196"/>
                      </a:lnTo>
                      <a:lnTo>
                        <a:pt x="1230" y="2202"/>
                      </a:lnTo>
                      <a:lnTo>
                        <a:pt x="1236" y="2208"/>
                      </a:lnTo>
                      <a:lnTo>
                        <a:pt x="1254" y="2220"/>
                      </a:lnTo>
                      <a:lnTo>
                        <a:pt x="1278" y="2220"/>
                      </a:lnTo>
                      <a:lnTo>
                        <a:pt x="1284" y="2226"/>
                      </a:lnTo>
                      <a:lnTo>
                        <a:pt x="1284" y="2250"/>
                      </a:lnTo>
                      <a:lnTo>
                        <a:pt x="1266" y="2262"/>
                      </a:lnTo>
                      <a:lnTo>
                        <a:pt x="1272" y="2262"/>
                      </a:lnTo>
                      <a:lnTo>
                        <a:pt x="1278" y="2268"/>
                      </a:lnTo>
                      <a:lnTo>
                        <a:pt x="1284" y="2268"/>
                      </a:lnTo>
                      <a:lnTo>
                        <a:pt x="1290" y="2274"/>
                      </a:lnTo>
                      <a:lnTo>
                        <a:pt x="1284" y="2280"/>
                      </a:lnTo>
                      <a:lnTo>
                        <a:pt x="1266" y="2280"/>
                      </a:lnTo>
                      <a:lnTo>
                        <a:pt x="1260" y="2286"/>
                      </a:lnTo>
                      <a:lnTo>
                        <a:pt x="1272" y="2298"/>
                      </a:lnTo>
                      <a:lnTo>
                        <a:pt x="1284" y="2304"/>
                      </a:lnTo>
                      <a:lnTo>
                        <a:pt x="1284" y="2316"/>
                      </a:lnTo>
                      <a:lnTo>
                        <a:pt x="1290" y="2328"/>
                      </a:lnTo>
                      <a:lnTo>
                        <a:pt x="1290" y="2334"/>
                      </a:lnTo>
                      <a:lnTo>
                        <a:pt x="1278" y="2346"/>
                      </a:lnTo>
                      <a:lnTo>
                        <a:pt x="1266" y="2346"/>
                      </a:lnTo>
                      <a:lnTo>
                        <a:pt x="1254" y="2352"/>
                      </a:lnTo>
                      <a:lnTo>
                        <a:pt x="1224" y="2352"/>
                      </a:lnTo>
                      <a:lnTo>
                        <a:pt x="1212" y="2364"/>
                      </a:lnTo>
                      <a:lnTo>
                        <a:pt x="1212" y="2370"/>
                      </a:lnTo>
                      <a:lnTo>
                        <a:pt x="1206" y="2376"/>
                      </a:lnTo>
                      <a:lnTo>
                        <a:pt x="1188" y="2376"/>
                      </a:lnTo>
                      <a:lnTo>
                        <a:pt x="1188" y="2412"/>
                      </a:lnTo>
                      <a:lnTo>
                        <a:pt x="1194" y="2412"/>
                      </a:lnTo>
                      <a:lnTo>
                        <a:pt x="1200" y="2406"/>
                      </a:lnTo>
                      <a:lnTo>
                        <a:pt x="1212" y="2406"/>
                      </a:lnTo>
                      <a:lnTo>
                        <a:pt x="1224" y="2400"/>
                      </a:lnTo>
                      <a:lnTo>
                        <a:pt x="1254" y="2400"/>
                      </a:lnTo>
                      <a:lnTo>
                        <a:pt x="1254" y="2412"/>
                      </a:lnTo>
                      <a:lnTo>
                        <a:pt x="1248" y="2418"/>
                      </a:lnTo>
                      <a:lnTo>
                        <a:pt x="1242" y="2430"/>
                      </a:lnTo>
                      <a:lnTo>
                        <a:pt x="1230" y="2436"/>
                      </a:lnTo>
                      <a:lnTo>
                        <a:pt x="1224" y="2442"/>
                      </a:lnTo>
                      <a:lnTo>
                        <a:pt x="1170" y="2454"/>
                      </a:lnTo>
                      <a:lnTo>
                        <a:pt x="1218" y="2490"/>
                      </a:lnTo>
                      <a:lnTo>
                        <a:pt x="1212" y="2490"/>
                      </a:lnTo>
                      <a:lnTo>
                        <a:pt x="1206" y="2496"/>
                      </a:lnTo>
                      <a:lnTo>
                        <a:pt x="1194" y="2496"/>
                      </a:lnTo>
                      <a:lnTo>
                        <a:pt x="1188" y="2502"/>
                      </a:lnTo>
                      <a:lnTo>
                        <a:pt x="1176" y="2526"/>
                      </a:lnTo>
                      <a:lnTo>
                        <a:pt x="1176" y="2544"/>
                      </a:lnTo>
                      <a:lnTo>
                        <a:pt x="1164" y="2550"/>
                      </a:lnTo>
                      <a:lnTo>
                        <a:pt x="1158" y="2556"/>
                      </a:lnTo>
                      <a:lnTo>
                        <a:pt x="1146" y="2556"/>
                      </a:lnTo>
                      <a:lnTo>
                        <a:pt x="1140" y="2550"/>
                      </a:lnTo>
                      <a:lnTo>
                        <a:pt x="1128" y="2544"/>
                      </a:lnTo>
                      <a:lnTo>
                        <a:pt x="1122" y="2538"/>
                      </a:lnTo>
                      <a:lnTo>
                        <a:pt x="1116" y="2556"/>
                      </a:lnTo>
                      <a:lnTo>
                        <a:pt x="1122" y="2562"/>
                      </a:lnTo>
                      <a:lnTo>
                        <a:pt x="1128" y="2574"/>
                      </a:lnTo>
                      <a:lnTo>
                        <a:pt x="1134" y="2580"/>
                      </a:lnTo>
                      <a:lnTo>
                        <a:pt x="1146" y="2580"/>
                      </a:lnTo>
                      <a:lnTo>
                        <a:pt x="1146" y="2586"/>
                      </a:lnTo>
                      <a:lnTo>
                        <a:pt x="1152" y="2598"/>
                      </a:lnTo>
                      <a:lnTo>
                        <a:pt x="1158" y="2604"/>
                      </a:lnTo>
                      <a:lnTo>
                        <a:pt x="1194" y="2604"/>
                      </a:lnTo>
                      <a:lnTo>
                        <a:pt x="1200" y="2610"/>
                      </a:lnTo>
                      <a:lnTo>
                        <a:pt x="1212" y="2616"/>
                      </a:lnTo>
                      <a:lnTo>
                        <a:pt x="1218" y="2628"/>
                      </a:lnTo>
                      <a:lnTo>
                        <a:pt x="1224" y="2634"/>
                      </a:lnTo>
                      <a:lnTo>
                        <a:pt x="1254" y="2634"/>
                      </a:lnTo>
                      <a:lnTo>
                        <a:pt x="1272" y="2652"/>
                      </a:lnTo>
                      <a:lnTo>
                        <a:pt x="1278" y="2664"/>
                      </a:lnTo>
                      <a:lnTo>
                        <a:pt x="1290" y="2670"/>
                      </a:lnTo>
                      <a:lnTo>
                        <a:pt x="1314" y="2694"/>
                      </a:lnTo>
                      <a:lnTo>
                        <a:pt x="1320" y="2694"/>
                      </a:lnTo>
                      <a:lnTo>
                        <a:pt x="1332" y="2700"/>
                      </a:lnTo>
                      <a:lnTo>
                        <a:pt x="1338" y="2700"/>
                      </a:lnTo>
                      <a:lnTo>
                        <a:pt x="1350" y="2706"/>
                      </a:lnTo>
                      <a:lnTo>
                        <a:pt x="1344" y="2706"/>
                      </a:lnTo>
                      <a:lnTo>
                        <a:pt x="1368" y="2688"/>
                      </a:lnTo>
                      <a:lnTo>
                        <a:pt x="1380" y="2688"/>
                      </a:lnTo>
                      <a:lnTo>
                        <a:pt x="1398" y="2694"/>
                      </a:lnTo>
                      <a:lnTo>
                        <a:pt x="1410" y="2700"/>
                      </a:lnTo>
                      <a:lnTo>
                        <a:pt x="1428" y="2706"/>
                      </a:lnTo>
                      <a:lnTo>
                        <a:pt x="1488" y="2718"/>
                      </a:lnTo>
                      <a:lnTo>
                        <a:pt x="1524" y="2718"/>
                      </a:lnTo>
                      <a:lnTo>
                        <a:pt x="1530" y="2724"/>
                      </a:lnTo>
                      <a:lnTo>
                        <a:pt x="1536" y="2724"/>
                      </a:lnTo>
                      <a:lnTo>
                        <a:pt x="1584" y="2754"/>
                      </a:lnTo>
                      <a:lnTo>
                        <a:pt x="1584" y="2760"/>
                      </a:lnTo>
                      <a:lnTo>
                        <a:pt x="1590" y="2760"/>
                      </a:lnTo>
                      <a:lnTo>
                        <a:pt x="1602" y="2766"/>
                      </a:lnTo>
                      <a:lnTo>
                        <a:pt x="1626" y="2766"/>
                      </a:lnTo>
                      <a:lnTo>
                        <a:pt x="1632" y="2760"/>
                      </a:lnTo>
                      <a:lnTo>
                        <a:pt x="1644" y="2760"/>
                      </a:lnTo>
                      <a:lnTo>
                        <a:pt x="1644" y="2754"/>
                      </a:lnTo>
                      <a:lnTo>
                        <a:pt x="1674" y="2754"/>
                      </a:lnTo>
                      <a:lnTo>
                        <a:pt x="1686" y="2760"/>
                      </a:lnTo>
                      <a:lnTo>
                        <a:pt x="1698" y="2772"/>
                      </a:lnTo>
                      <a:lnTo>
                        <a:pt x="1728" y="2778"/>
                      </a:lnTo>
                      <a:lnTo>
                        <a:pt x="1728" y="2790"/>
                      </a:lnTo>
                      <a:lnTo>
                        <a:pt x="1722" y="2796"/>
                      </a:lnTo>
                      <a:lnTo>
                        <a:pt x="1722" y="2802"/>
                      </a:lnTo>
                      <a:lnTo>
                        <a:pt x="1740" y="2802"/>
                      </a:lnTo>
                      <a:lnTo>
                        <a:pt x="1752" y="2814"/>
                      </a:lnTo>
                      <a:lnTo>
                        <a:pt x="1764" y="2820"/>
                      </a:lnTo>
                      <a:lnTo>
                        <a:pt x="1776" y="2832"/>
                      </a:lnTo>
                      <a:lnTo>
                        <a:pt x="1788" y="2826"/>
                      </a:lnTo>
                      <a:lnTo>
                        <a:pt x="1794" y="2826"/>
                      </a:lnTo>
                      <a:lnTo>
                        <a:pt x="1818" y="2838"/>
                      </a:lnTo>
                      <a:lnTo>
                        <a:pt x="1836" y="2856"/>
                      </a:lnTo>
                      <a:lnTo>
                        <a:pt x="1842" y="2868"/>
                      </a:lnTo>
                      <a:lnTo>
                        <a:pt x="1854" y="2874"/>
                      </a:lnTo>
                      <a:lnTo>
                        <a:pt x="1860" y="2880"/>
                      </a:lnTo>
                      <a:lnTo>
                        <a:pt x="1884" y="2880"/>
                      </a:lnTo>
                      <a:lnTo>
                        <a:pt x="1890" y="2874"/>
                      </a:lnTo>
                      <a:lnTo>
                        <a:pt x="1890" y="2862"/>
                      </a:lnTo>
                      <a:lnTo>
                        <a:pt x="1908" y="2862"/>
                      </a:lnTo>
                      <a:lnTo>
                        <a:pt x="1914" y="2856"/>
                      </a:lnTo>
                      <a:lnTo>
                        <a:pt x="1914" y="2826"/>
                      </a:lnTo>
                      <a:lnTo>
                        <a:pt x="1908" y="2820"/>
                      </a:lnTo>
                      <a:lnTo>
                        <a:pt x="1908" y="2814"/>
                      </a:lnTo>
                      <a:lnTo>
                        <a:pt x="1896" y="2802"/>
                      </a:lnTo>
                      <a:lnTo>
                        <a:pt x="1890" y="2790"/>
                      </a:lnTo>
                      <a:lnTo>
                        <a:pt x="1884" y="2784"/>
                      </a:lnTo>
                      <a:lnTo>
                        <a:pt x="1872" y="2778"/>
                      </a:lnTo>
                      <a:lnTo>
                        <a:pt x="1866" y="2772"/>
                      </a:lnTo>
                      <a:lnTo>
                        <a:pt x="1854" y="2772"/>
                      </a:lnTo>
                      <a:lnTo>
                        <a:pt x="1854" y="2748"/>
                      </a:lnTo>
                      <a:lnTo>
                        <a:pt x="1848" y="2742"/>
                      </a:lnTo>
                      <a:lnTo>
                        <a:pt x="1836" y="2736"/>
                      </a:lnTo>
                      <a:lnTo>
                        <a:pt x="1830" y="2724"/>
                      </a:lnTo>
                      <a:lnTo>
                        <a:pt x="1824" y="2718"/>
                      </a:lnTo>
                      <a:lnTo>
                        <a:pt x="1824" y="2706"/>
                      </a:lnTo>
                      <a:lnTo>
                        <a:pt x="1830" y="2694"/>
                      </a:lnTo>
                      <a:lnTo>
                        <a:pt x="1830" y="2682"/>
                      </a:lnTo>
                      <a:lnTo>
                        <a:pt x="1818" y="2658"/>
                      </a:lnTo>
                      <a:lnTo>
                        <a:pt x="1812" y="2652"/>
                      </a:lnTo>
                      <a:lnTo>
                        <a:pt x="1806" y="2640"/>
                      </a:lnTo>
                      <a:lnTo>
                        <a:pt x="1794" y="2634"/>
                      </a:lnTo>
                      <a:lnTo>
                        <a:pt x="1788" y="2628"/>
                      </a:lnTo>
                      <a:lnTo>
                        <a:pt x="1776" y="2628"/>
                      </a:lnTo>
                      <a:lnTo>
                        <a:pt x="1758" y="2622"/>
                      </a:lnTo>
                      <a:lnTo>
                        <a:pt x="1758" y="2604"/>
                      </a:lnTo>
                      <a:lnTo>
                        <a:pt x="1794" y="2568"/>
                      </a:lnTo>
                      <a:lnTo>
                        <a:pt x="1800" y="2556"/>
                      </a:lnTo>
                      <a:lnTo>
                        <a:pt x="1806" y="2550"/>
                      </a:lnTo>
                      <a:lnTo>
                        <a:pt x="1806" y="2544"/>
                      </a:lnTo>
                      <a:lnTo>
                        <a:pt x="1800" y="2532"/>
                      </a:lnTo>
                      <a:lnTo>
                        <a:pt x="1788" y="2520"/>
                      </a:lnTo>
                      <a:lnTo>
                        <a:pt x="1800" y="2520"/>
                      </a:lnTo>
                      <a:lnTo>
                        <a:pt x="1812" y="2526"/>
                      </a:lnTo>
                      <a:lnTo>
                        <a:pt x="1830" y="2526"/>
                      </a:lnTo>
                      <a:lnTo>
                        <a:pt x="1842" y="2514"/>
                      </a:lnTo>
                      <a:lnTo>
                        <a:pt x="1872" y="2514"/>
                      </a:lnTo>
                      <a:lnTo>
                        <a:pt x="1878" y="2508"/>
                      </a:lnTo>
                      <a:lnTo>
                        <a:pt x="1860" y="2490"/>
                      </a:lnTo>
                      <a:lnTo>
                        <a:pt x="1890" y="2490"/>
                      </a:lnTo>
                      <a:lnTo>
                        <a:pt x="1890" y="2472"/>
                      </a:lnTo>
                      <a:lnTo>
                        <a:pt x="1878" y="2472"/>
                      </a:lnTo>
                      <a:lnTo>
                        <a:pt x="1854" y="2460"/>
                      </a:lnTo>
                      <a:lnTo>
                        <a:pt x="1842" y="2448"/>
                      </a:lnTo>
                      <a:lnTo>
                        <a:pt x="1842" y="2442"/>
                      </a:lnTo>
                      <a:lnTo>
                        <a:pt x="1878" y="2442"/>
                      </a:lnTo>
                      <a:lnTo>
                        <a:pt x="1878" y="2430"/>
                      </a:lnTo>
                      <a:lnTo>
                        <a:pt x="1866" y="2418"/>
                      </a:lnTo>
                      <a:lnTo>
                        <a:pt x="1860" y="2406"/>
                      </a:lnTo>
                      <a:lnTo>
                        <a:pt x="1812" y="2358"/>
                      </a:lnTo>
                      <a:lnTo>
                        <a:pt x="1800" y="2358"/>
                      </a:lnTo>
                      <a:lnTo>
                        <a:pt x="1788" y="2364"/>
                      </a:lnTo>
                      <a:lnTo>
                        <a:pt x="1746" y="2364"/>
                      </a:lnTo>
                      <a:lnTo>
                        <a:pt x="1740" y="2358"/>
                      </a:lnTo>
                      <a:lnTo>
                        <a:pt x="1740" y="2328"/>
                      </a:lnTo>
                      <a:lnTo>
                        <a:pt x="1734" y="2322"/>
                      </a:lnTo>
                      <a:lnTo>
                        <a:pt x="1710" y="2322"/>
                      </a:lnTo>
                      <a:lnTo>
                        <a:pt x="1704" y="2316"/>
                      </a:lnTo>
                      <a:lnTo>
                        <a:pt x="1698" y="2316"/>
                      </a:lnTo>
                      <a:lnTo>
                        <a:pt x="1698" y="2286"/>
                      </a:lnTo>
                      <a:lnTo>
                        <a:pt x="1710" y="2262"/>
                      </a:lnTo>
                      <a:lnTo>
                        <a:pt x="1710" y="2238"/>
                      </a:lnTo>
                      <a:lnTo>
                        <a:pt x="1704" y="2232"/>
                      </a:lnTo>
                      <a:lnTo>
                        <a:pt x="1698" y="2196"/>
                      </a:lnTo>
                      <a:lnTo>
                        <a:pt x="1722" y="2196"/>
                      </a:lnTo>
                      <a:lnTo>
                        <a:pt x="1722" y="2172"/>
                      </a:lnTo>
                      <a:lnTo>
                        <a:pt x="1716" y="2166"/>
                      </a:lnTo>
                      <a:lnTo>
                        <a:pt x="1716" y="2154"/>
                      </a:lnTo>
                      <a:lnTo>
                        <a:pt x="1722" y="2148"/>
                      </a:lnTo>
                      <a:lnTo>
                        <a:pt x="1734" y="2148"/>
                      </a:lnTo>
                      <a:lnTo>
                        <a:pt x="1746" y="2154"/>
                      </a:lnTo>
                      <a:lnTo>
                        <a:pt x="1758" y="2166"/>
                      </a:lnTo>
                      <a:lnTo>
                        <a:pt x="1770" y="2172"/>
                      </a:lnTo>
                      <a:lnTo>
                        <a:pt x="1776" y="2184"/>
                      </a:lnTo>
                      <a:lnTo>
                        <a:pt x="1788" y="2190"/>
                      </a:lnTo>
                      <a:lnTo>
                        <a:pt x="1800" y="2190"/>
                      </a:lnTo>
                      <a:lnTo>
                        <a:pt x="1806" y="2184"/>
                      </a:lnTo>
                      <a:lnTo>
                        <a:pt x="1812" y="2172"/>
                      </a:lnTo>
                      <a:lnTo>
                        <a:pt x="1818" y="2166"/>
                      </a:lnTo>
                      <a:lnTo>
                        <a:pt x="1812" y="2154"/>
                      </a:lnTo>
                      <a:lnTo>
                        <a:pt x="1800" y="2142"/>
                      </a:lnTo>
                      <a:lnTo>
                        <a:pt x="1830" y="2130"/>
                      </a:lnTo>
                      <a:lnTo>
                        <a:pt x="1830" y="2106"/>
                      </a:lnTo>
                      <a:lnTo>
                        <a:pt x="1836" y="2106"/>
                      </a:lnTo>
                      <a:lnTo>
                        <a:pt x="1848" y="2100"/>
                      </a:lnTo>
                      <a:lnTo>
                        <a:pt x="1860" y="2100"/>
                      </a:lnTo>
                      <a:lnTo>
                        <a:pt x="1872" y="2094"/>
                      </a:lnTo>
                      <a:lnTo>
                        <a:pt x="1884" y="2082"/>
                      </a:lnTo>
                      <a:lnTo>
                        <a:pt x="1884" y="2064"/>
                      </a:lnTo>
                      <a:lnTo>
                        <a:pt x="1878" y="2058"/>
                      </a:lnTo>
                      <a:lnTo>
                        <a:pt x="1878" y="2052"/>
                      </a:lnTo>
                      <a:lnTo>
                        <a:pt x="1908" y="2052"/>
                      </a:lnTo>
                      <a:lnTo>
                        <a:pt x="1920" y="2058"/>
                      </a:lnTo>
                      <a:lnTo>
                        <a:pt x="1926" y="2058"/>
                      </a:lnTo>
                      <a:lnTo>
                        <a:pt x="1926" y="2064"/>
                      </a:lnTo>
                      <a:lnTo>
                        <a:pt x="1932" y="2070"/>
                      </a:lnTo>
                      <a:lnTo>
                        <a:pt x="1962" y="2070"/>
                      </a:lnTo>
                      <a:lnTo>
                        <a:pt x="1974" y="2058"/>
                      </a:lnTo>
                      <a:lnTo>
                        <a:pt x="1986" y="2052"/>
                      </a:lnTo>
                      <a:lnTo>
                        <a:pt x="2004" y="2052"/>
                      </a:lnTo>
                      <a:lnTo>
                        <a:pt x="2010" y="2058"/>
                      </a:lnTo>
                      <a:lnTo>
                        <a:pt x="2016" y="2070"/>
                      </a:lnTo>
                      <a:lnTo>
                        <a:pt x="2076" y="2070"/>
                      </a:lnTo>
                      <a:lnTo>
                        <a:pt x="2082" y="2076"/>
                      </a:lnTo>
                      <a:lnTo>
                        <a:pt x="2082" y="2082"/>
                      </a:lnTo>
                      <a:lnTo>
                        <a:pt x="2088" y="2094"/>
                      </a:lnTo>
                      <a:lnTo>
                        <a:pt x="2124" y="2094"/>
                      </a:lnTo>
                      <a:lnTo>
                        <a:pt x="2136" y="2124"/>
                      </a:lnTo>
                      <a:lnTo>
                        <a:pt x="2136" y="2130"/>
                      </a:lnTo>
                      <a:lnTo>
                        <a:pt x="2148" y="2142"/>
                      </a:lnTo>
                      <a:lnTo>
                        <a:pt x="2160" y="2142"/>
                      </a:lnTo>
                      <a:lnTo>
                        <a:pt x="2160" y="2124"/>
                      </a:lnTo>
                      <a:lnTo>
                        <a:pt x="2148" y="2112"/>
                      </a:lnTo>
                      <a:lnTo>
                        <a:pt x="2148" y="2106"/>
                      </a:lnTo>
                      <a:lnTo>
                        <a:pt x="2160" y="2106"/>
                      </a:lnTo>
                      <a:lnTo>
                        <a:pt x="2232" y="2142"/>
                      </a:lnTo>
                      <a:lnTo>
                        <a:pt x="2238" y="2136"/>
                      </a:lnTo>
                      <a:lnTo>
                        <a:pt x="2244" y="2124"/>
                      </a:lnTo>
                      <a:lnTo>
                        <a:pt x="2256" y="2118"/>
                      </a:lnTo>
                      <a:lnTo>
                        <a:pt x="2268" y="2106"/>
                      </a:lnTo>
                      <a:lnTo>
                        <a:pt x="2280" y="2100"/>
                      </a:lnTo>
                      <a:lnTo>
                        <a:pt x="2286" y="2100"/>
                      </a:lnTo>
                      <a:lnTo>
                        <a:pt x="2322" y="2118"/>
                      </a:lnTo>
                      <a:lnTo>
                        <a:pt x="2334" y="2118"/>
                      </a:lnTo>
                      <a:lnTo>
                        <a:pt x="2352" y="2112"/>
                      </a:lnTo>
                      <a:lnTo>
                        <a:pt x="2364" y="2106"/>
                      </a:lnTo>
                      <a:lnTo>
                        <a:pt x="2370" y="2100"/>
                      </a:lnTo>
                      <a:lnTo>
                        <a:pt x="2382" y="2100"/>
                      </a:lnTo>
                      <a:lnTo>
                        <a:pt x="2388" y="2106"/>
                      </a:lnTo>
                      <a:lnTo>
                        <a:pt x="2400" y="2112"/>
                      </a:lnTo>
                      <a:lnTo>
                        <a:pt x="2406" y="2124"/>
                      </a:lnTo>
                      <a:lnTo>
                        <a:pt x="2430" y="2136"/>
                      </a:lnTo>
                      <a:lnTo>
                        <a:pt x="2454" y="2136"/>
                      </a:lnTo>
                      <a:lnTo>
                        <a:pt x="2466" y="2142"/>
                      </a:lnTo>
                      <a:lnTo>
                        <a:pt x="2478" y="2142"/>
                      </a:lnTo>
                      <a:lnTo>
                        <a:pt x="2490" y="2118"/>
                      </a:lnTo>
                      <a:lnTo>
                        <a:pt x="2496" y="2124"/>
                      </a:lnTo>
                      <a:lnTo>
                        <a:pt x="2508" y="2124"/>
                      </a:lnTo>
                      <a:lnTo>
                        <a:pt x="2514" y="2130"/>
                      </a:lnTo>
                      <a:lnTo>
                        <a:pt x="2526" y="2136"/>
                      </a:lnTo>
                      <a:lnTo>
                        <a:pt x="2562" y="2136"/>
                      </a:lnTo>
                      <a:lnTo>
                        <a:pt x="2568" y="2130"/>
                      </a:lnTo>
                      <a:lnTo>
                        <a:pt x="2574" y="2118"/>
                      </a:lnTo>
                      <a:lnTo>
                        <a:pt x="2574" y="2106"/>
                      </a:lnTo>
                      <a:lnTo>
                        <a:pt x="2568" y="2088"/>
                      </a:lnTo>
                      <a:lnTo>
                        <a:pt x="2544" y="2064"/>
                      </a:lnTo>
                      <a:lnTo>
                        <a:pt x="2532" y="2058"/>
                      </a:lnTo>
                      <a:lnTo>
                        <a:pt x="2514" y="2052"/>
                      </a:lnTo>
                      <a:lnTo>
                        <a:pt x="2490" y="2052"/>
                      </a:lnTo>
                      <a:lnTo>
                        <a:pt x="2460" y="2022"/>
                      </a:lnTo>
                      <a:lnTo>
                        <a:pt x="2472" y="2022"/>
                      </a:lnTo>
                      <a:lnTo>
                        <a:pt x="2484" y="2016"/>
                      </a:lnTo>
                      <a:lnTo>
                        <a:pt x="2496" y="2016"/>
                      </a:lnTo>
                      <a:lnTo>
                        <a:pt x="2508" y="2004"/>
                      </a:lnTo>
                      <a:lnTo>
                        <a:pt x="2508" y="1992"/>
                      </a:lnTo>
                      <a:lnTo>
                        <a:pt x="2502" y="1986"/>
                      </a:lnTo>
                      <a:lnTo>
                        <a:pt x="2496" y="1974"/>
                      </a:lnTo>
                      <a:lnTo>
                        <a:pt x="2490" y="1968"/>
                      </a:lnTo>
                      <a:lnTo>
                        <a:pt x="2502" y="1956"/>
                      </a:lnTo>
                      <a:lnTo>
                        <a:pt x="2556" y="1956"/>
                      </a:lnTo>
                      <a:lnTo>
                        <a:pt x="2544" y="1944"/>
                      </a:lnTo>
                      <a:lnTo>
                        <a:pt x="2532" y="1944"/>
                      </a:lnTo>
                      <a:lnTo>
                        <a:pt x="2508" y="1932"/>
                      </a:lnTo>
                      <a:lnTo>
                        <a:pt x="2496" y="1932"/>
                      </a:lnTo>
                      <a:lnTo>
                        <a:pt x="2508" y="1914"/>
                      </a:lnTo>
                      <a:lnTo>
                        <a:pt x="2484" y="1914"/>
                      </a:lnTo>
                      <a:lnTo>
                        <a:pt x="2484" y="1908"/>
                      </a:lnTo>
                      <a:lnTo>
                        <a:pt x="2478" y="1902"/>
                      </a:lnTo>
                      <a:lnTo>
                        <a:pt x="2478" y="1896"/>
                      </a:lnTo>
                      <a:lnTo>
                        <a:pt x="2490" y="1884"/>
                      </a:lnTo>
                      <a:lnTo>
                        <a:pt x="2526" y="1872"/>
                      </a:lnTo>
                      <a:lnTo>
                        <a:pt x="2586" y="1866"/>
                      </a:lnTo>
                      <a:lnTo>
                        <a:pt x="2640" y="1866"/>
                      </a:lnTo>
                      <a:lnTo>
                        <a:pt x="2646" y="1848"/>
                      </a:lnTo>
                      <a:lnTo>
                        <a:pt x="2712" y="1848"/>
                      </a:lnTo>
                      <a:lnTo>
                        <a:pt x="2712" y="1830"/>
                      </a:lnTo>
                      <a:lnTo>
                        <a:pt x="2718" y="1824"/>
                      </a:lnTo>
                      <a:lnTo>
                        <a:pt x="2808" y="1824"/>
                      </a:lnTo>
                      <a:lnTo>
                        <a:pt x="2862" y="1806"/>
                      </a:lnTo>
                      <a:lnTo>
                        <a:pt x="2874" y="1806"/>
                      </a:lnTo>
                      <a:lnTo>
                        <a:pt x="2874" y="1794"/>
                      </a:lnTo>
                      <a:lnTo>
                        <a:pt x="2886" y="1782"/>
                      </a:lnTo>
                      <a:lnTo>
                        <a:pt x="2898" y="1776"/>
                      </a:lnTo>
                      <a:lnTo>
                        <a:pt x="2916" y="1770"/>
                      </a:lnTo>
                      <a:lnTo>
                        <a:pt x="2940" y="1770"/>
                      </a:lnTo>
                      <a:lnTo>
                        <a:pt x="2958" y="1776"/>
                      </a:lnTo>
                      <a:lnTo>
                        <a:pt x="2976" y="1776"/>
                      </a:lnTo>
                      <a:lnTo>
                        <a:pt x="2988" y="1788"/>
                      </a:lnTo>
                      <a:lnTo>
                        <a:pt x="3000" y="1788"/>
                      </a:lnTo>
                      <a:lnTo>
                        <a:pt x="3012" y="1776"/>
                      </a:lnTo>
                      <a:lnTo>
                        <a:pt x="3018" y="1776"/>
                      </a:lnTo>
                      <a:lnTo>
                        <a:pt x="3036" y="1794"/>
                      </a:lnTo>
                      <a:lnTo>
                        <a:pt x="3042" y="1806"/>
                      </a:lnTo>
                      <a:lnTo>
                        <a:pt x="3048" y="1812"/>
                      </a:lnTo>
                      <a:lnTo>
                        <a:pt x="3060" y="1812"/>
                      </a:lnTo>
                      <a:lnTo>
                        <a:pt x="3066" y="1818"/>
                      </a:lnTo>
                      <a:lnTo>
                        <a:pt x="3066" y="1860"/>
                      </a:lnTo>
                      <a:lnTo>
                        <a:pt x="3072" y="1866"/>
                      </a:lnTo>
                      <a:lnTo>
                        <a:pt x="3090" y="1866"/>
                      </a:lnTo>
                      <a:lnTo>
                        <a:pt x="3102" y="1860"/>
                      </a:lnTo>
                      <a:lnTo>
                        <a:pt x="3120" y="1860"/>
                      </a:lnTo>
                      <a:lnTo>
                        <a:pt x="3132" y="1842"/>
                      </a:lnTo>
                      <a:lnTo>
                        <a:pt x="3156" y="1878"/>
                      </a:lnTo>
                      <a:lnTo>
                        <a:pt x="3180" y="1866"/>
                      </a:lnTo>
                      <a:lnTo>
                        <a:pt x="3204" y="1878"/>
                      </a:lnTo>
                      <a:lnTo>
                        <a:pt x="3210" y="1872"/>
                      </a:lnTo>
                      <a:lnTo>
                        <a:pt x="3216" y="1872"/>
                      </a:lnTo>
                      <a:lnTo>
                        <a:pt x="3228" y="1878"/>
                      </a:lnTo>
                      <a:lnTo>
                        <a:pt x="3228" y="1902"/>
                      </a:lnTo>
                      <a:lnTo>
                        <a:pt x="3222" y="1908"/>
                      </a:lnTo>
                      <a:lnTo>
                        <a:pt x="3222" y="1914"/>
                      </a:lnTo>
                      <a:lnTo>
                        <a:pt x="3228" y="1914"/>
                      </a:lnTo>
                      <a:lnTo>
                        <a:pt x="3234" y="1908"/>
                      </a:lnTo>
                      <a:lnTo>
                        <a:pt x="3240" y="1908"/>
                      </a:lnTo>
                      <a:lnTo>
                        <a:pt x="3246" y="1902"/>
                      </a:lnTo>
                      <a:lnTo>
                        <a:pt x="3252" y="1902"/>
                      </a:lnTo>
                      <a:lnTo>
                        <a:pt x="3258" y="1908"/>
                      </a:lnTo>
                      <a:lnTo>
                        <a:pt x="3270" y="1914"/>
                      </a:lnTo>
                      <a:lnTo>
                        <a:pt x="3276" y="1920"/>
                      </a:lnTo>
                      <a:lnTo>
                        <a:pt x="3288" y="1926"/>
                      </a:lnTo>
                      <a:lnTo>
                        <a:pt x="3300" y="1914"/>
                      </a:lnTo>
                      <a:lnTo>
                        <a:pt x="3300" y="1896"/>
                      </a:lnTo>
                      <a:lnTo>
                        <a:pt x="3306" y="1890"/>
                      </a:lnTo>
                      <a:lnTo>
                        <a:pt x="3318" y="1884"/>
                      </a:lnTo>
                      <a:lnTo>
                        <a:pt x="3330" y="1884"/>
                      </a:lnTo>
                      <a:lnTo>
                        <a:pt x="3342" y="1866"/>
                      </a:lnTo>
                      <a:lnTo>
                        <a:pt x="3378" y="1854"/>
                      </a:lnTo>
                      <a:lnTo>
                        <a:pt x="3396" y="1836"/>
                      </a:lnTo>
                      <a:lnTo>
                        <a:pt x="3402" y="1836"/>
                      </a:lnTo>
                      <a:lnTo>
                        <a:pt x="3408" y="1842"/>
                      </a:lnTo>
                      <a:lnTo>
                        <a:pt x="3408" y="1860"/>
                      </a:lnTo>
                      <a:lnTo>
                        <a:pt x="3396" y="1872"/>
                      </a:lnTo>
                      <a:lnTo>
                        <a:pt x="3390" y="1872"/>
                      </a:lnTo>
                      <a:lnTo>
                        <a:pt x="3426" y="1890"/>
                      </a:lnTo>
                      <a:lnTo>
                        <a:pt x="3456" y="1902"/>
                      </a:lnTo>
                      <a:lnTo>
                        <a:pt x="3486" y="1920"/>
                      </a:lnTo>
                      <a:lnTo>
                        <a:pt x="3498" y="1926"/>
                      </a:lnTo>
                      <a:lnTo>
                        <a:pt x="3516" y="1938"/>
                      </a:lnTo>
                      <a:lnTo>
                        <a:pt x="3546" y="1968"/>
                      </a:lnTo>
                      <a:lnTo>
                        <a:pt x="3618" y="2028"/>
                      </a:lnTo>
                      <a:lnTo>
                        <a:pt x="3636" y="2052"/>
                      </a:lnTo>
                      <a:lnTo>
                        <a:pt x="3672" y="2088"/>
                      </a:lnTo>
                      <a:lnTo>
                        <a:pt x="3684" y="2106"/>
                      </a:lnTo>
                      <a:lnTo>
                        <a:pt x="3696" y="2118"/>
                      </a:lnTo>
                      <a:lnTo>
                        <a:pt x="3708" y="2124"/>
                      </a:lnTo>
                      <a:lnTo>
                        <a:pt x="3720" y="2124"/>
                      </a:lnTo>
                      <a:lnTo>
                        <a:pt x="3732" y="2118"/>
                      </a:lnTo>
                      <a:lnTo>
                        <a:pt x="3744" y="2106"/>
                      </a:lnTo>
                      <a:lnTo>
                        <a:pt x="3744" y="2094"/>
                      </a:lnTo>
                      <a:lnTo>
                        <a:pt x="3750" y="2088"/>
                      </a:lnTo>
                      <a:lnTo>
                        <a:pt x="3750" y="2082"/>
                      </a:lnTo>
                      <a:lnTo>
                        <a:pt x="3762" y="2082"/>
                      </a:lnTo>
                      <a:lnTo>
                        <a:pt x="3768" y="2088"/>
                      </a:lnTo>
                      <a:lnTo>
                        <a:pt x="3768" y="2100"/>
                      </a:lnTo>
                      <a:lnTo>
                        <a:pt x="3774" y="2106"/>
                      </a:lnTo>
                      <a:lnTo>
                        <a:pt x="3774" y="2112"/>
                      </a:lnTo>
                      <a:lnTo>
                        <a:pt x="3804" y="2112"/>
                      </a:lnTo>
                      <a:lnTo>
                        <a:pt x="3816" y="2118"/>
                      </a:lnTo>
                      <a:lnTo>
                        <a:pt x="3822" y="2130"/>
                      </a:lnTo>
                      <a:lnTo>
                        <a:pt x="3834" y="2136"/>
                      </a:lnTo>
                      <a:lnTo>
                        <a:pt x="3858" y="2136"/>
                      </a:lnTo>
                      <a:lnTo>
                        <a:pt x="3864" y="2124"/>
                      </a:lnTo>
                      <a:lnTo>
                        <a:pt x="3876" y="2118"/>
                      </a:lnTo>
                      <a:lnTo>
                        <a:pt x="3894" y="2112"/>
                      </a:lnTo>
                      <a:lnTo>
                        <a:pt x="3906" y="2106"/>
                      </a:lnTo>
                      <a:lnTo>
                        <a:pt x="3924" y="2106"/>
                      </a:lnTo>
                      <a:lnTo>
                        <a:pt x="3948" y="2118"/>
                      </a:lnTo>
                      <a:lnTo>
                        <a:pt x="3972" y="2142"/>
                      </a:lnTo>
                      <a:lnTo>
                        <a:pt x="3984" y="2148"/>
                      </a:lnTo>
                      <a:lnTo>
                        <a:pt x="3990" y="2160"/>
                      </a:lnTo>
                      <a:lnTo>
                        <a:pt x="4002" y="2160"/>
                      </a:lnTo>
                      <a:lnTo>
                        <a:pt x="4014" y="2166"/>
                      </a:lnTo>
                      <a:lnTo>
                        <a:pt x="4026" y="2166"/>
                      </a:lnTo>
                      <a:lnTo>
                        <a:pt x="4038" y="2172"/>
                      </a:lnTo>
                      <a:lnTo>
                        <a:pt x="4044" y="2172"/>
                      </a:lnTo>
                      <a:lnTo>
                        <a:pt x="4044" y="2178"/>
                      </a:lnTo>
                      <a:lnTo>
                        <a:pt x="4050" y="2190"/>
                      </a:lnTo>
                      <a:lnTo>
                        <a:pt x="4056" y="2196"/>
                      </a:lnTo>
                      <a:lnTo>
                        <a:pt x="4062" y="2208"/>
                      </a:lnTo>
                      <a:lnTo>
                        <a:pt x="4068" y="2214"/>
                      </a:lnTo>
                      <a:lnTo>
                        <a:pt x="4068" y="2220"/>
                      </a:lnTo>
                      <a:lnTo>
                        <a:pt x="4140" y="2226"/>
                      </a:lnTo>
                      <a:lnTo>
                        <a:pt x="4152" y="2190"/>
                      </a:lnTo>
                      <a:lnTo>
                        <a:pt x="4176" y="2214"/>
                      </a:lnTo>
                      <a:lnTo>
                        <a:pt x="4212" y="2256"/>
                      </a:lnTo>
                      <a:lnTo>
                        <a:pt x="4254" y="2256"/>
                      </a:lnTo>
                      <a:lnTo>
                        <a:pt x="4266" y="2244"/>
                      </a:lnTo>
                      <a:lnTo>
                        <a:pt x="4266" y="2226"/>
                      </a:lnTo>
                      <a:lnTo>
                        <a:pt x="4326" y="2226"/>
                      </a:lnTo>
                      <a:lnTo>
                        <a:pt x="4320" y="2214"/>
                      </a:lnTo>
                      <a:lnTo>
                        <a:pt x="4344" y="2214"/>
                      </a:lnTo>
                      <a:lnTo>
                        <a:pt x="4338" y="2208"/>
                      </a:lnTo>
                      <a:lnTo>
                        <a:pt x="4338" y="2202"/>
                      </a:lnTo>
                      <a:lnTo>
                        <a:pt x="4374" y="2166"/>
                      </a:lnTo>
                      <a:lnTo>
                        <a:pt x="4392" y="2166"/>
                      </a:lnTo>
                      <a:lnTo>
                        <a:pt x="4404" y="2148"/>
                      </a:lnTo>
                      <a:lnTo>
                        <a:pt x="4428" y="2148"/>
                      </a:lnTo>
                      <a:lnTo>
                        <a:pt x="4428" y="2142"/>
                      </a:lnTo>
                      <a:lnTo>
                        <a:pt x="4434" y="2136"/>
                      </a:lnTo>
                      <a:lnTo>
                        <a:pt x="4434" y="2130"/>
                      </a:lnTo>
                      <a:lnTo>
                        <a:pt x="4440" y="2124"/>
                      </a:lnTo>
                      <a:lnTo>
                        <a:pt x="4458" y="2124"/>
                      </a:lnTo>
                      <a:lnTo>
                        <a:pt x="4464" y="2130"/>
                      </a:lnTo>
                      <a:lnTo>
                        <a:pt x="4482" y="2124"/>
                      </a:lnTo>
                      <a:lnTo>
                        <a:pt x="4482" y="2130"/>
                      </a:lnTo>
                      <a:lnTo>
                        <a:pt x="4518" y="2130"/>
                      </a:lnTo>
                      <a:lnTo>
                        <a:pt x="4524" y="2148"/>
                      </a:lnTo>
                      <a:lnTo>
                        <a:pt x="4548" y="2148"/>
                      </a:lnTo>
                      <a:lnTo>
                        <a:pt x="4566" y="2142"/>
                      </a:lnTo>
                      <a:lnTo>
                        <a:pt x="4608" y="2142"/>
                      </a:lnTo>
                      <a:lnTo>
                        <a:pt x="4608" y="2148"/>
                      </a:lnTo>
                      <a:lnTo>
                        <a:pt x="4614" y="2154"/>
                      </a:lnTo>
                      <a:lnTo>
                        <a:pt x="4614" y="2166"/>
                      </a:lnTo>
                      <a:lnTo>
                        <a:pt x="4620" y="2172"/>
                      </a:lnTo>
                      <a:lnTo>
                        <a:pt x="4638" y="2178"/>
                      </a:lnTo>
                      <a:lnTo>
                        <a:pt x="4668" y="2178"/>
                      </a:lnTo>
                      <a:lnTo>
                        <a:pt x="4674" y="2190"/>
                      </a:lnTo>
                      <a:lnTo>
                        <a:pt x="4698" y="2184"/>
                      </a:lnTo>
                      <a:lnTo>
                        <a:pt x="4704" y="2196"/>
                      </a:lnTo>
                      <a:lnTo>
                        <a:pt x="4704" y="2190"/>
                      </a:lnTo>
                      <a:lnTo>
                        <a:pt x="4710" y="2184"/>
                      </a:lnTo>
                      <a:lnTo>
                        <a:pt x="4752" y="2184"/>
                      </a:lnTo>
                      <a:lnTo>
                        <a:pt x="4752" y="2196"/>
                      </a:lnTo>
                      <a:lnTo>
                        <a:pt x="4800" y="2190"/>
                      </a:lnTo>
                      <a:lnTo>
                        <a:pt x="4800" y="2202"/>
                      </a:lnTo>
                      <a:lnTo>
                        <a:pt x="4806" y="2208"/>
                      </a:lnTo>
                      <a:lnTo>
                        <a:pt x="4830" y="2196"/>
                      </a:lnTo>
                      <a:lnTo>
                        <a:pt x="4836" y="2190"/>
                      </a:lnTo>
                      <a:lnTo>
                        <a:pt x="4836" y="2184"/>
                      </a:lnTo>
                      <a:lnTo>
                        <a:pt x="4854" y="2184"/>
                      </a:lnTo>
                      <a:lnTo>
                        <a:pt x="4854" y="2160"/>
                      </a:lnTo>
                      <a:lnTo>
                        <a:pt x="4848" y="2148"/>
                      </a:lnTo>
                      <a:lnTo>
                        <a:pt x="4842" y="2142"/>
                      </a:lnTo>
                      <a:lnTo>
                        <a:pt x="4836" y="2142"/>
                      </a:lnTo>
                      <a:lnTo>
                        <a:pt x="4812" y="2106"/>
                      </a:lnTo>
                      <a:lnTo>
                        <a:pt x="4806" y="2088"/>
                      </a:lnTo>
                      <a:lnTo>
                        <a:pt x="4794" y="2076"/>
                      </a:lnTo>
                      <a:lnTo>
                        <a:pt x="4794" y="2064"/>
                      </a:lnTo>
                      <a:lnTo>
                        <a:pt x="4812" y="2064"/>
                      </a:lnTo>
                      <a:lnTo>
                        <a:pt x="4806" y="2052"/>
                      </a:lnTo>
                      <a:lnTo>
                        <a:pt x="4812" y="2052"/>
                      </a:lnTo>
                      <a:lnTo>
                        <a:pt x="4824" y="2046"/>
                      </a:lnTo>
                      <a:lnTo>
                        <a:pt x="4830" y="2034"/>
                      </a:lnTo>
                      <a:lnTo>
                        <a:pt x="4830" y="2016"/>
                      </a:lnTo>
                      <a:lnTo>
                        <a:pt x="4890" y="2046"/>
                      </a:lnTo>
                      <a:lnTo>
                        <a:pt x="4902" y="2046"/>
                      </a:lnTo>
                      <a:lnTo>
                        <a:pt x="4926" y="2052"/>
                      </a:lnTo>
                      <a:lnTo>
                        <a:pt x="4962" y="2052"/>
                      </a:lnTo>
                      <a:lnTo>
                        <a:pt x="4974" y="2058"/>
                      </a:lnTo>
                      <a:lnTo>
                        <a:pt x="4980" y="2064"/>
                      </a:lnTo>
                      <a:lnTo>
                        <a:pt x="5004" y="2076"/>
                      </a:lnTo>
                      <a:lnTo>
                        <a:pt x="5010" y="2076"/>
                      </a:lnTo>
                      <a:lnTo>
                        <a:pt x="5022" y="2070"/>
                      </a:lnTo>
                      <a:lnTo>
                        <a:pt x="5040" y="2070"/>
                      </a:lnTo>
                      <a:lnTo>
                        <a:pt x="5052" y="2076"/>
                      </a:lnTo>
                      <a:lnTo>
                        <a:pt x="5058" y="2082"/>
                      </a:lnTo>
                      <a:lnTo>
                        <a:pt x="5064" y="2094"/>
                      </a:lnTo>
                      <a:lnTo>
                        <a:pt x="5076" y="2106"/>
                      </a:lnTo>
                      <a:lnTo>
                        <a:pt x="5088" y="2130"/>
                      </a:lnTo>
                      <a:lnTo>
                        <a:pt x="5094" y="2136"/>
                      </a:lnTo>
                      <a:lnTo>
                        <a:pt x="5094" y="2142"/>
                      </a:lnTo>
                      <a:lnTo>
                        <a:pt x="5118" y="2136"/>
                      </a:lnTo>
                      <a:lnTo>
                        <a:pt x="5118" y="2142"/>
                      </a:lnTo>
                      <a:lnTo>
                        <a:pt x="5136" y="2160"/>
                      </a:lnTo>
                      <a:lnTo>
                        <a:pt x="5166" y="2160"/>
                      </a:lnTo>
                      <a:lnTo>
                        <a:pt x="5172" y="2166"/>
                      </a:lnTo>
                      <a:lnTo>
                        <a:pt x="5184" y="2166"/>
                      </a:lnTo>
                      <a:lnTo>
                        <a:pt x="5196" y="2172"/>
                      </a:lnTo>
                      <a:lnTo>
                        <a:pt x="5208" y="2172"/>
                      </a:lnTo>
                      <a:lnTo>
                        <a:pt x="5220" y="2166"/>
                      </a:lnTo>
                      <a:lnTo>
                        <a:pt x="5274" y="2148"/>
                      </a:lnTo>
                      <a:lnTo>
                        <a:pt x="5322" y="2148"/>
                      </a:lnTo>
                      <a:lnTo>
                        <a:pt x="5334" y="2154"/>
                      </a:lnTo>
                      <a:lnTo>
                        <a:pt x="5340" y="2154"/>
                      </a:lnTo>
                      <a:lnTo>
                        <a:pt x="5346" y="2160"/>
                      </a:lnTo>
                      <a:lnTo>
                        <a:pt x="5382" y="2160"/>
                      </a:lnTo>
                      <a:lnTo>
                        <a:pt x="5406" y="2184"/>
                      </a:lnTo>
                      <a:lnTo>
                        <a:pt x="5466" y="2184"/>
                      </a:lnTo>
                      <a:lnTo>
                        <a:pt x="5472" y="2190"/>
                      </a:lnTo>
                      <a:lnTo>
                        <a:pt x="5472" y="2196"/>
                      </a:lnTo>
                      <a:lnTo>
                        <a:pt x="5484" y="2208"/>
                      </a:lnTo>
                      <a:lnTo>
                        <a:pt x="5484" y="2214"/>
                      </a:lnTo>
                      <a:lnTo>
                        <a:pt x="5502" y="2214"/>
                      </a:lnTo>
                      <a:lnTo>
                        <a:pt x="5514" y="2220"/>
                      </a:lnTo>
                      <a:lnTo>
                        <a:pt x="5514" y="2232"/>
                      </a:lnTo>
                      <a:lnTo>
                        <a:pt x="5520" y="2238"/>
                      </a:lnTo>
                      <a:lnTo>
                        <a:pt x="5586" y="2238"/>
                      </a:lnTo>
                      <a:lnTo>
                        <a:pt x="5592" y="2244"/>
                      </a:lnTo>
                      <a:lnTo>
                        <a:pt x="5598" y="2244"/>
                      </a:lnTo>
                      <a:lnTo>
                        <a:pt x="5610" y="2250"/>
                      </a:lnTo>
                      <a:lnTo>
                        <a:pt x="5634" y="2250"/>
                      </a:lnTo>
                      <a:lnTo>
                        <a:pt x="5646" y="2244"/>
                      </a:lnTo>
                      <a:lnTo>
                        <a:pt x="5664" y="2244"/>
                      </a:lnTo>
                      <a:lnTo>
                        <a:pt x="5670" y="2250"/>
                      </a:lnTo>
                      <a:lnTo>
                        <a:pt x="5670" y="2256"/>
                      </a:lnTo>
                      <a:lnTo>
                        <a:pt x="5676" y="2256"/>
                      </a:lnTo>
                      <a:lnTo>
                        <a:pt x="5694" y="2238"/>
                      </a:lnTo>
                      <a:lnTo>
                        <a:pt x="5694" y="2232"/>
                      </a:lnTo>
                      <a:lnTo>
                        <a:pt x="5742" y="2232"/>
                      </a:lnTo>
                      <a:lnTo>
                        <a:pt x="5754" y="2220"/>
                      </a:lnTo>
                      <a:lnTo>
                        <a:pt x="5790" y="2220"/>
                      </a:lnTo>
                      <a:lnTo>
                        <a:pt x="5802" y="2208"/>
                      </a:lnTo>
                      <a:lnTo>
                        <a:pt x="5802" y="2196"/>
                      </a:lnTo>
                      <a:lnTo>
                        <a:pt x="5832" y="2166"/>
                      </a:lnTo>
                      <a:lnTo>
                        <a:pt x="5850" y="2166"/>
                      </a:lnTo>
                      <a:lnTo>
                        <a:pt x="5862" y="2172"/>
                      </a:lnTo>
                      <a:lnTo>
                        <a:pt x="5898" y="2172"/>
                      </a:lnTo>
                      <a:lnTo>
                        <a:pt x="5916" y="2190"/>
                      </a:lnTo>
                      <a:lnTo>
                        <a:pt x="5928" y="2196"/>
                      </a:lnTo>
                      <a:lnTo>
                        <a:pt x="5952" y="2196"/>
                      </a:lnTo>
                      <a:lnTo>
                        <a:pt x="5964" y="2190"/>
                      </a:lnTo>
                      <a:lnTo>
                        <a:pt x="5970" y="2184"/>
                      </a:lnTo>
                      <a:lnTo>
                        <a:pt x="5994" y="2190"/>
                      </a:lnTo>
                      <a:lnTo>
                        <a:pt x="6012" y="2190"/>
                      </a:lnTo>
                      <a:lnTo>
                        <a:pt x="6048" y="2214"/>
                      </a:lnTo>
                      <a:lnTo>
                        <a:pt x="6084" y="2214"/>
                      </a:lnTo>
                      <a:lnTo>
                        <a:pt x="6090" y="2220"/>
                      </a:lnTo>
                      <a:lnTo>
                        <a:pt x="6102" y="2220"/>
                      </a:lnTo>
                      <a:lnTo>
                        <a:pt x="6120" y="2202"/>
                      </a:lnTo>
                      <a:lnTo>
                        <a:pt x="6120" y="2190"/>
                      </a:lnTo>
                      <a:lnTo>
                        <a:pt x="6144" y="2190"/>
                      </a:lnTo>
                      <a:lnTo>
                        <a:pt x="6156" y="2184"/>
                      </a:lnTo>
                      <a:lnTo>
                        <a:pt x="6162" y="2178"/>
                      </a:lnTo>
                      <a:lnTo>
                        <a:pt x="6162" y="2166"/>
                      </a:lnTo>
                      <a:lnTo>
                        <a:pt x="6150" y="2166"/>
                      </a:lnTo>
                      <a:lnTo>
                        <a:pt x="6144" y="2160"/>
                      </a:lnTo>
                      <a:lnTo>
                        <a:pt x="6138" y="2118"/>
                      </a:lnTo>
                      <a:lnTo>
                        <a:pt x="6138" y="2046"/>
                      </a:lnTo>
                      <a:lnTo>
                        <a:pt x="6156" y="2028"/>
                      </a:lnTo>
                      <a:lnTo>
                        <a:pt x="6156" y="2016"/>
                      </a:lnTo>
                      <a:lnTo>
                        <a:pt x="6150" y="2010"/>
                      </a:lnTo>
                      <a:lnTo>
                        <a:pt x="6138" y="2004"/>
                      </a:lnTo>
                      <a:lnTo>
                        <a:pt x="6126" y="1992"/>
                      </a:lnTo>
                      <a:lnTo>
                        <a:pt x="6114" y="1992"/>
                      </a:lnTo>
                      <a:lnTo>
                        <a:pt x="6108" y="1986"/>
                      </a:lnTo>
                      <a:lnTo>
                        <a:pt x="6096" y="1986"/>
                      </a:lnTo>
                      <a:lnTo>
                        <a:pt x="6078" y="1980"/>
                      </a:lnTo>
                      <a:lnTo>
                        <a:pt x="6072" y="1980"/>
                      </a:lnTo>
                      <a:lnTo>
                        <a:pt x="6072" y="1968"/>
                      </a:lnTo>
                      <a:lnTo>
                        <a:pt x="6078" y="1968"/>
                      </a:lnTo>
                      <a:lnTo>
                        <a:pt x="6120" y="1926"/>
                      </a:lnTo>
                      <a:lnTo>
                        <a:pt x="6156" y="1920"/>
                      </a:lnTo>
                      <a:lnTo>
                        <a:pt x="6162" y="1908"/>
                      </a:lnTo>
                      <a:lnTo>
                        <a:pt x="6204" y="1914"/>
                      </a:lnTo>
                      <a:lnTo>
                        <a:pt x="6258" y="1902"/>
                      </a:lnTo>
                      <a:lnTo>
                        <a:pt x="6294" y="1920"/>
                      </a:lnTo>
                      <a:lnTo>
                        <a:pt x="6330" y="1944"/>
                      </a:lnTo>
                      <a:lnTo>
                        <a:pt x="6402" y="1944"/>
                      </a:lnTo>
                      <a:lnTo>
                        <a:pt x="6408" y="1950"/>
                      </a:lnTo>
                      <a:lnTo>
                        <a:pt x="6420" y="1956"/>
                      </a:lnTo>
                      <a:lnTo>
                        <a:pt x="6426" y="1962"/>
                      </a:lnTo>
                      <a:lnTo>
                        <a:pt x="6438" y="1968"/>
                      </a:lnTo>
                      <a:lnTo>
                        <a:pt x="6438" y="1980"/>
                      </a:lnTo>
                      <a:lnTo>
                        <a:pt x="6444" y="1980"/>
                      </a:lnTo>
                      <a:lnTo>
                        <a:pt x="6456" y="1992"/>
                      </a:lnTo>
                      <a:lnTo>
                        <a:pt x="6468" y="1998"/>
                      </a:lnTo>
                      <a:lnTo>
                        <a:pt x="6480" y="2010"/>
                      </a:lnTo>
                      <a:lnTo>
                        <a:pt x="6492" y="2010"/>
                      </a:lnTo>
                      <a:lnTo>
                        <a:pt x="6498" y="2016"/>
                      </a:lnTo>
                      <a:lnTo>
                        <a:pt x="6504" y="2016"/>
                      </a:lnTo>
                      <a:lnTo>
                        <a:pt x="6510" y="2046"/>
                      </a:lnTo>
                      <a:lnTo>
                        <a:pt x="6558" y="2070"/>
                      </a:lnTo>
                      <a:lnTo>
                        <a:pt x="6570" y="2100"/>
                      </a:lnTo>
                      <a:lnTo>
                        <a:pt x="6582" y="2100"/>
                      </a:lnTo>
                      <a:lnTo>
                        <a:pt x="6630" y="2124"/>
                      </a:lnTo>
                      <a:lnTo>
                        <a:pt x="6636" y="2136"/>
                      </a:lnTo>
                      <a:lnTo>
                        <a:pt x="6654" y="2154"/>
                      </a:lnTo>
                      <a:lnTo>
                        <a:pt x="6660" y="2166"/>
                      </a:lnTo>
                      <a:lnTo>
                        <a:pt x="6672" y="2166"/>
                      </a:lnTo>
                      <a:lnTo>
                        <a:pt x="6678" y="2190"/>
                      </a:lnTo>
                      <a:lnTo>
                        <a:pt x="6684" y="2190"/>
                      </a:lnTo>
                      <a:lnTo>
                        <a:pt x="6690" y="2196"/>
                      </a:lnTo>
                      <a:lnTo>
                        <a:pt x="6714" y="2208"/>
                      </a:lnTo>
                      <a:lnTo>
                        <a:pt x="6720" y="2214"/>
                      </a:lnTo>
                      <a:lnTo>
                        <a:pt x="6732" y="2220"/>
                      </a:lnTo>
                      <a:lnTo>
                        <a:pt x="6780" y="2220"/>
                      </a:lnTo>
                      <a:lnTo>
                        <a:pt x="6792" y="2226"/>
                      </a:lnTo>
                      <a:lnTo>
                        <a:pt x="6798" y="2232"/>
                      </a:lnTo>
                      <a:lnTo>
                        <a:pt x="6810" y="2238"/>
                      </a:lnTo>
                      <a:lnTo>
                        <a:pt x="6822" y="2226"/>
                      </a:lnTo>
                      <a:lnTo>
                        <a:pt x="6834" y="2226"/>
                      </a:lnTo>
                      <a:lnTo>
                        <a:pt x="6852" y="2244"/>
                      </a:lnTo>
                      <a:lnTo>
                        <a:pt x="6864" y="2250"/>
                      </a:lnTo>
                      <a:lnTo>
                        <a:pt x="6882" y="2268"/>
                      </a:lnTo>
                      <a:lnTo>
                        <a:pt x="6924" y="2268"/>
                      </a:lnTo>
                      <a:lnTo>
                        <a:pt x="6942" y="2298"/>
                      </a:lnTo>
                      <a:lnTo>
                        <a:pt x="6960" y="2298"/>
                      </a:lnTo>
                      <a:lnTo>
                        <a:pt x="6966" y="2304"/>
                      </a:lnTo>
                      <a:lnTo>
                        <a:pt x="6966" y="2310"/>
                      </a:lnTo>
                      <a:lnTo>
                        <a:pt x="6972" y="2322"/>
                      </a:lnTo>
                      <a:lnTo>
                        <a:pt x="6972" y="2334"/>
                      </a:lnTo>
                      <a:lnTo>
                        <a:pt x="7014" y="2364"/>
                      </a:lnTo>
                      <a:lnTo>
                        <a:pt x="7038" y="2358"/>
                      </a:lnTo>
                      <a:lnTo>
                        <a:pt x="7050" y="2370"/>
                      </a:lnTo>
                      <a:lnTo>
                        <a:pt x="7068" y="2370"/>
                      </a:lnTo>
                      <a:lnTo>
                        <a:pt x="7068" y="2358"/>
                      </a:lnTo>
                      <a:lnTo>
                        <a:pt x="7098" y="2364"/>
                      </a:lnTo>
                      <a:lnTo>
                        <a:pt x="7098" y="2346"/>
                      </a:lnTo>
                      <a:lnTo>
                        <a:pt x="7104" y="2340"/>
                      </a:lnTo>
                      <a:lnTo>
                        <a:pt x="7110" y="2340"/>
                      </a:lnTo>
                      <a:lnTo>
                        <a:pt x="7122" y="2334"/>
                      </a:lnTo>
                      <a:lnTo>
                        <a:pt x="7152" y="2334"/>
                      </a:lnTo>
                      <a:lnTo>
                        <a:pt x="7158" y="2310"/>
                      </a:lnTo>
                      <a:lnTo>
                        <a:pt x="7200" y="2310"/>
                      </a:lnTo>
                      <a:lnTo>
                        <a:pt x="7212" y="2316"/>
                      </a:lnTo>
                      <a:lnTo>
                        <a:pt x="7218" y="2328"/>
                      </a:lnTo>
                      <a:lnTo>
                        <a:pt x="7218" y="2346"/>
                      </a:lnTo>
                      <a:lnTo>
                        <a:pt x="7242" y="2358"/>
                      </a:lnTo>
                      <a:lnTo>
                        <a:pt x="7242" y="2388"/>
                      </a:lnTo>
                      <a:lnTo>
                        <a:pt x="7224" y="2394"/>
                      </a:lnTo>
                      <a:lnTo>
                        <a:pt x="7236" y="2412"/>
                      </a:lnTo>
                      <a:lnTo>
                        <a:pt x="7236" y="2430"/>
                      </a:lnTo>
                      <a:lnTo>
                        <a:pt x="7248" y="2442"/>
                      </a:lnTo>
                      <a:lnTo>
                        <a:pt x="7248" y="2466"/>
                      </a:lnTo>
                      <a:lnTo>
                        <a:pt x="7266" y="2472"/>
                      </a:lnTo>
                      <a:lnTo>
                        <a:pt x="7260" y="2502"/>
                      </a:lnTo>
                      <a:lnTo>
                        <a:pt x="7266" y="2526"/>
                      </a:lnTo>
                      <a:lnTo>
                        <a:pt x="7260" y="2532"/>
                      </a:lnTo>
                      <a:lnTo>
                        <a:pt x="7254" y="2532"/>
                      </a:lnTo>
                      <a:lnTo>
                        <a:pt x="7254" y="2550"/>
                      </a:lnTo>
                      <a:lnTo>
                        <a:pt x="7260" y="2562"/>
                      </a:lnTo>
                      <a:lnTo>
                        <a:pt x="7260" y="2574"/>
                      </a:lnTo>
                      <a:lnTo>
                        <a:pt x="7254" y="2580"/>
                      </a:lnTo>
                      <a:lnTo>
                        <a:pt x="7248" y="2580"/>
                      </a:lnTo>
                      <a:lnTo>
                        <a:pt x="7236" y="2574"/>
                      </a:lnTo>
                      <a:lnTo>
                        <a:pt x="7224" y="2574"/>
                      </a:lnTo>
                      <a:lnTo>
                        <a:pt x="7206" y="2568"/>
                      </a:lnTo>
                      <a:lnTo>
                        <a:pt x="7194" y="2562"/>
                      </a:lnTo>
                      <a:lnTo>
                        <a:pt x="7170" y="2562"/>
                      </a:lnTo>
                      <a:lnTo>
                        <a:pt x="7164" y="2568"/>
                      </a:lnTo>
                      <a:lnTo>
                        <a:pt x="7170" y="2574"/>
                      </a:lnTo>
                      <a:lnTo>
                        <a:pt x="7170" y="2586"/>
                      </a:lnTo>
                      <a:lnTo>
                        <a:pt x="7146" y="2586"/>
                      </a:lnTo>
                      <a:lnTo>
                        <a:pt x="7146" y="2598"/>
                      </a:lnTo>
                      <a:lnTo>
                        <a:pt x="7152" y="2610"/>
                      </a:lnTo>
                      <a:lnTo>
                        <a:pt x="7158" y="2610"/>
                      </a:lnTo>
                      <a:lnTo>
                        <a:pt x="7170" y="2622"/>
                      </a:lnTo>
                      <a:lnTo>
                        <a:pt x="7182" y="2628"/>
                      </a:lnTo>
                      <a:lnTo>
                        <a:pt x="7194" y="2646"/>
                      </a:lnTo>
                      <a:lnTo>
                        <a:pt x="7206" y="2658"/>
                      </a:lnTo>
                      <a:lnTo>
                        <a:pt x="7212" y="2676"/>
                      </a:lnTo>
                      <a:lnTo>
                        <a:pt x="7212" y="2688"/>
                      </a:lnTo>
                      <a:lnTo>
                        <a:pt x="7224" y="2700"/>
                      </a:lnTo>
                      <a:lnTo>
                        <a:pt x="7230" y="2712"/>
                      </a:lnTo>
                      <a:lnTo>
                        <a:pt x="7236" y="2748"/>
                      </a:lnTo>
                      <a:lnTo>
                        <a:pt x="7206" y="2742"/>
                      </a:lnTo>
                      <a:lnTo>
                        <a:pt x="7200" y="2766"/>
                      </a:lnTo>
                      <a:lnTo>
                        <a:pt x="7224" y="2778"/>
                      </a:lnTo>
                      <a:lnTo>
                        <a:pt x="7260" y="2778"/>
                      </a:lnTo>
                      <a:lnTo>
                        <a:pt x="7260" y="2718"/>
                      </a:lnTo>
                      <a:lnTo>
                        <a:pt x="7266" y="2712"/>
                      </a:lnTo>
                      <a:lnTo>
                        <a:pt x="7272" y="2712"/>
                      </a:lnTo>
                      <a:lnTo>
                        <a:pt x="7284" y="2718"/>
                      </a:lnTo>
                      <a:lnTo>
                        <a:pt x="7290" y="2724"/>
                      </a:lnTo>
                      <a:lnTo>
                        <a:pt x="7302" y="2712"/>
                      </a:lnTo>
                      <a:lnTo>
                        <a:pt x="7308" y="2724"/>
                      </a:lnTo>
                      <a:lnTo>
                        <a:pt x="7314" y="2730"/>
                      </a:lnTo>
                      <a:lnTo>
                        <a:pt x="7320" y="2742"/>
                      </a:lnTo>
                      <a:lnTo>
                        <a:pt x="7332" y="2754"/>
                      </a:lnTo>
                      <a:lnTo>
                        <a:pt x="7344" y="2754"/>
                      </a:lnTo>
                      <a:lnTo>
                        <a:pt x="7356" y="2748"/>
                      </a:lnTo>
                      <a:lnTo>
                        <a:pt x="7368" y="2748"/>
                      </a:lnTo>
                      <a:lnTo>
                        <a:pt x="7374" y="2742"/>
                      </a:lnTo>
                      <a:lnTo>
                        <a:pt x="7380" y="2742"/>
                      </a:lnTo>
                      <a:lnTo>
                        <a:pt x="7380" y="2760"/>
                      </a:lnTo>
                      <a:lnTo>
                        <a:pt x="7386" y="2760"/>
                      </a:lnTo>
                      <a:lnTo>
                        <a:pt x="7392" y="2754"/>
                      </a:lnTo>
                      <a:lnTo>
                        <a:pt x="7404" y="2748"/>
                      </a:lnTo>
                      <a:lnTo>
                        <a:pt x="7422" y="2742"/>
                      </a:lnTo>
                      <a:lnTo>
                        <a:pt x="7440" y="2730"/>
                      </a:lnTo>
                      <a:lnTo>
                        <a:pt x="7452" y="2724"/>
                      </a:lnTo>
                      <a:lnTo>
                        <a:pt x="7464" y="2700"/>
                      </a:lnTo>
                      <a:lnTo>
                        <a:pt x="7464" y="2682"/>
                      </a:lnTo>
                      <a:lnTo>
                        <a:pt x="7470" y="2664"/>
                      </a:lnTo>
                      <a:lnTo>
                        <a:pt x="7470" y="2628"/>
                      </a:lnTo>
                      <a:lnTo>
                        <a:pt x="7494" y="2622"/>
                      </a:lnTo>
                      <a:lnTo>
                        <a:pt x="7494" y="2562"/>
                      </a:lnTo>
                      <a:lnTo>
                        <a:pt x="7500" y="2550"/>
                      </a:lnTo>
                      <a:lnTo>
                        <a:pt x="7506" y="2544"/>
                      </a:lnTo>
                      <a:lnTo>
                        <a:pt x="7518" y="2520"/>
                      </a:lnTo>
                      <a:lnTo>
                        <a:pt x="7518" y="2490"/>
                      </a:lnTo>
                      <a:lnTo>
                        <a:pt x="7524" y="2472"/>
                      </a:lnTo>
                      <a:lnTo>
                        <a:pt x="7524" y="2454"/>
                      </a:lnTo>
                      <a:lnTo>
                        <a:pt x="7518" y="2442"/>
                      </a:lnTo>
                      <a:lnTo>
                        <a:pt x="7518" y="2424"/>
                      </a:lnTo>
                      <a:lnTo>
                        <a:pt x="7512" y="2418"/>
                      </a:lnTo>
                      <a:lnTo>
                        <a:pt x="7512" y="2412"/>
                      </a:lnTo>
                      <a:lnTo>
                        <a:pt x="7518" y="2400"/>
                      </a:lnTo>
                      <a:lnTo>
                        <a:pt x="7524" y="2394"/>
                      </a:lnTo>
                      <a:lnTo>
                        <a:pt x="7524" y="2382"/>
                      </a:lnTo>
                      <a:lnTo>
                        <a:pt x="7530" y="2376"/>
                      </a:lnTo>
                      <a:lnTo>
                        <a:pt x="7530" y="2364"/>
                      </a:lnTo>
                      <a:lnTo>
                        <a:pt x="7524" y="2358"/>
                      </a:lnTo>
                      <a:lnTo>
                        <a:pt x="7518" y="2346"/>
                      </a:lnTo>
                      <a:lnTo>
                        <a:pt x="7524" y="2334"/>
                      </a:lnTo>
                      <a:lnTo>
                        <a:pt x="7530" y="2328"/>
                      </a:lnTo>
                      <a:lnTo>
                        <a:pt x="7536" y="2316"/>
                      </a:lnTo>
                      <a:lnTo>
                        <a:pt x="7536" y="2298"/>
                      </a:lnTo>
                      <a:lnTo>
                        <a:pt x="7530" y="2292"/>
                      </a:lnTo>
                      <a:lnTo>
                        <a:pt x="7530" y="2280"/>
                      </a:lnTo>
                      <a:lnTo>
                        <a:pt x="7518" y="2256"/>
                      </a:lnTo>
                      <a:lnTo>
                        <a:pt x="7512" y="2250"/>
                      </a:lnTo>
                      <a:lnTo>
                        <a:pt x="7512" y="2238"/>
                      </a:lnTo>
                      <a:lnTo>
                        <a:pt x="7506" y="2232"/>
                      </a:lnTo>
                      <a:lnTo>
                        <a:pt x="7506" y="2220"/>
                      </a:lnTo>
                      <a:lnTo>
                        <a:pt x="7500" y="2214"/>
                      </a:lnTo>
                      <a:lnTo>
                        <a:pt x="7500" y="2202"/>
                      </a:lnTo>
                      <a:lnTo>
                        <a:pt x="7494" y="2196"/>
                      </a:lnTo>
                      <a:lnTo>
                        <a:pt x="7482" y="2190"/>
                      </a:lnTo>
                      <a:lnTo>
                        <a:pt x="7476" y="2184"/>
                      </a:lnTo>
                      <a:lnTo>
                        <a:pt x="7482" y="2178"/>
                      </a:lnTo>
                      <a:lnTo>
                        <a:pt x="7476" y="2178"/>
                      </a:lnTo>
                      <a:lnTo>
                        <a:pt x="7470" y="2172"/>
                      </a:lnTo>
                      <a:lnTo>
                        <a:pt x="7458" y="2166"/>
                      </a:lnTo>
                      <a:lnTo>
                        <a:pt x="7446" y="2154"/>
                      </a:lnTo>
                      <a:lnTo>
                        <a:pt x="7440" y="2142"/>
                      </a:lnTo>
                      <a:lnTo>
                        <a:pt x="7434" y="2124"/>
                      </a:lnTo>
                      <a:lnTo>
                        <a:pt x="7434" y="2112"/>
                      </a:lnTo>
                      <a:lnTo>
                        <a:pt x="7428" y="2106"/>
                      </a:lnTo>
                      <a:lnTo>
                        <a:pt x="7428" y="2100"/>
                      </a:lnTo>
                      <a:lnTo>
                        <a:pt x="7416" y="2094"/>
                      </a:lnTo>
                      <a:lnTo>
                        <a:pt x="7416" y="2082"/>
                      </a:lnTo>
                      <a:lnTo>
                        <a:pt x="7422" y="2070"/>
                      </a:lnTo>
                      <a:lnTo>
                        <a:pt x="7422" y="2040"/>
                      </a:lnTo>
                      <a:lnTo>
                        <a:pt x="7410" y="2028"/>
                      </a:lnTo>
                      <a:lnTo>
                        <a:pt x="7404" y="2016"/>
                      </a:lnTo>
                      <a:lnTo>
                        <a:pt x="7398" y="2010"/>
                      </a:lnTo>
                      <a:lnTo>
                        <a:pt x="7380" y="2004"/>
                      </a:lnTo>
                      <a:lnTo>
                        <a:pt x="7380" y="1998"/>
                      </a:lnTo>
                      <a:lnTo>
                        <a:pt x="7374" y="1992"/>
                      </a:lnTo>
                      <a:lnTo>
                        <a:pt x="7368" y="1980"/>
                      </a:lnTo>
                      <a:lnTo>
                        <a:pt x="7356" y="1968"/>
                      </a:lnTo>
                      <a:lnTo>
                        <a:pt x="7344" y="1968"/>
                      </a:lnTo>
                      <a:lnTo>
                        <a:pt x="7332" y="1956"/>
                      </a:lnTo>
                      <a:lnTo>
                        <a:pt x="7326" y="1956"/>
                      </a:lnTo>
                      <a:lnTo>
                        <a:pt x="7308" y="1950"/>
                      </a:lnTo>
                      <a:lnTo>
                        <a:pt x="7302" y="1938"/>
                      </a:lnTo>
                      <a:lnTo>
                        <a:pt x="7308" y="1938"/>
                      </a:lnTo>
                      <a:lnTo>
                        <a:pt x="7314" y="1944"/>
                      </a:lnTo>
                      <a:lnTo>
                        <a:pt x="7326" y="1944"/>
                      </a:lnTo>
                      <a:lnTo>
                        <a:pt x="7332" y="1950"/>
                      </a:lnTo>
                      <a:lnTo>
                        <a:pt x="7344" y="1950"/>
                      </a:lnTo>
                      <a:lnTo>
                        <a:pt x="7350" y="1944"/>
                      </a:lnTo>
                      <a:lnTo>
                        <a:pt x="7350" y="1938"/>
                      </a:lnTo>
                      <a:lnTo>
                        <a:pt x="7344" y="1938"/>
                      </a:lnTo>
                      <a:lnTo>
                        <a:pt x="7332" y="1932"/>
                      </a:lnTo>
                      <a:lnTo>
                        <a:pt x="7326" y="1926"/>
                      </a:lnTo>
                      <a:lnTo>
                        <a:pt x="7320" y="1926"/>
                      </a:lnTo>
                      <a:lnTo>
                        <a:pt x="7242" y="1890"/>
                      </a:lnTo>
                      <a:lnTo>
                        <a:pt x="7236" y="1890"/>
                      </a:lnTo>
                      <a:lnTo>
                        <a:pt x="7230" y="1884"/>
                      </a:lnTo>
                      <a:lnTo>
                        <a:pt x="7218" y="1878"/>
                      </a:lnTo>
                      <a:lnTo>
                        <a:pt x="7206" y="1866"/>
                      </a:lnTo>
                      <a:lnTo>
                        <a:pt x="7194" y="1860"/>
                      </a:lnTo>
                      <a:lnTo>
                        <a:pt x="7188" y="1854"/>
                      </a:lnTo>
                      <a:lnTo>
                        <a:pt x="7170" y="1854"/>
                      </a:lnTo>
                      <a:lnTo>
                        <a:pt x="7164" y="1860"/>
                      </a:lnTo>
                      <a:lnTo>
                        <a:pt x="7152" y="1866"/>
                      </a:lnTo>
                      <a:lnTo>
                        <a:pt x="7116" y="1854"/>
                      </a:lnTo>
                      <a:lnTo>
                        <a:pt x="7152" y="1896"/>
                      </a:lnTo>
                      <a:lnTo>
                        <a:pt x="7146" y="1920"/>
                      </a:lnTo>
                      <a:lnTo>
                        <a:pt x="7134" y="1920"/>
                      </a:lnTo>
                      <a:lnTo>
                        <a:pt x="7134" y="1890"/>
                      </a:lnTo>
                      <a:lnTo>
                        <a:pt x="7116" y="1878"/>
                      </a:lnTo>
                      <a:lnTo>
                        <a:pt x="7116" y="1908"/>
                      </a:lnTo>
                      <a:lnTo>
                        <a:pt x="7068" y="1908"/>
                      </a:lnTo>
                      <a:lnTo>
                        <a:pt x="7074" y="1902"/>
                      </a:lnTo>
                      <a:lnTo>
                        <a:pt x="7074" y="1884"/>
                      </a:lnTo>
                      <a:lnTo>
                        <a:pt x="7068" y="1878"/>
                      </a:lnTo>
                      <a:lnTo>
                        <a:pt x="7044" y="1878"/>
                      </a:lnTo>
                      <a:lnTo>
                        <a:pt x="7038" y="1890"/>
                      </a:lnTo>
                      <a:lnTo>
                        <a:pt x="7014" y="1890"/>
                      </a:lnTo>
                      <a:lnTo>
                        <a:pt x="7002" y="1854"/>
                      </a:lnTo>
                      <a:lnTo>
                        <a:pt x="6996" y="1854"/>
                      </a:lnTo>
                      <a:lnTo>
                        <a:pt x="6984" y="1830"/>
                      </a:lnTo>
                      <a:lnTo>
                        <a:pt x="6912" y="1836"/>
                      </a:lnTo>
                      <a:lnTo>
                        <a:pt x="6906" y="1824"/>
                      </a:lnTo>
                      <a:lnTo>
                        <a:pt x="6882" y="1824"/>
                      </a:lnTo>
                      <a:lnTo>
                        <a:pt x="6870" y="1818"/>
                      </a:lnTo>
                      <a:lnTo>
                        <a:pt x="6864" y="1812"/>
                      </a:lnTo>
                      <a:lnTo>
                        <a:pt x="6864" y="1794"/>
                      </a:lnTo>
                      <a:lnTo>
                        <a:pt x="6876" y="1788"/>
                      </a:lnTo>
                      <a:lnTo>
                        <a:pt x="6888" y="1776"/>
                      </a:lnTo>
                      <a:lnTo>
                        <a:pt x="6900" y="1776"/>
                      </a:lnTo>
                      <a:lnTo>
                        <a:pt x="6900" y="1752"/>
                      </a:lnTo>
                      <a:lnTo>
                        <a:pt x="6906" y="1752"/>
                      </a:lnTo>
                      <a:lnTo>
                        <a:pt x="6918" y="1746"/>
                      </a:lnTo>
                      <a:lnTo>
                        <a:pt x="6930" y="1734"/>
                      </a:lnTo>
                      <a:lnTo>
                        <a:pt x="6930" y="1728"/>
                      </a:lnTo>
                      <a:lnTo>
                        <a:pt x="6936" y="1716"/>
                      </a:lnTo>
                      <a:lnTo>
                        <a:pt x="6936" y="1710"/>
                      </a:lnTo>
                      <a:lnTo>
                        <a:pt x="6942" y="1698"/>
                      </a:lnTo>
                      <a:lnTo>
                        <a:pt x="6930" y="1686"/>
                      </a:lnTo>
                      <a:lnTo>
                        <a:pt x="6942" y="1662"/>
                      </a:lnTo>
                      <a:lnTo>
                        <a:pt x="6930" y="1650"/>
                      </a:lnTo>
                      <a:lnTo>
                        <a:pt x="6948" y="1632"/>
                      </a:lnTo>
                      <a:lnTo>
                        <a:pt x="6972" y="1626"/>
                      </a:lnTo>
                      <a:lnTo>
                        <a:pt x="6960" y="1596"/>
                      </a:lnTo>
                      <a:lnTo>
                        <a:pt x="6984" y="1590"/>
                      </a:lnTo>
                      <a:lnTo>
                        <a:pt x="6960" y="1554"/>
                      </a:lnTo>
                      <a:lnTo>
                        <a:pt x="6990" y="1542"/>
                      </a:lnTo>
                      <a:lnTo>
                        <a:pt x="6990" y="1500"/>
                      </a:lnTo>
                      <a:lnTo>
                        <a:pt x="6996" y="1488"/>
                      </a:lnTo>
                      <a:lnTo>
                        <a:pt x="7002" y="1482"/>
                      </a:lnTo>
                      <a:lnTo>
                        <a:pt x="7020" y="1470"/>
                      </a:lnTo>
                      <a:lnTo>
                        <a:pt x="7032" y="1464"/>
                      </a:lnTo>
                      <a:lnTo>
                        <a:pt x="7050" y="1464"/>
                      </a:lnTo>
                      <a:lnTo>
                        <a:pt x="7068" y="1470"/>
                      </a:lnTo>
                      <a:lnTo>
                        <a:pt x="7188" y="1470"/>
                      </a:lnTo>
                      <a:lnTo>
                        <a:pt x="7206" y="1488"/>
                      </a:lnTo>
                      <a:lnTo>
                        <a:pt x="7224" y="1482"/>
                      </a:lnTo>
                      <a:lnTo>
                        <a:pt x="7218" y="1464"/>
                      </a:lnTo>
                      <a:lnTo>
                        <a:pt x="7290" y="1482"/>
                      </a:lnTo>
                      <a:lnTo>
                        <a:pt x="7320" y="1464"/>
                      </a:lnTo>
                      <a:lnTo>
                        <a:pt x="7350" y="1488"/>
                      </a:lnTo>
                      <a:lnTo>
                        <a:pt x="7356" y="1452"/>
                      </a:lnTo>
                      <a:lnTo>
                        <a:pt x="7434" y="1452"/>
                      </a:lnTo>
                      <a:lnTo>
                        <a:pt x="7446" y="1458"/>
                      </a:lnTo>
                      <a:lnTo>
                        <a:pt x="7452" y="1470"/>
                      </a:lnTo>
                      <a:lnTo>
                        <a:pt x="7458" y="1470"/>
                      </a:lnTo>
                      <a:lnTo>
                        <a:pt x="7464" y="1464"/>
                      </a:lnTo>
                      <a:lnTo>
                        <a:pt x="7476" y="1464"/>
                      </a:lnTo>
                      <a:lnTo>
                        <a:pt x="7482" y="1458"/>
                      </a:lnTo>
                      <a:lnTo>
                        <a:pt x="7494" y="1452"/>
                      </a:lnTo>
                      <a:lnTo>
                        <a:pt x="7518" y="1470"/>
                      </a:lnTo>
                      <a:lnTo>
                        <a:pt x="7560" y="1476"/>
                      </a:lnTo>
                      <a:lnTo>
                        <a:pt x="7506" y="1488"/>
                      </a:lnTo>
                      <a:lnTo>
                        <a:pt x="7506" y="1494"/>
                      </a:lnTo>
                      <a:lnTo>
                        <a:pt x="7512" y="1500"/>
                      </a:lnTo>
                      <a:lnTo>
                        <a:pt x="7524" y="1506"/>
                      </a:lnTo>
                      <a:lnTo>
                        <a:pt x="7530" y="1512"/>
                      </a:lnTo>
                      <a:lnTo>
                        <a:pt x="7542" y="1512"/>
                      </a:lnTo>
                      <a:lnTo>
                        <a:pt x="7548" y="1506"/>
                      </a:lnTo>
                      <a:lnTo>
                        <a:pt x="7560" y="1506"/>
                      </a:lnTo>
                      <a:lnTo>
                        <a:pt x="7572" y="1500"/>
                      </a:lnTo>
                      <a:lnTo>
                        <a:pt x="7578" y="1494"/>
                      </a:lnTo>
                      <a:lnTo>
                        <a:pt x="7584" y="1494"/>
                      </a:lnTo>
                      <a:lnTo>
                        <a:pt x="7614" y="1506"/>
                      </a:lnTo>
                      <a:lnTo>
                        <a:pt x="7638" y="1488"/>
                      </a:lnTo>
                      <a:lnTo>
                        <a:pt x="7644" y="1488"/>
                      </a:lnTo>
                      <a:lnTo>
                        <a:pt x="7650" y="1494"/>
                      </a:lnTo>
                      <a:lnTo>
                        <a:pt x="7686" y="1494"/>
                      </a:lnTo>
                      <a:lnTo>
                        <a:pt x="7692" y="1488"/>
                      </a:lnTo>
                      <a:lnTo>
                        <a:pt x="7692" y="1476"/>
                      </a:lnTo>
                      <a:lnTo>
                        <a:pt x="7728" y="1482"/>
                      </a:lnTo>
                      <a:lnTo>
                        <a:pt x="7680" y="1452"/>
                      </a:lnTo>
                      <a:lnTo>
                        <a:pt x="7650" y="1464"/>
                      </a:lnTo>
                      <a:lnTo>
                        <a:pt x="7644" y="1446"/>
                      </a:lnTo>
                      <a:lnTo>
                        <a:pt x="7638" y="1434"/>
                      </a:lnTo>
                      <a:lnTo>
                        <a:pt x="7632" y="1428"/>
                      </a:lnTo>
                      <a:lnTo>
                        <a:pt x="7626" y="1416"/>
                      </a:lnTo>
                      <a:lnTo>
                        <a:pt x="7626" y="1398"/>
                      </a:lnTo>
                      <a:lnTo>
                        <a:pt x="7650" y="1374"/>
                      </a:lnTo>
                      <a:lnTo>
                        <a:pt x="7644" y="1344"/>
                      </a:lnTo>
                      <a:lnTo>
                        <a:pt x="7662" y="1332"/>
                      </a:lnTo>
                      <a:lnTo>
                        <a:pt x="7650" y="1326"/>
                      </a:lnTo>
                      <a:lnTo>
                        <a:pt x="7638" y="1314"/>
                      </a:lnTo>
                      <a:lnTo>
                        <a:pt x="7638" y="1302"/>
                      </a:lnTo>
                      <a:lnTo>
                        <a:pt x="7644" y="1296"/>
                      </a:lnTo>
                      <a:lnTo>
                        <a:pt x="7662" y="1290"/>
                      </a:lnTo>
                      <a:lnTo>
                        <a:pt x="7698" y="1290"/>
                      </a:lnTo>
                      <a:lnTo>
                        <a:pt x="7710" y="1296"/>
                      </a:lnTo>
                      <a:lnTo>
                        <a:pt x="7728" y="1296"/>
                      </a:lnTo>
                      <a:lnTo>
                        <a:pt x="7746" y="1278"/>
                      </a:lnTo>
                      <a:lnTo>
                        <a:pt x="7782" y="1308"/>
                      </a:lnTo>
                      <a:lnTo>
                        <a:pt x="7806" y="1290"/>
                      </a:lnTo>
                      <a:lnTo>
                        <a:pt x="7812" y="1302"/>
                      </a:lnTo>
                      <a:lnTo>
                        <a:pt x="7818" y="1308"/>
                      </a:lnTo>
                      <a:lnTo>
                        <a:pt x="7830" y="1332"/>
                      </a:lnTo>
                      <a:lnTo>
                        <a:pt x="7830" y="1338"/>
                      </a:lnTo>
                      <a:lnTo>
                        <a:pt x="7836" y="1344"/>
                      </a:lnTo>
                      <a:lnTo>
                        <a:pt x="7878" y="1344"/>
                      </a:lnTo>
                      <a:lnTo>
                        <a:pt x="7878" y="1362"/>
                      </a:lnTo>
                      <a:lnTo>
                        <a:pt x="7884" y="1374"/>
                      </a:lnTo>
                      <a:lnTo>
                        <a:pt x="7890" y="1380"/>
                      </a:lnTo>
                      <a:lnTo>
                        <a:pt x="7896" y="1380"/>
                      </a:lnTo>
                      <a:lnTo>
                        <a:pt x="7914" y="1362"/>
                      </a:lnTo>
                      <a:lnTo>
                        <a:pt x="7932" y="1326"/>
                      </a:lnTo>
                      <a:lnTo>
                        <a:pt x="7938" y="1320"/>
                      </a:lnTo>
                      <a:lnTo>
                        <a:pt x="7938" y="1314"/>
                      </a:lnTo>
                      <a:lnTo>
                        <a:pt x="7962" y="1302"/>
                      </a:lnTo>
                      <a:lnTo>
                        <a:pt x="7992" y="1314"/>
                      </a:lnTo>
                      <a:lnTo>
                        <a:pt x="7986" y="1302"/>
                      </a:lnTo>
                      <a:lnTo>
                        <a:pt x="7962" y="1284"/>
                      </a:lnTo>
                      <a:lnTo>
                        <a:pt x="7956" y="1278"/>
                      </a:lnTo>
                      <a:lnTo>
                        <a:pt x="7932" y="1266"/>
                      </a:lnTo>
                      <a:lnTo>
                        <a:pt x="7926" y="1254"/>
                      </a:lnTo>
                      <a:lnTo>
                        <a:pt x="7914" y="1248"/>
                      </a:lnTo>
                      <a:lnTo>
                        <a:pt x="7908" y="1242"/>
                      </a:lnTo>
                      <a:lnTo>
                        <a:pt x="7908" y="1230"/>
                      </a:lnTo>
                      <a:lnTo>
                        <a:pt x="7962" y="1230"/>
                      </a:lnTo>
                      <a:lnTo>
                        <a:pt x="7992" y="1236"/>
                      </a:lnTo>
                      <a:lnTo>
                        <a:pt x="8052" y="1236"/>
                      </a:lnTo>
                      <a:lnTo>
                        <a:pt x="8052" y="1254"/>
                      </a:lnTo>
                      <a:lnTo>
                        <a:pt x="8040" y="1254"/>
                      </a:lnTo>
                      <a:lnTo>
                        <a:pt x="8028" y="1248"/>
                      </a:lnTo>
                      <a:lnTo>
                        <a:pt x="7992" y="1248"/>
                      </a:lnTo>
                      <a:lnTo>
                        <a:pt x="7992" y="1266"/>
                      </a:lnTo>
                      <a:lnTo>
                        <a:pt x="8016" y="1290"/>
                      </a:lnTo>
                      <a:lnTo>
                        <a:pt x="8028" y="1296"/>
                      </a:lnTo>
                      <a:lnTo>
                        <a:pt x="8034" y="1320"/>
                      </a:lnTo>
                      <a:lnTo>
                        <a:pt x="8064" y="1326"/>
                      </a:lnTo>
                      <a:lnTo>
                        <a:pt x="8058" y="1344"/>
                      </a:lnTo>
                      <a:lnTo>
                        <a:pt x="8076" y="1362"/>
                      </a:lnTo>
                      <a:lnTo>
                        <a:pt x="8046" y="1368"/>
                      </a:lnTo>
                      <a:lnTo>
                        <a:pt x="8040" y="1380"/>
                      </a:lnTo>
                      <a:lnTo>
                        <a:pt x="8022" y="1386"/>
                      </a:lnTo>
                      <a:lnTo>
                        <a:pt x="8028" y="1398"/>
                      </a:lnTo>
                      <a:lnTo>
                        <a:pt x="8028" y="1404"/>
                      </a:lnTo>
                      <a:lnTo>
                        <a:pt x="8034" y="1416"/>
                      </a:lnTo>
                      <a:lnTo>
                        <a:pt x="8034" y="1440"/>
                      </a:lnTo>
                      <a:lnTo>
                        <a:pt x="8028" y="1452"/>
                      </a:lnTo>
                      <a:lnTo>
                        <a:pt x="8016" y="1464"/>
                      </a:lnTo>
                      <a:lnTo>
                        <a:pt x="8004" y="1488"/>
                      </a:lnTo>
                      <a:lnTo>
                        <a:pt x="8004" y="1506"/>
                      </a:lnTo>
                      <a:lnTo>
                        <a:pt x="8010" y="1506"/>
                      </a:lnTo>
                      <a:lnTo>
                        <a:pt x="8016" y="1512"/>
                      </a:lnTo>
                      <a:lnTo>
                        <a:pt x="8022" y="1524"/>
                      </a:lnTo>
                      <a:lnTo>
                        <a:pt x="8016" y="1530"/>
                      </a:lnTo>
                      <a:lnTo>
                        <a:pt x="8010" y="1542"/>
                      </a:lnTo>
                      <a:lnTo>
                        <a:pt x="7986" y="1566"/>
                      </a:lnTo>
                      <a:lnTo>
                        <a:pt x="7974" y="1572"/>
                      </a:lnTo>
                      <a:lnTo>
                        <a:pt x="7968" y="1578"/>
                      </a:lnTo>
                      <a:lnTo>
                        <a:pt x="7962" y="1578"/>
                      </a:lnTo>
                      <a:lnTo>
                        <a:pt x="7962" y="1596"/>
                      </a:lnTo>
                      <a:lnTo>
                        <a:pt x="7944" y="1596"/>
                      </a:lnTo>
                      <a:lnTo>
                        <a:pt x="7950" y="1596"/>
                      </a:lnTo>
                      <a:lnTo>
                        <a:pt x="7956" y="1602"/>
                      </a:lnTo>
                      <a:lnTo>
                        <a:pt x="7968" y="1608"/>
                      </a:lnTo>
                      <a:lnTo>
                        <a:pt x="7980" y="1632"/>
                      </a:lnTo>
                      <a:lnTo>
                        <a:pt x="7974" y="1650"/>
                      </a:lnTo>
                      <a:lnTo>
                        <a:pt x="7974" y="1662"/>
                      </a:lnTo>
                      <a:lnTo>
                        <a:pt x="7968" y="1674"/>
                      </a:lnTo>
                      <a:lnTo>
                        <a:pt x="7968" y="1686"/>
                      </a:lnTo>
                      <a:lnTo>
                        <a:pt x="7974" y="1704"/>
                      </a:lnTo>
                      <a:lnTo>
                        <a:pt x="7992" y="1722"/>
                      </a:lnTo>
                      <a:lnTo>
                        <a:pt x="8016" y="1752"/>
                      </a:lnTo>
                      <a:lnTo>
                        <a:pt x="8046" y="1776"/>
                      </a:lnTo>
                      <a:lnTo>
                        <a:pt x="8070" y="1800"/>
                      </a:lnTo>
                      <a:lnTo>
                        <a:pt x="8082" y="1806"/>
                      </a:lnTo>
                      <a:lnTo>
                        <a:pt x="8142" y="1872"/>
                      </a:lnTo>
                      <a:lnTo>
                        <a:pt x="8154" y="1866"/>
                      </a:lnTo>
                      <a:lnTo>
                        <a:pt x="8238" y="1962"/>
                      </a:lnTo>
                      <a:lnTo>
                        <a:pt x="8286" y="1980"/>
                      </a:lnTo>
                      <a:lnTo>
                        <a:pt x="8310" y="2004"/>
                      </a:lnTo>
                      <a:lnTo>
                        <a:pt x="8316" y="2016"/>
                      </a:lnTo>
                      <a:lnTo>
                        <a:pt x="8328" y="2022"/>
                      </a:lnTo>
                      <a:lnTo>
                        <a:pt x="8334" y="2034"/>
                      </a:lnTo>
                      <a:lnTo>
                        <a:pt x="8388" y="2088"/>
                      </a:lnTo>
                      <a:lnTo>
                        <a:pt x="8406" y="2088"/>
                      </a:lnTo>
                      <a:lnTo>
                        <a:pt x="8406" y="2106"/>
                      </a:lnTo>
                      <a:lnTo>
                        <a:pt x="8418" y="2106"/>
                      </a:lnTo>
                      <a:lnTo>
                        <a:pt x="8430" y="2100"/>
                      </a:lnTo>
                      <a:lnTo>
                        <a:pt x="8436" y="2094"/>
                      </a:lnTo>
                      <a:lnTo>
                        <a:pt x="8442" y="2082"/>
                      </a:lnTo>
                      <a:lnTo>
                        <a:pt x="8442" y="2076"/>
                      </a:lnTo>
                      <a:lnTo>
                        <a:pt x="8430" y="2064"/>
                      </a:lnTo>
                      <a:lnTo>
                        <a:pt x="8436" y="2058"/>
                      </a:lnTo>
                      <a:lnTo>
                        <a:pt x="8442" y="2046"/>
                      </a:lnTo>
                      <a:lnTo>
                        <a:pt x="8448" y="2040"/>
                      </a:lnTo>
                      <a:lnTo>
                        <a:pt x="8448" y="2022"/>
                      </a:lnTo>
                      <a:lnTo>
                        <a:pt x="8430" y="2004"/>
                      </a:lnTo>
                      <a:lnTo>
                        <a:pt x="8418" y="1998"/>
                      </a:lnTo>
                      <a:lnTo>
                        <a:pt x="8406" y="1974"/>
                      </a:lnTo>
                      <a:lnTo>
                        <a:pt x="8406" y="1962"/>
                      </a:lnTo>
                      <a:lnTo>
                        <a:pt x="8412" y="1950"/>
                      </a:lnTo>
                      <a:lnTo>
                        <a:pt x="8430" y="1932"/>
                      </a:lnTo>
                      <a:lnTo>
                        <a:pt x="8442" y="1932"/>
                      </a:lnTo>
                      <a:lnTo>
                        <a:pt x="8454" y="1938"/>
                      </a:lnTo>
                      <a:lnTo>
                        <a:pt x="8460" y="1938"/>
                      </a:lnTo>
                      <a:lnTo>
                        <a:pt x="8466" y="1944"/>
                      </a:lnTo>
                      <a:lnTo>
                        <a:pt x="8472" y="1944"/>
                      </a:lnTo>
                      <a:lnTo>
                        <a:pt x="8466" y="1938"/>
                      </a:lnTo>
                      <a:lnTo>
                        <a:pt x="8460" y="1926"/>
                      </a:lnTo>
                      <a:lnTo>
                        <a:pt x="8448" y="1920"/>
                      </a:lnTo>
                      <a:lnTo>
                        <a:pt x="8442" y="1908"/>
                      </a:lnTo>
                      <a:lnTo>
                        <a:pt x="8424" y="1890"/>
                      </a:lnTo>
                      <a:lnTo>
                        <a:pt x="8412" y="1890"/>
                      </a:lnTo>
                      <a:lnTo>
                        <a:pt x="8406" y="1884"/>
                      </a:lnTo>
                      <a:lnTo>
                        <a:pt x="8400" y="1872"/>
                      </a:lnTo>
                      <a:lnTo>
                        <a:pt x="8400" y="1860"/>
                      </a:lnTo>
                      <a:lnTo>
                        <a:pt x="8406" y="1848"/>
                      </a:lnTo>
                      <a:lnTo>
                        <a:pt x="8412" y="1842"/>
                      </a:lnTo>
                      <a:lnTo>
                        <a:pt x="8424" y="1836"/>
                      </a:lnTo>
                      <a:lnTo>
                        <a:pt x="8430" y="1830"/>
                      </a:lnTo>
                      <a:lnTo>
                        <a:pt x="8442" y="1836"/>
                      </a:lnTo>
                      <a:lnTo>
                        <a:pt x="8466" y="1836"/>
                      </a:lnTo>
                      <a:lnTo>
                        <a:pt x="8472" y="1830"/>
                      </a:lnTo>
                      <a:lnTo>
                        <a:pt x="8472" y="1812"/>
                      </a:lnTo>
                      <a:lnTo>
                        <a:pt x="8454" y="1794"/>
                      </a:lnTo>
                      <a:lnTo>
                        <a:pt x="8436" y="1788"/>
                      </a:lnTo>
                      <a:lnTo>
                        <a:pt x="8424" y="1782"/>
                      </a:lnTo>
                      <a:lnTo>
                        <a:pt x="8406" y="1770"/>
                      </a:lnTo>
                      <a:lnTo>
                        <a:pt x="8394" y="1758"/>
                      </a:lnTo>
                      <a:lnTo>
                        <a:pt x="8388" y="1740"/>
                      </a:lnTo>
                      <a:lnTo>
                        <a:pt x="8376" y="1716"/>
                      </a:lnTo>
                      <a:lnTo>
                        <a:pt x="8376" y="1704"/>
                      </a:lnTo>
                      <a:lnTo>
                        <a:pt x="8370" y="1698"/>
                      </a:lnTo>
                      <a:lnTo>
                        <a:pt x="8370" y="1692"/>
                      </a:lnTo>
                      <a:lnTo>
                        <a:pt x="8382" y="1686"/>
                      </a:lnTo>
                      <a:lnTo>
                        <a:pt x="8406" y="1710"/>
                      </a:lnTo>
                      <a:lnTo>
                        <a:pt x="8418" y="1716"/>
                      </a:lnTo>
                      <a:lnTo>
                        <a:pt x="8430" y="1716"/>
                      </a:lnTo>
                      <a:lnTo>
                        <a:pt x="8430" y="1710"/>
                      </a:lnTo>
                      <a:lnTo>
                        <a:pt x="8424" y="1704"/>
                      </a:lnTo>
                      <a:lnTo>
                        <a:pt x="8418" y="1692"/>
                      </a:lnTo>
                      <a:lnTo>
                        <a:pt x="8412" y="1686"/>
                      </a:lnTo>
                      <a:lnTo>
                        <a:pt x="8406" y="1674"/>
                      </a:lnTo>
                      <a:lnTo>
                        <a:pt x="8400" y="1668"/>
                      </a:lnTo>
                      <a:lnTo>
                        <a:pt x="8364" y="1668"/>
                      </a:lnTo>
                      <a:lnTo>
                        <a:pt x="8316" y="1626"/>
                      </a:lnTo>
                      <a:lnTo>
                        <a:pt x="8316" y="1596"/>
                      </a:lnTo>
                      <a:lnTo>
                        <a:pt x="8310" y="1590"/>
                      </a:lnTo>
                      <a:lnTo>
                        <a:pt x="8298" y="1584"/>
                      </a:lnTo>
                      <a:lnTo>
                        <a:pt x="8280" y="1578"/>
                      </a:lnTo>
                      <a:lnTo>
                        <a:pt x="8268" y="1572"/>
                      </a:lnTo>
                      <a:lnTo>
                        <a:pt x="8256" y="1572"/>
                      </a:lnTo>
                      <a:lnTo>
                        <a:pt x="8256" y="1590"/>
                      </a:lnTo>
                      <a:lnTo>
                        <a:pt x="8250" y="1590"/>
                      </a:lnTo>
                      <a:lnTo>
                        <a:pt x="8244" y="1584"/>
                      </a:lnTo>
                      <a:lnTo>
                        <a:pt x="8232" y="1584"/>
                      </a:lnTo>
                      <a:lnTo>
                        <a:pt x="8214" y="1572"/>
                      </a:lnTo>
                      <a:lnTo>
                        <a:pt x="8202" y="1566"/>
                      </a:lnTo>
                      <a:lnTo>
                        <a:pt x="8196" y="1560"/>
                      </a:lnTo>
                      <a:lnTo>
                        <a:pt x="8190" y="1548"/>
                      </a:lnTo>
                      <a:lnTo>
                        <a:pt x="8190" y="1536"/>
                      </a:lnTo>
                      <a:lnTo>
                        <a:pt x="8196" y="1524"/>
                      </a:lnTo>
                      <a:lnTo>
                        <a:pt x="8196" y="1500"/>
                      </a:lnTo>
                      <a:lnTo>
                        <a:pt x="8184" y="1476"/>
                      </a:lnTo>
                      <a:lnTo>
                        <a:pt x="8166" y="1458"/>
                      </a:lnTo>
                      <a:lnTo>
                        <a:pt x="8154" y="1452"/>
                      </a:lnTo>
                      <a:lnTo>
                        <a:pt x="8154" y="1434"/>
                      </a:lnTo>
                      <a:lnTo>
                        <a:pt x="8160" y="1428"/>
                      </a:lnTo>
                      <a:lnTo>
                        <a:pt x="8172" y="1428"/>
                      </a:lnTo>
                      <a:lnTo>
                        <a:pt x="8184" y="1434"/>
                      </a:lnTo>
                      <a:lnTo>
                        <a:pt x="8196" y="1416"/>
                      </a:lnTo>
                      <a:lnTo>
                        <a:pt x="8232" y="1446"/>
                      </a:lnTo>
                      <a:lnTo>
                        <a:pt x="8238" y="1440"/>
                      </a:lnTo>
                      <a:lnTo>
                        <a:pt x="8226" y="1428"/>
                      </a:lnTo>
                      <a:lnTo>
                        <a:pt x="8226" y="1422"/>
                      </a:lnTo>
                      <a:lnTo>
                        <a:pt x="8232" y="1416"/>
                      </a:lnTo>
                      <a:lnTo>
                        <a:pt x="8232" y="1404"/>
                      </a:lnTo>
                      <a:lnTo>
                        <a:pt x="8238" y="1392"/>
                      </a:lnTo>
                      <a:lnTo>
                        <a:pt x="8250" y="1386"/>
                      </a:lnTo>
                      <a:lnTo>
                        <a:pt x="8256" y="1386"/>
                      </a:lnTo>
                      <a:lnTo>
                        <a:pt x="8274" y="1404"/>
                      </a:lnTo>
                      <a:lnTo>
                        <a:pt x="8280" y="1416"/>
                      </a:lnTo>
                      <a:lnTo>
                        <a:pt x="8292" y="1428"/>
                      </a:lnTo>
                      <a:lnTo>
                        <a:pt x="8304" y="1434"/>
                      </a:lnTo>
                      <a:lnTo>
                        <a:pt x="8310" y="1446"/>
                      </a:lnTo>
                      <a:lnTo>
                        <a:pt x="8322" y="1398"/>
                      </a:lnTo>
                      <a:lnTo>
                        <a:pt x="8334" y="1398"/>
                      </a:lnTo>
                      <a:lnTo>
                        <a:pt x="8364" y="1392"/>
                      </a:lnTo>
                      <a:lnTo>
                        <a:pt x="8400" y="1386"/>
                      </a:lnTo>
                      <a:lnTo>
                        <a:pt x="8430" y="1386"/>
                      </a:lnTo>
                      <a:lnTo>
                        <a:pt x="8478" y="1410"/>
                      </a:lnTo>
                      <a:lnTo>
                        <a:pt x="8484" y="1416"/>
                      </a:lnTo>
                      <a:lnTo>
                        <a:pt x="8490" y="1416"/>
                      </a:lnTo>
                      <a:lnTo>
                        <a:pt x="8532" y="1434"/>
                      </a:lnTo>
                      <a:lnTo>
                        <a:pt x="8502" y="1374"/>
                      </a:lnTo>
                      <a:lnTo>
                        <a:pt x="8526" y="1374"/>
                      </a:lnTo>
                      <a:lnTo>
                        <a:pt x="8538" y="1368"/>
                      </a:lnTo>
                      <a:lnTo>
                        <a:pt x="8550" y="1356"/>
                      </a:lnTo>
                      <a:lnTo>
                        <a:pt x="8550" y="1332"/>
                      </a:lnTo>
                      <a:lnTo>
                        <a:pt x="8544" y="1326"/>
                      </a:lnTo>
                      <a:lnTo>
                        <a:pt x="8538" y="1314"/>
                      </a:lnTo>
                      <a:lnTo>
                        <a:pt x="8562" y="1314"/>
                      </a:lnTo>
                      <a:lnTo>
                        <a:pt x="8562" y="1290"/>
                      </a:lnTo>
                      <a:lnTo>
                        <a:pt x="8574" y="1290"/>
                      </a:lnTo>
                      <a:lnTo>
                        <a:pt x="8586" y="1296"/>
                      </a:lnTo>
                      <a:lnTo>
                        <a:pt x="8616" y="1296"/>
                      </a:lnTo>
                      <a:lnTo>
                        <a:pt x="8628" y="1290"/>
                      </a:lnTo>
                      <a:lnTo>
                        <a:pt x="8634" y="1284"/>
                      </a:lnTo>
                      <a:lnTo>
                        <a:pt x="8640" y="1272"/>
                      </a:lnTo>
                      <a:lnTo>
                        <a:pt x="8652" y="1260"/>
                      </a:lnTo>
                      <a:lnTo>
                        <a:pt x="8658" y="1248"/>
                      </a:lnTo>
                      <a:lnTo>
                        <a:pt x="8664" y="1242"/>
                      </a:lnTo>
                      <a:lnTo>
                        <a:pt x="8670" y="1242"/>
                      </a:lnTo>
                      <a:lnTo>
                        <a:pt x="8652" y="1218"/>
                      </a:lnTo>
                      <a:lnTo>
                        <a:pt x="8682" y="1218"/>
                      </a:lnTo>
                      <a:lnTo>
                        <a:pt x="8688" y="1236"/>
                      </a:lnTo>
                      <a:lnTo>
                        <a:pt x="8748" y="1242"/>
                      </a:lnTo>
                      <a:lnTo>
                        <a:pt x="8760" y="1242"/>
                      </a:lnTo>
                      <a:lnTo>
                        <a:pt x="8772" y="1248"/>
                      </a:lnTo>
                      <a:lnTo>
                        <a:pt x="8808" y="1248"/>
                      </a:lnTo>
                      <a:lnTo>
                        <a:pt x="8808" y="1230"/>
                      </a:lnTo>
                      <a:lnTo>
                        <a:pt x="8802" y="1218"/>
                      </a:lnTo>
                      <a:lnTo>
                        <a:pt x="8766" y="1218"/>
                      </a:lnTo>
                      <a:lnTo>
                        <a:pt x="8760" y="1194"/>
                      </a:lnTo>
                      <a:lnTo>
                        <a:pt x="8754" y="1194"/>
                      </a:lnTo>
                      <a:lnTo>
                        <a:pt x="8748" y="1188"/>
                      </a:lnTo>
                      <a:lnTo>
                        <a:pt x="8736" y="1188"/>
                      </a:lnTo>
                      <a:lnTo>
                        <a:pt x="8712" y="1176"/>
                      </a:lnTo>
                      <a:lnTo>
                        <a:pt x="8700" y="1176"/>
                      </a:lnTo>
                      <a:lnTo>
                        <a:pt x="8688" y="1170"/>
                      </a:lnTo>
                      <a:lnTo>
                        <a:pt x="8658" y="1170"/>
                      </a:lnTo>
                      <a:lnTo>
                        <a:pt x="8664" y="1152"/>
                      </a:lnTo>
                      <a:lnTo>
                        <a:pt x="8592" y="1104"/>
                      </a:lnTo>
                      <a:lnTo>
                        <a:pt x="8574" y="1122"/>
                      </a:lnTo>
                      <a:lnTo>
                        <a:pt x="8568" y="1122"/>
                      </a:lnTo>
                      <a:lnTo>
                        <a:pt x="8562" y="1116"/>
                      </a:lnTo>
                      <a:lnTo>
                        <a:pt x="8550" y="1116"/>
                      </a:lnTo>
                      <a:lnTo>
                        <a:pt x="8538" y="1110"/>
                      </a:lnTo>
                      <a:lnTo>
                        <a:pt x="8532" y="1110"/>
                      </a:lnTo>
                      <a:lnTo>
                        <a:pt x="8520" y="1104"/>
                      </a:lnTo>
                      <a:lnTo>
                        <a:pt x="8508" y="1092"/>
                      </a:lnTo>
                      <a:lnTo>
                        <a:pt x="8502" y="1092"/>
                      </a:lnTo>
                      <a:lnTo>
                        <a:pt x="8466" y="1098"/>
                      </a:lnTo>
                      <a:lnTo>
                        <a:pt x="8442" y="1092"/>
                      </a:lnTo>
                      <a:lnTo>
                        <a:pt x="8430" y="1086"/>
                      </a:lnTo>
                      <a:lnTo>
                        <a:pt x="8412" y="1068"/>
                      </a:lnTo>
                      <a:lnTo>
                        <a:pt x="8406" y="1068"/>
                      </a:lnTo>
                      <a:lnTo>
                        <a:pt x="8412" y="1062"/>
                      </a:lnTo>
                      <a:lnTo>
                        <a:pt x="8436" y="1062"/>
                      </a:lnTo>
                      <a:lnTo>
                        <a:pt x="8460" y="1074"/>
                      </a:lnTo>
                      <a:lnTo>
                        <a:pt x="8478" y="1074"/>
                      </a:lnTo>
                      <a:lnTo>
                        <a:pt x="8496" y="1080"/>
                      </a:lnTo>
                      <a:lnTo>
                        <a:pt x="8514" y="1080"/>
                      </a:lnTo>
                      <a:lnTo>
                        <a:pt x="8526" y="1086"/>
                      </a:lnTo>
                      <a:lnTo>
                        <a:pt x="8544" y="1086"/>
                      </a:lnTo>
                      <a:lnTo>
                        <a:pt x="8550" y="1080"/>
                      </a:lnTo>
                      <a:lnTo>
                        <a:pt x="8562" y="1080"/>
                      </a:lnTo>
                      <a:lnTo>
                        <a:pt x="8580" y="1074"/>
                      </a:lnTo>
                      <a:lnTo>
                        <a:pt x="8604" y="1062"/>
                      </a:lnTo>
                      <a:lnTo>
                        <a:pt x="8616" y="1050"/>
                      </a:lnTo>
                      <a:lnTo>
                        <a:pt x="8604" y="1038"/>
                      </a:lnTo>
                      <a:lnTo>
                        <a:pt x="8592" y="1032"/>
                      </a:lnTo>
                      <a:lnTo>
                        <a:pt x="8586" y="1026"/>
                      </a:lnTo>
                      <a:lnTo>
                        <a:pt x="8574" y="1020"/>
                      </a:lnTo>
                      <a:lnTo>
                        <a:pt x="8568" y="1014"/>
                      </a:lnTo>
                      <a:lnTo>
                        <a:pt x="8562" y="1014"/>
                      </a:lnTo>
                      <a:lnTo>
                        <a:pt x="8556" y="1008"/>
                      </a:lnTo>
                      <a:lnTo>
                        <a:pt x="8520" y="990"/>
                      </a:lnTo>
                      <a:lnTo>
                        <a:pt x="8508" y="978"/>
                      </a:lnTo>
                      <a:lnTo>
                        <a:pt x="8514" y="972"/>
                      </a:lnTo>
                      <a:lnTo>
                        <a:pt x="8538" y="972"/>
                      </a:lnTo>
                      <a:lnTo>
                        <a:pt x="8556" y="978"/>
                      </a:lnTo>
                      <a:lnTo>
                        <a:pt x="8562" y="984"/>
                      </a:lnTo>
                      <a:lnTo>
                        <a:pt x="8574" y="990"/>
                      </a:lnTo>
                      <a:lnTo>
                        <a:pt x="8580" y="990"/>
                      </a:lnTo>
                      <a:lnTo>
                        <a:pt x="8586" y="996"/>
                      </a:lnTo>
                      <a:lnTo>
                        <a:pt x="8610" y="1008"/>
                      </a:lnTo>
                      <a:lnTo>
                        <a:pt x="8628" y="1020"/>
                      </a:lnTo>
                      <a:lnTo>
                        <a:pt x="8652" y="1032"/>
                      </a:lnTo>
                      <a:lnTo>
                        <a:pt x="8664" y="1032"/>
                      </a:lnTo>
                      <a:lnTo>
                        <a:pt x="8676" y="1026"/>
                      </a:lnTo>
                      <a:lnTo>
                        <a:pt x="8682" y="1026"/>
                      </a:lnTo>
                      <a:lnTo>
                        <a:pt x="8688" y="1020"/>
                      </a:lnTo>
                      <a:lnTo>
                        <a:pt x="8730" y="1020"/>
                      </a:lnTo>
                      <a:lnTo>
                        <a:pt x="8754" y="1026"/>
                      </a:lnTo>
                      <a:lnTo>
                        <a:pt x="8808" y="1044"/>
                      </a:lnTo>
                      <a:lnTo>
                        <a:pt x="8850" y="1062"/>
                      </a:lnTo>
                      <a:lnTo>
                        <a:pt x="8880" y="1068"/>
                      </a:lnTo>
                      <a:lnTo>
                        <a:pt x="8886" y="1074"/>
                      </a:lnTo>
                      <a:lnTo>
                        <a:pt x="8898" y="1074"/>
                      </a:lnTo>
                      <a:lnTo>
                        <a:pt x="8934" y="1086"/>
                      </a:lnTo>
                      <a:lnTo>
                        <a:pt x="8946" y="1086"/>
                      </a:lnTo>
                      <a:lnTo>
                        <a:pt x="8952" y="1092"/>
                      </a:lnTo>
                      <a:lnTo>
                        <a:pt x="8958" y="1092"/>
                      </a:lnTo>
                      <a:lnTo>
                        <a:pt x="8970" y="1098"/>
                      </a:lnTo>
                      <a:lnTo>
                        <a:pt x="8976" y="1104"/>
                      </a:lnTo>
                      <a:lnTo>
                        <a:pt x="8988" y="1110"/>
                      </a:lnTo>
                      <a:lnTo>
                        <a:pt x="9000" y="1110"/>
                      </a:lnTo>
                      <a:lnTo>
                        <a:pt x="9018" y="1116"/>
                      </a:lnTo>
                      <a:lnTo>
                        <a:pt x="9024" y="1122"/>
                      </a:lnTo>
                      <a:lnTo>
                        <a:pt x="9042" y="1122"/>
                      </a:lnTo>
                      <a:lnTo>
                        <a:pt x="9042" y="1116"/>
                      </a:lnTo>
                      <a:lnTo>
                        <a:pt x="9036" y="1098"/>
                      </a:lnTo>
                      <a:lnTo>
                        <a:pt x="9012" y="1074"/>
                      </a:lnTo>
                      <a:lnTo>
                        <a:pt x="9006" y="1074"/>
                      </a:lnTo>
                      <a:lnTo>
                        <a:pt x="9024" y="1056"/>
                      </a:lnTo>
                      <a:lnTo>
                        <a:pt x="8976" y="1038"/>
                      </a:lnTo>
                      <a:lnTo>
                        <a:pt x="8988" y="1032"/>
                      </a:lnTo>
                      <a:lnTo>
                        <a:pt x="8940" y="1008"/>
                      </a:lnTo>
                      <a:lnTo>
                        <a:pt x="8994" y="1020"/>
                      </a:lnTo>
                      <a:lnTo>
                        <a:pt x="8988" y="996"/>
                      </a:lnTo>
                      <a:lnTo>
                        <a:pt x="9000" y="996"/>
                      </a:lnTo>
                      <a:lnTo>
                        <a:pt x="9012" y="1002"/>
                      </a:lnTo>
                      <a:lnTo>
                        <a:pt x="9048" y="1002"/>
                      </a:lnTo>
                      <a:lnTo>
                        <a:pt x="9048" y="996"/>
                      </a:lnTo>
                      <a:close/>
                    </a:path>
                  </a:pathLst>
                </a:custGeom>
                <a:solidFill>
                  <a:srgbClr val="C7BDAF"/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Oman" descr="© INSCALE GmbH, 15.06.2010"/>
                <p:cNvSpPr>
                  <a:spLocks/>
                </p:cNvSpPr>
                <p:nvPr/>
              </p:nvSpPr>
              <p:spPr bwMode="auto">
                <a:xfrm>
                  <a:off x="3588" y="1794"/>
                  <a:ext cx="138" cy="172"/>
                </a:xfrm>
                <a:custGeom>
                  <a:avLst/>
                  <a:gdLst>
                    <a:gd name="T0" fmla="*/ 2147483647 w 540"/>
                    <a:gd name="T1" fmla="*/ 2147483647 h 672"/>
                    <a:gd name="T2" fmla="*/ 2147483647 w 540"/>
                    <a:gd name="T3" fmla="*/ 2147483647 h 672"/>
                    <a:gd name="T4" fmla="*/ 2147483647 w 540"/>
                    <a:gd name="T5" fmla="*/ 2147483647 h 672"/>
                    <a:gd name="T6" fmla="*/ 2147483647 w 540"/>
                    <a:gd name="T7" fmla="*/ 2147483647 h 672"/>
                    <a:gd name="T8" fmla="*/ 2147483647 w 540"/>
                    <a:gd name="T9" fmla="*/ 2147483647 h 672"/>
                    <a:gd name="T10" fmla="*/ 2147483647 w 540"/>
                    <a:gd name="T11" fmla="*/ 2147483647 h 672"/>
                    <a:gd name="T12" fmla="*/ 2147483647 w 540"/>
                    <a:gd name="T13" fmla="*/ 2147483647 h 672"/>
                    <a:gd name="T14" fmla="*/ 2147483647 w 540"/>
                    <a:gd name="T15" fmla="*/ 2147483647 h 672"/>
                    <a:gd name="T16" fmla="*/ 2147483647 w 540"/>
                    <a:gd name="T17" fmla="*/ 2147483647 h 672"/>
                    <a:gd name="T18" fmla="*/ 2147483647 w 540"/>
                    <a:gd name="T19" fmla="*/ 2147483647 h 672"/>
                    <a:gd name="T20" fmla="*/ 2147483647 w 540"/>
                    <a:gd name="T21" fmla="*/ 2147483647 h 672"/>
                    <a:gd name="T22" fmla="*/ 2147483647 w 540"/>
                    <a:gd name="T23" fmla="*/ 2147483647 h 672"/>
                    <a:gd name="T24" fmla="*/ 2147483647 w 540"/>
                    <a:gd name="T25" fmla="*/ 2147483647 h 672"/>
                    <a:gd name="T26" fmla="*/ 2147483647 w 540"/>
                    <a:gd name="T27" fmla="*/ 2147483647 h 672"/>
                    <a:gd name="T28" fmla="*/ 2147483647 w 540"/>
                    <a:gd name="T29" fmla="*/ 2147483647 h 672"/>
                    <a:gd name="T30" fmla="*/ 2147483647 w 540"/>
                    <a:gd name="T31" fmla="*/ 2147483647 h 672"/>
                    <a:gd name="T32" fmla="*/ 2147483647 w 540"/>
                    <a:gd name="T33" fmla="*/ 2147483647 h 672"/>
                    <a:gd name="T34" fmla="*/ 2147483647 w 540"/>
                    <a:gd name="T35" fmla="*/ 2147483647 h 672"/>
                    <a:gd name="T36" fmla="*/ 2147483647 w 540"/>
                    <a:gd name="T37" fmla="*/ 2147483647 h 672"/>
                    <a:gd name="T38" fmla="*/ 2147483647 w 540"/>
                    <a:gd name="T39" fmla="*/ 2147483647 h 672"/>
                    <a:gd name="T40" fmla="*/ 2147483647 w 540"/>
                    <a:gd name="T41" fmla="*/ 2147483647 h 672"/>
                    <a:gd name="T42" fmla="*/ 2147483647 w 540"/>
                    <a:gd name="T43" fmla="*/ 2147483647 h 672"/>
                    <a:gd name="T44" fmla="*/ 2147483647 w 540"/>
                    <a:gd name="T45" fmla="*/ 2147483647 h 672"/>
                    <a:gd name="T46" fmla="*/ 2147483647 w 540"/>
                    <a:gd name="T47" fmla="*/ 2147483647 h 672"/>
                    <a:gd name="T48" fmla="*/ 2147483647 w 540"/>
                    <a:gd name="T49" fmla="*/ 2147483647 h 672"/>
                    <a:gd name="T50" fmla="*/ 2147483647 w 540"/>
                    <a:gd name="T51" fmla="*/ 0 h 672"/>
                    <a:gd name="T52" fmla="*/ 2147483647 w 540"/>
                    <a:gd name="T53" fmla="*/ 2147483647 h 672"/>
                    <a:gd name="T54" fmla="*/ 2147483647 w 540"/>
                    <a:gd name="T55" fmla="*/ 2147483647 h 672"/>
                    <a:gd name="T56" fmla="*/ 2147483647 w 540"/>
                    <a:gd name="T57" fmla="*/ 2147483647 h 672"/>
                    <a:gd name="T58" fmla="*/ 2147483647 w 540"/>
                    <a:gd name="T59" fmla="*/ 2147483647 h 672"/>
                    <a:gd name="T60" fmla="*/ 2147483647 w 540"/>
                    <a:gd name="T61" fmla="*/ 2147483647 h 672"/>
                    <a:gd name="T62" fmla="*/ 2147483647 w 540"/>
                    <a:gd name="T63" fmla="*/ 2147483647 h 672"/>
                    <a:gd name="T64" fmla="*/ 2147483647 w 540"/>
                    <a:gd name="T65" fmla="*/ 2147483647 h 672"/>
                    <a:gd name="T66" fmla="*/ 2147483647 w 540"/>
                    <a:gd name="T67" fmla="*/ 2147483647 h 672"/>
                    <a:gd name="T68" fmla="*/ 2147483647 w 540"/>
                    <a:gd name="T69" fmla="*/ 2147483647 h 672"/>
                    <a:gd name="T70" fmla="*/ 2147483647 w 540"/>
                    <a:gd name="T71" fmla="*/ 2147483647 h 672"/>
                    <a:gd name="T72" fmla="*/ 2147483647 w 540"/>
                    <a:gd name="T73" fmla="*/ 2147483647 h 672"/>
                    <a:gd name="T74" fmla="*/ 2147483647 w 540"/>
                    <a:gd name="T75" fmla="*/ 2147483647 h 672"/>
                    <a:gd name="T76" fmla="*/ 2147483647 w 540"/>
                    <a:gd name="T77" fmla="*/ 2147483647 h 672"/>
                    <a:gd name="T78" fmla="*/ 2147483647 w 540"/>
                    <a:gd name="T79" fmla="*/ 2147483647 h 672"/>
                    <a:gd name="T80" fmla="*/ 2147483647 w 540"/>
                    <a:gd name="T81" fmla="*/ 2147483647 h 672"/>
                    <a:gd name="T82" fmla="*/ 2147483647 w 540"/>
                    <a:gd name="T83" fmla="*/ 2147483647 h 672"/>
                    <a:gd name="T84" fmla="*/ 2147483647 w 540"/>
                    <a:gd name="T85" fmla="*/ 2147483647 h 672"/>
                    <a:gd name="T86" fmla="*/ 2147483647 w 540"/>
                    <a:gd name="T87" fmla="*/ 2147483647 h 6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40"/>
                    <a:gd name="T133" fmla="*/ 0 h 672"/>
                    <a:gd name="T134" fmla="*/ 540 w 540"/>
                    <a:gd name="T135" fmla="*/ 672 h 67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40" h="672">
                      <a:moveTo>
                        <a:pt x="258" y="564"/>
                      </a:moveTo>
                      <a:lnTo>
                        <a:pt x="276" y="564"/>
                      </a:lnTo>
                      <a:lnTo>
                        <a:pt x="288" y="558"/>
                      </a:lnTo>
                      <a:lnTo>
                        <a:pt x="306" y="552"/>
                      </a:lnTo>
                      <a:lnTo>
                        <a:pt x="330" y="540"/>
                      </a:lnTo>
                      <a:lnTo>
                        <a:pt x="336" y="528"/>
                      </a:lnTo>
                      <a:lnTo>
                        <a:pt x="342" y="510"/>
                      </a:lnTo>
                      <a:lnTo>
                        <a:pt x="342" y="498"/>
                      </a:lnTo>
                      <a:lnTo>
                        <a:pt x="348" y="498"/>
                      </a:lnTo>
                      <a:lnTo>
                        <a:pt x="354" y="492"/>
                      </a:lnTo>
                      <a:lnTo>
                        <a:pt x="366" y="486"/>
                      </a:lnTo>
                      <a:lnTo>
                        <a:pt x="384" y="480"/>
                      </a:lnTo>
                      <a:lnTo>
                        <a:pt x="408" y="456"/>
                      </a:lnTo>
                      <a:lnTo>
                        <a:pt x="414" y="444"/>
                      </a:lnTo>
                      <a:lnTo>
                        <a:pt x="414" y="426"/>
                      </a:lnTo>
                      <a:lnTo>
                        <a:pt x="420" y="408"/>
                      </a:lnTo>
                      <a:lnTo>
                        <a:pt x="420" y="378"/>
                      </a:lnTo>
                      <a:lnTo>
                        <a:pt x="426" y="372"/>
                      </a:lnTo>
                      <a:lnTo>
                        <a:pt x="432" y="372"/>
                      </a:lnTo>
                      <a:lnTo>
                        <a:pt x="444" y="378"/>
                      </a:lnTo>
                      <a:lnTo>
                        <a:pt x="450" y="384"/>
                      </a:lnTo>
                      <a:lnTo>
                        <a:pt x="462" y="384"/>
                      </a:lnTo>
                      <a:lnTo>
                        <a:pt x="468" y="378"/>
                      </a:lnTo>
                      <a:lnTo>
                        <a:pt x="480" y="354"/>
                      </a:lnTo>
                      <a:lnTo>
                        <a:pt x="480" y="330"/>
                      </a:lnTo>
                      <a:lnTo>
                        <a:pt x="534" y="276"/>
                      </a:lnTo>
                      <a:lnTo>
                        <a:pt x="534" y="264"/>
                      </a:lnTo>
                      <a:lnTo>
                        <a:pt x="540" y="252"/>
                      </a:lnTo>
                      <a:lnTo>
                        <a:pt x="540" y="204"/>
                      </a:lnTo>
                      <a:lnTo>
                        <a:pt x="528" y="192"/>
                      </a:lnTo>
                      <a:lnTo>
                        <a:pt x="510" y="192"/>
                      </a:lnTo>
                      <a:lnTo>
                        <a:pt x="510" y="186"/>
                      </a:lnTo>
                      <a:lnTo>
                        <a:pt x="492" y="168"/>
                      </a:lnTo>
                      <a:lnTo>
                        <a:pt x="486" y="150"/>
                      </a:lnTo>
                      <a:lnTo>
                        <a:pt x="462" y="126"/>
                      </a:lnTo>
                      <a:lnTo>
                        <a:pt x="456" y="114"/>
                      </a:lnTo>
                      <a:lnTo>
                        <a:pt x="432" y="96"/>
                      </a:lnTo>
                      <a:lnTo>
                        <a:pt x="396" y="84"/>
                      </a:lnTo>
                      <a:lnTo>
                        <a:pt x="366" y="78"/>
                      </a:lnTo>
                      <a:lnTo>
                        <a:pt x="348" y="78"/>
                      </a:lnTo>
                      <a:lnTo>
                        <a:pt x="342" y="72"/>
                      </a:lnTo>
                      <a:lnTo>
                        <a:pt x="330" y="72"/>
                      </a:lnTo>
                      <a:lnTo>
                        <a:pt x="318" y="60"/>
                      </a:lnTo>
                      <a:lnTo>
                        <a:pt x="294" y="48"/>
                      </a:lnTo>
                      <a:lnTo>
                        <a:pt x="288" y="36"/>
                      </a:lnTo>
                      <a:lnTo>
                        <a:pt x="288" y="30"/>
                      </a:lnTo>
                      <a:lnTo>
                        <a:pt x="282" y="18"/>
                      </a:lnTo>
                      <a:lnTo>
                        <a:pt x="276" y="12"/>
                      </a:lnTo>
                      <a:lnTo>
                        <a:pt x="252" y="18"/>
                      </a:lnTo>
                      <a:lnTo>
                        <a:pt x="246" y="6"/>
                      </a:lnTo>
                      <a:lnTo>
                        <a:pt x="246" y="0"/>
                      </a:lnTo>
                      <a:lnTo>
                        <a:pt x="240" y="0"/>
                      </a:lnTo>
                      <a:lnTo>
                        <a:pt x="234" y="6"/>
                      </a:lnTo>
                      <a:lnTo>
                        <a:pt x="234" y="12"/>
                      </a:lnTo>
                      <a:lnTo>
                        <a:pt x="228" y="24"/>
                      </a:lnTo>
                      <a:lnTo>
                        <a:pt x="228" y="54"/>
                      </a:lnTo>
                      <a:lnTo>
                        <a:pt x="246" y="72"/>
                      </a:lnTo>
                      <a:lnTo>
                        <a:pt x="246" y="78"/>
                      </a:lnTo>
                      <a:lnTo>
                        <a:pt x="240" y="78"/>
                      </a:lnTo>
                      <a:lnTo>
                        <a:pt x="240" y="72"/>
                      </a:lnTo>
                      <a:lnTo>
                        <a:pt x="228" y="72"/>
                      </a:lnTo>
                      <a:lnTo>
                        <a:pt x="228" y="78"/>
                      </a:lnTo>
                      <a:lnTo>
                        <a:pt x="222" y="84"/>
                      </a:lnTo>
                      <a:lnTo>
                        <a:pt x="222" y="96"/>
                      </a:lnTo>
                      <a:lnTo>
                        <a:pt x="216" y="108"/>
                      </a:lnTo>
                      <a:lnTo>
                        <a:pt x="216" y="120"/>
                      </a:lnTo>
                      <a:lnTo>
                        <a:pt x="210" y="132"/>
                      </a:lnTo>
                      <a:lnTo>
                        <a:pt x="204" y="138"/>
                      </a:lnTo>
                      <a:lnTo>
                        <a:pt x="198" y="150"/>
                      </a:lnTo>
                      <a:lnTo>
                        <a:pt x="192" y="156"/>
                      </a:lnTo>
                      <a:lnTo>
                        <a:pt x="192" y="168"/>
                      </a:lnTo>
                      <a:lnTo>
                        <a:pt x="210" y="204"/>
                      </a:lnTo>
                      <a:lnTo>
                        <a:pt x="216" y="210"/>
                      </a:lnTo>
                      <a:lnTo>
                        <a:pt x="216" y="222"/>
                      </a:lnTo>
                      <a:lnTo>
                        <a:pt x="222" y="228"/>
                      </a:lnTo>
                      <a:lnTo>
                        <a:pt x="234" y="234"/>
                      </a:lnTo>
                      <a:lnTo>
                        <a:pt x="240" y="240"/>
                      </a:lnTo>
                      <a:lnTo>
                        <a:pt x="204" y="414"/>
                      </a:lnTo>
                      <a:lnTo>
                        <a:pt x="0" y="486"/>
                      </a:lnTo>
                      <a:lnTo>
                        <a:pt x="84" y="672"/>
                      </a:lnTo>
                      <a:lnTo>
                        <a:pt x="114" y="660"/>
                      </a:lnTo>
                      <a:lnTo>
                        <a:pt x="198" y="636"/>
                      </a:lnTo>
                      <a:lnTo>
                        <a:pt x="228" y="624"/>
                      </a:lnTo>
                      <a:lnTo>
                        <a:pt x="246" y="618"/>
                      </a:lnTo>
                      <a:lnTo>
                        <a:pt x="252" y="606"/>
                      </a:lnTo>
                      <a:lnTo>
                        <a:pt x="252" y="594"/>
                      </a:lnTo>
                      <a:lnTo>
                        <a:pt x="258" y="582"/>
                      </a:lnTo>
                      <a:lnTo>
                        <a:pt x="258" y="56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Philippines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4780" y="1924"/>
                  <a:ext cx="183" cy="307"/>
                </a:xfrm>
                <a:custGeom>
                  <a:avLst/>
                  <a:gdLst>
                    <a:gd name="T0" fmla="*/ 2147483647 w 714"/>
                    <a:gd name="T1" fmla="*/ 2147483647 h 1200"/>
                    <a:gd name="T2" fmla="*/ 2147483647 w 714"/>
                    <a:gd name="T3" fmla="*/ 2147483647 h 1200"/>
                    <a:gd name="T4" fmla="*/ 2147483647 w 714"/>
                    <a:gd name="T5" fmla="*/ 2147483647 h 1200"/>
                    <a:gd name="T6" fmla="*/ 2147483647 w 714"/>
                    <a:gd name="T7" fmla="*/ 2147483647 h 1200"/>
                    <a:gd name="T8" fmla="*/ 2147483647 w 714"/>
                    <a:gd name="T9" fmla="*/ 2147483647 h 1200"/>
                    <a:gd name="T10" fmla="*/ 2147483647 w 714"/>
                    <a:gd name="T11" fmla="*/ 2147483647 h 1200"/>
                    <a:gd name="T12" fmla="*/ 2147483647 w 714"/>
                    <a:gd name="T13" fmla="*/ 2147483647 h 1200"/>
                    <a:gd name="T14" fmla="*/ 2147483647 w 714"/>
                    <a:gd name="T15" fmla="*/ 2147483647 h 1200"/>
                    <a:gd name="T16" fmla="*/ 2147483647 w 714"/>
                    <a:gd name="T17" fmla="*/ 2147483647 h 1200"/>
                    <a:gd name="T18" fmla="*/ 2147483647 w 714"/>
                    <a:gd name="T19" fmla="*/ 2147483647 h 1200"/>
                    <a:gd name="T20" fmla="*/ 2147483647 w 714"/>
                    <a:gd name="T21" fmla="*/ 2147483647 h 1200"/>
                    <a:gd name="T22" fmla="*/ 2147483647 w 714"/>
                    <a:gd name="T23" fmla="*/ 2147483647 h 1200"/>
                    <a:gd name="T24" fmla="*/ 2147483647 w 714"/>
                    <a:gd name="T25" fmla="*/ 2147483647 h 1200"/>
                    <a:gd name="T26" fmla="*/ 2147483647 w 714"/>
                    <a:gd name="T27" fmla="*/ 2147483647 h 1200"/>
                    <a:gd name="T28" fmla="*/ 2147483647 w 714"/>
                    <a:gd name="T29" fmla="*/ 2147483647 h 1200"/>
                    <a:gd name="T30" fmla="*/ 2147483647 w 714"/>
                    <a:gd name="T31" fmla="*/ 2147483647 h 1200"/>
                    <a:gd name="T32" fmla="*/ 2147483647 w 714"/>
                    <a:gd name="T33" fmla="*/ 2147483647 h 1200"/>
                    <a:gd name="T34" fmla="*/ 2147483647 w 714"/>
                    <a:gd name="T35" fmla="*/ 2147483647 h 1200"/>
                    <a:gd name="T36" fmla="*/ 2147483647 w 714"/>
                    <a:gd name="T37" fmla="*/ 2147483647 h 1200"/>
                    <a:gd name="T38" fmla="*/ 2147483647 w 714"/>
                    <a:gd name="T39" fmla="*/ 2147483647 h 1200"/>
                    <a:gd name="T40" fmla="*/ 2147483647 w 714"/>
                    <a:gd name="T41" fmla="*/ 2147483647 h 1200"/>
                    <a:gd name="T42" fmla="*/ 2147483647 w 714"/>
                    <a:gd name="T43" fmla="*/ 2147483647 h 1200"/>
                    <a:gd name="T44" fmla="*/ 2147483647 w 714"/>
                    <a:gd name="T45" fmla="*/ 2147483647 h 1200"/>
                    <a:gd name="T46" fmla="*/ 2147483647 w 714"/>
                    <a:gd name="T47" fmla="*/ 2147483647 h 1200"/>
                    <a:gd name="T48" fmla="*/ 2147483647 w 714"/>
                    <a:gd name="T49" fmla="*/ 2147483647 h 1200"/>
                    <a:gd name="T50" fmla="*/ 2147483647 w 714"/>
                    <a:gd name="T51" fmla="*/ 2147483647 h 1200"/>
                    <a:gd name="T52" fmla="*/ 2147483647 w 714"/>
                    <a:gd name="T53" fmla="*/ 2147483647 h 1200"/>
                    <a:gd name="T54" fmla="*/ 2147483647 w 714"/>
                    <a:gd name="T55" fmla="*/ 2147483647 h 1200"/>
                    <a:gd name="T56" fmla="*/ 2147483647 w 714"/>
                    <a:gd name="T57" fmla="*/ 2147483647 h 1200"/>
                    <a:gd name="T58" fmla="*/ 2147483647 w 714"/>
                    <a:gd name="T59" fmla="*/ 2147483647 h 1200"/>
                    <a:gd name="T60" fmla="*/ 2147483647 w 714"/>
                    <a:gd name="T61" fmla="*/ 2147483647 h 1200"/>
                    <a:gd name="T62" fmla="*/ 2147483647 w 714"/>
                    <a:gd name="T63" fmla="*/ 2147483647 h 1200"/>
                    <a:gd name="T64" fmla="*/ 2147483647 w 714"/>
                    <a:gd name="T65" fmla="*/ 2147483647 h 1200"/>
                    <a:gd name="T66" fmla="*/ 2147483647 w 714"/>
                    <a:gd name="T67" fmla="*/ 2147483647 h 1200"/>
                    <a:gd name="T68" fmla="*/ 2147483647 w 714"/>
                    <a:gd name="T69" fmla="*/ 2147483647 h 1200"/>
                    <a:gd name="T70" fmla="*/ 2147483647 w 714"/>
                    <a:gd name="T71" fmla="*/ 2147483647 h 1200"/>
                    <a:gd name="T72" fmla="*/ 2147483647 w 714"/>
                    <a:gd name="T73" fmla="*/ 2147483647 h 1200"/>
                    <a:gd name="T74" fmla="*/ 2147483647 w 714"/>
                    <a:gd name="T75" fmla="*/ 2147483647 h 1200"/>
                    <a:gd name="T76" fmla="*/ 2147483647 w 714"/>
                    <a:gd name="T77" fmla="*/ 2147483647 h 1200"/>
                    <a:gd name="T78" fmla="*/ 2147483647 w 714"/>
                    <a:gd name="T79" fmla="*/ 0 h 1200"/>
                    <a:gd name="T80" fmla="*/ 2147483647 w 714"/>
                    <a:gd name="T81" fmla="*/ 2147483647 h 1200"/>
                    <a:gd name="T82" fmla="*/ 2147483647 w 714"/>
                    <a:gd name="T83" fmla="*/ 2147483647 h 1200"/>
                    <a:gd name="T84" fmla="*/ 2147483647 w 714"/>
                    <a:gd name="T85" fmla="*/ 2147483647 h 1200"/>
                    <a:gd name="T86" fmla="*/ 2147483647 w 714"/>
                    <a:gd name="T87" fmla="*/ 2147483647 h 1200"/>
                    <a:gd name="T88" fmla="*/ 2147483647 w 714"/>
                    <a:gd name="T89" fmla="*/ 2147483647 h 1200"/>
                    <a:gd name="T90" fmla="*/ 2147483647 w 714"/>
                    <a:gd name="T91" fmla="*/ 2147483647 h 1200"/>
                    <a:gd name="T92" fmla="*/ 2147483647 w 714"/>
                    <a:gd name="T93" fmla="*/ 2147483647 h 1200"/>
                    <a:gd name="T94" fmla="*/ 2147483647 w 714"/>
                    <a:gd name="T95" fmla="*/ 2147483647 h 1200"/>
                    <a:gd name="T96" fmla="*/ 2147483647 w 714"/>
                    <a:gd name="T97" fmla="*/ 2147483647 h 1200"/>
                    <a:gd name="T98" fmla="*/ 2147483647 w 714"/>
                    <a:gd name="T99" fmla="*/ 2147483647 h 1200"/>
                    <a:gd name="T100" fmla="*/ 2147483647 w 714"/>
                    <a:gd name="T101" fmla="*/ 2147483647 h 1200"/>
                    <a:gd name="T102" fmla="*/ 2147483647 w 714"/>
                    <a:gd name="T103" fmla="*/ 2147483647 h 1200"/>
                    <a:gd name="T104" fmla="*/ 2147483647 w 714"/>
                    <a:gd name="T105" fmla="*/ 2147483647 h 1200"/>
                    <a:gd name="T106" fmla="*/ 2147483647 w 714"/>
                    <a:gd name="T107" fmla="*/ 2147483647 h 1200"/>
                    <a:gd name="T108" fmla="*/ 2147483647 w 714"/>
                    <a:gd name="T109" fmla="*/ 2147483647 h 1200"/>
                    <a:gd name="T110" fmla="*/ 2147483647 w 714"/>
                    <a:gd name="T111" fmla="*/ 2147483647 h 1200"/>
                    <a:gd name="T112" fmla="*/ 2147483647 w 714"/>
                    <a:gd name="T113" fmla="*/ 2147483647 h 1200"/>
                    <a:gd name="T114" fmla="*/ 2147483647 w 714"/>
                    <a:gd name="T115" fmla="*/ 2147483647 h 1200"/>
                    <a:gd name="T116" fmla="*/ 2147483647 w 714"/>
                    <a:gd name="T117" fmla="*/ 2147483647 h 120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14"/>
                    <a:gd name="T178" fmla="*/ 0 h 1200"/>
                    <a:gd name="T179" fmla="*/ 714 w 714"/>
                    <a:gd name="T180" fmla="*/ 1200 h 120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14" h="1200">
                      <a:moveTo>
                        <a:pt x="702" y="1140"/>
                      </a:moveTo>
                      <a:lnTo>
                        <a:pt x="690" y="1170"/>
                      </a:lnTo>
                      <a:lnTo>
                        <a:pt x="696" y="1200"/>
                      </a:lnTo>
                      <a:lnTo>
                        <a:pt x="714" y="1182"/>
                      </a:lnTo>
                      <a:lnTo>
                        <a:pt x="714" y="1140"/>
                      </a:lnTo>
                      <a:lnTo>
                        <a:pt x="702" y="1140"/>
                      </a:lnTo>
                      <a:close/>
                      <a:moveTo>
                        <a:pt x="582" y="1176"/>
                      </a:moveTo>
                      <a:lnTo>
                        <a:pt x="600" y="1140"/>
                      </a:lnTo>
                      <a:lnTo>
                        <a:pt x="576" y="1134"/>
                      </a:lnTo>
                      <a:lnTo>
                        <a:pt x="582" y="1176"/>
                      </a:lnTo>
                      <a:close/>
                      <a:moveTo>
                        <a:pt x="246" y="1038"/>
                      </a:moveTo>
                      <a:lnTo>
                        <a:pt x="264" y="1050"/>
                      </a:lnTo>
                      <a:lnTo>
                        <a:pt x="282" y="1020"/>
                      </a:lnTo>
                      <a:lnTo>
                        <a:pt x="258" y="1008"/>
                      </a:lnTo>
                      <a:lnTo>
                        <a:pt x="246" y="1038"/>
                      </a:lnTo>
                      <a:close/>
                      <a:moveTo>
                        <a:pt x="504" y="558"/>
                      </a:moveTo>
                      <a:lnTo>
                        <a:pt x="540" y="576"/>
                      </a:lnTo>
                      <a:lnTo>
                        <a:pt x="540" y="582"/>
                      </a:lnTo>
                      <a:lnTo>
                        <a:pt x="534" y="588"/>
                      </a:lnTo>
                      <a:lnTo>
                        <a:pt x="504" y="588"/>
                      </a:lnTo>
                      <a:lnTo>
                        <a:pt x="570" y="642"/>
                      </a:lnTo>
                      <a:lnTo>
                        <a:pt x="570" y="618"/>
                      </a:lnTo>
                      <a:lnTo>
                        <a:pt x="600" y="624"/>
                      </a:lnTo>
                      <a:lnTo>
                        <a:pt x="576" y="588"/>
                      </a:lnTo>
                      <a:lnTo>
                        <a:pt x="576" y="582"/>
                      </a:lnTo>
                      <a:lnTo>
                        <a:pt x="570" y="576"/>
                      </a:lnTo>
                      <a:lnTo>
                        <a:pt x="570" y="558"/>
                      </a:lnTo>
                      <a:lnTo>
                        <a:pt x="564" y="546"/>
                      </a:lnTo>
                      <a:lnTo>
                        <a:pt x="534" y="516"/>
                      </a:lnTo>
                      <a:lnTo>
                        <a:pt x="522" y="510"/>
                      </a:lnTo>
                      <a:lnTo>
                        <a:pt x="504" y="504"/>
                      </a:lnTo>
                      <a:lnTo>
                        <a:pt x="492" y="498"/>
                      </a:lnTo>
                      <a:lnTo>
                        <a:pt x="474" y="498"/>
                      </a:lnTo>
                      <a:lnTo>
                        <a:pt x="468" y="504"/>
                      </a:lnTo>
                      <a:lnTo>
                        <a:pt x="468" y="528"/>
                      </a:lnTo>
                      <a:lnTo>
                        <a:pt x="492" y="552"/>
                      </a:lnTo>
                      <a:lnTo>
                        <a:pt x="504" y="558"/>
                      </a:lnTo>
                      <a:close/>
                      <a:moveTo>
                        <a:pt x="462" y="666"/>
                      </a:moveTo>
                      <a:lnTo>
                        <a:pt x="474" y="750"/>
                      </a:lnTo>
                      <a:lnTo>
                        <a:pt x="486" y="672"/>
                      </a:lnTo>
                      <a:lnTo>
                        <a:pt x="462" y="618"/>
                      </a:lnTo>
                      <a:lnTo>
                        <a:pt x="438" y="618"/>
                      </a:lnTo>
                      <a:lnTo>
                        <a:pt x="462" y="666"/>
                      </a:lnTo>
                      <a:close/>
                      <a:moveTo>
                        <a:pt x="492" y="738"/>
                      </a:moveTo>
                      <a:lnTo>
                        <a:pt x="522" y="738"/>
                      </a:lnTo>
                      <a:lnTo>
                        <a:pt x="528" y="708"/>
                      </a:lnTo>
                      <a:lnTo>
                        <a:pt x="498" y="702"/>
                      </a:lnTo>
                      <a:lnTo>
                        <a:pt x="492" y="738"/>
                      </a:lnTo>
                      <a:close/>
                      <a:moveTo>
                        <a:pt x="570" y="660"/>
                      </a:moveTo>
                      <a:lnTo>
                        <a:pt x="546" y="648"/>
                      </a:lnTo>
                      <a:lnTo>
                        <a:pt x="528" y="630"/>
                      </a:lnTo>
                      <a:lnTo>
                        <a:pt x="528" y="624"/>
                      </a:lnTo>
                      <a:lnTo>
                        <a:pt x="522" y="618"/>
                      </a:lnTo>
                      <a:lnTo>
                        <a:pt x="486" y="618"/>
                      </a:lnTo>
                      <a:lnTo>
                        <a:pt x="492" y="660"/>
                      </a:lnTo>
                      <a:lnTo>
                        <a:pt x="510" y="654"/>
                      </a:lnTo>
                      <a:lnTo>
                        <a:pt x="522" y="678"/>
                      </a:lnTo>
                      <a:lnTo>
                        <a:pt x="570" y="714"/>
                      </a:lnTo>
                      <a:lnTo>
                        <a:pt x="570" y="660"/>
                      </a:lnTo>
                      <a:close/>
                      <a:moveTo>
                        <a:pt x="162" y="600"/>
                      </a:moveTo>
                      <a:lnTo>
                        <a:pt x="144" y="582"/>
                      </a:lnTo>
                      <a:lnTo>
                        <a:pt x="138" y="606"/>
                      </a:lnTo>
                      <a:lnTo>
                        <a:pt x="132" y="618"/>
                      </a:lnTo>
                      <a:lnTo>
                        <a:pt x="126" y="624"/>
                      </a:lnTo>
                      <a:lnTo>
                        <a:pt x="120" y="642"/>
                      </a:lnTo>
                      <a:lnTo>
                        <a:pt x="120" y="654"/>
                      </a:lnTo>
                      <a:lnTo>
                        <a:pt x="126" y="660"/>
                      </a:lnTo>
                      <a:lnTo>
                        <a:pt x="138" y="666"/>
                      </a:lnTo>
                      <a:lnTo>
                        <a:pt x="150" y="678"/>
                      </a:lnTo>
                      <a:lnTo>
                        <a:pt x="144" y="684"/>
                      </a:lnTo>
                      <a:lnTo>
                        <a:pt x="120" y="696"/>
                      </a:lnTo>
                      <a:lnTo>
                        <a:pt x="114" y="702"/>
                      </a:lnTo>
                      <a:lnTo>
                        <a:pt x="102" y="708"/>
                      </a:lnTo>
                      <a:lnTo>
                        <a:pt x="96" y="732"/>
                      </a:lnTo>
                      <a:lnTo>
                        <a:pt x="72" y="750"/>
                      </a:lnTo>
                      <a:lnTo>
                        <a:pt x="72" y="762"/>
                      </a:lnTo>
                      <a:lnTo>
                        <a:pt x="60" y="774"/>
                      </a:lnTo>
                      <a:lnTo>
                        <a:pt x="48" y="780"/>
                      </a:lnTo>
                      <a:lnTo>
                        <a:pt x="42" y="786"/>
                      </a:lnTo>
                      <a:lnTo>
                        <a:pt x="30" y="792"/>
                      </a:lnTo>
                      <a:lnTo>
                        <a:pt x="24" y="798"/>
                      </a:lnTo>
                      <a:lnTo>
                        <a:pt x="18" y="798"/>
                      </a:lnTo>
                      <a:lnTo>
                        <a:pt x="18" y="804"/>
                      </a:lnTo>
                      <a:lnTo>
                        <a:pt x="12" y="810"/>
                      </a:lnTo>
                      <a:lnTo>
                        <a:pt x="0" y="834"/>
                      </a:lnTo>
                      <a:lnTo>
                        <a:pt x="0" y="864"/>
                      </a:lnTo>
                      <a:lnTo>
                        <a:pt x="30" y="834"/>
                      </a:lnTo>
                      <a:lnTo>
                        <a:pt x="30" y="816"/>
                      </a:lnTo>
                      <a:lnTo>
                        <a:pt x="36" y="810"/>
                      </a:lnTo>
                      <a:lnTo>
                        <a:pt x="42" y="810"/>
                      </a:lnTo>
                      <a:lnTo>
                        <a:pt x="78" y="798"/>
                      </a:lnTo>
                      <a:lnTo>
                        <a:pt x="84" y="792"/>
                      </a:lnTo>
                      <a:lnTo>
                        <a:pt x="84" y="762"/>
                      </a:lnTo>
                      <a:lnTo>
                        <a:pt x="90" y="750"/>
                      </a:lnTo>
                      <a:lnTo>
                        <a:pt x="96" y="744"/>
                      </a:lnTo>
                      <a:lnTo>
                        <a:pt x="114" y="738"/>
                      </a:lnTo>
                      <a:lnTo>
                        <a:pt x="126" y="732"/>
                      </a:lnTo>
                      <a:lnTo>
                        <a:pt x="144" y="720"/>
                      </a:lnTo>
                      <a:lnTo>
                        <a:pt x="162" y="714"/>
                      </a:lnTo>
                      <a:lnTo>
                        <a:pt x="168" y="702"/>
                      </a:lnTo>
                      <a:lnTo>
                        <a:pt x="174" y="696"/>
                      </a:lnTo>
                      <a:lnTo>
                        <a:pt x="174" y="684"/>
                      </a:lnTo>
                      <a:lnTo>
                        <a:pt x="156" y="648"/>
                      </a:lnTo>
                      <a:lnTo>
                        <a:pt x="156" y="624"/>
                      </a:lnTo>
                      <a:lnTo>
                        <a:pt x="162" y="612"/>
                      </a:lnTo>
                      <a:lnTo>
                        <a:pt x="162" y="600"/>
                      </a:lnTo>
                      <a:close/>
                      <a:moveTo>
                        <a:pt x="330" y="1026"/>
                      </a:moveTo>
                      <a:lnTo>
                        <a:pt x="372" y="1056"/>
                      </a:lnTo>
                      <a:lnTo>
                        <a:pt x="372" y="1020"/>
                      </a:lnTo>
                      <a:lnTo>
                        <a:pt x="348" y="1002"/>
                      </a:lnTo>
                      <a:lnTo>
                        <a:pt x="330" y="1026"/>
                      </a:lnTo>
                      <a:close/>
                      <a:moveTo>
                        <a:pt x="660" y="840"/>
                      </a:moveTo>
                      <a:lnTo>
                        <a:pt x="660" y="816"/>
                      </a:lnTo>
                      <a:lnTo>
                        <a:pt x="654" y="804"/>
                      </a:lnTo>
                      <a:lnTo>
                        <a:pt x="654" y="792"/>
                      </a:lnTo>
                      <a:lnTo>
                        <a:pt x="642" y="780"/>
                      </a:lnTo>
                      <a:lnTo>
                        <a:pt x="630" y="774"/>
                      </a:lnTo>
                      <a:lnTo>
                        <a:pt x="600" y="744"/>
                      </a:lnTo>
                      <a:lnTo>
                        <a:pt x="588" y="738"/>
                      </a:lnTo>
                      <a:lnTo>
                        <a:pt x="582" y="738"/>
                      </a:lnTo>
                      <a:lnTo>
                        <a:pt x="576" y="744"/>
                      </a:lnTo>
                      <a:lnTo>
                        <a:pt x="582" y="750"/>
                      </a:lnTo>
                      <a:lnTo>
                        <a:pt x="588" y="762"/>
                      </a:lnTo>
                      <a:lnTo>
                        <a:pt x="594" y="768"/>
                      </a:lnTo>
                      <a:lnTo>
                        <a:pt x="606" y="774"/>
                      </a:lnTo>
                      <a:lnTo>
                        <a:pt x="606" y="786"/>
                      </a:lnTo>
                      <a:lnTo>
                        <a:pt x="600" y="786"/>
                      </a:lnTo>
                      <a:lnTo>
                        <a:pt x="588" y="792"/>
                      </a:lnTo>
                      <a:lnTo>
                        <a:pt x="570" y="792"/>
                      </a:lnTo>
                      <a:lnTo>
                        <a:pt x="558" y="798"/>
                      </a:lnTo>
                      <a:lnTo>
                        <a:pt x="546" y="798"/>
                      </a:lnTo>
                      <a:lnTo>
                        <a:pt x="546" y="828"/>
                      </a:lnTo>
                      <a:lnTo>
                        <a:pt x="528" y="828"/>
                      </a:lnTo>
                      <a:lnTo>
                        <a:pt x="522" y="846"/>
                      </a:lnTo>
                      <a:lnTo>
                        <a:pt x="498" y="864"/>
                      </a:lnTo>
                      <a:lnTo>
                        <a:pt x="492" y="864"/>
                      </a:lnTo>
                      <a:lnTo>
                        <a:pt x="486" y="858"/>
                      </a:lnTo>
                      <a:lnTo>
                        <a:pt x="474" y="852"/>
                      </a:lnTo>
                      <a:lnTo>
                        <a:pt x="462" y="852"/>
                      </a:lnTo>
                      <a:lnTo>
                        <a:pt x="450" y="846"/>
                      </a:lnTo>
                      <a:lnTo>
                        <a:pt x="438" y="858"/>
                      </a:lnTo>
                      <a:lnTo>
                        <a:pt x="432" y="870"/>
                      </a:lnTo>
                      <a:lnTo>
                        <a:pt x="420" y="882"/>
                      </a:lnTo>
                      <a:lnTo>
                        <a:pt x="414" y="894"/>
                      </a:lnTo>
                      <a:lnTo>
                        <a:pt x="408" y="900"/>
                      </a:lnTo>
                      <a:lnTo>
                        <a:pt x="408" y="906"/>
                      </a:lnTo>
                      <a:lnTo>
                        <a:pt x="408" y="900"/>
                      </a:lnTo>
                      <a:lnTo>
                        <a:pt x="396" y="888"/>
                      </a:lnTo>
                      <a:lnTo>
                        <a:pt x="384" y="888"/>
                      </a:lnTo>
                      <a:lnTo>
                        <a:pt x="378" y="900"/>
                      </a:lnTo>
                      <a:lnTo>
                        <a:pt x="378" y="912"/>
                      </a:lnTo>
                      <a:lnTo>
                        <a:pt x="372" y="924"/>
                      </a:lnTo>
                      <a:lnTo>
                        <a:pt x="366" y="930"/>
                      </a:lnTo>
                      <a:lnTo>
                        <a:pt x="360" y="942"/>
                      </a:lnTo>
                      <a:lnTo>
                        <a:pt x="384" y="960"/>
                      </a:lnTo>
                      <a:lnTo>
                        <a:pt x="402" y="942"/>
                      </a:lnTo>
                      <a:lnTo>
                        <a:pt x="414" y="966"/>
                      </a:lnTo>
                      <a:lnTo>
                        <a:pt x="420" y="960"/>
                      </a:lnTo>
                      <a:lnTo>
                        <a:pt x="432" y="954"/>
                      </a:lnTo>
                      <a:lnTo>
                        <a:pt x="450" y="936"/>
                      </a:lnTo>
                      <a:lnTo>
                        <a:pt x="462" y="930"/>
                      </a:lnTo>
                      <a:lnTo>
                        <a:pt x="474" y="930"/>
                      </a:lnTo>
                      <a:lnTo>
                        <a:pt x="498" y="954"/>
                      </a:lnTo>
                      <a:lnTo>
                        <a:pt x="510" y="960"/>
                      </a:lnTo>
                      <a:lnTo>
                        <a:pt x="492" y="978"/>
                      </a:lnTo>
                      <a:lnTo>
                        <a:pt x="492" y="990"/>
                      </a:lnTo>
                      <a:lnTo>
                        <a:pt x="510" y="1026"/>
                      </a:lnTo>
                      <a:lnTo>
                        <a:pt x="522" y="1044"/>
                      </a:lnTo>
                      <a:lnTo>
                        <a:pt x="534" y="1056"/>
                      </a:lnTo>
                      <a:lnTo>
                        <a:pt x="546" y="1062"/>
                      </a:lnTo>
                      <a:lnTo>
                        <a:pt x="558" y="1062"/>
                      </a:lnTo>
                      <a:lnTo>
                        <a:pt x="570" y="1068"/>
                      </a:lnTo>
                      <a:lnTo>
                        <a:pt x="582" y="1068"/>
                      </a:lnTo>
                      <a:lnTo>
                        <a:pt x="606" y="1050"/>
                      </a:lnTo>
                      <a:lnTo>
                        <a:pt x="606" y="1074"/>
                      </a:lnTo>
                      <a:lnTo>
                        <a:pt x="630" y="1074"/>
                      </a:lnTo>
                      <a:lnTo>
                        <a:pt x="630" y="1038"/>
                      </a:lnTo>
                      <a:lnTo>
                        <a:pt x="624" y="1032"/>
                      </a:lnTo>
                      <a:lnTo>
                        <a:pt x="606" y="996"/>
                      </a:lnTo>
                      <a:lnTo>
                        <a:pt x="606" y="984"/>
                      </a:lnTo>
                      <a:lnTo>
                        <a:pt x="612" y="972"/>
                      </a:lnTo>
                      <a:lnTo>
                        <a:pt x="624" y="960"/>
                      </a:lnTo>
                      <a:lnTo>
                        <a:pt x="654" y="1014"/>
                      </a:lnTo>
                      <a:lnTo>
                        <a:pt x="654" y="1008"/>
                      </a:lnTo>
                      <a:lnTo>
                        <a:pt x="660" y="1002"/>
                      </a:lnTo>
                      <a:lnTo>
                        <a:pt x="672" y="978"/>
                      </a:lnTo>
                      <a:lnTo>
                        <a:pt x="678" y="960"/>
                      </a:lnTo>
                      <a:lnTo>
                        <a:pt x="678" y="936"/>
                      </a:lnTo>
                      <a:lnTo>
                        <a:pt x="672" y="918"/>
                      </a:lnTo>
                      <a:lnTo>
                        <a:pt x="666" y="912"/>
                      </a:lnTo>
                      <a:lnTo>
                        <a:pt x="660" y="900"/>
                      </a:lnTo>
                      <a:lnTo>
                        <a:pt x="660" y="840"/>
                      </a:lnTo>
                      <a:close/>
                      <a:moveTo>
                        <a:pt x="330" y="384"/>
                      </a:moveTo>
                      <a:lnTo>
                        <a:pt x="348" y="384"/>
                      </a:lnTo>
                      <a:lnTo>
                        <a:pt x="354" y="390"/>
                      </a:lnTo>
                      <a:lnTo>
                        <a:pt x="366" y="396"/>
                      </a:lnTo>
                      <a:lnTo>
                        <a:pt x="366" y="408"/>
                      </a:lnTo>
                      <a:lnTo>
                        <a:pt x="372" y="420"/>
                      </a:lnTo>
                      <a:lnTo>
                        <a:pt x="384" y="438"/>
                      </a:lnTo>
                      <a:lnTo>
                        <a:pt x="396" y="450"/>
                      </a:lnTo>
                      <a:lnTo>
                        <a:pt x="414" y="462"/>
                      </a:lnTo>
                      <a:lnTo>
                        <a:pt x="432" y="462"/>
                      </a:lnTo>
                      <a:lnTo>
                        <a:pt x="444" y="438"/>
                      </a:lnTo>
                      <a:lnTo>
                        <a:pt x="444" y="426"/>
                      </a:lnTo>
                      <a:lnTo>
                        <a:pt x="432" y="402"/>
                      </a:lnTo>
                      <a:lnTo>
                        <a:pt x="420" y="396"/>
                      </a:lnTo>
                      <a:lnTo>
                        <a:pt x="408" y="396"/>
                      </a:lnTo>
                      <a:lnTo>
                        <a:pt x="408" y="390"/>
                      </a:lnTo>
                      <a:lnTo>
                        <a:pt x="414" y="384"/>
                      </a:lnTo>
                      <a:lnTo>
                        <a:pt x="414" y="378"/>
                      </a:lnTo>
                      <a:lnTo>
                        <a:pt x="420" y="372"/>
                      </a:lnTo>
                      <a:lnTo>
                        <a:pt x="408" y="372"/>
                      </a:lnTo>
                      <a:lnTo>
                        <a:pt x="396" y="366"/>
                      </a:lnTo>
                      <a:lnTo>
                        <a:pt x="390" y="360"/>
                      </a:lnTo>
                      <a:lnTo>
                        <a:pt x="372" y="360"/>
                      </a:lnTo>
                      <a:lnTo>
                        <a:pt x="366" y="366"/>
                      </a:lnTo>
                      <a:lnTo>
                        <a:pt x="354" y="372"/>
                      </a:lnTo>
                      <a:lnTo>
                        <a:pt x="342" y="360"/>
                      </a:lnTo>
                      <a:lnTo>
                        <a:pt x="330" y="354"/>
                      </a:lnTo>
                      <a:lnTo>
                        <a:pt x="312" y="354"/>
                      </a:lnTo>
                      <a:lnTo>
                        <a:pt x="300" y="366"/>
                      </a:lnTo>
                      <a:lnTo>
                        <a:pt x="288" y="372"/>
                      </a:lnTo>
                      <a:lnTo>
                        <a:pt x="282" y="372"/>
                      </a:lnTo>
                      <a:lnTo>
                        <a:pt x="264" y="354"/>
                      </a:lnTo>
                      <a:lnTo>
                        <a:pt x="258" y="342"/>
                      </a:lnTo>
                      <a:lnTo>
                        <a:pt x="258" y="252"/>
                      </a:lnTo>
                      <a:lnTo>
                        <a:pt x="270" y="228"/>
                      </a:lnTo>
                      <a:lnTo>
                        <a:pt x="270" y="222"/>
                      </a:lnTo>
                      <a:lnTo>
                        <a:pt x="288" y="204"/>
                      </a:lnTo>
                      <a:lnTo>
                        <a:pt x="288" y="174"/>
                      </a:lnTo>
                      <a:lnTo>
                        <a:pt x="276" y="150"/>
                      </a:lnTo>
                      <a:lnTo>
                        <a:pt x="276" y="126"/>
                      </a:lnTo>
                      <a:lnTo>
                        <a:pt x="282" y="108"/>
                      </a:lnTo>
                      <a:lnTo>
                        <a:pt x="282" y="72"/>
                      </a:lnTo>
                      <a:lnTo>
                        <a:pt x="264" y="54"/>
                      </a:lnTo>
                      <a:lnTo>
                        <a:pt x="264" y="36"/>
                      </a:lnTo>
                      <a:lnTo>
                        <a:pt x="258" y="30"/>
                      </a:lnTo>
                      <a:lnTo>
                        <a:pt x="258" y="6"/>
                      </a:lnTo>
                      <a:lnTo>
                        <a:pt x="252" y="0"/>
                      </a:lnTo>
                      <a:lnTo>
                        <a:pt x="240" y="0"/>
                      </a:lnTo>
                      <a:lnTo>
                        <a:pt x="234" y="6"/>
                      </a:lnTo>
                      <a:lnTo>
                        <a:pt x="234" y="12"/>
                      </a:lnTo>
                      <a:lnTo>
                        <a:pt x="228" y="18"/>
                      </a:lnTo>
                      <a:lnTo>
                        <a:pt x="216" y="24"/>
                      </a:lnTo>
                      <a:lnTo>
                        <a:pt x="204" y="24"/>
                      </a:lnTo>
                      <a:lnTo>
                        <a:pt x="192" y="18"/>
                      </a:lnTo>
                      <a:lnTo>
                        <a:pt x="186" y="12"/>
                      </a:lnTo>
                      <a:lnTo>
                        <a:pt x="174" y="12"/>
                      </a:lnTo>
                      <a:lnTo>
                        <a:pt x="162" y="18"/>
                      </a:lnTo>
                      <a:lnTo>
                        <a:pt x="162" y="36"/>
                      </a:lnTo>
                      <a:lnTo>
                        <a:pt x="156" y="42"/>
                      </a:lnTo>
                      <a:lnTo>
                        <a:pt x="156" y="48"/>
                      </a:lnTo>
                      <a:lnTo>
                        <a:pt x="144" y="72"/>
                      </a:lnTo>
                      <a:lnTo>
                        <a:pt x="132" y="84"/>
                      </a:lnTo>
                      <a:lnTo>
                        <a:pt x="132" y="96"/>
                      </a:lnTo>
                      <a:lnTo>
                        <a:pt x="138" y="102"/>
                      </a:lnTo>
                      <a:lnTo>
                        <a:pt x="144" y="114"/>
                      </a:lnTo>
                      <a:lnTo>
                        <a:pt x="150" y="132"/>
                      </a:lnTo>
                      <a:lnTo>
                        <a:pt x="156" y="138"/>
                      </a:lnTo>
                      <a:lnTo>
                        <a:pt x="156" y="150"/>
                      </a:lnTo>
                      <a:lnTo>
                        <a:pt x="150" y="162"/>
                      </a:lnTo>
                      <a:lnTo>
                        <a:pt x="150" y="168"/>
                      </a:lnTo>
                      <a:lnTo>
                        <a:pt x="144" y="174"/>
                      </a:lnTo>
                      <a:lnTo>
                        <a:pt x="138" y="186"/>
                      </a:lnTo>
                      <a:lnTo>
                        <a:pt x="138" y="198"/>
                      </a:lnTo>
                      <a:lnTo>
                        <a:pt x="150" y="210"/>
                      </a:lnTo>
                      <a:lnTo>
                        <a:pt x="150" y="216"/>
                      </a:lnTo>
                      <a:lnTo>
                        <a:pt x="144" y="222"/>
                      </a:lnTo>
                      <a:lnTo>
                        <a:pt x="138" y="222"/>
                      </a:lnTo>
                      <a:lnTo>
                        <a:pt x="126" y="228"/>
                      </a:lnTo>
                      <a:lnTo>
                        <a:pt x="120" y="228"/>
                      </a:lnTo>
                      <a:lnTo>
                        <a:pt x="120" y="210"/>
                      </a:lnTo>
                      <a:lnTo>
                        <a:pt x="114" y="204"/>
                      </a:lnTo>
                      <a:lnTo>
                        <a:pt x="114" y="252"/>
                      </a:lnTo>
                      <a:lnTo>
                        <a:pt x="150" y="306"/>
                      </a:lnTo>
                      <a:lnTo>
                        <a:pt x="174" y="330"/>
                      </a:lnTo>
                      <a:lnTo>
                        <a:pt x="186" y="348"/>
                      </a:lnTo>
                      <a:lnTo>
                        <a:pt x="204" y="384"/>
                      </a:lnTo>
                      <a:lnTo>
                        <a:pt x="216" y="402"/>
                      </a:lnTo>
                      <a:lnTo>
                        <a:pt x="228" y="408"/>
                      </a:lnTo>
                      <a:lnTo>
                        <a:pt x="252" y="408"/>
                      </a:lnTo>
                      <a:lnTo>
                        <a:pt x="258" y="396"/>
                      </a:lnTo>
                      <a:lnTo>
                        <a:pt x="270" y="390"/>
                      </a:lnTo>
                      <a:lnTo>
                        <a:pt x="276" y="384"/>
                      </a:lnTo>
                      <a:lnTo>
                        <a:pt x="288" y="384"/>
                      </a:lnTo>
                      <a:lnTo>
                        <a:pt x="294" y="396"/>
                      </a:lnTo>
                      <a:lnTo>
                        <a:pt x="306" y="402"/>
                      </a:lnTo>
                      <a:lnTo>
                        <a:pt x="324" y="420"/>
                      </a:lnTo>
                      <a:lnTo>
                        <a:pt x="342" y="420"/>
                      </a:lnTo>
                      <a:lnTo>
                        <a:pt x="342" y="402"/>
                      </a:lnTo>
                      <a:lnTo>
                        <a:pt x="336" y="396"/>
                      </a:lnTo>
                      <a:lnTo>
                        <a:pt x="330" y="384"/>
                      </a:lnTo>
                      <a:close/>
                      <a:moveTo>
                        <a:pt x="258" y="432"/>
                      </a:moveTo>
                      <a:lnTo>
                        <a:pt x="246" y="426"/>
                      </a:lnTo>
                      <a:lnTo>
                        <a:pt x="204" y="426"/>
                      </a:lnTo>
                      <a:lnTo>
                        <a:pt x="234" y="468"/>
                      </a:lnTo>
                      <a:lnTo>
                        <a:pt x="258" y="534"/>
                      </a:lnTo>
                      <a:lnTo>
                        <a:pt x="270" y="528"/>
                      </a:lnTo>
                      <a:lnTo>
                        <a:pt x="276" y="516"/>
                      </a:lnTo>
                      <a:lnTo>
                        <a:pt x="282" y="510"/>
                      </a:lnTo>
                      <a:lnTo>
                        <a:pt x="282" y="486"/>
                      </a:lnTo>
                      <a:lnTo>
                        <a:pt x="276" y="480"/>
                      </a:lnTo>
                      <a:lnTo>
                        <a:pt x="270" y="468"/>
                      </a:lnTo>
                      <a:lnTo>
                        <a:pt x="270" y="450"/>
                      </a:lnTo>
                      <a:lnTo>
                        <a:pt x="264" y="438"/>
                      </a:lnTo>
                      <a:lnTo>
                        <a:pt x="258" y="432"/>
                      </a:lnTo>
                      <a:close/>
                      <a:moveTo>
                        <a:pt x="330" y="648"/>
                      </a:moveTo>
                      <a:lnTo>
                        <a:pt x="336" y="660"/>
                      </a:lnTo>
                      <a:lnTo>
                        <a:pt x="354" y="678"/>
                      </a:lnTo>
                      <a:lnTo>
                        <a:pt x="360" y="672"/>
                      </a:lnTo>
                      <a:lnTo>
                        <a:pt x="372" y="666"/>
                      </a:lnTo>
                      <a:lnTo>
                        <a:pt x="378" y="660"/>
                      </a:lnTo>
                      <a:lnTo>
                        <a:pt x="384" y="660"/>
                      </a:lnTo>
                      <a:lnTo>
                        <a:pt x="390" y="666"/>
                      </a:lnTo>
                      <a:lnTo>
                        <a:pt x="390" y="696"/>
                      </a:lnTo>
                      <a:lnTo>
                        <a:pt x="402" y="708"/>
                      </a:lnTo>
                      <a:lnTo>
                        <a:pt x="396" y="720"/>
                      </a:lnTo>
                      <a:lnTo>
                        <a:pt x="390" y="726"/>
                      </a:lnTo>
                      <a:lnTo>
                        <a:pt x="372" y="762"/>
                      </a:lnTo>
                      <a:lnTo>
                        <a:pt x="372" y="786"/>
                      </a:lnTo>
                      <a:lnTo>
                        <a:pt x="378" y="792"/>
                      </a:lnTo>
                      <a:lnTo>
                        <a:pt x="384" y="804"/>
                      </a:lnTo>
                      <a:lnTo>
                        <a:pt x="396" y="804"/>
                      </a:lnTo>
                      <a:lnTo>
                        <a:pt x="408" y="798"/>
                      </a:lnTo>
                      <a:lnTo>
                        <a:pt x="420" y="798"/>
                      </a:lnTo>
                      <a:lnTo>
                        <a:pt x="432" y="792"/>
                      </a:lnTo>
                      <a:lnTo>
                        <a:pt x="438" y="786"/>
                      </a:lnTo>
                      <a:lnTo>
                        <a:pt x="438" y="768"/>
                      </a:lnTo>
                      <a:lnTo>
                        <a:pt x="432" y="756"/>
                      </a:lnTo>
                      <a:lnTo>
                        <a:pt x="426" y="738"/>
                      </a:lnTo>
                      <a:lnTo>
                        <a:pt x="426" y="726"/>
                      </a:lnTo>
                      <a:lnTo>
                        <a:pt x="432" y="714"/>
                      </a:lnTo>
                      <a:lnTo>
                        <a:pt x="444" y="678"/>
                      </a:lnTo>
                      <a:lnTo>
                        <a:pt x="444" y="660"/>
                      </a:lnTo>
                      <a:lnTo>
                        <a:pt x="438" y="648"/>
                      </a:lnTo>
                      <a:lnTo>
                        <a:pt x="432" y="642"/>
                      </a:lnTo>
                      <a:lnTo>
                        <a:pt x="426" y="642"/>
                      </a:lnTo>
                      <a:lnTo>
                        <a:pt x="414" y="654"/>
                      </a:lnTo>
                      <a:lnTo>
                        <a:pt x="402" y="660"/>
                      </a:lnTo>
                      <a:lnTo>
                        <a:pt x="396" y="660"/>
                      </a:lnTo>
                      <a:lnTo>
                        <a:pt x="396" y="648"/>
                      </a:lnTo>
                      <a:lnTo>
                        <a:pt x="408" y="624"/>
                      </a:lnTo>
                      <a:lnTo>
                        <a:pt x="408" y="612"/>
                      </a:lnTo>
                      <a:lnTo>
                        <a:pt x="414" y="600"/>
                      </a:lnTo>
                      <a:lnTo>
                        <a:pt x="414" y="594"/>
                      </a:lnTo>
                      <a:lnTo>
                        <a:pt x="408" y="588"/>
                      </a:lnTo>
                      <a:lnTo>
                        <a:pt x="372" y="570"/>
                      </a:lnTo>
                      <a:lnTo>
                        <a:pt x="366" y="564"/>
                      </a:lnTo>
                      <a:lnTo>
                        <a:pt x="330" y="564"/>
                      </a:lnTo>
                      <a:lnTo>
                        <a:pt x="324" y="570"/>
                      </a:lnTo>
                      <a:lnTo>
                        <a:pt x="324" y="576"/>
                      </a:lnTo>
                      <a:lnTo>
                        <a:pt x="330" y="582"/>
                      </a:lnTo>
                      <a:lnTo>
                        <a:pt x="336" y="582"/>
                      </a:lnTo>
                      <a:lnTo>
                        <a:pt x="342" y="594"/>
                      </a:lnTo>
                      <a:lnTo>
                        <a:pt x="342" y="600"/>
                      </a:lnTo>
                      <a:lnTo>
                        <a:pt x="336" y="606"/>
                      </a:lnTo>
                      <a:lnTo>
                        <a:pt x="336" y="618"/>
                      </a:lnTo>
                      <a:lnTo>
                        <a:pt x="330" y="630"/>
                      </a:lnTo>
                      <a:lnTo>
                        <a:pt x="330" y="64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Pakistan" descr="© INSCALE GmbH, 15.06.2010"/>
                <p:cNvSpPr>
                  <a:spLocks/>
                </p:cNvSpPr>
                <p:nvPr/>
              </p:nvSpPr>
              <p:spPr bwMode="auto">
                <a:xfrm>
                  <a:off x="3726" y="1547"/>
                  <a:ext cx="269" cy="270"/>
                </a:xfrm>
                <a:custGeom>
                  <a:avLst/>
                  <a:gdLst>
                    <a:gd name="T0" fmla="*/ 2147483647 w 1050"/>
                    <a:gd name="T1" fmla="*/ 2147483647 h 1056"/>
                    <a:gd name="T2" fmla="*/ 2147483647 w 1050"/>
                    <a:gd name="T3" fmla="*/ 2147483647 h 1056"/>
                    <a:gd name="T4" fmla="*/ 2147483647 w 1050"/>
                    <a:gd name="T5" fmla="*/ 2147483647 h 1056"/>
                    <a:gd name="T6" fmla="*/ 2147483647 w 1050"/>
                    <a:gd name="T7" fmla="*/ 2147483647 h 1056"/>
                    <a:gd name="T8" fmla="*/ 2147483647 w 1050"/>
                    <a:gd name="T9" fmla="*/ 2147483647 h 1056"/>
                    <a:gd name="T10" fmla="*/ 2147483647 w 1050"/>
                    <a:gd name="T11" fmla="*/ 2147483647 h 1056"/>
                    <a:gd name="T12" fmla="*/ 2147483647 w 1050"/>
                    <a:gd name="T13" fmla="*/ 2147483647 h 1056"/>
                    <a:gd name="T14" fmla="*/ 2147483647 w 1050"/>
                    <a:gd name="T15" fmla="*/ 2147483647 h 1056"/>
                    <a:gd name="T16" fmla="*/ 2147483647 w 1050"/>
                    <a:gd name="T17" fmla="*/ 2147483647 h 1056"/>
                    <a:gd name="T18" fmla="*/ 2147483647 w 1050"/>
                    <a:gd name="T19" fmla="*/ 2147483647 h 1056"/>
                    <a:gd name="T20" fmla="*/ 2147483647 w 1050"/>
                    <a:gd name="T21" fmla="*/ 2147483647 h 1056"/>
                    <a:gd name="T22" fmla="*/ 2147483647 w 1050"/>
                    <a:gd name="T23" fmla="*/ 2147483647 h 1056"/>
                    <a:gd name="T24" fmla="*/ 2147483647 w 1050"/>
                    <a:gd name="T25" fmla="*/ 2147483647 h 1056"/>
                    <a:gd name="T26" fmla="*/ 2147483647 w 1050"/>
                    <a:gd name="T27" fmla="*/ 2147483647 h 1056"/>
                    <a:gd name="T28" fmla="*/ 2147483647 w 1050"/>
                    <a:gd name="T29" fmla="*/ 2147483647 h 1056"/>
                    <a:gd name="T30" fmla="*/ 2147483647 w 1050"/>
                    <a:gd name="T31" fmla="*/ 2147483647 h 1056"/>
                    <a:gd name="T32" fmla="*/ 2147483647 w 1050"/>
                    <a:gd name="T33" fmla="*/ 2147483647 h 1056"/>
                    <a:gd name="T34" fmla="*/ 2147483647 w 1050"/>
                    <a:gd name="T35" fmla="*/ 2147483647 h 1056"/>
                    <a:gd name="T36" fmla="*/ 2147483647 w 1050"/>
                    <a:gd name="T37" fmla="*/ 2147483647 h 1056"/>
                    <a:gd name="T38" fmla="*/ 2147483647 w 1050"/>
                    <a:gd name="T39" fmla="*/ 2147483647 h 1056"/>
                    <a:gd name="T40" fmla="*/ 2147483647 w 1050"/>
                    <a:gd name="T41" fmla="*/ 2147483647 h 1056"/>
                    <a:gd name="T42" fmla="*/ 2147483647 w 1050"/>
                    <a:gd name="T43" fmla="*/ 2147483647 h 1056"/>
                    <a:gd name="T44" fmla="*/ 0 w 1050"/>
                    <a:gd name="T45" fmla="*/ 2147483647 h 1056"/>
                    <a:gd name="T46" fmla="*/ 2147483647 w 1050"/>
                    <a:gd name="T47" fmla="*/ 2147483647 h 1056"/>
                    <a:gd name="T48" fmla="*/ 2147483647 w 1050"/>
                    <a:gd name="T49" fmla="*/ 2147483647 h 1056"/>
                    <a:gd name="T50" fmla="*/ 2147483647 w 1050"/>
                    <a:gd name="T51" fmla="*/ 2147483647 h 1056"/>
                    <a:gd name="T52" fmla="*/ 2147483647 w 1050"/>
                    <a:gd name="T53" fmla="*/ 2147483647 h 1056"/>
                    <a:gd name="T54" fmla="*/ 2147483647 w 1050"/>
                    <a:gd name="T55" fmla="*/ 2147483647 h 1056"/>
                    <a:gd name="T56" fmla="*/ 2147483647 w 1050"/>
                    <a:gd name="T57" fmla="*/ 2147483647 h 1056"/>
                    <a:gd name="T58" fmla="*/ 2147483647 w 1050"/>
                    <a:gd name="T59" fmla="*/ 2147483647 h 1056"/>
                    <a:gd name="T60" fmla="*/ 2147483647 w 1050"/>
                    <a:gd name="T61" fmla="*/ 2147483647 h 1056"/>
                    <a:gd name="T62" fmla="*/ 2147483647 w 1050"/>
                    <a:gd name="T63" fmla="*/ 2147483647 h 1056"/>
                    <a:gd name="T64" fmla="*/ 2147483647 w 1050"/>
                    <a:gd name="T65" fmla="*/ 2147483647 h 1056"/>
                    <a:gd name="T66" fmla="*/ 2147483647 w 1050"/>
                    <a:gd name="T67" fmla="*/ 2147483647 h 1056"/>
                    <a:gd name="T68" fmla="*/ 2147483647 w 1050"/>
                    <a:gd name="T69" fmla="*/ 2147483647 h 1056"/>
                    <a:gd name="T70" fmla="*/ 2147483647 w 1050"/>
                    <a:gd name="T71" fmla="*/ 2147483647 h 1056"/>
                    <a:gd name="T72" fmla="*/ 2147483647 w 1050"/>
                    <a:gd name="T73" fmla="*/ 2147483647 h 1056"/>
                    <a:gd name="T74" fmla="*/ 2147483647 w 1050"/>
                    <a:gd name="T75" fmla="*/ 2147483647 h 1056"/>
                    <a:gd name="T76" fmla="*/ 2147483647 w 1050"/>
                    <a:gd name="T77" fmla="*/ 2147483647 h 1056"/>
                    <a:gd name="T78" fmla="*/ 2147483647 w 1050"/>
                    <a:gd name="T79" fmla="*/ 2147483647 h 1056"/>
                    <a:gd name="T80" fmla="*/ 2147483647 w 1050"/>
                    <a:gd name="T81" fmla="*/ 2147483647 h 1056"/>
                    <a:gd name="T82" fmla="*/ 2147483647 w 1050"/>
                    <a:gd name="T83" fmla="*/ 2147483647 h 1056"/>
                    <a:gd name="T84" fmla="*/ 2147483647 w 1050"/>
                    <a:gd name="T85" fmla="*/ 2147483647 h 1056"/>
                    <a:gd name="T86" fmla="*/ 2147483647 w 1050"/>
                    <a:gd name="T87" fmla="*/ 2147483647 h 1056"/>
                    <a:gd name="T88" fmla="*/ 2147483647 w 1050"/>
                    <a:gd name="T89" fmla="*/ 2147483647 h 1056"/>
                    <a:gd name="T90" fmla="*/ 2147483647 w 1050"/>
                    <a:gd name="T91" fmla="*/ 2147483647 h 1056"/>
                    <a:gd name="T92" fmla="*/ 2147483647 w 1050"/>
                    <a:gd name="T93" fmla="*/ 2147483647 h 1056"/>
                    <a:gd name="T94" fmla="*/ 2147483647 w 1050"/>
                    <a:gd name="T95" fmla="*/ 2147483647 h 1056"/>
                    <a:gd name="T96" fmla="*/ 2147483647 w 1050"/>
                    <a:gd name="T97" fmla="*/ 2147483647 h 1056"/>
                    <a:gd name="T98" fmla="*/ 2147483647 w 1050"/>
                    <a:gd name="T99" fmla="*/ 2147483647 h 1056"/>
                    <a:gd name="T100" fmla="*/ 2147483647 w 1050"/>
                    <a:gd name="T101" fmla="*/ 2147483647 h 1056"/>
                    <a:gd name="T102" fmla="*/ 2147483647 w 1050"/>
                    <a:gd name="T103" fmla="*/ 2147483647 h 1056"/>
                    <a:gd name="T104" fmla="*/ 2147483647 w 1050"/>
                    <a:gd name="T105" fmla="*/ 2147483647 h 1056"/>
                    <a:gd name="T106" fmla="*/ 2147483647 w 1050"/>
                    <a:gd name="T107" fmla="*/ 2147483647 h 1056"/>
                    <a:gd name="T108" fmla="*/ 2147483647 w 1050"/>
                    <a:gd name="T109" fmla="*/ 2147483647 h 1056"/>
                    <a:gd name="T110" fmla="*/ 2147483647 w 1050"/>
                    <a:gd name="T111" fmla="*/ 2147483647 h 1056"/>
                    <a:gd name="T112" fmla="*/ 2147483647 w 1050"/>
                    <a:gd name="T113" fmla="*/ 2147483647 h 1056"/>
                    <a:gd name="T114" fmla="*/ 2147483647 w 1050"/>
                    <a:gd name="T115" fmla="*/ 2147483647 h 1056"/>
                    <a:gd name="T116" fmla="*/ 2147483647 w 1050"/>
                    <a:gd name="T117" fmla="*/ 2147483647 h 1056"/>
                    <a:gd name="T118" fmla="*/ 2147483647 w 1050"/>
                    <a:gd name="T119" fmla="*/ 2147483647 h 1056"/>
                    <a:gd name="T120" fmla="*/ 2147483647 w 1050"/>
                    <a:gd name="T121" fmla="*/ 2147483647 h 1056"/>
                    <a:gd name="T122" fmla="*/ 2147483647 w 1050"/>
                    <a:gd name="T123" fmla="*/ 2147483647 h 105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050"/>
                    <a:gd name="T187" fmla="*/ 0 h 1056"/>
                    <a:gd name="T188" fmla="*/ 1050 w 1050"/>
                    <a:gd name="T189" fmla="*/ 1056 h 105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050" h="1056">
                      <a:moveTo>
                        <a:pt x="1008" y="120"/>
                      </a:moveTo>
                      <a:lnTo>
                        <a:pt x="996" y="120"/>
                      </a:lnTo>
                      <a:lnTo>
                        <a:pt x="984" y="114"/>
                      </a:lnTo>
                      <a:lnTo>
                        <a:pt x="978" y="102"/>
                      </a:lnTo>
                      <a:lnTo>
                        <a:pt x="972" y="96"/>
                      </a:lnTo>
                      <a:lnTo>
                        <a:pt x="972" y="90"/>
                      </a:lnTo>
                      <a:lnTo>
                        <a:pt x="960" y="96"/>
                      </a:lnTo>
                      <a:lnTo>
                        <a:pt x="924" y="84"/>
                      </a:lnTo>
                      <a:lnTo>
                        <a:pt x="924" y="60"/>
                      </a:lnTo>
                      <a:lnTo>
                        <a:pt x="912" y="36"/>
                      </a:lnTo>
                      <a:lnTo>
                        <a:pt x="900" y="24"/>
                      </a:lnTo>
                      <a:lnTo>
                        <a:pt x="888" y="18"/>
                      </a:lnTo>
                      <a:lnTo>
                        <a:pt x="876" y="18"/>
                      </a:lnTo>
                      <a:lnTo>
                        <a:pt x="870" y="6"/>
                      </a:lnTo>
                      <a:lnTo>
                        <a:pt x="822" y="6"/>
                      </a:lnTo>
                      <a:lnTo>
                        <a:pt x="810" y="0"/>
                      </a:lnTo>
                      <a:lnTo>
                        <a:pt x="804" y="6"/>
                      </a:lnTo>
                      <a:lnTo>
                        <a:pt x="792" y="6"/>
                      </a:lnTo>
                      <a:lnTo>
                        <a:pt x="786" y="12"/>
                      </a:lnTo>
                      <a:lnTo>
                        <a:pt x="774" y="12"/>
                      </a:lnTo>
                      <a:lnTo>
                        <a:pt x="762" y="6"/>
                      </a:lnTo>
                      <a:lnTo>
                        <a:pt x="738" y="6"/>
                      </a:lnTo>
                      <a:lnTo>
                        <a:pt x="732" y="12"/>
                      </a:lnTo>
                      <a:lnTo>
                        <a:pt x="690" y="12"/>
                      </a:lnTo>
                      <a:lnTo>
                        <a:pt x="684" y="18"/>
                      </a:lnTo>
                      <a:lnTo>
                        <a:pt x="678" y="18"/>
                      </a:lnTo>
                      <a:lnTo>
                        <a:pt x="654" y="30"/>
                      </a:lnTo>
                      <a:lnTo>
                        <a:pt x="648" y="36"/>
                      </a:lnTo>
                      <a:lnTo>
                        <a:pt x="624" y="48"/>
                      </a:lnTo>
                      <a:lnTo>
                        <a:pt x="618" y="54"/>
                      </a:lnTo>
                      <a:lnTo>
                        <a:pt x="612" y="66"/>
                      </a:lnTo>
                      <a:lnTo>
                        <a:pt x="606" y="72"/>
                      </a:lnTo>
                      <a:lnTo>
                        <a:pt x="606" y="78"/>
                      </a:lnTo>
                      <a:lnTo>
                        <a:pt x="636" y="108"/>
                      </a:lnTo>
                      <a:lnTo>
                        <a:pt x="636" y="138"/>
                      </a:lnTo>
                      <a:lnTo>
                        <a:pt x="642" y="144"/>
                      </a:lnTo>
                      <a:lnTo>
                        <a:pt x="648" y="156"/>
                      </a:lnTo>
                      <a:lnTo>
                        <a:pt x="648" y="162"/>
                      </a:lnTo>
                      <a:lnTo>
                        <a:pt x="624" y="186"/>
                      </a:lnTo>
                      <a:lnTo>
                        <a:pt x="618" y="198"/>
                      </a:lnTo>
                      <a:lnTo>
                        <a:pt x="618" y="210"/>
                      </a:lnTo>
                      <a:lnTo>
                        <a:pt x="624" y="216"/>
                      </a:lnTo>
                      <a:lnTo>
                        <a:pt x="624" y="246"/>
                      </a:lnTo>
                      <a:lnTo>
                        <a:pt x="606" y="246"/>
                      </a:lnTo>
                      <a:lnTo>
                        <a:pt x="600" y="252"/>
                      </a:lnTo>
                      <a:lnTo>
                        <a:pt x="594" y="252"/>
                      </a:lnTo>
                      <a:lnTo>
                        <a:pt x="576" y="246"/>
                      </a:lnTo>
                      <a:lnTo>
                        <a:pt x="570" y="240"/>
                      </a:lnTo>
                      <a:lnTo>
                        <a:pt x="552" y="240"/>
                      </a:lnTo>
                      <a:lnTo>
                        <a:pt x="552" y="252"/>
                      </a:lnTo>
                      <a:lnTo>
                        <a:pt x="564" y="264"/>
                      </a:lnTo>
                      <a:lnTo>
                        <a:pt x="576" y="270"/>
                      </a:lnTo>
                      <a:lnTo>
                        <a:pt x="576" y="276"/>
                      </a:lnTo>
                      <a:lnTo>
                        <a:pt x="582" y="282"/>
                      </a:lnTo>
                      <a:lnTo>
                        <a:pt x="582" y="288"/>
                      </a:lnTo>
                      <a:lnTo>
                        <a:pt x="594" y="294"/>
                      </a:lnTo>
                      <a:lnTo>
                        <a:pt x="600" y="294"/>
                      </a:lnTo>
                      <a:lnTo>
                        <a:pt x="570" y="312"/>
                      </a:lnTo>
                      <a:lnTo>
                        <a:pt x="552" y="312"/>
                      </a:lnTo>
                      <a:lnTo>
                        <a:pt x="546" y="318"/>
                      </a:lnTo>
                      <a:lnTo>
                        <a:pt x="546" y="354"/>
                      </a:lnTo>
                      <a:lnTo>
                        <a:pt x="540" y="354"/>
                      </a:lnTo>
                      <a:lnTo>
                        <a:pt x="534" y="360"/>
                      </a:lnTo>
                      <a:lnTo>
                        <a:pt x="534" y="378"/>
                      </a:lnTo>
                      <a:lnTo>
                        <a:pt x="540" y="390"/>
                      </a:lnTo>
                      <a:lnTo>
                        <a:pt x="540" y="402"/>
                      </a:lnTo>
                      <a:lnTo>
                        <a:pt x="546" y="408"/>
                      </a:lnTo>
                      <a:lnTo>
                        <a:pt x="546" y="414"/>
                      </a:lnTo>
                      <a:lnTo>
                        <a:pt x="540" y="420"/>
                      </a:lnTo>
                      <a:lnTo>
                        <a:pt x="534" y="432"/>
                      </a:lnTo>
                      <a:lnTo>
                        <a:pt x="522" y="438"/>
                      </a:lnTo>
                      <a:lnTo>
                        <a:pt x="510" y="438"/>
                      </a:lnTo>
                      <a:lnTo>
                        <a:pt x="504" y="432"/>
                      </a:lnTo>
                      <a:lnTo>
                        <a:pt x="504" y="420"/>
                      </a:lnTo>
                      <a:lnTo>
                        <a:pt x="474" y="420"/>
                      </a:lnTo>
                      <a:lnTo>
                        <a:pt x="462" y="426"/>
                      </a:lnTo>
                      <a:lnTo>
                        <a:pt x="456" y="432"/>
                      </a:lnTo>
                      <a:lnTo>
                        <a:pt x="444" y="438"/>
                      </a:lnTo>
                      <a:lnTo>
                        <a:pt x="438" y="438"/>
                      </a:lnTo>
                      <a:lnTo>
                        <a:pt x="432" y="444"/>
                      </a:lnTo>
                      <a:lnTo>
                        <a:pt x="432" y="450"/>
                      </a:lnTo>
                      <a:lnTo>
                        <a:pt x="438" y="450"/>
                      </a:lnTo>
                      <a:lnTo>
                        <a:pt x="444" y="456"/>
                      </a:lnTo>
                      <a:lnTo>
                        <a:pt x="444" y="462"/>
                      </a:lnTo>
                      <a:lnTo>
                        <a:pt x="438" y="468"/>
                      </a:lnTo>
                      <a:lnTo>
                        <a:pt x="396" y="468"/>
                      </a:lnTo>
                      <a:lnTo>
                        <a:pt x="396" y="456"/>
                      </a:lnTo>
                      <a:lnTo>
                        <a:pt x="378" y="456"/>
                      </a:lnTo>
                      <a:lnTo>
                        <a:pt x="372" y="468"/>
                      </a:lnTo>
                      <a:lnTo>
                        <a:pt x="360" y="474"/>
                      </a:lnTo>
                      <a:lnTo>
                        <a:pt x="354" y="486"/>
                      </a:lnTo>
                      <a:lnTo>
                        <a:pt x="354" y="504"/>
                      </a:lnTo>
                      <a:lnTo>
                        <a:pt x="360" y="516"/>
                      </a:lnTo>
                      <a:lnTo>
                        <a:pt x="360" y="534"/>
                      </a:lnTo>
                      <a:lnTo>
                        <a:pt x="366" y="540"/>
                      </a:lnTo>
                      <a:lnTo>
                        <a:pt x="366" y="570"/>
                      </a:lnTo>
                      <a:lnTo>
                        <a:pt x="360" y="576"/>
                      </a:lnTo>
                      <a:lnTo>
                        <a:pt x="354" y="576"/>
                      </a:lnTo>
                      <a:lnTo>
                        <a:pt x="306" y="600"/>
                      </a:lnTo>
                      <a:lnTo>
                        <a:pt x="276" y="600"/>
                      </a:lnTo>
                      <a:lnTo>
                        <a:pt x="258" y="606"/>
                      </a:lnTo>
                      <a:lnTo>
                        <a:pt x="234" y="606"/>
                      </a:lnTo>
                      <a:lnTo>
                        <a:pt x="228" y="612"/>
                      </a:lnTo>
                      <a:lnTo>
                        <a:pt x="204" y="612"/>
                      </a:lnTo>
                      <a:lnTo>
                        <a:pt x="204" y="606"/>
                      </a:lnTo>
                      <a:lnTo>
                        <a:pt x="150" y="606"/>
                      </a:lnTo>
                      <a:lnTo>
                        <a:pt x="144" y="612"/>
                      </a:lnTo>
                      <a:lnTo>
                        <a:pt x="138" y="612"/>
                      </a:lnTo>
                      <a:lnTo>
                        <a:pt x="120" y="618"/>
                      </a:lnTo>
                      <a:lnTo>
                        <a:pt x="102" y="618"/>
                      </a:lnTo>
                      <a:lnTo>
                        <a:pt x="78" y="606"/>
                      </a:lnTo>
                      <a:lnTo>
                        <a:pt x="60" y="600"/>
                      </a:lnTo>
                      <a:lnTo>
                        <a:pt x="42" y="588"/>
                      </a:lnTo>
                      <a:lnTo>
                        <a:pt x="30" y="582"/>
                      </a:lnTo>
                      <a:lnTo>
                        <a:pt x="0" y="582"/>
                      </a:lnTo>
                      <a:lnTo>
                        <a:pt x="24" y="606"/>
                      </a:lnTo>
                      <a:lnTo>
                        <a:pt x="30" y="618"/>
                      </a:lnTo>
                      <a:lnTo>
                        <a:pt x="36" y="624"/>
                      </a:lnTo>
                      <a:lnTo>
                        <a:pt x="48" y="642"/>
                      </a:lnTo>
                      <a:lnTo>
                        <a:pt x="60" y="654"/>
                      </a:lnTo>
                      <a:lnTo>
                        <a:pt x="66" y="672"/>
                      </a:lnTo>
                      <a:lnTo>
                        <a:pt x="78" y="690"/>
                      </a:lnTo>
                      <a:lnTo>
                        <a:pt x="84" y="696"/>
                      </a:lnTo>
                      <a:lnTo>
                        <a:pt x="102" y="696"/>
                      </a:lnTo>
                      <a:lnTo>
                        <a:pt x="114" y="690"/>
                      </a:lnTo>
                      <a:lnTo>
                        <a:pt x="126" y="708"/>
                      </a:lnTo>
                      <a:lnTo>
                        <a:pt x="150" y="708"/>
                      </a:lnTo>
                      <a:lnTo>
                        <a:pt x="144" y="738"/>
                      </a:lnTo>
                      <a:lnTo>
                        <a:pt x="150" y="738"/>
                      </a:lnTo>
                      <a:lnTo>
                        <a:pt x="150" y="762"/>
                      </a:lnTo>
                      <a:lnTo>
                        <a:pt x="156" y="774"/>
                      </a:lnTo>
                      <a:lnTo>
                        <a:pt x="156" y="786"/>
                      </a:lnTo>
                      <a:lnTo>
                        <a:pt x="174" y="786"/>
                      </a:lnTo>
                      <a:lnTo>
                        <a:pt x="180" y="792"/>
                      </a:lnTo>
                      <a:lnTo>
                        <a:pt x="186" y="804"/>
                      </a:lnTo>
                      <a:lnTo>
                        <a:pt x="192" y="822"/>
                      </a:lnTo>
                      <a:lnTo>
                        <a:pt x="192" y="834"/>
                      </a:lnTo>
                      <a:lnTo>
                        <a:pt x="186" y="840"/>
                      </a:lnTo>
                      <a:lnTo>
                        <a:pt x="180" y="840"/>
                      </a:lnTo>
                      <a:lnTo>
                        <a:pt x="180" y="834"/>
                      </a:lnTo>
                      <a:lnTo>
                        <a:pt x="150" y="834"/>
                      </a:lnTo>
                      <a:lnTo>
                        <a:pt x="138" y="840"/>
                      </a:lnTo>
                      <a:lnTo>
                        <a:pt x="132" y="846"/>
                      </a:lnTo>
                      <a:lnTo>
                        <a:pt x="132" y="852"/>
                      </a:lnTo>
                      <a:lnTo>
                        <a:pt x="126" y="852"/>
                      </a:lnTo>
                      <a:lnTo>
                        <a:pt x="126" y="858"/>
                      </a:lnTo>
                      <a:lnTo>
                        <a:pt x="120" y="864"/>
                      </a:lnTo>
                      <a:lnTo>
                        <a:pt x="108" y="864"/>
                      </a:lnTo>
                      <a:lnTo>
                        <a:pt x="102" y="882"/>
                      </a:lnTo>
                      <a:lnTo>
                        <a:pt x="96" y="888"/>
                      </a:lnTo>
                      <a:lnTo>
                        <a:pt x="96" y="894"/>
                      </a:lnTo>
                      <a:lnTo>
                        <a:pt x="84" y="906"/>
                      </a:lnTo>
                      <a:lnTo>
                        <a:pt x="84" y="936"/>
                      </a:lnTo>
                      <a:lnTo>
                        <a:pt x="90" y="948"/>
                      </a:lnTo>
                      <a:lnTo>
                        <a:pt x="90" y="954"/>
                      </a:lnTo>
                      <a:lnTo>
                        <a:pt x="96" y="948"/>
                      </a:lnTo>
                      <a:lnTo>
                        <a:pt x="108" y="948"/>
                      </a:lnTo>
                      <a:lnTo>
                        <a:pt x="114" y="942"/>
                      </a:lnTo>
                      <a:lnTo>
                        <a:pt x="120" y="942"/>
                      </a:lnTo>
                      <a:lnTo>
                        <a:pt x="126" y="948"/>
                      </a:lnTo>
                      <a:lnTo>
                        <a:pt x="138" y="948"/>
                      </a:lnTo>
                      <a:lnTo>
                        <a:pt x="150" y="954"/>
                      </a:lnTo>
                      <a:lnTo>
                        <a:pt x="174" y="954"/>
                      </a:lnTo>
                      <a:lnTo>
                        <a:pt x="210" y="936"/>
                      </a:lnTo>
                      <a:lnTo>
                        <a:pt x="216" y="930"/>
                      </a:lnTo>
                      <a:lnTo>
                        <a:pt x="222" y="930"/>
                      </a:lnTo>
                      <a:lnTo>
                        <a:pt x="234" y="936"/>
                      </a:lnTo>
                      <a:lnTo>
                        <a:pt x="276" y="936"/>
                      </a:lnTo>
                      <a:lnTo>
                        <a:pt x="288" y="930"/>
                      </a:lnTo>
                      <a:lnTo>
                        <a:pt x="300" y="930"/>
                      </a:lnTo>
                      <a:lnTo>
                        <a:pt x="306" y="924"/>
                      </a:lnTo>
                      <a:lnTo>
                        <a:pt x="312" y="924"/>
                      </a:lnTo>
                      <a:lnTo>
                        <a:pt x="348" y="930"/>
                      </a:lnTo>
                      <a:lnTo>
                        <a:pt x="354" y="924"/>
                      </a:lnTo>
                      <a:lnTo>
                        <a:pt x="366" y="918"/>
                      </a:lnTo>
                      <a:lnTo>
                        <a:pt x="372" y="912"/>
                      </a:lnTo>
                      <a:lnTo>
                        <a:pt x="384" y="912"/>
                      </a:lnTo>
                      <a:lnTo>
                        <a:pt x="396" y="918"/>
                      </a:lnTo>
                      <a:lnTo>
                        <a:pt x="408" y="930"/>
                      </a:lnTo>
                      <a:lnTo>
                        <a:pt x="432" y="978"/>
                      </a:lnTo>
                      <a:lnTo>
                        <a:pt x="444" y="984"/>
                      </a:lnTo>
                      <a:lnTo>
                        <a:pt x="450" y="990"/>
                      </a:lnTo>
                      <a:lnTo>
                        <a:pt x="468" y="996"/>
                      </a:lnTo>
                      <a:lnTo>
                        <a:pt x="486" y="996"/>
                      </a:lnTo>
                      <a:lnTo>
                        <a:pt x="522" y="1008"/>
                      </a:lnTo>
                      <a:lnTo>
                        <a:pt x="540" y="1044"/>
                      </a:lnTo>
                      <a:lnTo>
                        <a:pt x="552" y="1056"/>
                      </a:lnTo>
                      <a:lnTo>
                        <a:pt x="570" y="1056"/>
                      </a:lnTo>
                      <a:lnTo>
                        <a:pt x="588" y="1050"/>
                      </a:lnTo>
                      <a:lnTo>
                        <a:pt x="582" y="1044"/>
                      </a:lnTo>
                      <a:lnTo>
                        <a:pt x="582" y="1032"/>
                      </a:lnTo>
                      <a:lnTo>
                        <a:pt x="594" y="1020"/>
                      </a:lnTo>
                      <a:lnTo>
                        <a:pt x="606" y="1020"/>
                      </a:lnTo>
                      <a:lnTo>
                        <a:pt x="618" y="1026"/>
                      </a:lnTo>
                      <a:lnTo>
                        <a:pt x="624" y="1032"/>
                      </a:lnTo>
                      <a:lnTo>
                        <a:pt x="648" y="1020"/>
                      </a:lnTo>
                      <a:lnTo>
                        <a:pt x="648" y="1026"/>
                      </a:lnTo>
                      <a:lnTo>
                        <a:pt x="654" y="1032"/>
                      </a:lnTo>
                      <a:lnTo>
                        <a:pt x="678" y="1032"/>
                      </a:lnTo>
                      <a:lnTo>
                        <a:pt x="690" y="1020"/>
                      </a:lnTo>
                      <a:lnTo>
                        <a:pt x="702" y="1014"/>
                      </a:lnTo>
                      <a:lnTo>
                        <a:pt x="708" y="1014"/>
                      </a:lnTo>
                      <a:lnTo>
                        <a:pt x="708" y="1026"/>
                      </a:lnTo>
                      <a:lnTo>
                        <a:pt x="714" y="1032"/>
                      </a:lnTo>
                      <a:lnTo>
                        <a:pt x="732" y="1032"/>
                      </a:lnTo>
                      <a:lnTo>
                        <a:pt x="738" y="1026"/>
                      </a:lnTo>
                      <a:lnTo>
                        <a:pt x="750" y="1020"/>
                      </a:lnTo>
                      <a:lnTo>
                        <a:pt x="750" y="996"/>
                      </a:lnTo>
                      <a:lnTo>
                        <a:pt x="744" y="990"/>
                      </a:lnTo>
                      <a:lnTo>
                        <a:pt x="738" y="978"/>
                      </a:lnTo>
                      <a:lnTo>
                        <a:pt x="714" y="936"/>
                      </a:lnTo>
                      <a:lnTo>
                        <a:pt x="714" y="912"/>
                      </a:lnTo>
                      <a:lnTo>
                        <a:pt x="690" y="912"/>
                      </a:lnTo>
                      <a:lnTo>
                        <a:pt x="678" y="900"/>
                      </a:lnTo>
                      <a:lnTo>
                        <a:pt x="672" y="888"/>
                      </a:lnTo>
                      <a:lnTo>
                        <a:pt x="666" y="882"/>
                      </a:lnTo>
                      <a:lnTo>
                        <a:pt x="672" y="852"/>
                      </a:lnTo>
                      <a:lnTo>
                        <a:pt x="672" y="834"/>
                      </a:lnTo>
                      <a:lnTo>
                        <a:pt x="642" y="840"/>
                      </a:lnTo>
                      <a:lnTo>
                        <a:pt x="636" y="840"/>
                      </a:lnTo>
                      <a:lnTo>
                        <a:pt x="624" y="834"/>
                      </a:lnTo>
                      <a:lnTo>
                        <a:pt x="618" y="828"/>
                      </a:lnTo>
                      <a:lnTo>
                        <a:pt x="618" y="804"/>
                      </a:lnTo>
                      <a:lnTo>
                        <a:pt x="624" y="792"/>
                      </a:lnTo>
                      <a:lnTo>
                        <a:pt x="636" y="780"/>
                      </a:lnTo>
                      <a:lnTo>
                        <a:pt x="642" y="768"/>
                      </a:lnTo>
                      <a:lnTo>
                        <a:pt x="648" y="762"/>
                      </a:lnTo>
                      <a:lnTo>
                        <a:pt x="654" y="750"/>
                      </a:lnTo>
                      <a:lnTo>
                        <a:pt x="654" y="744"/>
                      </a:lnTo>
                      <a:lnTo>
                        <a:pt x="666" y="732"/>
                      </a:lnTo>
                      <a:lnTo>
                        <a:pt x="678" y="726"/>
                      </a:lnTo>
                      <a:lnTo>
                        <a:pt x="684" y="726"/>
                      </a:lnTo>
                      <a:lnTo>
                        <a:pt x="690" y="732"/>
                      </a:lnTo>
                      <a:lnTo>
                        <a:pt x="690" y="744"/>
                      </a:lnTo>
                      <a:lnTo>
                        <a:pt x="696" y="750"/>
                      </a:lnTo>
                      <a:lnTo>
                        <a:pt x="702" y="750"/>
                      </a:lnTo>
                      <a:lnTo>
                        <a:pt x="726" y="738"/>
                      </a:lnTo>
                      <a:lnTo>
                        <a:pt x="732" y="732"/>
                      </a:lnTo>
                      <a:lnTo>
                        <a:pt x="738" y="738"/>
                      </a:lnTo>
                      <a:lnTo>
                        <a:pt x="756" y="738"/>
                      </a:lnTo>
                      <a:lnTo>
                        <a:pt x="762" y="732"/>
                      </a:lnTo>
                      <a:lnTo>
                        <a:pt x="768" y="720"/>
                      </a:lnTo>
                      <a:lnTo>
                        <a:pt x="774" y="714"/>
                      </a:lnTo>
                      <a:lnTo>
                        <a:pt x="774" y="708"/>
                      </a:lnTo>
                      <a:lnTo>
                        <a:pt x="792" y="696"/>
                      </a:lnTo>
                      <a:lnTo>
                        <a:pt x="792" y="678"/>
                      </a:lnTo>
                      <a:lnTo>
                        <a:pt x="798" y="672"/>
                      </a:lnTo>
                      <a:lnTo>
                        <a:pt x="798" y="666"/>
                      </a:lnTo>
                      <a:lnTo>
                        <a:pt x="804" y="660"/>
                      </a:lnTo>
                      <a:lnTo>
                        <a:pt x="828" y="648"/>
                      </a:lnTo>
                      <a:lnTo>
                        <a:pt x="840" y="636"/>
                      </a:lnTo>
                      <a:lnTo>
                        <a:pt x="846" y="618"/>
                      </a:lnTo>
                      <a:lnTo>
                        <a:pt x="846" y="606"/>
                      </a:lnTo>
                      <a:lnTo>
                        <a:pt x="852" y="588"/>
                      </a:lnTo>
                      <a:lnTo>
                        <a:pt x="852" y="576"/>
                      </a:lnTo>
                      <a:lnTo>
                        <a:pt x="858" y="570"/>
                      </a:lnTo>
                      <a:lnTo>
                        <a:pt x="870" y="564"/>
                      </a:lnTo>
                      <a:lnTo>
                        <a:pt x="876" y="558"/>
                      </a:lnTo>
                      <a:lnTo>
                        <a:pt x="888" y="558"/>
                      </a:lnTo>
                      <a:lnTo>
                        <a:pt x="870" y="534"/>
                      </a:lnTo>
                      <a:lnTo>
                        <a:pt x="894" y="498"/>
                      </a:lnTo>
                      <a:lnTo>
                        <a:pt x="924" y="480"/>
                      </a:lnTo>
                      <a:lnTo>
                        <a:pt x="924" y="474"/>
                      </a:lnTo>
                      <a:lnTo>
                        <a:pt x="912" y="462"/>
                      </a:lnTo>
                      <a:lnTo>
                        <a:pt x="906" y="450"/>
                      </a:lnTo>
                      <a:lnTo>
                        <a:pt x="906" y="414"/>
                      </a:lnTo>
                      <a:lnTo>
                        <a:pt x="912" y="408"/>
                      </a:lnTo>
                      <a:lnTo>
                        <a:pt x="924" y="408"/>
                      </a:lnTo>
                      <a:lnTo>
                        <a:pt x="948" y="396"/>
                      </a:lnTo>
                      <a:lnTo>
                        <a:pt x="954" y="390"/>
                      </a:lnTo>
                      <a:lnTo>
                        <a:pt x="954" y="384"/>
                      </a:lnTo>
                      <a:lnTo>
                        <a:pt x="948" y="378"/>
                      </a:lnTo>
                      <a:lnTo>
                        <a:pt x="936" y="372"/>
                      </a:lnTo>
                      <a:lnTo>
                        <a:pt x="900" y="372"/>
                      </a:lnTo>
                      <a:lnTo>
                        <a:pt x="894" y="336"/>
                      </a:lnTo>
                      <a:lnTo>
                        <a:pt x="876" y="336"/>
                      </a:lnTo>
                      <a:lnTo>
                        <a:pt x="864" y="318"/>
                      </a:lnTo>
                      <a:lnTo>
                        <a:pt x="846" y="318"/>
                      </a:lnTo>
                      <a:lnTo>
                        <a:pt x="846" y="306"/>
                      </a:lnTo>
                      <a:lnTo>
                        <a:pt x="852" y="294"/>
                      </a:lnTo>
                      <a:lnTo>
                        <a:pt x="852" y="288"/>
                      </a:lnTo>
                      <a:lnTo>
                        <a:pt x="846" y="288"/>
                      </a:lnTo>
                      <a:lnTo>
                        <a:pt x="834" y="276"/>
                      </a:lnTo>
                      <a:lnTo>
                        <a:pt x="834" y="270"/>
                      </a:lnTo>
                      <a:lnTo>
                        <a:pt x="840" y="264"/>
                      </a:lnTo>
                      <a:lnTo>
                        <a:pt x="846" y="252"/>
                      </a:lnTo>
                      <a:lnTo>
                        <a:pt x="852" y="246"/>
                      </a:lnTo>
                      <a:lnTo>
                        <a:pt x="822" y="240"/>
                      </a:lnTo>
                      <a:lnTo>
                        <a:pt x="828" y="228"/>
                      </a:lnTo>
                      <a:lnTo>
                        <a:pt x="804" y="210"/>
                      </a:lnTo>
                      <a:lnTo>
                        <a:pt x="804" y="204"/>
                      </a:lnTo>
                      <a:lnTo>
                        <a:pt x="810" y="192"/>
                      </a:lnTo>
                      <a:lnTo>
                        <a:pt x="834" y="180"/>
                      </a:lnTo>
                      <a:lnTo>
                        <a:pt x="876" y="180"/>
                      </a:lnTo>
                      <a:lnTo>
                        <a:pt x="894" y="186"/>
                      </a:lnTo>
                      <a:lnTo>
                        <a:pt x="912" y="186"/>
                      </a:lnTo>
                      <a:lnTo>
                        <a:pt x="918" y="192"/>
                      </a:lnTo>
                      <a:lnTo>
                        <a:pt x="918" y="204"/>
                      </a:lnTo>
                      <a:lnTo>
                        <a:pt x="930" y="204"/>
                      </a:lnTo>
                      <a:lnTo>
                        <a:pt x="942" y="198"/>
                      </a:lnTo>
                      <a:lnTo>
                        <a:pt x="948" y="192"/>
                      </a:lnTo>
                      <a:lnTo>
                        <a:pt x="960" y="186"/>
                      </a:lnTo>
                      <a:lnTo>
                        <a:pt x="966" y="180"/>
                      </a:lnTo>
                      <a:lnTo>
                        <a:pt x="972" y="186"/>
                      </a:lnTo>
                      <a:lnTo>
                        <a:pt x="978" y="180"/>
                      </a:lnTo>
                      <a:lnTo>
                        <a:pt x="1002" y="180"/>
                      </a:lnTo>
                      <a:lnTo>
                        <a:pt x="1002" y="162"/>
                      </a:lnTo>
                      <a:lnTo>
                        <a:pt x="1026" y="156"/>
                      </a:lnTo>
                      <a:lnTo>
                        <a:pt x="1050" y="120"/>
                      </a:lnTo>
                      <a:lnTo>
                        <a:pt x="1008" y="12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Parcel Islands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4656" y="1954"/>
                  <a:ext cx="24" cy="16"/>
                </a:xfrm>
                <a:custGeom>
                  <a:avLst/>
                  <a:gdLst>
                    <a:gd name="T0" fmla="*/ 2147483647 w 96"/>
                    <a:gd name="T1" fmla="*/ 2147483647 h 66"/>
                    <a:gd name="T2" fmla="*/ 2147483647 w 96"/>
                    <a:gd name="T3" fmla="*/ 2147483647 h 66"/>
                    <a:gd name="T4" fmla="*/ 0 w 96"/>
                    <a:gd name="T5" fmla="*/ 2147483647 h 66"/>
                    <a:gd name="T6" fmla="*/ 0 w 96"/>
                    <a:gd name="T7" fmla="*/ 2147483647 h 66"/>
                    <a:gd name="T8" fmla="*/ 2147483647 w 96"/>
                    <a:gd name="T9" fmla="*/ 2147483647 h 66"/>
                    <a:gd name="T10" fmla="*/ 2147483647 w 96"/>
                    <a:gd name="T11" fmla="*/ 2147483647 h 66"/>
                    <a:gd name="T12" fmla="*/ 2147483647 w 96"/>
                    <a:gd name="T13" fmla="*/ 2147483647 h 66"/>
                    <a:gd name="T14" fmla="*/ 2147483647 w 96"/>
                    <a:gd name="T15" fmla="*/ 2147483647 h 66"/>
                    <a:gd name="T16" fmla="*/ 2147483647 w 96"/>
                    <a:gd name="T17" fmla="*/ 2147483647 h 66"/>
                    <a:gd name="T18" fmla="*/ 2147483647 w 96"/>
                    <a:gd name="T19" fmla="*/ 0 h 66"/>
                    <a:gd name="T20" fmla="*/ 2147483647 w 96"/>
                    <a:gd name="T21" fmla="*/ 2147483647 h 66"/>
                    <a:gd name="T22" fmla="*/ 2147483647 w 96"/>
                    <a:gd name="T23" fmla="*/ 2147483647 h 66"/>
                    <a:gd name="T24" fmla="*/ 2147483647 w 96"/>
                    <a:gd name="T25" fmla="*/ 2147483647 h 66"/>
                    <a:gd name="T26" fmla="*/ 2147483647 w 96"/>
                    <a:gd name="T27" fmla="*/ 2147483647 h 66"/>
                    <a:gd name="T28" fmla="*/ 2147483647 w 96"/>
                    <a:gd name="T29" fmla="*/ 0 h 66"/>
                    <a:gd name="T30" fmla="*/ 2147483647 w 96"/>
                    <a:gd name="T31" fmla="*/ 0 h 66"/>
                    <a:gd name="T32" fmla="*/ 2147483647 w 96"/>
                    <a:gd name="T33" fmla="*/ 2147483647 h 66"/>
                    <a:gd name="T34" fmla="*/ 2147483647 w 96"/>
                    <a:gd name="T35" fmla="*/ 2147483647 h 66"/>
                    <a:gd name="T36" fmla="*/ 2147483647 w 96"/>
                    <a:gd name="T37" fmla="*/ 2147483647 h 66"/>
                    <a:gd name="T38" fmla="*/ 2147483647 w 96"/>
                    <a:gd name="T39" fmla="*/ 2147483647 h 66"/>
                    <a:gd name="T40" fmla="*/ 2147483647 w 96"/>
                    <a:gd name="T41" fmla="*/ 2147483647 h 66"/>
                    <a:gd name="T42" fmla="*/ 2147483647 w 96"/>
                    <a:gd name="T43" fmla="*/ 2147483647 h 66"/>
                    <a:gd name="T44" fmla="*/ 2147483647 w 96"/>
                    <a:gd name="T45" fmla="*/ 2147483647 h 6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6"/>
                    <a:gd name="T70" fmla="*/ 0 h 66"/>
                    <a:gd name="T71" fmla="*/ 96 w 96"/>
                    <a:gd name="T72" fmla="*/ 66 h 6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6" h="66">
                      <a:moveTo>
                        <a:pt x="12" y="42"/>
                      </a:moveTo>
                      <a:lnTo>
                        <a:pt x="6" y="42"/>
                      </a:lnTo>
                      <a:lnTo>
                        <a:pt x="0" y="48"/>
                      </a:lnTo>
                      <a:lnTo>
                        <a:pt x="0" y="60"/>
                      </a:lnTo>
                      <a:lnTo>
                        <a:pt x="6" y="66"/>
                      </a:lnTo>
                      <a:lnTo>
                        <a:pt x="12" y="66"/>
                      </a:lnTo>
                      <a:lnTo>
                        <a:pt x="24" y="54"/>
                      </a:lnTo>
                      <a:lnTo>
                        <a:pt x="24" y="42"/>
                      </a:lnTo>
                      <a:lnTo>
                        <a:pt x="12" y="42"/>
                      </a:lnTo>
                      <a:close/>
                      <a:moveTo>
                        <a:pt x="42" y="0"/>
                      </a:moveTo>
                      <a:lnTo>
                        <a:pt x="42" y="18"/>
                      </a:lnTo>
                      <a:lnTo>
                        <a:pt x="54" y="30"/>
                      </a:lnTo>
                      <a:lnTo>
                        <a:pt x="60" y="30"/>
                      </a:lnTo>
                      <a:lnTo>
                        <a:pt x="72" y="24"/>
                      </a:lnTo>
                      <a:lnTo>
                        <a:pt x="48" y="0"/>
                      </a:lnTo>
                      <a:lnTo>
                        <a:pt x="42" y="0"/>
                      </a:lnTo>
                      <a:close/>
                      <a:moveTo>
                        <a:pt x="96" y="36"/>
                      </a:moveTo>
                      <a:lnTo>
                        <a:pt x="78" y="36"/>
                      </a:lnTo>
                      <a:lnTo>
                        <a:pt x="72" y="42"/>
                      </a:lnTo>
                      <a:lnTo>
                        <a:pt x="72" y="54"/>
                      </a:lnTo>
                      <a:lnTo>
                        <a:pt x="84" y="60"/>
                      </a:lnTo>
                      <a:lnTo>
                        <a:pt x="96" y="48"/>
                      </a:lnTo>
                      <a:lnTo>
                        <a:pt x="96" y="3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Nepal" descr="© INSCALE GmbH, 15.06.2010"/>
                <p:cNvSpPr>
                  <a:spLocks/>
                </p:cNvSpPr>
                <p:nvPr/>
              </p:nvSpPr>
              <p:spPr bwMode="auto">
                <a:xfrm>
                  <a:off x="4064" y="1682"/>
                  <a:ext cx="150" cy="84"/>
                </a:xfrm>
                <a:custGeom>
                  <a:avLst/>
                  <a:gdLst>
                    <a:gd name="T0" fmla="*/ 2147483647 w 588"/>
                    <a:gd name="T1" fmla="*/ 2147483647 h 330"/>
                    <a:gd name="T2" fmla="*/ 2147483647 w 588"/>
                    <a:gd name="T3" fmla="*/ 2147483647 h 330"/>
                    <a:gd name="T4" fmla="*/ 2147483647 w 588"/>
                    <a:gd name="T5" fmla="*/ 2147483647 h 330"/>
                    <a:gd name="T6" fmla="*/ 2147483647 w 588"/>
                    <a:gd name="T7" fmla="*/ 2147483647 h 330"/>
                    <a:gd name="T8" fmla="*/ 2147483647 w 588"/>
                    <a:gd name="T9" fmla="*/ 2147483647 h 330"/>
                    <a:gd name="T10" fmla="*/ 2147483647 w 588"/>
                    <a:gd name="T11" fmla="*/ 2147483647 h 330"/>
                    <a:gd name="T12" fmla="*/ 2147483647 w 588"/>
                    <a:gd name="T13" fmla="*/ 2147483647 h 330"/>
                    <a:gd name="T14" fmla="*/ 2147483647 w 588"/>
                    <a:gd name="T15" fmla="*/ 2147483647 h 330"/>
                    <a:gd name="T16" fmla="*/ 2147483647 w 588"/>
                    <a:gd name="T17" fmla="*/ 2147483647 h 330"/>
                    <a:gd name="T18" fmla="*/ 2147483647 w 588"/>
                    <a:gd name="T19" fmla="*/ 2147483647 h 330"/>
                    <a:gd name="T20" fmla="*/ 2147483647 w 588"/>
                    <a:gd name="T21" fmla="*/ 2147483647 h 330"/>
                    <a:gd name="T22" fmla="*/ 2147483647 w 588"/>
                    <a:gd name="T23" fmla="*/ 2147483647 h 330"/>
                    <a:gd name="T24" fmla="*/ 2147483647 w 588"/>
                    <a:gd name="T25" fmla="*/ 2147483647 h 330"/>
                    <a:gd name="T26" fmla="*/ 2147483647 w 588"/>
                    <a:gd name="T27" fmla="*/ 2147483647 h 330"/>
                    <a:gd name="T28" fmla="*/ 2147483647 w 588"/>
                    <a:gd name="T29" fmla="*/ 2147483647 h 330"/>
                    <a:gd name="T30" fmla="*/ 2147483647 w 588"/>
                    <a:gd name="T31" fmla="*/ 2147483647 h 330"/>
                    <a:gd name="T32" fmla="*/ 2147483647 w 588"/>
                    <a:gd name="T33" fmla="*/ 2147483647 h 330"/>
                    <a:gd name="T34" fmla="*/ 2147483647 w 588"/>
                    <a:gd name="T35" fmla="*/ 2147483647 h 330"/>
                    <a:gd name="T36" fmla="*/ 2147483647 w 588"/>
                    <a:gd name="T37" fmla="*/ 2147483647 h 330"/>
                    <a:gd name="T38" fmla="*/ 2147483647 w 588"/>
                    <a:gd name="T39" fmla="*/ 2147483647 h 330"/>
                    <a:gd name="T40" fmla="*/ 2147483647 w 588"/>
                    <a:gd name="T41" fmla="*/ 2147483647 h 330"/>
                    <a:gd name="T42" fmla="*/ 2147483647 w 588"/>
                    <a:gd name="T43" fmla="*/ 2147483647 h 330"/>
                    <a:gd name="T44" fmla="*/ 2147483647 w 588"/>
                    <a:gd name="T45" fmla="*/ 2147483647 h 330"/>
                    <a:gd name="T46" fmla="*/ 2147483647 w 588"/>
                    <a:gd name="T47" fmla="*/ 2147483647 h 330"/>
                    <a:gd name="T48" fmla="*/ 2147483647 w 588"/>
                    <a:gd name="T49" fmla="*/ 2147483647 h 330"/>
                    <a:gd name="T50" fmla="*/ 2147483647 w 588"/>
                    <a:gd name="T51" fmla="*/ 2147483647 h 330"/>
                    <a:gd name="T52" fmla="*/ 2147483647 w 588"/>
                    <a:gd name="T53" fmla="*/ 2147483647 h 330"/>
                    <a:gd name="T54" fmla="*/ 2147483647 w 588"/>
                    <a:gd name="T55" fmla="*/ 2147483647 h 330"/>
                    <a:gd name="T56" fmla="*/ 2147483647 w 588"/>
                    <a:gd name="T57" fmla="*/ 2147483647 h 330"/>
                    <a:gd name="T58" fmla="*/ 2147483647 w 588"/>
                    <a:gd name="T59" fmla="*/ 2147483647 h 330"/>
                    <a:gd name="T60" fmla="*/ 2147483647 w 588"/>
                    <a:gd name="T61" fmla="*/ 2147483647 h 330"/>
                    <a:gd name="T62" fmla="*/ 2147483647 w 588"/>
                    <a:gd name="T63" fmla="*/ 2147483647 h 330"/>
                    <a:gd name="T64" fmla="*/ 2147483647 w 588"/>
                    <a:gd name="T65" fmla="*/ 2147483647 h 330"/>
                    <a:gd name="T66" fmla="*/ 2147483647 w 588"/>
                    <a:gd name="T67" fmla="*/ 2147483647 h 330"/>
                    <a:gd name="T68" fmla="*/ 2147483647 w 588"/>
                    <a:gd name="T69" fmla="*/ 2147483647 h 330"/>
                    <a:gd name="T70" fmla="*/ 2147483647 w 588"/>
                    <a:gd name="T71" fmla="*/ 0 h 330"/>
                    <a:gd name="T72" fmla="*/ 2147483647 w 588"/>
                    <a:gd name="T73" fmla="*/ 2147483647 h 330"/>
                    <a:gd name="T74" fmla="*/ 2147483647 w 588"/>
                    <a:gd name="T75" fmla="*/ 2147483647 h 330"/>
                    <a:gd name="T76" fmla="*/ 2147483647 w 588"/>
                    <a:gd name="T77" fmla="*/ 2147483647 h 330"/>
                    <a:gd name="T78" fmla="*/ 2147483647 w 588"/>
                    <a:gd name="T79" fmla="*/ 2147483647 h 330"/>
                    <a:gd name="T80" fmla="*/ 2147483647 w 588"/>
                    <a:gd name="T81" fmla="*/ 2147483647 h 330"/>
                    <a:gd name="T82" fmla="*/ 2147483647 w 588"/>
                    <a:gd name="T83" fmla="*/ 2147483647 h 330"/>
                    <a:gd name="T84" fmla="*/ 0 w 588"/>
                    <a:gd name="T85" fmla="*/ 2147483647 h 330"/>
                    <a:gd name="T86" fmla="*/ 2147483647 w 588"/>
                    <a:gd name="T87" fmla="*/ 2147483647 h 330"/>
                    <a:gd name="T88" fmla="*/ 2147483647 w 588"/>
                    <a:gd name="T89" fmla="*/ 2147483647 h 330"/>
                    <a:gd name="T90" fmla="*/ 2147483647 w 588"/>
                    <a:gd name="T91" fmla="*/ 2147483647 h 330"/>
                    <a:gd name="T92" fmla="*/ 2147483647 w 588"/>
                    <a:gd name="T93" fmla="*/ 2147483647 h 330"/>
                    <a:gd name="T94" fmla="*/ 2147483647 w 588"/>
                    <a:gd name="T95" fmla="*/ 2147483647 h 330"/>
                    <a:gd name="T96" fmla="*/ 2147483647 w 588"/>
                    <a:gd name="T97" fmla="*/ 2147483647 h 330"/>
                    <a:gd name="T98" fmla="*/ 2147483647 w 588"/>
                    <a:gd name="T99" fmla="*/ 2147483647 h 330"/>
                    <a:gd name="T100" fmla="*/ 2147483647 w 588"/>
                    <a:gd name="T101" fmla="*/ 2147483647 h 330"/>
                    <a:gd name="T102" fmla="*/ 2147483647 w 588"/>
                    <a:gd name="T103" fmla="*/ 2147483647 h 330"/>
                    <a:gd name="T104" fmla="*/ 2147483647 w 588"/>
                    <a:gd name="T105" fmla="*/ 2147483647 h 330"/>
                    <a:gd name="T106" fmla="*/ 2147483647 w 588"/>
                    <a:gd name="T107" fmla="*/ 2147483647 h 330"/>
                    <a:gd name="T108" fmla="*/ 2147483647 w 588"/>
                    <a:gd name="T109" fmla="*/ 2147483647 h 33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88"/>
                    <a:gd name="T166" fmla="*/ 0 h 330"/>
                    <a:gd name="T167" fmla="*/ 588 w 588"/>
                    <a:gd name="T168" fmla="*/ 330 h 33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88" h="330">
                      <a:moveTo>
                        <a:pt x="294" y="234"/>
                      </a:moveTo>
                      <a:lnTo>
                        <a:pt x="306" y="246"/>
                      </a:lnTo>
                      <a:lnTo>
                        <a:pt x="306" y="252"/>
                      </a:lnTo>
                      <a:lnTo>
                        <a:pt x="330" y="252"/>
                      </a:lnTo>
                      <a:lnTo>
                        <a:pt x="384" y="306"/>
                      </a:lnTo>
                      <a:lnTo>
                        <a:pt x="402" y="294"/>
                      </a:lnTo>
                      <a:lnTo>
                        <a:pt x="432" y="312"/>
                      </a:lnTo>
                      <a:lnTo>
                        <a:pt x="438" y="306"/>
                      </a:lnTo>
                      <a:lnTo>
                        <a:pt x="456" y="306"/>
                      </a:lnTo>
                      <a:lnTo>
                        <a:pt x="474" y="312"/>
                      </a:lnTo>
                      <a:lnTo>
                        <a:pt x="486" y="318"/>
                      </a:lnTo>
                      <a:lnTo>
                        <a:pt x="492" y="330"/>
                      </a:lnTo>
                      <a:lnTo>
                        <a:pt x="498" y="318"/>
                      </a:lnTo>
                      <a:lnTo>
                        <a:pt x="510" y="312"/>
                      </a:lnTo>
                      <a:lnTo>
                        <a:pt x="516" y="312"/>
                      </a:lnTo>
                      <a:lnTo>
                        <a:pt x="522" y="318"/>
                      </a:lnTo>
                      <a:lnTo>
                        <a:pt x="522" y="330"/>
                      </a:lnTo>
                      <a:lnTo>
                        <a:pt x="588" y="330"/>
                      </a:lnTo>
                      <a:lnTo>
                        <a:pt x="588" y="294"/>
                      </a:lnTo>
                      <a:lnTo>
                        <a:pt x="576" y="270"/>
                      </a:lnTo>
                      <a:lnTo>
                        <a:pt x="576" y="222"/>
                      </a:lnTo>
                      <a:lnTo>
                        <a:pt x="564" y="204"/>
                      </a:lnTo>
                      <a:lnTo>
                        <a:pt x="540" y="216"/>
                      </a:lnTo>
                      <a:lnTo>
                        <a:pt x="522" y="216"/>
                      </a:lnTo>
                      <a:lnTo>
                        <a:pt x="498" y="204"/>
                      </a:lnTo>
                      <a:lnTo>
                        <a:pt x="480" y="198"/>
                      </a:lnTo>
                      <a:lnTo>
                        <a:pt x="474" y="192"/>
                      </a:lnTo>
                      <a:lnTo>
                        <a:pt x="462" y="186"/>
                      </a:lnTo>
                      <a:lnTo>
                        <a:pt x="462" y="192"/>
                      </a:lnTo>
                      <a:lnTo>
                        <a:pt x="456" y="198"/>
                      </a:lnTo>
                      <a:lnTo>
                        <a:pt x="438" y="198"/>
                      </a:lnTo>
                      <a:lnTo>
                        <a:pt x="432" y="192"/>
                      </a:lnTo>
                      <a:lnTo>
                        <a:pt x="432" y="180"/>
                      </a:lnTo>
                      <a:lnTo>
                        <a:pt x="432" y="186"/>
                      </a:lnTo>
                      <a:lnTo>
                        <a:pt x="420" y="198"/>
                      </a:lnTo>
                      <a:lnTo>
                        <a:pt x="408" y="198"/>
                      </a:lnTo>
                      <a:lnTo>
                        <a:pt x="402" y="192"/>
                      </a:lnTo>
                      <a:lnTo>
                        <a:pt x="402" y="174"/>
                      </a:lnTo>
                      <a:lnTo>
                        <a:pt x="396" y="174"/>
                      </a:lnTo>
                      <a:lnTo>
                        <a:pt x="390" y="180"/>
                      </a:lnTo>
                      <a:lnTo>
                        <a:pt x="378" y="180"/>
                      </a:lnTo>
                      <a:lnTo>
                        <a:pt x="360" y="174"/>
                      </a:lnTo>
                      <a:lnTo>
                        <a:pt x="354" y="168"/>
                      </a:lnTo>
                      <a:lnTo>
                        <a:pt x="348" y="168"/>
                      </a:lnTo>
                      <a:lnTo>
                        <a:pt x="348" y="162"/>
                      </a:lnTo>
                      <a:lnTo>
                        <a:pt x="354" y="156"/>
                      </a:lnTo>
                      <a:lnTo>
                        <a:pt x="354" y="150"/>
                      </a:lnTo>
                      <a:lnTo>
                        <a:pt x="348" y="144"/>
                      </a:lnTo>
                      <a:lnTo>
                        <a:pt x="342" y="144"/>
                      </a:lnTo>
                      <a:lnTo>
                        <a:pt x="330" y="150"/>
                      </a:lnTo>
                      <a:lnTo>
                        <a:pt x="324" y="156"/>
                      </a:lnTo>
                      <a:lnTo>
                        <a:pt x="312" y="150"/>
                      </a:lnTo>
                      <a:lnTo>
                        <a:pt x="282" y="120"/>
                      </a:lnTo>
                      <a:lnTo>
                        <a:pt x="282" y="102"/>
                      </a:lnTo>
                      <a:lnTo>
                        <a:pt x="276" y="90"/>
                      </a:lnTo>
                      <a:lnTo>
                        <a:pt x="270" y="84"/>
                      </a:lnTo>
                      <a:lnTo>
                        <a:pt x="258" y="84"/>
                      </a:lnTo>
                      <a:lnTo>
                        <a:pt x="252" y="96"/>
                      </a:lnTo>
                      <a:lnTo>
                        <a:pt x="246" y="102"/>
                      </a:lnTo>
                      <a:lnTo>
                        <a:pt x="246" y="108"/>
                      </a:lnTo>
                      <a:lnTo>
                        <a:pt x="234" y="108"/>
                      </a:lnTo>
                      <a:lnTo>
                        <a:pt x="234" y="96"/>
                      </a:lnTo>
                      <a:lnTo>
                        <a:pt x="228" y="90"/>
                      </a:lnTo>
                      <a:lnTo>
                        <a:pt x="222" y="78"/>
                      </a:lnTo>
                      <a:lnTo>
                        <a:pt x="216" y="72"/>
                      </a:lnTo>
                      <a:lnTo>
                        <a:pt x="210" y="60"/>
                      </a:lnTo>
                      <a:lnTo>
                        <a:pt x="168" y="54"/>
                      </a:lnTo>
                      <a:lnTo>
                        <a:pt x="150" y="36"/>
                      </a:lnTo>
                      <a:lnTo>
                        <a:pt x="138" y="30"/>
                      </a:lnTo>
                      <a:lnTo>
                        <a:pt x="132" y="18"/>
                      </a:lnTo>
                      <a:lnTo>
                        <a:pt x="120" y="6"/>
                      </a:lnTo>
                      <a:lnTo>
                        <a:pt x="108" y="0"/>
                      </a:lnTo>
                      <a:lnTo>
                        <a:pt x="96" y="0"/>
                      </a:lnTo>
                      <a:lnTo>
                        <a:pt x="84" y="6"/>
                      </a:lnTo>
                      <a:lnTo>
                        <a:pt x="78" y="12"/>
                      </a:lnTo>
                      <a:lnTo>
                        <a:pt x="54" y="30"/>
                      </a:lnTo>
                      <a:lnTo>
                        <a:pt x="36" y="12"/>
                      </a:lnTo>
                      <a:lnTo>
                        <a:pt x="30" y="36"/>
                      </a:lnTo>
                      <a:lnTo>
                        <a:pt x="6" y="60"/>
                      </a:lnTo>
                      <a:lnTo>
                        <a:pt x="12" y="72"/>
                      </a:lnTo>
                      <a:lnTo>
                        <a:pt x="6" y="78"/>
                      </a:lnTo>
                      <a:lnTo>
                        <a:pt x="6" y="84"/>
                      </a:lnTo>
                      <a:lnTo>
                        <a:pt x="18" y="96"/>
                      </a:lnTo>
                      <a:lnTo>
                        <a:pt x="12" y="96"/>
                      </a:lnTo>
                      <a:lnTo>
                        <a:pt x="0" y="108"/>
                      </a:lnTo>
                      <a:lnTo>
                        <a:pt x="0" y="120"/>
                      </a:lnTo>
                      <a:lnTo>
                        <a:pt x="30" y="150"/>
                      </a:lnTo>
                      <a:lnTo>
                        <a:pt x="42" y="144"/>
                      </a:lnTo>
                      <a:lnTo>
                        <a:pt x="60" y="168"/>
                      </a:lnTo>
                      <a:lnTo>
                        <a:pt x="84" y="168"/>
                      </a:lnTo>
                      <a:lnTo>
                        <a:pt x="96" y="186"/>
                      </a:lnTo>
                      <a:lnTo>
                        <a:pt x="138" y="204"/>
                      </a:lnTo>
                      <a:lnTo>
                        <a:pt x="150" y="204"/>
                      </a:lnTo>
                      <a:lnTo>
                        <a:pt x="156" y="210"/>
                      </a:lnTo>
                      <a:lnTo>
                        <a:pt x="162" y="222"/>
                      </a:lnTo>
                      <a:lnTo>
                        <a:pt x="168" y="228"/>
                      </a:lnTo>
                      <a:lnTo>
                        <a:pt x="186" y="228"/>
                      </a:lnTo>
                      <a:lnTo>
                        <a:pt x="192" y="222"/>
                      </a:lnTo>
                      <a:lnTo>
                        <a:pt x="204" y="222"/>
                      </a:lnTo>
                      <a:lnTo>
                        <a:pt x="204" y="234"/>
                      </a:lnTo>
                      <a:lnTo>
                        <a:pt x="210" y="240"/>
                      </a:lnTo>
                      <a:lnTo>
                        <a:pt x="234" y="240"/>
                      </a:lnTo>
                      <a:lnTo>
                        <a:pt x="240" y="246"/>
                      </a:lnTo>
                      <a:lnTo>
                        <a:pt x="246" y="258"/>
                      </a:lnTo>
                      <a:lnTo>
                        <a:pt x="258" y="246"/>
                      </a:lnTo>
                      <a:lnTo>
                        <a:pt x="276" y="246"/>
                      </a:lnTo>
                      <a:lnTo>
                        <a:pt x="282" y="252"/>
                      </a:lnTo>
                      <a:lnTo>
                        <a:pt x="282" y="258"/>
                      </a:lnTo>
                      <a:lnTo>
                        <a:pt x="282" y="240"/>
                      </a:lnTo>
                      <a:lnTo>
                        <a:pt x="288" y="234"/>
                      </a:lnTo>
                      <a:lnTo>
                        <a:pt x="294" y="23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Myanmar" descr="© INSCALE GmbH, 15.06.2010"/>
                <p:cNvSpPr>
                  <a:spLocks/>
                </p:cNvSpPr>
                <p:nvPr/>
              </p:nvSpPr>
              <p:spPr bwMode="auto">
                <a:xfrm>
                  <a:off x="4300" y="1722"/>
                  <a:ext cx="163" cy="383"/>
                </a:xfrm>
                <a:custGeom>
                  <a:avLst/>
                  <a:gdLst>
                    <a:gd name="T0" fmla="*/ 2147483647 w 636"/>
                    <a:gd name="T1" fmla="*/ 2147483647 h 1500"/>
                    <a:gd name="T2" fmla="*/ 2147483647 w 636"/>
                    <a:gd name="T3" fmla="*/ 2147483647 h 1500"/>
                    <a:gd name="T4" fmla="*/ 2147483647 w 636"/>
                    <a:gd name="T5" fmla="*/ 2147483647 h 1500"/>
                    <a:gd name="T6" fmla="*/ 2147483647 w 636"/>
                    <a:gd name="T7" fmla="*/ 2147483647 h 1500"/>
                    <a:gd name="T8" fmla="*/ 2147483647 w 636"/>
                    <a:gd name="T9" fmla="*/ 2147483647 h 1500"/>
                    <a:gd name="T10" fmla="*/ 2147483647 w 636"/>
                    <a:gd name="T11" fmla="*/ 2147483647 h 1500"/>
                    <a:gd name="T12" fmla="*/ 2147483647 w 636"/>
                    <a:gd name="T13" fmla="*/ 2147483647 h 1500"/>
                    <a:gd name="T14" fmla="*/ 2147483647 w 636"/>
                    <a:gd name="T15" fmla="*/ 2147483647 h 1500"/>
                    <a:gd name="T16" fmla="*/ 2147483647 w 636"/>
                    <a:gd name="T17" fmla="*/ 2147483647 h 1500"/>
                    <a:gd name="T18" fmla="*/ 2147483647 w 636"/>
                    <a:gd name="T19" fmla="*/ 2147483647 h 1500"/>
                    <a:gd name="T20" fmla="*/ 2147483647 w 636"/>
                    <a:gd name="T21" fmla="*/ 2147483647 h 1500"/>
                    <a:gd name="T22" fmla="*/ 2147483647 w 636"/>
                    <a:gd name="T23" fmla="*/ 2147483647 h 1500"/>
                    <a:gd name="T24" fmla="*/ 2147483647 w 636"/>
                    <a:gd name="T25" fmla="*/ 2147483647 h 1500"/>
                    <a:gd name="T26" fmla="*/ 2147483647 w 636"/>
                    <a:gd name="T27" fmla="*/ 2147483647 h 1500"/>
                    <a:gd name="T28" fmla="*/ 2147483647 w 636"/>
                    <a:gd name="T29" fmla="*/ 2147483647 h 1500"/>
                    <a:gd name="T30" fmla="*/ 2147483647 w 636"/>
                    <a:gd name="T31" fmla="*/ 2147483647 h 1500"/>
                    <a:gd name="T32" fmla="*/ 2147483647 w 636"/>
                    <a:gd name="T33" fmla="*/ 2147483647 h 1500"/>
                    <a:gd name="T34" fmla="*/ 2147483647 w 636"/>
                    <a:gd name="T35" fmla="*/ 2147483647 h 1500"/>
                    <a:gd name="T36" fmla="*/ 2147483647 w 636"/>
                    <a:gd name="T37" fmla="*/ 2147483647 h 1500"/>
                    <a:gd name="T38" fmla="*/ 2147483647 w 636"/>
                    <a:gd name="T39" fmla="*/ 2147483647 h 1500"/>
                    <a:gd name="T40" fmla="*/ 2147483647 w 636"/>
                    <a:gd name="T41" fmla="*/ 2147483647 h 1500"/>
                    <a:gd name="T42" fmla="*/ 2147483647 w 636"/>
                    <a:gd name="T43" fmla="*/ 2147483647 h 1500"/>
                    <a:gd name="T44" fmla="*/ 2147483647 w 636"/>
                    <a:gd name="T45" fmla="*/ 2147483647 h 1500"/>
                    <a:gd name="T46" fmla="*/ 2147483647 w 636"/>
                    <a:gd name="T47" fmla="*/ 2147483647 h 1500"/>
                    <a:gd name="T48" fmla="*/ 2147483647 w 636"/>
                    <a:gd name="T49" fmla="*/ 2147483647 h 1500"/>
                    <a:gd name="T50" fmla="*/ 2147483647 w 636"/>
                    <a:gd name="T51" fmla="*/ 2147483647 h 1500"/>
                    <a:gd name="T52" fmla="*/ 2147483647 w 636"/>
                    <a:gd name="T53" fmla="*/ 2147483647 h 1500"/>
                    <a:gd name="T54" fmla="*/ 2147483647 w 636"/>
                    <a:gd name="T55" fmla="*/ 2147483647 h 1500"/>
                    <a:gd name="T56" fmla="*/ 2147483647 w 636"/>
                    <a:gd name="T57" fmla="*/ 2147483647 h 1500"/>
                    <a:gd name="T58" fmla="*/ 2147483647 w 636"/>
                    <a:gd name="T59" fmla="*/ 2147483647 h 1500"/>
                    <a:gd name="T60" fmla="*/ 2147483647 w 636"/>
                    <a:gd name="T61" fmla="*/ 2147483647 h 1500"/>
                    <a:gd name="T62" fmla="*/ 2147483647 w 636"/>
                    <a:gd name="T63" fmla="*/ 2147483647 h 1500"/>
                    <a:gd name="T64" fmla="*/ 2147483647 w 636"/>
                    <a:gd name="T65" fmla="*/ 2147483647 h 1500"/>
                    <a:gd name="T66" fmla="*/ 2147483647 w 636"/>
                    <a:gd name="T67" fmla="*/ 2147483647 h 1500"/>
                    <a:gd name="T68" fmla="*/ 2147483647 w 636"/>
                    <a:gd name="T69" fmla="*/ 2147483647 h 1500"/>
                    <a:gd name="T70" fmla="*/ 2147483647 w 636"/>
                    <a:gd name="T71" fmla="*/ 2147483647 h 1500"/>
                    <a:gd name="T72" fmla="*/ 2147483647 w 636"/>
                    <a:gd name="T73" fmla="*/ 2147483647 h 1500"/>
                    <a:gd name="T74" fmla="*/ 2147483647 w 636"/>
                    <a:gd name="T75" fmla="*/ 2147483647 h 1500"/>
                    <a:gd name="T76" fmla="*/ 2147483647 w 636"/>
                    <a:gd name="T77" fmla="*/ 2147483647 h 1500"/>
                    <a:gd name="T78" fmla="*/ 2147483647 w 636"/>
                    <a:gd name="T79" fmla="*/ 2147483647 h 1500"/>
                    <a:gd name="T80" fmla="*/ 2147483647 w 636"/>
                    <a:gd name="T81" fmla="*/ 2147483647 h 1500"/>
                    <a:gd name="T82" fmla="*/ 2147483647 w 636"/>
                    <a:gd name="T83" fmla="*/ 2147483647 h 1500"/>
                    <a:gd name="T84" fmla="*/ 2147483647 w 636"/>
                    <a:gd name="T85" fmla="*/ 2147483647 h 1500"/>
                    <a:gd name="T86" fmla="*/ 2147483647 w 636"/>
                    <a:gd name="T87" fmla="*/ 0 h 1500"/>
                    <a:gd name="T88" fmla="*/ 2147483647 w 636"/>
                    <a:gd name="T89" fmla="*/ 2147483647 h 1500"/>
                    <a:gd name="T90" fmla="*/ 2147483647 w 636"/>
                    <a:gd name="T91" fmla="*/ 2147483647 h 1500"/>
                    <a:gd name="T92" fmla="*/ 2147483647 w 636"/>
                    <a:gd name="T93" fmla="*/ 2147483647 h 1500"/>
                    <a:gd name="T94" fmla="*/ 2147483647 w 636"/>
                    <a:gd name="T95" fmla="*/ 2147483647 h 1500"/>
                    <a:gd name="T96" fmla="*/ 2147483647 w 636"/>
                    <a:gd name="T97" fmla="*/ 2147483647 h 1500"/>
                    <a:gd name="T98" fmla="*/ 2147483647 w 636"/>
                    <a:gd name="T99" fmla="*/ 2147483647 h 1500"/>
                    <a:gd name="T100" fmla="*/ 2147483647 w 636"/>
                    <a:gd name="T101" fmla="*/ 2147483647 h 1500"/>
                    <a:gd name="T102" fmla="*/ 2147483647 w 636"/>
                    <a:gd name="T103" fmla="*/ 2147483647 h 1500"/>
                    <a:gd name="T104" fmla="*/ 2147483647 w 636"/>
                    <a:gd name="T105" fmla="*/ 2147483647 h 1500"/>
                    <a:gd name="T106" fmla="*/ 2147483647 w 636"/>
                    <a:gd name="T107" fmla="*/ 2147483647 h 1500"/>
                    <a:gd name="T108" fmla="*/ 2147483647 w 636"/>
                    <a:gd name="T109" fmla="*/ 2147483647 h 150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36"/>
                    <a:gd name="T166" fmla="*/ 0 h 1500"/>
                    <a:gd name="T167" fmla="*/ 636 w 636"/>
                    <a:gd name="T168" fmla="*/ 1500 h 150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36" h="1500">
                      <a:moveTo>
                        <a:pt x="0" y="588"/>
                      </a:moveTo>
                      <a:lnTo>
                        <a:pt x="18" y="588"/>
                      </a:lnTo>
                      <a:lnTo>
                        <a:pt x="12" y="630"/>
                      </a:lnTo>
                      <a:lnTo>
                        <a:pt x="18" y="630"/>
                      </a:lnTo>
                      <a:lnTo>
                        <a:pt x="24" y="636"/>
                      </a:lnTo>
                      <a:lnTo>
                        <a:pt x="42" y="642"/>
                      </a:lnTo>
                      <a:lnTo>
                        <a:pt x="54" y="648"/>
                      </a:lnTo>
                      <a:lnTo>
                        <a:pt x="72" y="666"/>
                      </a:lnTo>
                      <a:lnTo>
                        <a:pt x="84" y="690"/>
                      </a:lnTo>
                      <a:lnTo>
                        <a:pt x="90" y="696"/>
                      </a:lnTo>
                      <a:lnTo>
                        <a:pt x="90" y="702"/>
                      </a:lnTo>
                      <a:lnTo>
                        <a:pt x="126" y="696"/>
                      </a:lnTo>
                      <a:lnTo>
                        <a:pt x="102" y="738"/>
                      </a:lnTo>
                      <a:lnTo>
                        <a:pt x="108" y="738"/>
                      </a:lnTo>
                      <a:lnTo>
                        <a:pt x="114" y="744"/>
                      </a:lnTo>
                      <a:lnTo>
                        <a:pt x="126" y="744"/>
                      </a:lnTo>
                      <a:lnTo>
                        <a:pt x="144" y="750"/>
                      </a:lnTo>
                      <a:lnTo>
                        <a:pt x="156" y="762"/>
                      </a:lnTo>
                      <a:lnTo>
                        <a:pt x="168" y="768"/>
                      </a:lnTo>
                      <a:lnTo>
                        <a:pt x="174" y="780"/>
                      </a:lnTo>
                      <a:lnTo>
                        <a:pt x="186" y="792"/>
                      </a:lnTo>
                      <a:lnTo>
                        <a:pt x="192" y="804"/>
                      </a:lnTo>
                      <a:lnTo>
                        <a:pt x="192" y="822"/>
                      </a:lnTo>
                      <a:lnTo>
                        <a:pt x="198" y="834"/>
                      </a:lnTo>
                      <a:lnTo>
                        <a:pt x="198" y="840"/>
                      </a:lnTo>
                      <a:lnTo>
                        <a:pt x="204" y="846"/>
                      </a:lnTo>
                      <a:lnTo>
                        <a:pt x="210" y="858"/>
                      </a:lnTo>
                      <a:lnTo>
                        <a:pt x="222" y="870"/>
                      </a:lnTo>
                      <a:lnTo>
                        <a:pt x="210" y="888"/>
                      </a:lnTo>
                      <a:lnTo>
                        <a:pt x="216" y="978"/>
                      </a:lnTo>
                      <a:lnTo>
                        <a:pt x="204" y="990"/>
                      </a:lnTo>
                      <a:lnTo>
                        <a:pt x="204" y="1002"/>
                      </a:lnTo>
                      <a:lnTo>
                        <a:pt x="222" y="1020"/>
                      </a:lnTo>
                      <a:lnTo>
                        <a:pt x="234" y="1020"/>
                      </a:lnTo>
                      <a:lnTo>
                        <a:pt x="246" y="1014"/>
                      </a:lnTo>
                      <a:lnTo>
                        <a:pt x="252" y="1008"/>
                      </a:lnTo>
                      <a:lnTo>
                        <a:pt x="258" y="1014"/>
                      </a:lnTo>
                      <a:lnTo>
                        <a:pt x="258" y="1020"/>
                      </a:lnTo>
                      <a:lnTo>
                        <a:pt x="276" y="1020"/>
                      </a:lnTo>
                      <a:lnTo>
                        <a:pt x="282" y="1014"/>
                      </a:lnTo>
                      <a:lnTo>
                        <a:pt x="294" y="1008"/>
                      </a:lnTo>
                      <a:lnTo>
                        <a:pt x="300" y="996"/>
                      </a:lnTo>
                      <a:lnTo>
                        <a:pt x="306" y="990"/>
                      </a:lnTo>
                      <a:lnTo>
                        <a:pt x="312" y="978"/>
                      </a:lnTo>
                      <a:lnTo>
                        <a:pt x="324" y="978"/>
                      </a:lnTo>
                      <a:lnTo>
                        <a:pt x="360" y="960"/>
                      </a:lnTo>
                      <a:lnTo>
                        <a:pt x="366" y="954"/>
                      </a:lnTo>
                      <a:lnTo>
                        <a:pt x="366" y="900"/>
                      </a:lnTo>
                      <a:lnTo>
                        <a:pt x="372" y="894"/>
                      </a:lnTo>
                      <a:lnTo>
                        <a:pt x="378" y="894"/>
                      </a:lnTo>
                      <a:lnTo>
                        <a:pt x="396" y="912"/>
                      </a:lnTo>
                      <a:lnTo>
                        <a:pt x="402" y="924"/>
                      </a:lnTo>
                      <a:lnTo>
                        <a:pt x="402" y="954"/>
                      </a:lnTo>
                      <a:lnTo>
                        <a:pt x="408" y="954"/>
                      </a:lnTo>
                      <a:lnTo>
                        <a:pt x="426" y="972"/>
                      </a:lnTo>
                      <a:lnTo>
                        <a:pt x="432" y="984"/>
                      </a:lnTo>
                      <a:lnTo>
                        <a:pt x="444" y="1014"/>
                      </a:lnTo>
                      <a:lnTo>
                        <a:pt x="450" y="1050"/>
                      </a:lnTo>
                      <a:lnTo>
                        <a:pt x="450" y="1074"/>
                      </a:lnTo>
                      <a:lnTo>
                        <a:pt x="456" y="1092"/>
                      </a:lnTo>
                      <a:lnTo>
                        <a:pt x="456" y="1128"/>
                      </a:lnTo>
                      <a:lnTo>
                        <a:pt x="462" y="1134"/>
                      </a:lnTo>
                      <a:lnTo>
                        <a:pt x="480" y="1170"/>
                      </a:lnTo>
                      <a:lnTo>
                        <a:pt x="486" y="1176"/>
                      </a:lnTo>
                      <a:lnTo>
                        <a:pt x="486" y="1182"/>
                      </a:lnTo>
                      <a:lnTo>
                        <a:pt x="528" y="1272"/>
                      </a:lnTo>
                      <a:lnTo>
                        <a:pt x="540" y="1320"/>
                      </a:lnTo>
                      <a:lnTo>
                        <a:pt x="522" y="1320"/>
                      </a:lnTo>
                      <a:lnTo>
                        <a:pt x="516" y="1326"/>
                      </a:lnTo>
                      <a:lnTo>
                        <a:pt x="516" y="1350"/>
                      </a:lnTo>
                      <a:lnTo>
                        <a:pt x="510" y="1362"/>
                      </a:lnTo>
                      <a:lnTo>
                        <a:pt x="510" y="1374"/>
                      </a:lnTo>
                      <a:lnTo>
                        <a:pt x="552" y="1362"/>
                      </a:lnTo>
                      <a:lnTo>
                        <a:pt x="540" y="1416"/>
                      </a:lnTo>
                      <a:lnTo>
                        <a:pt x="540" y="1428"/>
                      </a:lnTo>
                      <a:lnTo>
                        <a:pt x="534" y="1440"/>
                      </a:lnTo>
                      <a:lnTo>
                        <a:pt x="534" y="1464"/>
                      </a:lnTo>
                      <a:lnTo>
                        <a:pt x="540" y="1482"/>
                      </a:lnTo>
                      <a:lnTo>
                        <a:pt x="540" y="1488"/>
                      </a:lnTo>
                      <a:lnTo>
                        <a:pt x="546" y="1500"/>
                      </a:lnTo>
                      <a:lnTo>
                        <a:pt x="552" y="1488"/>
                      </a:lnTo>
                      <a:lnTo>
                        <a:pt x="558" y="1482"/>
                      </a:lnTo>
                      <a:lnTo>
                        <a:pt x="564" y="1470"/>
                      </a:lnTo>
                      <a:lnTo>
                        <a:pt x="564" y="1458"/>
                      </a:lnTo>
                      <a:lnTo>
                        <a:pt x="558" y="1452"/>
                      </a:lnTo>
                      <a:lnTo>
                        <a:pt x="558" y="1440"/>
                      </a:lnTo>
                      <a:lnTo>
                        <a:pt x="576" y="1422"/>
                      </a:lnTo>
                      <a:lnTo>
                        <a:pt x="594" y="1386"/>
                      </a:lnTo>
                      <a:lnTo>
                        <a:pt x="594" y="1368"/>
                      </a:lnTo>
                      <a:lnTo>
                        <a:pt x="600" y="1356"/>
                      </a:lnTo>
                      <a:lnTo>
                        <a:pt x="600" y="1326"/>
                      </a:lnTo>
                      <a:lnTo>
                        <a:pt x="594" y="1314"/>
                      </a:lnTo>
                      <a:lnTo>
                        <a:pt x="594" y="1290"/>
                      </a:lnTo>
                      <a:lnTo>
                        <a:pt x="570" y="1266"/>
                      </a:lnTo>
                      <a:lnTo>
                        <a:pt x="570" y="1242"/>
                      </a:lnTo>
                      <a:lnTo>
                        <a:pt x="564" y="1224"/>
                      </a:lnTo>
                      <a:lnTo>
                        <a:pt x="564" y="1194"/>
                      </a:lnTo>
                      <a:lnTo>
                        <a:pt x="558" y="1182"/>
                      </a:lnTo>
                      <a:lnTo>
                        <a:pt x="516" y="1140"/>
                      </a:lnTo>
                      <a:lnTo>
                        <a:pt x="510" y="1128"/>
                      </a:lnTo>
                      <a:lnTo>
                        <a:pt x="504" y="1122"/>
                      </a:lnTo>
                      <a:lnTo>
                        <a:pt x="498" y="1110"/>
                      </a:lnTo>
                      <a:lnTo>
                        <a:pt x="492" y="1104"/>
                      </a:lnTo>
                      <a:lnTo>
                        <a:pt x="492" y="1098"/>
                      </a:lnTo>
                      <a:lnTo>
                        <a:pt x="486" y="1092"/>
                      </a:lnTo>
                      <a:lnTo>
                        <a:pt x="504" y="1056"/>
                      </a:lnTo>
                      <a:lnTo>
                        <a:pt x="510" y="1050"/>
                      </a:lnTo>
                      <a:lnTo>
                        <a:pt x="516" y="1038"/>
                      </a:lnTo>
                      <a:lnTo>
                        <a:pt x="516" y="1014"/>
                      </a:lnTo>
                      <a:lnTo>
                        <a:pt x="510" y="1002"/>
                      </a:lnTo>
                      <a:lnTo>
                        <a:pt x="522" y="1002"/>
                      </a:lnTo>
                      <a:lnTo>
                        <a:pt x="528" y="996"/>
                      </a:lnTo>
                      <a:lnTo>
                        <a:pt x="528" y="978"/>
                      </a:lnTo>
                      <a:lnTo>
                        <a:pt x="522" y="972"/>
                      </a:lnTo>
                      <a:lnTo>
                        <a:pt x="516" y="978"/>
                      </a:lnTo>
                      <a:lnTo>
                        <a:pt x="510" y="978"/>
                      </a:lnTo>
                      <a:lnTo>
                        <a:pt x="504" y="972"/>
                      </a:lnTo>
                      <a:lnTo>
                        <a:pt x="498" y="960"/>
                      </a:lnTo>
                      <a:lnTo>
                        <a:pt x="498" y="942"/>
                      </a:lnTo>
                      <a:lnTo>
                        <a:pt x="504" y="942"/>
                      </a:lnTo>
                      <a:lnTo>
                        <a:pt x="504" y="936"/>
                      </a:lnTo>
                      <a:lnTo>
                        <a:pt x="498" y="930"/>
                      </a:lnTo>
                      <a:lnTo>
                        <a:pt x="486" y="924"/>
                      </a:lnTo>
                      <a:lnTo>
                        <a:pt x="474" y="912"/>
                      </a:lnTo>
                      <a:lnTo>
                        <a:pt x="462" y="906"/>
                      </a:lnTo>
                      <a:lnTo>
                        <a:pt x="444" y="888"/>
                      </a:lnTo>
                      <a:lnTo>
                        <a:pt x="438" y="876"/>
                      </a:lnTo>
                      <a:lnTo>
                        <a:pt x="438" y="870"/>
                      </a:lnTo>
                      <a:lnTo>
                        <a:pt x="432" y="870"/>
                      </a:lnTo>
                      <a:lnTo>
                        <a:pt x="438" y="846"/>
                      </a:lnTo>
                      <a:lnTo>
                        <a:pt x="426" y="840"/>
                      </a:lnTo>
                      <a:lnTo>
                        <a:pt x="402" y="816"/>
                      </a:lnTo>
                      <a:lnTo>
                        <a:pt x="402" y="810"/>
                      </a:lnTo>
                      <a:lnTo>
                        <a:pt x="426" y="810"/>
                      </a:lnTo>
                      <a:lnTo>
                        <a:pt x="426" y="792"/>
                      </a:lnTo>
                      <a:lnTo>
                        <a:pt x="408" y="774"/>
                      </a:lnTo>
                      <a:lnTo>
                        <a:pt x="408" y="768"/>
                      </a:lnTo>
                      <a:lnTo>
                        <a:pt x="414" y="762"/>
                      </a:lnTo>
                      <a:lnTo>
                        <a:pt x="420" y="762"/>
                      </a:lnTo>
                      <a:lnTo>
                        <a:pt x="426" y="756"/>
                      </a:lnTo>
                      <a:lnTo>
                        <a:pt x="426" y="708"/>
                      </a:lnTo>
                      <a:lnTo>
                        <a:pt x="456" y="708"/>
                      </a:lnTo>
                      <a:lnTo>
                        <a:pt x="468" y="714"/>
                      </a:lnTo>
                      <a:lnTo>
                        <a:pt x="480" y="714"/>
                      </a:lnTo>
                      <a:lnTo>
                        <a:pt x="486" y="708"/>
                      </a:lnTo>
                      <a:lnTo>
                        <a:pt x="492" y="696"/>
                      </a:lnTo>
                      <a:lnTo>
                        <a:pt x="498" y="690"/>
                      </a:lnTo>
                      <a:lnTo>
                        <a:pt x="498" y="684"/>
                      </a:lnTo>
                      <a:lnTo>
                        <a:pt x="522" y="684"/>
                      </a:lnTo>
                      <a:lnTo>
                        <a:pt x="528" y="660"/>
                      </a:lnTo>
                      <a:lnTo>
                        <a:pt x="534" y="660"/>
                      </a:lnTo>
                      <a:lnTo>
                        <a:pt x="540" y="654"/>
                      </a:lnTo>
                      <a:lnTo>
                        <a:pt x="564" y="654"/>
                      </a:lnTo>
                      <a:lnTo>
                        <a:pt x="564" y="642"/>
                      </a:lnTo>
                      <a:lnTo>
                        <a:pt x="582" y="624"/>
                      </a:lnTo>
                      <a:lnTo>
                        <a:pt x="594" y="624"/>
                      </a:lnTo>
                      <a:lnTo>
                        <a:pt x="600" y="618"/>
                      </a:lnTo>
                      <a:lnTo>
                        <a:pt x="594" y="612"/>
                      </a:lnTo>
                      <a:lnTo>
                        <a:pt x="600" y="600"/>
                      </a:lnTo>
                      <a:lnTo>
                        <a:pt x="600" y="588"/>
                      </a:lnTo>
                      <a:lnTo>
                        <a:pt x="636" y="570"/>
                      </a:lnTo>
                      <a:lnTo>
                        <a:pt x="636" y="552"/>
                      </a:lnTo>
                      <a:lnTo>
                        <a:pt x="630" y="546"/>
                      </a:lnTo>
                      <a:lnTo>
                        <a:pt x="618" y="546"/>
                      </a:lnTo>
                      <a:lnTo>
                        <a:pt x="600" y="564"/>
                      </a:lnTo>
                      <a:lnTo>
                        <a:pt x="600" y="570"/>
                      </a:lnTo>
                      <a:lnTo>
                        <a:pt x="558" y="570"/>
                      </a:lnTo>
                      <a:lnTo>
                        <a:pt x="558" y="552"/>
                      </a:lnTo>
                      <a:lnTo>
                        <a:pt x="546" y="552"/>
                      </a:lnTo>
                      <a:lnTo>
                        <a:pt x="534" y="522"/>
                      </a:lnTo>
                      <a:lnTo>
                        <a:pt x="480" y="516"/>
                      </a:lnTo>
                      <a:lnTo>
                        <a:pt x="486" y="504"/>
                      </a:lnTo>
                      <a:lnTo>
                        <a:pt x="486" y="498"/>
                      </a:lnTo>
                      <a:lnTo>
                        <a:pt x="492" y="492"/>
                      </a:lnTo>
                      <a:lnTo>
                        <a:pt x="492" y="480"/>
                      </a:lnTo>
                      <a:lnTo>
                        <a:pt x="480" y="468"/>
                      </a:lnTo>
                      <a:lnTo>
                        <a:pt x="486" y="462"/>
                      </a:lnTo>
                      <a:lnTo>
                        <a:pt x="498" y="462"/>
                      </a:lnTo>
                      <a:lnTo>
                        <a:pt x="504" y="456"/>
                      </a:lnTo>
                      <a:lnTo>
                        <a:pt x="504" y="450"/>
                      </a:lnTo>
                      <a:lnTo>
                        <a:pt x="498" y="444"/>
                      </a:lnTo>
                      <a:lnTo>
                        <a:pt x="486" y="438"/>
                      </a:lnTo>
                      <a:lnTo>
                        <a:pt x="456" y="438"/>
                      </a:lnTo>
                      <a:lnTo>
                        <a:pt x="444" y="396"/>
                      </a:lnTo>
                      <a:lnTo>
                        <a:pt x="420" y="378"/>
                      </a:lnTo>
                      <a:lnTo>
                        <a:pt x="450" y="354"/>
                      </a:lnTo>
                      <a:lnTo>
                        <a:pt x="390" y="354"/>
                      </a:lnTo>
                      <a:lnTo>
                        <a:pt x="384" y="360"/>
                      </a:lnTo>
                      <a:lnTo>
                        <a:pt x="372" y="360"/>
                      </a:lnTo>
                      <a:lnTo>
                        <a:pt x="366" y="366"/>
                      </a:lnTo>
                      <a:lnTo>
                        <a:pt x="354" y="372"/>
                      </a:lnTo>
                      <a:lnTo>
                        <a:pt x="366" y="354"/>
                      </a:lnTo>
                      <a:lnTo>
                        <a:pt x="360" y="342"/>
                      </a:lnTo>
                      <a:lnTo>
                        <a:pt x="342" y="324"/>
                      </a:lnTo>
                      <a:lnTo>
                        <a:pt x="342" y="306"/>
                      </a:lnTo>
                      <a:lnTo>
                        <a:pt x="354" y="306"/>
                      </a:lnTo>
                      <a:lnTo>
                        <a:pt x="348" y="276"/>
                      </a:lnTo>
                      <a:lnTo>
                        <a:pt x="360" y="276"/>
                      </a:lnTo>
                      <a:lnTo>
                        <a:pt x="366" y="270"/>
                      </a:lnTo>
                      <a:lnTo>
                        <a:pt x="366" y="234"/>
                      </a:lnTo>
                      <a:lnTo>
                        <a:pt x="372" y="240"/>
                      </a:lnTo>
                      <a:lnTo>
                        <a:pt x="384" y="240"/>
                      </a:lnTo>
                      <a:lnTo>
                        <a:pt x="390" y="234"/>
                      </a:lnTo>
                      <a:lnTo>
                        <a:pt x="396" y="222"/>
                      </a:lnTo>
                      <a:lnTo>
                        <a:pt x="396" y="216"/>
                      </a:lnTo>
                      <a:lnTo>
                        <a:pt x="378" y="198"/>
                      </a:lnTo>
                      <a:lnTo>
                        <a:pt x="390" y="198"/>
                      </a:lnTo>
                      <a:lnTo>
                        <a:pt x="396" y="192"/>
                      </a:lnTo>
                      <a:lnTo>
                        <a:pt x="408" y="192"/>
                      </a:lnTo>
                      <a:lnTo>
                        <a:pt x="396" y="132"/>
                      </a:lnTo>
                      <a:lnTo>
                        <a:pt x="384" y="108"/>
                      </a:lnTo>
                      <a:lnTo>
                        <a:pt x="384" y="78"/>
                      </a:lnTo>
                      <a:lnTo>
                        <a:pt x="378" y="72"/>
                      </a:lnTo>
                      <a:lnTo>
                        <a:pt x="342" y="72"/>
                      </a:lnTo>
                      <a:lnTo>
                        <a:pt x="342" y="66"/>
                      </a:lnTo>
                      <a:lnTo>
                        <a:pt x="336" y="60"/>
                      </a:lnTo>
                      <a:lnTo>
                        <a:pt x="318" y="24"/>
                      </a:lnTo>
                      <a:lnTo>
                        <a:pt x="306" y="18"/>
                      </a:lnTo>
                      <a:lnTo>
                        <a:pt x="300" y="6"/>
                      </a:lnTo>
                      <a:lnTo>
                        <a:pt x="294" y="0"/>
                      </a:lnTo>
                      <a:lnTo>
                        <a:pt x="288" y="0"/>
                      </a:lnTo>
                      <a:lnTo>
                        <a:pt x="282" y="18"/>
                      </a:lnTo>
                      <a:lnTo>
                        <a:pt x="282" y="48"/>
                      </a:lnTo>
                      <a:lnTo>
                        <a:pt x="276" y="48"/>
                      </a:lnTo>
                      <a:lnTo>
                        <a:pt x="270" y="54"/>
                      </a:lnTo>
                      <a:lnTo>
                        <a:pt x="258" y="60"/>
                      </a:lnTo>
                      <a:lnTo>
                        <a:pt x="246" y="72"/>
                      </a:lnTo>
                      <a:lnTo>
                        <a:pt x="252" y="84"/>
                      </a:lnTo>
                      <a:lnTo>
                        <a:pt x="258" y="90"/>
                      </a:lnTo>
                      <a:lnTo>
                        <a:pt x="270" y="96"/>
                      </a:lnTo>
                      <a:lnTo>
                        <a:pt x="276" y="102"/>
                      </a:lnTo>
                      <a:lnTo>
                        <a:pt x="276" y="108"/>
                      </a:lnTo>
                      <a:lnTo>
                        <a:pt x="258" y="108"/>
                      </a:lnTo>
                      <a:lnTo>
                        <a:pt x="252" y="102"/>
                      </a:lnTo>
                      <a:lnTo>
                        <a:pt x="216" y="102"/>
                      </a:lnTo>
                      <a:lnTo>
                        <a:pt x="204" y="108"/>
                      </a:lnTo>
                      <a:lnTo>
                        <a:pt x="198" y="108"/>
                      </a:lnTo>
                      <a:lnTo>
                        <a:pt x="198" y="126"/>
                      </a:lnTo>
                      <a:lnTo>
                        <a:pt x="186" y="138"/>
                      </a:lnTo>
                      <a:lnTo>
                        <a:pt x="174" y="144"/>
                      </a:lnTo>
                      <a:lnTo>
                        <a:pt x="162" y="144"/>
                      </a:lnTo>
                      <a:lnTo>
                        <a:pt x="156" y="150"/>
                      </a:lnTo>
                      <a:lnTo>
                        <a:pt x="150" y="150"/>
                      </a:lnTo>
                      <a:lnTo>
                        <a:pt x="150" y="174"/>
                      </a:lnTo>
                      <a:lnTo>
                        <a:pt x="156" y="180"/>
                      </a:lnTo>
                      <a:lnTo>
                        <a:pt x="156" y="186"/>
                      </a:lnTo>
                      <a:lnTo>
                        <a:pt x="162" y="192"/>
                      </a:lnTo>
                      <a:lnTo>
                        <a:pt x="162" y="204"/>
                      </a:lnTo>
                      <a:lnTo>
                        <a:pt x="144" y="234"/>
                      </a:lnTo>
                      <a:lnTo>
                        <a:pt x="138" y="240"/>
                      </a:lnTo>
                      <a:lnTo>
                        <a:pt x="126" y="246"/>
                      </a:lnTo>
                      <a:lnTo>
                        <a:pt x="126" y="264"/>
                      </a:lnTo>
                      <a:lnTo>
                        <a:pt x="132" y="276"/>
                      </a:lnTo>
                      <a:lnTo>
                        <a:pt x="138" y="282"/>
                      </a:lnTo>
                      <a:lnTo>
                        <a:pt x="120" y="336"/>
                      </a:lnTo>
                      <a:lnTo>
                        <a:pt x="120" y="372"/>
                      </a:lnTo>
                      <a:lnTo>
                        <a:pt x="108" y="372"/>
                      </a:lnTo>
                      <a:lnTo>
                        <a:pt x="96" y="366"/>
                      </a:lnTo>
                      <a:lnTo>
                        <a:pt x="42" y="366"/>
                      </a:lnTo>
                      <a:lnTo>
                        <a:pt x="48" y="366"/>
                      </a:lnTo>
                      <a:lnTo>
                        <a:pt x="66" y="384"/>
                      </a:lnTo>
                      <a:lnTo>
                        <a:pt x="72" y="432"/>
                      </a:lnTo>
                      <a:lnTo>
                        <a:pt x="66" y="432"/>
                      </a:lnTo>
                      <a:lnTo>
                        <a:pt x="48" y="450"/>
                      </a:lnTo>
                      <a:lnTo>
                        <a:pt x="54" y="462"/>
                      </a:lnTo>
                      <a:lnTo>
                        <a:pt x="54" y="486"/>
                      </a:lnTo>
                      <a:lnTo>
                        <a:pt x="72" y="504"/>
                      </a:lnTo>
                      <a:lnTo>
                        <a:pt x="72" y="516"/>
                      </a:lnTo>
                      <a:lnTo>
                        <a:pt x="60" y="516"/>
                      </a:lnTo>
                      <a:lnTo>
                        <a:pt x="54" y="510"/>
                      </a:lnTo>
                      <a:lnTo>
                        <a:pt x="48" y="510"/>
                      </a:lnTo>
                      <a:lnTo>
                        <a:pt x="48" y="534"/>
                      </a:lnTo>
                      <a:lnTo>
                        <a:pt x="30" y="516"/>
                      </a:lnTo>
                      <a:lnTo>
                        <a:pt x="42" y="576"/>
                      </a:lnTo>
                      <a:lnTo>
                        <a:pt x="6" y="570"/>
                      </a:lnTo>
                      <a:lnTo>
                        <a:pt x="6" y="576"/>
                      </a:lnTo>
                      <a:lnTo>
                        <a:pt x="0" y="58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Mongolia" descr="© INSCALE GmbH, 15.06.2010"/>
                <p:cNvSpPr>
                  <a:spLocks/>
                </p:cNvSpPr>
                <p:nvPr/>
              </p:nvSpPr>
              <p:spPr bwMode="auto">
                <a:xfrm>
                  <a:off x="4073" y="1240"/>
                  <a:ext cx="537" cy="213"/>
                </a:xfrm>
                <a:custGeom>
                  <a:avLst/>
                  <a:gdLst>
                    <a:gd name="T0" fmla="*/ 2147483647 w 2100"/>
                    <a:gd name="T1" fmla="*/ 2147483647 h 834"/>
                    <a:gd name="T2" fmla="*/ 2147483647 w 2100"/>
                    <a:gd name="T3" fmla="*/ 2147483647 h 834"/>
                    <a:gd name="T4" fmla="*/ 2147483647 w 2100"/>
                    <a:gd name="T5" fmla="*/ 2147483647 h 834"/>
                    <a:gd name="T6" fmla="*/ 2147483647 w 2100"/>
                    <a:gd name="T7" fmla="*/ 2147483647 h 834"/>
                    <a:gd name="T8" fmla="*/ 2147483647 w 2100"/>
                    <a:gd name="T9" fmla="*/ 2147483647 h 834"/>
                    <a:gd name="T10" fmla="*/ 2147483647 w 2100"/>
                    <a:gd name="T11" fmla="*/ 2147483647 h 834"/>
                    <a:gd name="T12" fmla="*/ 2147483647 w 2100"/>
                    <a:gd name="T13" fmla="*/ 2147483647 h 834"/>
                    <a:gd name="T14" fmla="*/ 2147483647 w 2100"/>
                    <a:gd name="T15" fmla="*/ 2147483647 h 834"/>
                    <a:gd name="T16" fmla="*/ 2147483647 w 2100"/>
                    <a:gd name="T17" fmla="*/ 2147483647 h 834"/>
                    <a:gd name="T18" fmla="*/ 2147483647 w 2100"/>
                    <a:gd name="T19" fmla="*/ 2147483647 h 834"/>
                    <a:gd name="T20" fmla="*/ 2147483647 w 2100"/>
                    <a:gd name="T21" fmla="*/ 2147483647 h 834"/>
                    <a:gd name="T22" fmla="*/ 2147483647 w 2100"/>
                    <a:gd name="T23" fmla="*/ 2147483647 h 834"/>
                    <a:gd name="T24" fmla="*/ 2147483647 w 2100"/>
                    <a:gd name="T25" fmla="*/ 2147483647 h 834"/>
                    <a:gd name="T26" fmla="*/ 2147483647 w 2100"/>
                    <a:gd name="T27" fmla="*/ 2147483647 h 834"/>
                    <a:gd name="T28" fmla="*/ 2147483647 w 2100"/>
                    <a:gd name="T29" fmla="*/ 2147483647 h 834"/>
                    <a:gd name="T30" fmla="*/ 2147483647 w 2100"/>
                    <a:gd name="T31" fmla="*/ 2147483647 h 834"/>
                    <a:gd name="T32" fmla="*/ 2147483647 w 2100"/>
                    <a:gd name="T33" fmla="*/ 2147483647 h 834"/>
                    <a:gd name="T34" fmla="*/ 2147483647 w 2100"/>
                    <a:gd name="T35" fmla="*/ 2147483647 h 834"/>
                    <a:gd name="T36" fmla="*/ 2147483647 w 2100"/>
                    <a:gd name="T37" fmla="*/ 2147483647 h 834"/>
                    <a:gd name="T38" fmla="*/ 2147483647 w 2100"/>
                    <a:gd name="T39" fmla="*/ 2147483647 h 834"/>
                    <a:gd name="T40" fmla="*/ 2147483647 w 2100"/>
                    <a:gd name="T41" fmla="*/ 2147483647 h 834"/>
                    <a:gd name="T42" fmla="*/ 2147483647 w 2100"/>
                    <a:gd name="T43" fmla="*/ 2147483647 h 834"/>
                    <a:gd name="T44" fmla="*/ 2147483647 w 2100"/>
                    <a:gd name="T45" fmla="*/ 2147483647 h 834"/>
                    <a:gd name="T46" fmla="*/ 2147483647 w 2100"/>
                    <a:gd name="T47" fmla="*/ 2147483647 h 834"/>
                    <a:gd name="T48" fmla="*/ 2147483647 w 2100"/>
                    <a:gd name="T49" fmla="*/ 2147483647 h 834"/>
                    <a:gd name="T50" fmla="*/ 2147483647 w 2100"/>
                    <a:gd name="T51" fmla="*/ 2147483647 h 834"/>
                    <a:gd name="T52" fmla="*/ 2147483647 w 2100"/>
                    <a:gd name="T53" fmla="*/ 2147483647 h 834"/>
                    <a:gd name="T54" fmla="*/ 2147483647 w 2100"/>
                    <a:gd name="T55" fmla="*/ 2147483647 h 834"/>
                    <a:gd name="T56" fmla="*/ 2147483647 w 2100"/>
                    <a:gd name="T57" fmla="*/ 2147483647 h 834"/>
                    <a:gd name="T58" fmla="*/ 2147483647 w 2100"/>
                    <a:gd name="T59" fmla="*/ 2147483647 h 834"/>
                    <a:gd name="T60" fmla="*/ 2147483647 w 2100"/>
                    <a:gd name="T61" fmla="*/ 2147483647 h 834"/>
                    <a:gd name="T62" fmla="*/ 0 w 2100"/>
                    <a:gd name="T63" fmla="*/ 2147483647 h 834"/>
                    <a:gd name="T64" fmla="*/ 2147483647 w 2100"/>
                    <a:gd name="T65" fmla="*/ 2147483647 h 834"/>
                    <a:gd name="T66" fmla="*/ 2147483647 w 2100"/>
                    <a:gd name="T67" fmla="*/ 2147483647 h 834"/>
                    <a:gd name="T68" fmla="*/ 2147483647 w 2100"/>
                    <a:gd name="T69" fmla="*/ 2147483647 h 834"/>
                    <a:gd name="T70" fmla="*/ 2147483647 w 2100"/>
                    <a:gd name="T71" fmla="*/ 2147483647 h 834"/>
                    <a:gd name="T72" fmla="*/ 2147483647 w 2100"/>
                    <a:gd name="T73" fmla="*/ 2147483647 h 834"/>
                    <a:gd name="T74" fmla="*/ 2147483647 w 2100"/>
                    <a:gd name="T75" fmla="*/ 2147483647 h 834"/>
                    <a:gd name="T76" fmla="*/ 2147483647 w 2100"/>
                    <a:gd name="T77" fmla="*/ 2147483647 h 834"/>
                    <a:gd name="T78" fmla="*/ 2147483647 w 2100"/>
                    <a:gd name="T79" fmla="*/ 2147483647 h 834"/>
                    <a:gd name="T80" fmla="*/ 2147483647 w 2100"/>
                    <a:gd name="T81" fmla="*/ 2147483647 h 834"/>
                    <a:gd name="T82" fmla="*/ 2147483647 w 2100"/>
                    <a:gd name="T83" fmla="*/ 2147483647 h 834"/>
                    <a:gd name="T84" fmla="*/ 2147483647 w 2100"/>
                    <a:gd name="T85" fmla="*/ 2147483647 h 834"/>
                    <a:gd name="T86" fmla="*/ 2147483647 w 2100"/>
                    <a:gd name="T87" fmla="*/ 2147483647 h 834"/>
                    <a:gd name="T88" fmla="*/ 2147483647 w 2100"/>
                    <a:gd name="T89" fmla="*/ 2147483647 h 834"/>
                    <a:gd name="T90" fmla="*/ 2147483647 w 2100"/>
                    <a:gd name="T91" fmla="*/ 2147483647 h 834"/>
                    <a:gd name="T92" fmla="*/ 2147483647 w 2100"/>
                    <a:gd name="T93" fmla="*/ 2147483647 h 834"/>
                    <a:gd name="T94" fmla="*/ 2147483647 w 2100"/>
                    <a:gd name="T95" fmla="*/ 2147483647 h 834"/>
                    <a:gd name="T96" fmla="*/ 2147483647 w 2100"/>
                    <a:gd name="T97" fmla="*/ 2147483647 h 834"/>
                    <a:gd name="T98" fmla="*/ 2147483647 w 2100"/>
                    <a:gd name="T99" fmla="*/ 2147483647 h 834"/>
                    <a:gd name="T100" fmla="*/ 2147483647 w 2100"/>
                    <a:gd name="T101" fmla="*/ 2147483647 h 834"/>
                    <a:gd name="T102" fmla="*/ 2147483647 w 2100"/>
                    <a:gd name="T103" fmla="*/ 2147483647 h 834"/>
                    <a:gd name="T104" fmla="*/ 2147483647 w 2100"/>
                    <a:gd name="T105" fmla="*/ 2147483647 h 834"/>
                    <a:gd name="T106" fmla="*/ 2147483647 w 2100"/>
                    <a:gd name="T107" fmla="*/ 2147483647 h 834"/>
                    <a:gd name="T108" fmla="*/ 2147483647 w 2100"/>
                    <a:gd name="T109" fmla="*/ 2147483647 h 834"/>
                    <a:gd name="T110" fmla="*/ 2147483647 w 2100"/>
                    <a:gd name="T111" fmla="*/ 2147483647 h 834"/>
                    <a:gd name="T112" fmla="*/ 2147483647 w 2100"/>
                    <a:gd name="T113" fmla="*/ 2147483647 h 834"/>
                    <a:gd name="T114" fmla="*/ 2147483647 w 2100"/>
                    <a:gd name="T115" fmla="*/ 2147483647 h 834"/>
                    <a:gd name="T116" fmla="*/ 2147483647 w 2100"/>
                    <a:gd name="T117" fmla="*/ 2147483647 h 834"/>
                    <a:gd name="T118" fmla="*/ 2147483647 w 2100"/>
                    <a:gd name="T119" fmla="*/ 2147483647 h 834"/>
                    <a:gd name="T120" fmla="*/ 2147483647 w 2100"/>
                    <a:gd name="T121" fmla="*/ 2147483647 h 834"/>
                    <a:gd name="T122" fmla="*/ 2147483647 w 2100"/>
                    <a:gd name="T123" fmla="*/ 2147483647 h 83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100"/>
                    <a:gd name="T187" fmla="*/ 0 h 834"/>
                    <a:gd name="T188" fmla="*/ 2100 w 2100"/>
                    <a:gd name="T189" fmla="*/ 834 h 83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100" h="834">
                      <a:moveTo>
                        <a:pt x="2088" y="408"/>
                      </a:moveTo>
                      <a:lnTo>
                        <a:pt x="2076" y="396"/>
                      </a:lnTo>
                      <a:lnTo>
                        <a:pt x="2070" y="384"/>
                      </a:lnTo>
                      <a:lnTo>
                        <a:pt x="2058" y="384"/>
                      </a:lnTo>
                      <a:lnTo>
                        <a:pt x="2034" y="372"/>
                      </a:lnTo>
                      <a:lnTo>
                        <a:pt x="2022" y="360"/>
                      </a:lnTo>
                      <a:lnTo>
                        <a:pt x="2010" y="354"/>
                      </a:lnTo>
                      <a:lnTo>
                        <a:pt x="2004" y="348"/>
                      </a:lnTo>
                      <a:lnTo>
                        <a:pt x="1986" y="348"/>
                      </a:lnTo>
                      <a:lnTo>
                        <a:pt x="1974" y="342"/>
                      </a:lnTo>
                      <a:lnTo>
                        <a:pt x="1968" y="336"/>
                      </a:lnTo>
                      <a:lnTo>
                        <a:pt x="1968" y="324"/>
                      </a:lnTo>
                      <a:lnTo>
                        <a:pt x="1902" y="324"/>
                      </a:lnTo>
                      <a:lnTo>
                        <a:pt x="1902" y="348"/>
                      </a:lnTo>
                      <a:lnTo>
                        <a:pt x="1896" y="354"/>
                      </a:lnTo>
                      <a:lnTo>
                        <a:pt x="1890" y="354"/>
                      </a:lnTo>
                      <a:lnTo>
                        <a:pt x="1878" y="348"/>
                      </a:lnTo>
                      <a:lnTo>
                        <a:pt x="1866" y="336"/>
                      </a:lnTo>
                      <a:lnTo>
                        <a:pt x="1812" y="336"/>
                      </a:lnTo>
                      <a:lnTo>
                        <a:pt x="1806" y="342"/>
                      </a:lnTo>
                      <a:lnTo>
                        <a:pt x="1812" y="342"/>
                      </a:lnTo>
                      <a:lnTo>
                        <a:pt x="1812" y="348"/>
                      </a:lnTo>
                      <a:lnTo>
                        <a:pt x="1794" y="348"/>
                      </a:lnTo>
                      <a:lnTo>
                        <a:pt x="1788" y="342"/>
                      </a:lnTo>
                      <a:lnTo>
                        <a:pt x="1776" y="336"/>
                      </a:lnTo>
                      <a:lnTo>
                        <a:pt x="1770" y="324"/>
                      </a:lnTo>
                      <a:lnTo>
                        <a:pt x="1770" y="306"/>
                      </a:lnTo>
                      <a:lnTo>
                        <a:pt x="1776" y="306"/>
                      </a:lnTo>
                      <a:lnTo>
                        <a:pt x="1770" y="294"/>
                      </a:lnTo>
                      <a:lnTo>
                        <a:pt x="1764" y="270"/>
                      </a:lnTo>
                      <a:lnTo>
                        <a:pt x="1758" y="258"/>
                      </a:lnTo>
                      <a:lnTo>
                        <a:pt x="1758" y="174"/>
                      </a:lnTo>
                      <a:lnTo>
                        <a:pt x="1740" y="174"/>
                      </a:lnTo>
                      <a:lnTo>
                        <a:pt x="1716" y="168"/>
                      </a:lnTo>
                      <a:lnTo>
                        <a:pt x="1710" y="174"/>
                      </a:lnTo>
                      <a:lnTo>
                        <a:pt x="1698" y="180"/>
                      </a:lnTo>
                      <a:lnTo>
                        <a:pt x="1674" y="180"/>
                      </a:lnTo>
                      <a:lnTo>
                        <a:pt x="1662" y="174"/>
                      </a:lnTo>
                      <a:lnTo>
                        <a:pt x="1644" y="156"/>
                      </a:lnTo>
                      <a:lnTo>
                        <a:pt x="1608" y="156"/>
                      </a:lnTo>
                      <a:lnTo>
                        <a:pt x="1596" y="150"/>
                      </a:lnTo>
                      <a:lnTo>
                        <a:pt x="1578" y="150"/>
                      </a:lnTo>
                      <a:lnTo>
                        <a:pt x="1548" y="180"/>
                      </a:lnTo>
                      <a:lnTo>
                        <a:pt x="1548" y="192"/>
                      </a:lnTo>
                      <a:lnTo>
                        <a:pt x="1536" y="204"/>
                      </a:lnTo>
                      <a:lnTo>
                        <a:pt x="1500" y="204"/>
                      </a:lnTo>
                      <a:lnTo>
                        <a:pt x="1488" y="216"/>
                      </a:lnTo>
                      <a:lnTo>
                        <a:pt x="1440" y="216"/>
                      </a:lnTo>
                      <a:lnTo>
                        <a:pt x="1440" y="222"/>
                      </a:lnTo>
                      <a:lnTo>
                        <a:pt x="1422" y="240"/>
                      </a:lnTo>
                      <a:lnTo>
                        <a:pt x="1416" y="240"/>
                      </a:lnTo>
                      <a:lnTo>
                        <a:pt x="1416" y="234"/>
                      </a:lnTo>
                      <a:lnTo>
                        <a:pt x="1410" y="228"/>
                      </a:lnTo>
                      <a:lnTo>
                        <a:pt x="1392" y="228"/>
                      </a:lnTo>
                      <a:lnTo>
                        <a:pt x="1380" y="234"/>
                      </a:lnTo>
                      <a:lnTo>
                        <a:pt x="1356" y="234"/>
                      </a:lnTo>
                      <a:lnTo>
                        <a:pt x="1344" y="228"/>
                      </a:lnTo>
                      <a:lnTo>
                        <a:pt x="1338" y="228"/>
                      </a:lnTo>
                      <a:lnTo>
                        <a:pt x="1332" y="222"/>
                      </a:lnTo>
                      <a:lnTo>
                        <a:pt x="1266" y="222"/>
                      </a:lnTo>
                      <a:lnTo>
                        <a:pt x="1260" y="216"/>
                      </a:lnTo>
                      <a:lnTo>
                        <a:pt x="1260" y="204"/>
                      </a:lnTo>
                      <a:lnTo>
                        <a:pt x="1248" y="198"/>
                      </a:lnTo>
                      <a:lnTo>
                        <a:pt x="1230" y="198"/>
                      </a:lnTo>
                      <a:lnTo>
                        <a:pt x="1230" y="192"/>
                      </a:lnTo>
                      <a:lnTo>
                        <a:pt x="1218" y="180"/>
                      </a:lnTo>
                      <a:lnTo>
                        <a:pt x="1218" y="174"/>
                      </a:lnTo>
                      <a:lnTo>
                        <a:pt x="1212" y="168"/>
                      </a:lnTo>
                      <a:lnTo>
                        <a:pt x="1152" y="168"/>
                      </a:lnTo>
                      <a:lnTo>
                        <a:pt x="1128" y="144"/>
                      </a:lnTo>
                      <a:lnTo>
                        <a:pt x="1092" y="144"/>
                      </a:lnTo>
                      <a:lnTo>
                        <a:pt x="1086" y="138"/>
                      </a:lnTo>
                      <a:lnTo>
                        <a:pt x="1080" y="138"/>
                      </a:lnTo>
                      <a:lnTo>
                        <a:pt x="1068" y="132"/>
                      </a:lnTo>
                      <a:lnTo>
                        <a:pt x="1020" y="132"/>
                      </a:lnTo>
                      <a:lnTo>
                        <a:pt x="966" y="150"/>
                      </a:lnTo>
                      <a:lnTo>
                        <a:pt x="954" y="156"/>
                      </a:lnTo>
                      <a:lnTo>
                        <a:pt x="942" y="156"/>
                      </a:lnTo>
                      <a:lnTo>
                        <a:pt x="930" y="150"/>
                      </a:lnTo>
                      <a:lnTo>
                        <a:pt x="918" y="150"/>
                      </a:lnTo>
                      <a:lnTo>
                        <a:pt x="912" y="144"/>
                      </a:lnTo>
                      <a:lnTo>
                        <a:pt x="882" y="144"/>
                      </a:lnTo>
                      <a:lnTo>
                        <a:pt x="864" y="126"/>
                      </a:lnTo>
                      <a:lnTo>
                        <a:pt x="864" y="120"/>
                      </a:lnTo>
                      <a:lnTo>
                        <a:pt x="840" y="126"/>
                      </a:lnTo>
                      <a:lnTo>
                        <a:pt x="840" y="120"/>
                      </a:lnTo>
                      <a:lnTo>
                        <a:pt x="834" y="114"/>
                      </a:lnTo>
                      <a:lnTo>
                        <a:pt x="822" y="90"/>
                      </a:lnTo>
                      <a:lnTo>
                        <a:pt x="810" y="78"/>
                      </a:lnTo>
                      <a:lnTo>
                        <a:pt x="804" y="66"/>
                      </a:lnTo>
                      <a:lnTo>
                        <a:pt x="798" y="60"/>
                      </a:lnTo>
                      <a:lnTo>
                        <a:pt x="786" y="54"/>
                      </a:lnTo>
                      <a:lnTo>
                        <a:pt x="768" y="54"/>
                      </a:lnTo>
                      <a:lnTo>
                        <a:pt x="756" y="60"/>
                      </a:lnTo>
                      <a:lnTo>
                        <a:pt x="750" y="60"/>
                      </a:lnTo>
                      <a:lnTo>
                        <a:pt x="726" y="48"/>
                      </a:lnTo>
                      <a:lnTo>
                        <a:pt x="720" y="42"/>
                      </a:lnTo>
                      <a:lnTo>
                        <a:pt x="708" y="36"/>
                      </a:lnTo>
                      <a:lnTo>
                        <a:pt x="672" y="36"/>
                      </a:lnTo>
                      <a:lnTo>
                        <a:pt x="648" y="30"/>
                      </a:lnTo>
                      <a:lnTo>
                        <a:pt x="636" y="30"/>
                      </a:lnTo>
                      <a:lnTo>
                        <a:pt x="576" y="0"/>
                      </a:lnTo>
                      <a:lnTo>
                        <a:pt x="576" y="18"/>
                      </a:lnTo>
                      <a:lnTo>
                        <a:pt x="570" y="30"/>
                      </a:lnTo>
                      <a:lnTo>
                        <a:pt x="558" y="36"/>
                      </a:lnTo>
                      <a:lnTo>
                        <a:pt x="552" y="36"/>
                      </a:lnTo>
                      <a:lnTo>
                        <a:pt x="558" y="48"/>
                      </a:lnTo>
                      <a:lnTo>
                        <a:pt x="540" y="48"/>
                      </a:lnTo>
                      <a:lnTo>
                        <a:pt x="540" y="60"/>
                      </a:lnTo>
                      <a:lnTo>
                        <a:pt x="552" y="72"/>
                      </a:lnTo>
                      <a:lnTo>
                        <a:pt x="558" y="90"/>
                      </a:lnTo>
                      <a:lnTo>
                        <a:pt x="582" y="126"/>
                      </a:lnTo>
                      <a:lnTo>
                        <a:pt x="588" y="126"/>
                      </a:lnTo>
                      <a:lnTo>
                        <a:pt x="594" y="132"/>
                      </a:lnTo>
                      <a:lnTo>
                        <a:pt x="600" y="144"/>
                      </a:lnTo>
                      <a:lnTo>
                        <a:pt x="600" y="168"/>
                      </a:lnTo>
                      <a:lnTo>
                        <a:pt x="582" y="168"/>
                      </a:lnTo>
                      <a:lnTo>
                        <a:pt x="582" y="174"/>
                      </a:lnTo>
                      <a:lnTo>
                        <a:pt x="576" y="180"/>
                      </a:lnTo>
                      <a:lnTo>
                        <a:pt x="552" y="192"/>
                      </a:lnTo>
                      <a:lnTo>
                        <a:pt x="546" y="186"/>
                      </a:lnTo>
                      <a:lnTo>
                        <a:pt x="546" y="174"/>
                      </a:lnTo>
                      <a:lnTo>
                        <a:pt x="498" y="180"/>
                      </a:lnTo>
                      <a:lnTo>
                        <a:pt x="498" y="168"/>
                      </a:lnTo>
                      <a:lnTo>
                        <a:pt x="456" y="168"/>
                      </a:lnTo>
                      <a:lnTo>
                        <a:pt x="450" y="174"/>
                      </a:lnTo>
                      <a:lnTo>
                        <a:pt x="450" y="180"/>
                      </a:lnTo>
                      <a:lnTo>
                        <a:pt x="444" y="168"/>
                      </a:lnTo>
                      <a:lnTo>
                        <a:pt x="420" y="174"/>
                      </a:lnTo>
                      <a:lnTo>
                        <a:pt x="414" y="162"/>
                      </a:lnTo>
                      <a:lnTo>
                        <a:pt x="384" y="162"/>
                      </a:lnTo>
                      <a:lnTo>
                        <a:pt x="366" y="156"/>
                      </a:lnTo>
                      <a:lnTo>
                        <a:pt x="360" y="150"/>
                      </a:lnTo>
                      <a:lnTo>
                        <a:pt x="360" y="138"/>
                      </a:lnTo>
                      <a:lnTo>
                        <a:pt x="354" y="132"/>
                      </a:lnTo>
                      <a:lnTo>
                        <a:pt x="354" y="126"/>
                      </a:lnTo>
                      <a:lnTo>
                        <a:pt x="312" y="126"/>
                      </a:lnTo>
                      <a:lnTo>
                        <a:pt x="294" y="132"/>
                      </a:lnTo>
                      <a:lnTo>
                        <a:pt x="270" y="132"/>
                      </a:lnTo>
                      <a:lnTo>
                        <a:pt x="264" y="114"/>
                      </a:lnTo>
                      <a:lnTo>
                        <a:pt x="228" y="114"/>
                      </a:lnTo>
                      <a:lnTo>
                        <a:pt x="228" y="108"/>
                      </a:lnTo>
                      <a:lnTo>
                        <a:pt x="210" y="114"/>
                      </a:lnTo>
                      <a:lnTo>
                        <a:pt x="204" y="108"/>
                      </a:lnTo>
                      <a:lnTo>
                        <a:pt x="186" y="108"/>
                      </a:lnTo>
                      <a:lnTo>
                        <a:pt x="180" y="114"/>
                      </a:lnTo>
                      <a:lnTo>
                        <a:pt x="180" y="120"/>
                      </a:lnTo>
                      <a:lnTo>
                        <a:pt x="174" y="126"/>
                      </a:lnTo>
                      <a:lnTo>
                        <a:pt x="174" y="132"/>
                      </a:lnTo>
                      <a:lnTo>
                        <a:pt x="150" y="132"/>
                      </a:lnTo>
                      <a:lnTo>
                        <a:pt x="138" y="150"/>
                      </a:lnTo>
                      <a:lnTo>
                        <a:pt x="120" y="150"/>
                      </a:lnTo>
                      <a:lnTo>
                        <a:pt x="84" y="186"/>
                      </a:lnTo>
                      <a:lnTo>
                        <a:pt x="84" y="192"/>
                      </a:lnTo>
                      <a:lnTo>
                        <a:pt x="90" y="198"/>
                      </a:lnTo>
                      <a:lnTo>
                        <a:pt x="66" y="198"/>
                      </a:lnTo>
                      <a:lnTo>
                        <a:pt x="72" y="210"/>
                      </a:lnTo>
                      <a:lnTo>
                        <a:pt x="12" y="210"/>
                      </a:lnTo>
                      <a:lnTo>
                        <a:pt x="12" y="228"/>
                      </a:lnTo>
                      <a:lnTo>
                        <a:pt x="0" y="240"/>
                      </a:lnTo>
                      <a:lnTo>
                        <a:pt x="6" y="246"/>
                      </a:lnTo>
                      <a:lnTo>
                        <a:pt x="6" y="258"/>
                      </a:lnTo>
                      <a:lnTo>
                        <a:pt x="0" y="264"/>
                      </a:lnTo>
                      <a:lnTo>
                        <a:pt x="24" y="264"/>
                      </a:lnTo>
                      <a:lnTo>
                        <a:pt x="24" y="282"/>
                      </a:lnTo>
                      <a:lnTo>
                        <a:pt x="36" y="288"/>
                      </a:lnTo>
                      <a:lnTo>
                        <a:pt x="48" y="288"/>
                      </a:lnTo>
                      <a:lnTo>
                        <a:pt x="60" y="294"/>
                      </a:lnTo>
                      <a:lnTo>
                        <a:pt x="72" y="294"/>
                      </a:lnTo>
                      <a:lnTo>
                        <a:pt x="78" y="306"/>
                      </a:lnTo>
                      <a:lnTo>
                        <a:pt x="102" y="330"/>
                      </a:lnTo>
                      <a:lnTo>
                        <a:pt x="138" y="318"/>
                      </a:lnTo>
                      <a:lnTo>
                        <a:pt x="156" y="330"/>
                      </a:lnTo>
                      <a:lnTo>
                        <a:pt x="162" y="336"/>
                      </a:lnTo>
                      <a:lnTo>
                        <a:pt x="174" y="336"/>
                      </a:lnTo>
                      <a:lnTo>
                        <a:pt x="186" y="342"/>
                      </a:lnTo>
                      <a:lnTo>
                        <a:pt x="204" y="348"/>
                      </a:lnTo>
                      <a:lnTo>
                        <a:pt x="222" y="366"/>
                      </a:lnTo>
                      <a:lnTo>
                        <a:pt x="228" y="378"/>
                      </a:lnTo>
                      <a:lnTo>
                        <a:pt x="240" y="396"/>
                      </a:lnTo>
                      <a:lnTo>
                        <a:pt x="264" y="414"/>
                      </a:lnTo>
                      <a:lnTo>
                        <a:pt x="276" y="426"/>
                      </a:lnTo>
                      <a:lnTo>
                        <a:pt x="282" y="438"/>
                      </a:lnTo>
                      <a:lnTo>
                        <a:pt x="282" y="450"/>
                      </a:lnTo>
                      <a:lnTo>
                        <a:pt x="288" y="456"/>
                      </a:lnTo>
                      <a:lnTo>
                        <a:pt x="294" y="468"/>
                      </a:lnTo>
                      <a:lnTo>
                        <a:pt x="300" y="474"/>
                      </a:lnTo>
                      <a:lnTo>
                        <a:pt x="300" y="480"/>
                      </a:lnTo>
                      <a:lnTo>
                        <a:pt x="288" y="492"/>
                      </a:lnTo>
                      <a:lnTo>
                        <a:pt x="288" y="504"/>
                      </a:lnTo>
                      <a:lnTo>
                        <a:pt x="294" y="522"/>
                      </a:lnTo>
                      <a:lnTo>
                        <a:pt x="300" y="534"/>
                      </a:lnTo>
                      <a:lnTo>
                        <a:pt x="306" y="540"/>
                      </a:lnTo>
                      <a:lnTo>
                        <a:pt x="318" y="546"/>
                      </a:lnTo>
                      <a:lnTo>
                        <a:pt x="330" y="546"/>
                      </a:lnTo>
                      <a:lnTo>
                        <a:pt x="342" y="552"/>
                      </a:lnTo>
                      <a:lnTo>
                        <a:pt x="348" y="552"/>
                      </a:lnTo>
                      <a:lnTo>
                        <a:pt x="366" y="558"/>
                      </a:lnTo>
                      <a:lnTo>
                        <a:pt x="390" y="564"/>
                      </a:lnTo>
                      <a:lnTo>
                        <a:pt x="486" y="564"/>
                      </a:lnTo>
                      <a:lnTo>
                        <a:pt x="492" y="570"/>
                      </a:lnTo>
                      <a:lnTo>
                        <a:pt x="498" y="570"/>
                      </a:lnTo>
                      <a:lnTo>
                        <a:pt x="510" y="576"/>
                      </a:lnTo>
                      <a:lnTo>
                        <a:pt x="516" y="576"/>
                      </a:lnTo>
                      <a:lnTo>
                        <a:pt x="528" y="582"/>
                      </a:lnTo>
                      <a:lnTo>
                        <a:pt x="534" y="594"/>
                      </a:lnTo>
                      <a:lnTo>
                        <a:pt x="540" y="594"/>
                      </a:lnTo>
                      <a:lnTo>
                        <a:pt x="546" y="600"/>
                      </a:lnTo>
                      <a:lnTo>
                        <a:pt x="552" y="600"/>
                      </a:lnTo>
                      <a:lnTo>
                        <a:pt x="576" y="612"/>
                      </a:lnTo>
                      <a:lnTo>
                        <a:pt x="588" y="612"/>
                      </a:lnTo>
                      <a:lnTo>
                        <a:pt x="594" y="618"/>
                      </a:lnTo>
                      <a:lnTo>
                        <a:pt x="630" y="618"/>
                      </a:lnTo>
                      <a:lnTo>
                        <a:pt x="642" y="642"/>
                      </a:lnTo>
                      <a:lnTo>
                        <a:pt x="684" y="684"/>
                      </a:lnTo>
                      <a:lnTo>
                        <a:pt x="690" y="696"/>
                      </a:lnTo>
                      <a:lnTo>
                        <a:pt x="720" y="726"/>
                      </a:lnTo>
                      <a:lnTo>
                        <a:pt x="732" y="732"/>
                      </a:lnTo>
                      <a:lnTo>
                        <a:pt x="738" y="744"/>
                      </a:lnTo>
                      <a:lnTo>
                        <a:pt x="750" y="750"/>
                      </a:lnTo>
                      <a:lnTo>
                        <a:pt x="810" y="744"/>
                      </a:lnTo>
                      <a:lnTo>
                        <a:pt x="864" y="750"/>
                      </a:lnTo>
                      <a:lnTo>
                        <a:pt x="912" y="750"/>
                      </a:lnTo>
                      <a:lnTo>
                        <a:pt x="948" y="756"/>
                      </a:lnTo>
                      <a:lnTo>
                        <a:pt x="954" y="750"/>
                      </a:lnTo>
                      <a:lnTo>
                        <a:pt x="966" y="744"/>
                      </a:lnTo>
                      <a:lnTo>
                        <a:pt x="972" y="738"/>
                      </a:lnTo>
                      <a:lnTo>
                        <a:pt x="984" y="738"/>
                      </a:lnTo>
                      <a:lnTo>
                        <a:pt x="996" y="744"/>
                      </a:lnTo>
                      <a:lnTo>
                        <a:pt x="1002" y="744"/>
                      </a:lnTo>
                      <a:lnTo>
                        <a:pt x="1008" y="750"/>
                      </a:lnTo>
                      <a:lnTo>
                        <a:pt x="1062" y="750"/>
                      </a:lnTo>
                      <a:lnTo>
                        <a:pt x="1080" y="756"/>
                      </a:lnTo>
                      <a:lnTo>
                        <a:pt x="1092" y="756"/>
                      </a:lnTo>
                      <a:lnTo>
                        <a:pt x="1110" y="774"/>
                      </a:lnTo>
                      <a:lnTo>
                        <a:pt x="1116" y="786"/>
                      </a:lnTo>
                      <a:lnTo>
                        <a:pt x="1128" y="792"/>
                      </a:lnTo>
                      <a:lnTo>
                        <a:pt x="1152" y="798"/>
                      </a:lnTo>
                      <a:lnTo>
                        <a:pt x="1200" y="798"/>
                      </a:lnTo>
                      <a:lnTo>
                        <a:pt x="1218" y="804"/>
                      </a:lnTo>
                      <a:lnTo>
                        <a:pt x="1242" y="816"/>
                      </a:lnTo>
                      <a:lnTo>
                        <a:pt x="1248" y="822"/>
                      </a:lnTo>
                      <a:lnTo>
                        <a:pt x="1260" y="822"/>
                      </a:lnTo>
                      <a:lnTo>
                        <a:pt x="1266" y="816"/>
                      </a:lnTo>
                      <a:lnTo>
                        <a:pt x="1278" y="816"/>
                      </a:lnTo>
                      <a:lnTo>
                        <a:pt x="1290" y="810"/>
                      </a:lnTo>
                      <a:lnTo>
                        <a:pt x="1302" y="810"/>
                      </a:lnTo>
                      <a:lnTo>
                        <a:pt x="1302" y="816"/>
                      </a:lnTo>
                      <a:lnTo>
                        <a:pt x="1308" y="828"/>
                      </a:lnTo>
                      <a:lnTo>
                        <a:pt x="1314" y="828"/>
                      </a:lnTo>
                      <a:lnTo>
                        <a:pt x="1320" y="834"/>
                      </a:lnTo>
                      <a:lnTo>
                        <a:pt x="1338" y="834"/>
                      </a:lnTo>
                      <a:lnTo>
                        <a:pt x="1344" y="828"/>
                      </a:lnTo>
                      <a:lnTo>
                        <a:pt x="1362" y="816"/>
                      </a:lnTo>
                      <a:lnTo>
                        <a:pt x="1422" y="780"/>
                      </a:lnTo>
                      <a:lnTo>
                        <a:pt x="1440" y="768"/>
                      </a:lnTo>
                      <a:lnTo>
                        <a:pt x="1596" y="768"/>
                      </a:lnTo>
                      <a:lnTo>
                        <a:pt x="1614" y="744"/>
                      </a:lnTo>
                      <a:lnTo>
                        <a:pt x="1638" y="744"/>
                      </a:lnTo>
                      <a:lnTo>
                        <a:pt x="1650" y="738"/>
                      </a:lnTo>
                      <a:lnTo>
                        <a:pt x="1662" y="714"/>
                      </a:lnTo>
                      <a:lnTo>
                        <a:pt x="1662" y="708"/>
                      </a:lnTo>
                      <a:lnTo>
                        <a:pt x="1668" y="696"/>
                      </a:lnTo>
                      <a:lnTo>
                        <a:pt x="1668" y="690"/>
                      </a:lnTo>
                      <a:lnTo>
                        <a:pt x="1692" y="690"/>
                      </a:lnTo>
                      <a:lnTo>
                        <a:pt x="1704" y="678"/>
                      </a:lnTo>
                      <a:lnTo>
                        <a:pt x="1710" y="666"/>
                      </a:lnTo>
                      <a:lnTo>
                        <a:pt x="1716" y="660"/>
                      </a:lnTo>
                      <a:lnTo>
                        <a:pt x="1716" y="654"/>
                      </a:lnTo>
                      <a:lnTo>
                        <a:pt x="1704" y="648"/>
                      </a:lnTo>
                      <a:lnTo>
                        <a:pt x="1686" y="630"/>
                      </a:lnTo>
                      <a:lnTo>
                        <a:pt x="1674" y="624"/>
                      </a:lnTo>
                      <a:lnTo>
                        <a:pt x="1656" y="606"/>
                      </a:lnTo>
                      <a:lnTo>
                        <a:pt x="1650" y="594"/>
                      </a:lnTo>
                      <a:lnTo>
                        <a:pt x="1650" y="582"/>
                      </a:lnTo>
                      <a:lnTo>
                        <a:pt x="1656" y="570"/>
                      </a:lnTo>
                      <a:lnTo>
                        <a:pt x="1656" y="558"/>
                      </a:lnTo>
                      <a:lnTo>
                        <a:pt x="1668" y="552"/>
                      </a:lnTo>
                      <a:lnTo>
                        <a:pt x="1692" y="552"/>
                      </a:lnTo>
                      <a:lnTo>
                        <a:pt x="1698" y="558"/>
                      </a:lnTo>
                      <a:lnTo>
                        <a:pt x="1704" y="558"/>
                      </a:lnTo>
                      <a:lnTo>
                        <a:pt x="1710" y="564"/>
                      </a:lnTo>
                      <a:lnTo>
                        <a:pt x="1722" y="570"/>
                      </a:lnTo>
                      <a:lnTo>
                        <a:pt x="1728" y="576"/>
                      </a:lnTo>
                      <a:lnTo>
                        <a:pt x="1740" y="582"/>
                      </a:lnTo>
                      <a:lnTo>
                        <a:pt x="1764" y="582"/>
                      </a:lnTo>
                      <a:lnTo>
                        <a:pt x="1776" y="576"/>
                      </a:lnTo>
                      <a:lnTo>
                        <a:pt x="1794" y="576"/>
                      </a:lnTo>
                      <a:lnTo>
                        <a:pt x="1806" y="570"/>
                      </a:lnTo>
                      <a:lnTo>
                        <a:pt x="1812" y="558"/>
                      </a:lnTo>
                      <a:lnTo>
                        <a:pt x="1818" y="552"/>
                      </a:lnTo>
                      <a:lnTo>
                        <a:pt x="1818" y="528"/>
                      </a:lnTo>
                      <a:lnTo>
                        <a:pt x="1890" y="528"/>
                      </a:lnTo>
                      <a:lnTo>
                        <a:pt x="1914" y="504"/>
                      </a:lnTo>
                      <a:lnTo>
                        <a:pt x="1902" y="492"/>
                      </a:lnTo>
                      <a:lnTo>
                        <a:pt x="1896" y="480"/>
                      </a:lnTo>
                      <a:lnTo>
                        <a:pt x="1902" y="474"/>
                      </a:lnTo>
                      <a:lnTo>
                        <a:pt x="1938" y="456"/>
                      </a:lnTo>
                      <a:lnTo>
                        <a:pt x="1950" y="456"/>
                      </a:lnTo>
                      <a:lnTo>
                        <a:pt x="1950" y="438"/>
                      </a:lnTo>
                      <a:lnTo>
                        <a:pt x="1980" y="444"/>
                      </a:lnTo>
                      <a:lnTo>
                        <a:pt x="1998" y="426"/>
                      </a:lnTo>
                      <a:lnTo>
                        <a:pt x="2004" y="426"/>
                      </a:lnTo>
                      <a:lnTo>
                        <a:pt x="2010" y="420"/>
                      </a:lnTo>
                      <a:lnTo>
                        <a:pt x="2040" y="420"/>
                      </a:lnTo>
                      <a:lnTo>
                        <a:pt x="2052" y="426"/>
                      </a:lnTo>
                      <a:lnTo>
                        <a:pt x="2058" y="432"/>
                      </a:lnTo>
                      <a:lnTo>
                        <a:pt x="2094" y="432"/>
                      </a:lnTo>
                      <a:lnTo>
                        <a:pt x="2100" y="426"/>
                      </a:lnTo>
                      <a:lnTo>
                        <a:pt x="2100" y="420"/>
                      </a:lnTo>
                      <a:lnTo>
                        <a:pt x="2088" y="40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Malaysia" descr="© INSCALE GmbH, 15.06.2010"/>
                <p:cNvSpPr>
                  <a:spLocks/>
                </p:cNvSpPr>
                <p:nvPr/>
              </p:nvSpPr>
              <p:spPr bwMode="auto">
                <a:xfrm>
                  <a:off x="4470" y="2171"/>
                  <a:ext cx="78" cy="112"/>
                </a:xfrm>
                <a:custGeom>
                  <a:avLst/>
                  <a:gdLst>
                    <a:gd name="T0" fmla="*/ 2147483647 w 306"/>
                    <a:gd name="T1" fmla="*/ 2147483647 h 438"/>
                    <a:gd name="T2" fmla="*/ 2147483647 w 306"/>
                    <a:gd name="T3" fmla="*/ 2147483647 h 438"/>
                    <a:gd name="T4" fmla="*/ 2147483647 w 306"/>
                    <a:gd name="T5" fmla="*/ 2147483647 h 438"/>
                    <a:gd name="T6" fmla="*/ 2147483647 w 306"/>
                    <a:gd name="T7" fmla="*/ 2147483647 h 438"/>
                    <a:gd name="T8" fmla="*/ 2147483647 w 306"/>
                    <a:gd name="T9" fmla="*/ 2147483647 h 438"/>
                    <a:gd name="T10" fmla="*/ 2147483647 w 306"/>
                    <a:gd name="T11" fmla="*/ 2147483647 h 438"/>
                    <a:gd name="T12" fmla="*/ 2147483647 w 306"/>
                    <a:gd name="T13" fmla="*/ 2147483647 h 438"/>
                    <a:gd name="T14" fmla="*/ 2147483647 w 306"/>
                    <a:gd name="T15" fmla="*/ 2147483647 h 438"/>
                    <a:gd name="T16" fmla="*/ 2147483647 w 306"/>
                    <a:gd name="T17" fmla="*/ 2147483647 h 438"/>
                    <a:gd name="T18" fmla="*/ 2147483647 w 306"/>
                    <a:gd name="T19" fmla="*/ 2147483647 h 438"/>
                    <a:gd name="T20" fmla="*/ 2147483647 w 306"/>
                    <a:gd name="T21" fmla="*/ 2147483647 h 438"/>
                    <a:gd name="T22" fmla="*/ 2147483647 w 306"/>
                    <a:gd name="T23" fmla="*/ 2147483647 h 438"/>
                    <a:gd name="T24" fmla="*/ 2147483647 w 306"/>
                    <a:gd name="T25" fmla="*/ 2147483647 h 438"/>
                    <a:gd name="T26" fmla="*/ 2147483647 w 306"/>
                    <a:gd name="T27" fmla="*/ 2147483647 h 438"/>
                    <a:gd name="T28" fmla="*/ 2147483647 w 306"/>
                    <a:gd name="T29" fmla="*/ 2147483647 h 438"/>
                    <a:gd name="T30" fmla="*/ 2147483647 w 306"/>
                    <a:gd name="T31" fmla="*/ 2147483647 h 438"/>
                    <a:gd name="T32" fmla="*/ 2147483647 w 306"/>
                    <a:gd name="T33" fmla="*/ 2147483647 h 438"/>
                    <a:gd name="T34" fmla="*/ 2147483647 w 306"/>
                    <a:gd name="T35" fmla="*/ 2147483647 h 438"/>
                    <a:gd name="T36" fmla="*/ 2147483647 w 306"/>
                    <a:gd name="T37" fmla="*/ 2147483647 h 438"/>
                    <a:gd name="T38" fmla="*/ 2147483647 w 306"/>
                    <a:gd name="T39" fmla="*/ 2147483647 h 438"/>
                    <a:gd name="T40" fmla="*/ 2147483647 w 306"/>
                    <a:gd name="T41" fmla="*/ 2147483647 h 438"/>
                    <a:gd name="T42" fmla="*/ 2147483647 w 306"/>
                    <a:gd name="T43" fmla="*/ 2147483647 h 438"/>
                    <a:gd name="T44" fmla="*/ 2147483647 w 306"/>
                    <a:gd name="T45" fmla="*/ 2147483647 h 438"/>
                    <a:gd name="T46" fmla="*/ 2147483647 w 306"/>
                    <a:gd name="T47" fmla="*/ 2147483647 h 438"/>
                    <a:gd name="T48" fmla="*/ 2147483647 w 306"/>
                    <a:gd name="T49" fmla="*/ 2147483647 h 438"/>
                    <a:gd name="T50" fmla="*/ 2147483647 w 306"/>
                    <a:gd name="T51" fmla="*/ 2147483647 h 438"/>
                    <a:gd name="T52" fmla="*/ 2147483647 w 306"/>
                    <a:gd name="T53" fmla="*/ 2147483647 h 438"/>
                    <a:gd name="T54" fmla="*/ 2147483647 w 306"/>
                    <a:gd name="T55" fmla="*/ 2147483647 h 438"/>
                    <a:gd name="T56" fmla="*/ 2147483647 w 306"/>
                    <a:gd name="T57" fmla="*/ 2147483647 h 438"/>
                    <a:gd name="T58" fmla="*/ 2147483647 w 306"/>
                    <a:gd name="T59" fmla="*/ 2147483647 h 438"/>
                    <a:gd name="T60" fmla="*/ 2147483647 w 306"/>
                    <a:gd name="T61" fmla="*/ 2147483647 h 438"/>
                    <a:gd name="T62" fmla="*/ 2147483647 w 306"/>
                    <a:gd name="T63" fmla="*/ 2147483647 h 438"/>
                    <a:gd name="T64" fmla="*/ 2147483647 w 306"/>
                    <a:gd name="T65" fmla="*/ 2147483647 h 438"/>
                    <a:gd name="T66" fmla="*/ 2147483647 w 306"/>
                    <a:gd name="T67" fmla="*/ 2147483647 h 438"/>
                    <a:gd name="T68" fmla="*/ 2147483647 w 306"/>
                    <a:gd name="T69" fmla="*/ 2147483647 h 438"/>
                    <a:gd name="T70" fmla="*/ 2147483647 w 306"/>
                    <a:gd name="T71" fmla="*/ 2147483647 h 438"/>
                    <a:gd name="T72" fmla="*/ 2147483647 w 306"/>
                    <a:gd name="T73" fmla="*/ 2147483647 h 438"/>
                    <a:gd name="T74" fmla="*/ 2147483647 w 306"/>
                    <a:gd name="T75" fmla="*/ 2147483647 h 438"/>
                    <a:gd name="T76" fmla="*/ 2147483647 w 306"/>
                    <a:gd name="T77" fmla="*/ 0 h 438"/>
                    <a:gd name="T78" fmla="*/ 2147483647 w 306"/>
                    <a:gd name="T79" fmla="*/ 2147483647 h 438"/>
                    <a:gd name="T80" fmla="*/ 2147483647 w 306"/>
                    <a:gd name="T81" fmla="*/ 2147483647 h 4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06"/>
                    <a:gd name="T124" fmla="*/ 0 h 438"/>
                    <a:gd name="T125" fmla="*/ 306 w 306"/>
                    <a:gd name="T126" fmla="*/ 438 h 4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06" h="438">
                      <a:moveTo>
                        <a:pt x="0" y="42"/>
                      </a:moveTo>
                      <a:lnTo>
                        <a:pt x="6" y="138"/>
                      </a:lnTo>
                      <a:lnTo>
                        <a:pt x="18" y="138"/>
                      </a:lnTo>
                      <a:lnTo>
                        <a:pt x="24" y="132"/>
                      </a:lnTo>
                      <a:lnTo>
                        <a:pt x="42" y="132"/>
                      </a:lnTo>
                      <a:lnTo>
                        <a:pt x="54" y="138"/>
                      </a:lnTo>
                      <a:lnTo>
                        <a:pt x="54" y="168"/>
                      </a:lnTo>
                      <a:lnTo>
                        <a:pt x="48" y="180"/>
                      </a:lnTo>
                      <a:lnTo>
                        <a:pt x="48" y="198"/>
                      </a:lnTo>
                      <a:lnTo>
                        <a:pt x="54" y="216"/>
                      </a:lnTo>
                      <a:lnTo>
                        <a:pt x="60" y="228"/>
                      </a:lnTo>
                      <a:lnTo>
                        <a:pt x="66" y="234"/>
                      </a:lnTo>
                      <a:lnTo>
                        <a:pt x="84" y="234"/>
                      </a:lnTo>
                      <a:lnTo>
                        <a:pt x="90" y="228"/>
                      </a:lnTo>
                      <a:lnTo>
                        <a:pt x="90" y="240"/>
                      </a:lnTo>
                      <a:lnTo>
                        <a:pt x="84" y="252"/>
                      </a:lnTo>
                      <a:lnTo>
                        <a:pt x="84" y="282"/>
                      </a:lnTo>
                      <a:lnTo>
                        <a:pt x="96" y="306"/>
                      </a:lnTo>
                      <a:lnTo>
                        <a:pt x="102" y="312"/>
                      </a:lnTo>
                      <a:lnTo>
                        <a:pt x="114" y="318"/>
                      </a:lnTo>
                      <a:lnTo>
                        <a:pt x="132" y="330"/>
                      </a:lnTo>
                      <a:lnTo>
                        <a:pt x="144" y="336"/>
                      </a:lnTo>
                      <a:lnTo>
                        <a:pt x="162" y="354"/>
                      </a:lnTo>
                      <a:lnTo>
                        <a:pt x="168" y="354"/>
                      </a:lnTo>
                      <a:lnTo>
                        <a:pt x="168" y="366"/>
                      </a:lnTo>
                      <a:lnTo>
                        <a:pt x="174" y="372"/>
                      </a:lnTo>
                      <a:lnTo>
                        <a:pt x="174" y="378"/>
                      </a:lnTo>
                      <a:lnTo>
                        <a:pt x="180" y="384"/>
                      </a:lnTo>
                      <a:lnTo>
                        <a:pt x="186" y="384"/>
                      </a:lnTo>
                      <a:lnTo>
                        <a:pt x="198" y="390"/>
                      </a:lnTo>
                      <a:lnTo>
                        <a:pt x="204" y="396"/>
                      </a:lnTo>
                      <a:lnTo>
                        <a:pt x="216" y="396"/>
                      </a:lnTo>
                      <a:lnTo>
                        <a:pt x="222" y="402"/>
                      </a:lnTo>
                      <a:lnTo>
                        <a:pt x="228" y="402"/>
                      </a:lnTo>
                      <a:lnTo>
                        <a:pt x="252" y="438"/>
                      </a:lnTo>
                      <a:lnTo>
                        <a:pt x="300" y="432"/>
                      </a:lnTo>
                      <a:lnTo>
                        <a:pt x="300" y="420"/>
                      </a:lnTo>
                      <a:lnTo>
                        <a:pt x="306" y="408"/>
                      </a:lnTo>
                      <a:lnTo>
                        <a:pt x="306" y="378"/>
                      </a:lnTo>
                      <a:lnTo>
                        <a:pt x="294" y="354"/>
                      </a:lnTo>
                      <a:lnTo>
                        <a:pt x="270" y="330"/>
                      </a:lnTo>
                      <a:lnTo>
                        <a:pt x="264" y="318"/>
                      </a:lnTo>
                      <a:lnTo>
                        <a:pt x="258" y="312"/>
                      </a:lnTo>
                      <a:lnTo>
                        <a:pt x="258" y="288"/>
                      </a:lnTo>
                      <a:lnTo>
                        <a:pt x="252" y="276"/>
                      </a:lnTo>
                      <a:lnTo>
                        <a:pt x="246" y="270"/>
                      </a:lnTo>
                      <a:lnTo>
                        <a:pt x="246" y="258"/>
                      </a:lnTo>
                      <a:lnTo>
                        <a:pt x="252" y="252"/>
                      </a:lnTo>
                      <a:lnTo>
                        <a:pt x="252" y="126"/>
                      </a:lnTo>
                      <a:lnTo>
                        <a:pt x="246" y="114"/>
                      </a:lnTo>
                      <a:lnTo>
                        <a:pt x="222" y="90"/>
                      </a:lnTo>
                      <a:lnTo>
                        <a:pt x="204" y="84"/>
                      </a:lnTo>
                      <a:lnTo>
                        <a:pt x="192" y="72"/>
                      </a:lnTo>
                      <a:lnTo>
                        <a:pt x="180" y="66"/>
                      </a:lnTo>
                      <a:lnTo>
                        <a:pt x="156" y="42"/>
                      </a:lnTo>
                      <a:lnTo>
                        <a:pt x="150" y="54"/>
                      </a:lnTo>
                      <a:lnTo>
                        <a:pt x="144" y="60"/>
                      </a:lnTo>
                      <a:lnTo>
                        <a:pt x="138" y="72"/>
                      </a:lnTo>
                      <a:lnTo>
                        <a:pt x="138" y="78"/>
                      </a:lnTo>
                      <a:lnTo>
                        <a:pt x="132" y="84"/>
                      </a:lnTo>
                      <a:lnTo>
                        <a:pt x="114" y="66"/>
                      </a:lnTo>
                      <a:lnTo>
                        <a:pt x="108" y="66"/>
                      </a:lnTo>
                      <a:lnTo>
                        <a:pt x="102" y="72"/>
                      </a:lnTo>
                      <a:lnTo>
                        <a:pt x="90" y="72"/>
                      </a:lnTo>
                      <a:lnTo>
                        <a:pt x="90" y="78"/>
                      </a:lnTo>
                      <a:lnTo>
                        <a:pt x="72" y="78"/>
                      </a:lnTo>
                      <a:lnTo>
                        <a:pt x="66" y="72"/>
                      </a:lnTo>
                      <a:lnTo>
                        <a:pt x="66" y="66"/>
                      </a:lnTo>
                      <a:lnTo>
                        <a:pt x="78" y="54"/>
                      </a:lnTo>
                      <a:lnTo>
                        <a:pt x="78" y="42"/>
                      </a:lnTo>
                      <a:lnTo>
                        <a:pt x="66" y="42"/>
                      </a:lnTo>
                      <a:lnTo>
                        <a:pt x="66" y="30"/>
                      </a:lnTo>
                      <a:lnTo>
                        <a:pt x="60" y="24"/>
                      </a:lnTo>
                      <a:lnTo>
                        <a:pt x="48" y="18"/>
                      </a:lnTo>
                      <a:lnTo>
                        <a:pt x="30" y="18"/>
                      </a:lnTo>
                      <a:lnTo>
                        <a:pt x="30" y="12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6" y="6"/>
                      </a:lnTo>
                      <a:lnTo>
                        <a:pt x="6" y="18"/>
                      </a:lnTo>
                      <a:lnTo>
                        <a:pt x="12" y="24"/>
                      </a:lnTo>
                      <a:lnTo>
                        <a:pt x="6" y="36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C7BDAF"/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Malaysia" descr="© INSCALE GmbH, 15.06.2010"/>
                <p:cNvSpPr>
                  <a:spLocks/>
                </p:cNvSpPr>
                <p:nvPr/>
              </p:nvSpPr>
              <p:spPr bwMode="auto">
                <a:xfrm>
                  <a:off x="4653" y="2158"/>
                  <a:ext cx="176" cy="135"/>
                </a:xfrm>
                <a:custGeom>
                  <a:avLst/>
                  <a:gdLst>
                    <a:gd name="T0" fmla="*/ 2147483647 w 690"/>
                    <a:gd name="T1" fmla="*/ 2147483647 h 528"/>
                    <a:gd name="T2" fmla="*/ 2147483647 w 690"/>
                    <a:gd name="T3" fmla="*/ 2147483647 h 528"/>
                    <a:gd name="T4" fmla="*/ 2147483647 w 690"/>
                    <a:gd name="T5" fmla="*/ 2147483647 h 528"/>
                    <a:gd name="T6" fmla="*/ 2147483647 w 690"/>
                    <a:gd name="T7" fmla="*/ 2147483647 h 528"/>
                    <a:gd name="T8" fmla="*/ 2147483647 w 690"/>
                    <a:gd name="T9" fmla="*/ 2147483647 h 528"/>
                    <a:gd name="T10" fmla="*/ 2147483647 w 690"/>
                    <a:gd name="T11" fmla="*/ 2147483647 h 528"/>
                    <a:gd name="T12" fmla="*/ 2147483647 w 690"/>
                    <a:gd name="T13" fmla="*/ 2147483647 h 528"/>
                    <a:gd name="T14" fmla="*/ 2147483647 w 690"/>
                    <a:gd name="T15" fmla="*/ 2147483647 h 528"/>
                    <a:gd name="T16" fmla="*/ 2147483647 w 690"/>
                    <a:gd name="T17" fmla="*/ 2147483647 h 528"/>
                    <a:gd name="T18" fmla="*/ 2147483647 w 690"/>
                    <a:gd name="T19" fmla="*/ 2147483647 h 528"/>
                    <a:gd name="T20" fmla="*/ 2147483647 w 690"/>
                    <a:gd name="T21" fmla="*/ 2147483647 h 528"/>
                    <a:gd name="T22" fmla="*/ 2147483647 w 690"/>
                    <a:gd name="T23" fmla="*/ 2147483647 h 528"/>
                    <a:gd name="T24" fmla="*/ 2147483647 w 690"/>
                    <a:gd name="T25" fmla="*/ 2147483647 h 528"/>
                    <a:gd name="T26" fmla="*/ 2147483647 w 690"/>
                    <a:gd name="T27" fmla="*/ 2147483647 h 528"/>
                    <a:gd name="T28" fmla="*/ 2147483647 w 690"/>
                    <a:gd name="T29" fmla="*/ 2147483647 h 528"/>
                    <a:gd name="T30" fmla="*/ 2147483647 w 690"/>
                    <a:gd name="T31" fmla="*/ 2147483647 h 528"/>
                    <a:gd name="T32" fmla="*/ 2147483647 w 690"/>
                    <a:gd name="T33" fmla="*/ 2147483647 h 528"/>
                    <a:gd name="T34" fmla="*/ 2147483647 w 690"/>
                    <a:gd name="T35" fmla="*/ 2147483647 h 528"/>
                    <a:gd name="T36" fmla="*/ 2147483647 w 690"/>
                    <a:gd name="T37" fmla="*/ 2147483647 h 528"/>
                    <a:gd name="T38" fmla="*/ 2147483647 w 690"/>
                    <a:gd name="T39" fmla="*/ 2147483647 h 528"/>
                    <a:gd name="T40" fmla="*/ 2147483647 w 690"/>
                    <a:gd name="T41" fmla="*/ 2147483647 h 528"/>
                    <a:gd name="T42" fmla="*/ 2147483647 w 690"/>
                    <a:gd name="T43" fmla="*/ 2147483647 h 528"/>
                    <a:gd name="T44" fmla="*/ 2147483647 w 690"/>
                    <a:gd name="T45" fmla="*/ 2147483647 h 528"/>
                    <a:gd name="T46" fmla="*/ 2147483647 w 690"/>
                    <a:gd name="T47" fmla="*/ 2147483647 h 528"/>
                    <a:gd name="T48" fmla="*/ 2147483647 w 690"/>
                    <a:gd name="T49" fmla="*/ 2147483647 h 528"/>
                    <a:gd name="T50" fmla="*/ 2147483647 w 690"/>
                    <a:gd name="T51" fmla="*/ 2147483647 h 528"/>
                    <a:gd name="T52" fmla="*/ 2147483647 w 690"/>
                    <a:gd name="T53" fmla="*/ 2147483647 h 528"/>
                    <a:gd name="T54" fmla="*/ 2147483647 w 690"/>
                    <a:gd name="T55" fmla="*/ 2147483647 h 528"/>
                    <a:gd name="T56" fmla="*/ 2147483647 w 690"/>
                    <a:gd name="T57" fmla="*/ 2147483647 h 528"/>
                    <a:gd name="T58" fmla="*/ 2147483647 w 690"/>
                    <a:gd name="T59" fmla="*/ 2147483647 h 528"/>
                    <a:gd name="T60" fmla="*/ 2147483647 w 690"/>
                    <a:gd name="T61" fmla="*/ 2147483647 h 528"/>
                    <a:gd name="T62" fmla="*/ 2147483647 w 690"/>
                    <a:gd name="T63" fmla="*/ 2147483647 h 528"/>
                    <a:gd name="T64" fmla="*/ 2147483647 w 690"/>
                    <a:gd name="T65" fmla="*/ 2147483647 h 528"/>
                    <a:gd name="T66" fmla="*/ 2147483647 w 690"/>
                    <a:gd name="T67" fmla="*/ 2147483647 h 528"/>
                    <a:gd name="T68" fmla="*/ 2147483647 w 690"/>
                    <a:gd name="T69" fmla="*/ 2147483647 h 528"/>
                    <a:gd name="T70" fmla="*/ 2147483647 w 690"/>
                    <a:gd name="T71" fmla="*/ 0 h 528"/>
                    <a:gd name="T72" fmla="*/ 2147483647 w 690"/>
                    <a:gd name="T73" fmla="*/ 0 h 528"/>
                    <a:gd name="T74" fmla="*/ 2147483647 w 690"/>
                    <a:gd name="T75" fmla="*/ 2147483647 h 528"/>
                    <a:gd name="T76" fmla="*/ 2147483647 w 690"/>
                    <a:gd name="T77" fmla="*/ 2147483647 h 528"/>
                    <a:gd name="T78" fmla="*/ 2147483647 w 690"/>
                    <a:gd name="T79" fmla="*/ 2147483647 h 528"/>
                    <a:gd name="T80" fmla="*/ 2147483647 w 690"/>
                    <a:gd name="T81" fmla="*/ 2147483647 h 528"/>
                    <a:gd name="T82" fmla="*/ 2147483647 w 690"/>
                    <a:gd name="T83" fmla="*/ 2147483647 h 528"/>
                    <a:gd name="T84" fmla="*/ 2147483647 w 690"/>
                    <a:gd name="T85" fmla="*/ 2147483647 h 528"/>
                    <a:gd name="T86" fmla="*/ 2147483647 w 690"/>
                    <a:gd name="T87" fmla="*/ 2147483647 h 528"/>
                    <a:gd name="T88" fmla="*/ 2147483647 w 690"/>
                    <a:gd name="T89" fmla="*/ 2147483647 h 528"/>
                    <a:gd name="T90" fmla="*/ 2147483647 w 690"/>
                    <a:gd name="T91" fmla="*/ 2147483647 h 528"/>
                    <a:gd name="T92" fmla="*/ 2147483647 w 690"/>
                    <a:gd name="T93" fmla="*/ 2147483647 h 528"/>
                    <a:gd name="T94" fmla="*/ 2147483647 w 690"/>
                    <a:gd name="T95" fmla="*/ 2147483647 h 528"/>
                    <a:gd name="T96" fmla="*/ 2147483647 w 690"/>
                    <a:gd name="T97" fmla="*/ 2147483647 h 528"/>
                    <a:gd name="T98" fmla="*/ 2147483647 w 690"/>
                    <a:gd name="T99" fmla="*/ 2147483647 h 528"/>
                    <a:gd name="T100" fmla="*/ 2147483647 w 690"/>
                    <a:gd name="T101" fmla="*/ 2147483647 h 528"/>
                    <a:gd name="T102" fmla="*/ 2147483647 w 690"/>
                    <a:gd name="T103" fmla="*/ 2147483647 h 528"/>
                    <a:gd name="T104" fmla="*/ 2147483647 w 690"/>
                    <a:gd name="T105" fmla="*/ 2147483647 h 528"/>
                    <a:gd name="T106" fmla="*/ 2147483647 w 690"/>
                    <a:gd name="T107" fmla="*/ 2147483647 h 528"/>
                    <a:gd name="T108" fmla="*/ 2147483647 w 690"/>
                    <a:gd name="T109" fmla="*/ 2147483647 h 528"/>
                    <a:gd name="T110" fmla="*/ 2147483647 w 690"/>
                    <a:gd name="T111" fmla="*/ 2147483647 h 528"/>
                    <a:gd name="T112" fmla="*/ 2147483647 w 690"/>
                    <a:gd name="T113" fmla="*/ 2147483647 h 528"/>
                    <a:gd name="T114" fmla="*/ 0 w 690"/>
                    <a:gd name="T115" fmla="*/ 2147483647 h 52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90"/>
                    <a:gd name="T175" fmla="*/ 0 h 528"/>
                    <a:gd name="T176" fmla="*/ 690 w 690"/>
                    <a:gd name="T177" fmla="*/ 528 h 52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90" h="528">
                      <a:moveTo>
                        <a:pt x="12" y="504"/>
                      </a:moveTo>
                      <a:lnTo>
                        <a:pt x="24" y="510"/>
                      </a:lnTo>
                      <a:lnTo>
                        <a:pt x="30" y="516"/>
                      </a:lnTo>
                      <a:lnTo>
                        <a:pt x="54" y="528"/>
                      </a:lnTo>
                      <a:lnTo>
                        <a:pt x="60" y="528"/>
                      </a:lnTo>
                      <a:lnTo>
                        <a:pt x="78" y="510"/>
                      </a:lnTo>
                      <a:lnTo>
                        <a:pt x="102" y="510"/>
                      </a:lnTo>
                      <a:lnTo>
                        <a:pt x="120" y="516"/>
                      </a:lnTo>
                      <a:lnTo>
                        <a:pt x="144" y="516"/>
                      </a:lnTo>
                      <a:lnTo>
                        <a:pt x="174" y="486"/>
                      </a:lnTo>
                      <a:lnTo>
                        <a:pt x="180" y="474"/>
                      </a:lnTo>
                      <a:lnTo>
                        <a:pt x="222" y="474"/>
                      </a:lnTo>
                      <a:lnTo>
                        <a:pt x="234" y="486"/>
                      </a:lnTo>
                      <a:lnTo>
                        <a:pt x="258" y="498"/>
                      </a:lnTo>
                      <a:lnTo>
                        <a:pt x="264" y="504"/>
                      </a:lnTo>
                      <a:lnTo>
                        <a:pt x="270" y="504"/>
                      </a:lnTo>
                      <a:lnTo>
                        <a:pt x="282" y="492"/>
                      </a:lnTo>
                      <a:lnTo>
                        <a:pt x="294" y="486"/>
                      </a:lnTo>
                      <a:lnTo>
                        <a:pt x="300" y="480"/>
                      </a:lnTo>
                      <a:lnTo>
                        <a:pt x="324" y="480"/>
                      </a:lnTo>
                      <a:lnTo>
                        <a:pt x="354" y="444"/>
                      </a:lnTo>
                      <a:lnTo>
                        <a:pt x="348" y="432"/>
                      </a:lnTo>
                      <a:lnTo>
                        <a:pt x="384" y="402"/>
                      </a:lnTo>
                      <a:lnTo>
                        <a:pt x="378" y="390"/>
                      </a:lnTo>
                      <a:lnTo>
                        <a:pt x="372" y="384"/>
                      </a:lnTo>
                      <a:lnTo>
                        <a:pt x="372" y="360"/>
                      </a:lnTo>
                      <a:lnTo>
                        <a:pt x="378" y="354"/>
                      </a:lnTo>
                      <a:lnTo>
                        <a:pt x="396" y="354"/>
                      </a:lnTo>
                      <a:lnTo>
                        <a:pt x="402" y="342"/>
                      </a:lnTo>
                      <a:lnTo>
                        <a:pt x="402" y="336"/>
                      </a:lnTo>
                      <a:lnTo>
                        <a:pt x="408" y="318"/>
                      </a:lnTo>
                      <a:lnTo>
                        <a:pt x="408" y="264"/>
                      </a:lnTo>
                      <a:lnTo>
                        <a:pt x="414" y="252"/>
                      </a:lnTo>
                      <a:lnTo>
                        <a:pt x="420" y="246"/>
                      </a:lnTo>
                      <a:lnTo>
                        <a:pt x="516" y="246"/>
                      </a:lnTo>
                      <a:lnTo>
                        <a:pt x="540" y="270"/>
                      </a:lnTo>
                      <a:lnTo>
                        <a:pt x="552" y="276"/>
                      </a:lnTo>
                      <a:lnTo>
                        <a:pt x="558" y="282"/>
                      </a:lnTo>
                      <a:lnTo>
                        <a:pt x="576" y="276"/>
                      </a:lnTo>
                      <a:lnTo>
                        <a:pt x="564" y="216"/>
                      </a:lnTo>
                      <a:lnTo>
                        <a:pt x="576" y="222"/>
                      </a:lnTo>
                      <a:lnTo>
                        <a:pt x="582" y="234"/>
                      </a:lnTo>
                      <a:lnTo>
                        <a:pt x="594" y="240"/>
                      </a:lnTo>
                      <a:lnTo>
                        <a:pt x="636" y="240"/>
                      </a:lnTo>
                      <a:lnTo>
                        <a:pt x="630" y="234"/>
                      </a:lnTo>
                      <a:lnTo>
                        <a:pt x="624" y="222"/>
                      </a:lnTo>
                      <a:lnTo>
                        <a:pt x="618" y="216"/>
                      </a:lnTo>
                      <a:lnTo>
                        <a:pt x="606" y="192"/>
                      </a:lnTo>
                      <a:lnTo>
                        <a:pt x="606" y="186"/>
                      </a:lnTo>
                      <a:lnTo>
                        <a:pt x="612" y="180"/>
                      </a:lnTo>
                      <a:lnTo>
                        <a:pt x="624" y="180"/>
                      </a:lnTo>
                      <a:lnTo>
                        <a:pt x="642" y="186"/>
                      </a:lnTo>
                      <a:lnTo>
                        <a:pt x="654" y="186"/>
                      </a:lnTo>
                      <a:lnTo>
                        <a:pt x="660" y="192"/>
                      </a:lnTo>
                      <a:lnTo>
                        <a:pt x="666" y="192"/>
                      </a:lnTo>
                      <a:lnTo>
                        <a:pt x="690" y="162"/>
                      </a:lnTo>
                      <a:lnTo>
                        <a:pt x="666" y="156"/>
                      </a:lnTo>
                      <a:lnTo>
                        <a:pt x="660" y="144"/>
                      </a:lnTo>
                      <a:lnTo>
                        <a:pt x="642" y="126"/>
                      </a:lnTo>
                      <a:lnTo>
                        <a:pt x="630" y="120"/>
                      </a:lnTo>
                      <a:lnTo>
                        <a:pt x="612" y="120"/>
                      </a:lnTo>
                      <a:lnTo>
                        <a:pt x="600" y="114"/>
                      </a:lnTo>
                      <a:lnTo>
                        <a:pt x="588" y="114"/>
                      </a:lnTo>
                      <a:lnTo>
                        <a:pt x="588" y="108"/>
                      </a:lnTo>
                      <a:lnTo>
                        <a:pt x="582" y="102"/>
                      </a:lnTo>
                      <a:lnTo>
                        <a:pt x="582" y="90"/>
                      </a:lnTo>
                      <a:lnTo>
                        <a:pt x="576" y="78"/>
                      </a:lnTo>
                      <a:lnTo>
                        <a:pt x="564" y="66"/>
                      </a:lnTo>
                      <a:lnTo>
                        <a:pt x="540" y="54"/>
                      </a:lnTo>
                      <a:lnTo>
                        <a:pt x="534" y="60"/>
                      </a:lnTo>
                      <a:lnTo>
                        <a:pt x="528" y="60"/>
                      </a:lnTo>
                      <a:lnTo>
                        <a:pt x="510" y="0"/>
                      </a:lnTo>
                      <a:lnTo>
                        <a:pt x="504" y="18"/>
                      </a:lnTo>
                      <a:lnTo>
                        <a:pt x="492" y="0"/>
                      </a:lnTo>
                      <a:lnTo>
                        <a:pt x="480" y="60"/>
                      </a:lnTo>
                      <a:lnTo>
                        <a:pt x="468" y="66"/>
                      </a:lnTo>
                      <a:lnTo>
                        <a:pt x="462" y="66"/>
                      </a:lnTo>
                      <a:lnTo>
                        <a:pt x="450" y="72"/>
                      </a:lnTo>
                      <a:lnTo>
                        <a:pt x="438" y="96"/>
                      </a:lnTo>
                      <a:lnTo>
                        <a:pt x="438" y="114"/>
                      </a:lnTo>
                      <a:lnTo>
                        <a:pt x="408" y="126"/>
                      </a:lnTo>
                      <a:lnTo>
                        <a:pt x="420" y="162"/>
                      </a:lnTo>
                      <a:lnTo>
                        <a:pt x="408" y="162"/>
                      </a:lnTo>
                      <a:lnTo>
                        <a:pt x="390" y="156"/>
                      </a:lnTo>
                      <a:lnTo>
                        <a:pt x="378" y="156"/>
                      </a:lnTo>
                      <a:lnTo>
                        <a:pt x="360" y="150"/>
                      </a:lnTo>
                      <a:lnTo>
                        <a:pt x="354" y="150"/>
                      </a:lnTo>
                      <a:lnTo>
                        <a:pt x="342" y="156"/>
                      </a:lnTo>
                      <a:lnTo>
                        <a:pt x="342" y="168"/>
                      </a:lnTo>
                      <a:lnTo>
                        <a:pt x="336" y="180"/>
                      </a:lnTo>
                      <a:lnTo>
                        <a:pt x="336" y="204"/>
                      </a:lnTo>
                      <a:lnTo>
                        <a:pt x="294" y="246"/>
                      </a:lnTo>
                      <a:lnTo>
                        <a:pt x="294" y="258"/>
                      </a:lnTo>
                      <a:lnTo>
                        <a:pt x="282" y="294"/>
                      </a:lnTo>
                      <a:lnTo>
                        <a:pt x="276" y="306"/>
                      </a:lnTo>
                      <a:lnTo>
                        <a:pt x="264" y="318"/>
                      </a:lnTo>
                      <a:lnTo>
                        <a:pt x="228" y="336"/>
                      </a:lnTo>
                      <a:lnTo>
                        <a:pt x="186" y="342"/>
                      </a:lnTo>
                      <a:lnTo>
                        <a:pt x="162" y="348"/>
                      </a:lnTo>
                      <a:lnTo>
                        <a:pt x="156" y="354"/>
                      </a:lnTo>
                      <a:lnTo>
                        <a:pt x="132" y="366"/>
                      </a:lnTo>
                      <a:lnTo>
                        <a:pt x="114" y="384"/>
                      </a:lnTo>
                      <a:lnTo>
                        <a:pt x="102" y="390"/>
                      </a:lnTo>
                      <a:lnTo>
                        <a:pt x="84" y="426"/>
                      </a:lnTo>
                      <a:lnTo>
                        <a:pt x="102" y="444"/>
                      </a:lnTo>
                      <a:lnTo>
                        <a:pt x="102" y="462"/>
                      </a:lnTo>
                      <a:lnTo>
                        <a:pt x="96" y="474"/>
                      </a:lnTo>
                      <a:lnTo>
                        <a:pt x="84" y="480"/>
                      </a:lnTo>
                      <a:lnTo>
                        <a:pt x="72" y="480"/>
                      </a:lnTo>
                      <a:lnTo>
                        <a:pt x="48" y="468"/>
                      </a:lnTo>
                      <a:lnTo>
                        <a:pt x="42" y="462"/>
                      </a:lnTo>
                      <a:lnTo>
                        <a:pt x="30" y="456"/>
                      </a:lnTo>
                      <a:lnTo>
                        <a:pt x="24" y="456"/>
                      </a:lnTo>
                      <a:lnTo>
                        <a:pt x="12" y="462"/>
                      </a:lnTo>
                      <a:lnTo>
                        <a:pt x="0" y="474"/>
                      </a:lnTo>
                      <a:lnTo>
                        <a:pt x="0" y="492"/>
                      </a:lnTo>
                      <a:lnTo>
                        <a:pt x="12" y="50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Lebanon" descr="© INSCALE GmbH, 15.06.2010"/>
                <p:cNvSpPr>
                  <a:spLocks/>
                </p:cNvSpPr>
                <p:nvPr/>
              </p:nvSpPr>
              <p:spPr bwMode="auto">
                <a:xfrm>
                  <a:off x="3264" y="1596"/>
                  <a:ext cx="28" cy="40"/>
                </a:xfrm>
                <a:custGeom>
                  <a:avLst/>
                  <a:gdLst>
                    <a:gd name="T0" fmla="*/ 2147483647 w 108"/>
                    <a:gd name="T1" fmla="*/ 2147483647 h 156"/>
                    <a:gd name="T2" fmla="*/ 2147483647 w 108"/>
                    <a:gd name="T3" fmla="*/ 2147483647 h 156"/>
                    <a:gd name="T4" fmla="*/ 2147483647 w 108"/>
                    <a:gd name="T5" fmla="*/ 2147483647 h 156"/>
                    <a:gd name="T6" fmla="*/ 2147483647 w 108"/>
                    <a:gd name="T7" fmla="*/ 2147483647 h 156"/>
                    <a:gd name="T8" fmla="*/ 2147483647 w 108"/>
                    <a:gd name="T9" fmla="*/ 2147483647 h 156"/>
                    <a:gd name="T10" fmla="*/ 2147483647 w 108"/>
                    <a:gd name="T11" fmla="*/ 2147483647 h 156"/>
                    <a:gd name="T12" fmla="*/ 2147483647 w 108"/>
                    <a:gd name="T13" fmla="*/ 2147483647 h 156"/>
                    <a:gd name="T14" fmla="*/ 2147483647 w 108"/>
                    <a:gd name="T15" fmla="*/ 2147483647 h 156"/>
                    <a:gd name="T16" fmla="*/ 2147483647 w 108"/>
                    <a:gd name="T17" fmla="*/ 2147483647 h 156"/>
                    <a:gd name="T18" fmla="*/ 2147483647 w 108"/>
                    <a:gd name="T19" fmla="*/ 2147483647 h 156"/>
                    <a:gd name="T20" fmla="*/ 2147483647 w 108"/>
                    <a:gd name="T21" fmla="*/ 0 h 156"/>
                    <a:gd name="T22" fmla="*/ 2147483647 w 108"/>
                    <a:gd name="T23" fmla="*/ 0 h 156"/>
                    <a:gd name="T24" fmla="*/ 2147483647 w 108"/>
                    <a:gd name="T25" fmla="*/ 0 h 156"/>
                    <a:gd name="T26" fmla="*/ 2147483647 w 108"/>
                    <a:gd name="T27" fmla="*/ 2147483647 h 156"/>
                    <a:gd name="T28" fmla="*/ 2147483647 w 108"/>
                    <a:gd name="T29" fmla="*/ 2147483647 h 156"/>
                    <a:gd name="T30" fmla="*/ 2147483647 w 108"/>
                    <a:gd name="T31" fmla="*/ 2147483647 h 156"/>
                    <a:gd name="T32" fmla="*/ 2147483647 w 108"/>
                    <a:gd name="T33" fmla="*/ 2147483647 h 156"/>
                    <a:gd name="T34" fmla="*/ 2147483647 w 108"/>
                    <a:gd name="T35" fmla="*/ 2147483647 h 156"/>
                    <a:gd name="T36" fmla="*/ 2147483647 w 108"/>
                    <a:gd name="T37" fmla="*/ 2147483647 h 156"/>
                    <a:gd name="T38" fmla="*/ 2147483647 w 108"/>
                    <a:gd name="T39" fmla="*/ 2147483647 h 156"/>
                    <a:gd name="T40" fmla="*/ 2147483647 w 108"/>
                    <a:gd name="T41" fmla="*/ 2147483647 h 156"/>
                    <a:gd name="T42" fmla="*/ 0 w 108"/>
                    <a:gd name="T43" fmla="*/ 2147483647 h 156"/>
                    <a:gd name="T44" fmla="*/ 0 w 108"/>
                    <a:gd name="T45" fmla="*/ 2147483647 h 156"/>
                    <a:gd name="T46" fmla="*/ 2147483647 w 108"/>
                    <a:gd name="T47" fmla="*/ 2147483647 h 156"/>
                    <a:gd name="T48" fmla="*/ 2147483647 w 108"/>
                    <a:gd name="T49" fmla="*/ 2147483647 h 156"/>
                    <a:gd name="T50" fmla="*/ 2147483647 w 108"/>
                    <a:gd name="T51" fmla="*/ 2147483647 h 156"/>
                    <a:gd name="T52" fmla="*/ 2147483647 w 108"/>
                    <a:gd name="T53" fmla="*/ 2147483647 h 156"/>
                    <a:gd name="T54" fmla="*/ 2147483647 w 108"/>
                    <a:gd name="T55" fmla="*/ 2147483647 h 156"/>
                    <a:gd name="T56" fmla="*/ 2147483647 w 108"/>
                    <a:gd name="T57" fmla="*/ 2147483647 h 156"/>
                    <a:gd name="T58" fmla="*/ 2147483647 w 108"/>
                    <a:gd name="T59" fmla="*/ 2147483647 h 156"/>
                    <a:gd name="T60" fmla="*/ 2147483647 w 108"/>
                    <a:gd name="T61" fmla="*/ 2147483647 h 15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08"/>
                    <a:gd name="T94" fmla="*/ 0 h 156"/>
                    <a:gd name="T95" fmla="*/ 108 w 108"/>
                    <a:gd name="T96" fmla="*/ 156 h 15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08" h="156">
                      <a:moveTo>
                        <a:pt x="72" y="96"/>
                      </a:moveTo>
                      <a:lnTo>
                        <a:pt x="72" y="72"/>
                      </a:lnTo>
                      <a:lnTo>
                        <a:pt x="78" y="66"/>
                      </a:lnTo>
                      <a:lnTo>
                        <a:pt x="84" y="66"/>
                      </a:lnTo>
                      <a:lnTo>
                        <a:pt x="96" y="60"/>
                      </a:lnTo>
                      <a:lnTo>
                        <a:pt x="102" y="60"/>
                      </a:lnTo>
                      <a:lnTo>
                        <a:pt x="108" y="48"/>
                      </a:lnTo>
                      <a:lnTo>
                        <a:pt x="108" y="30"/>
                      </a:lnTo>
                      <a:lnTo>
                        <a:pt x="102" y="18"/>
                      </a:lnTo>
                      <a:lnTo>
                        <a:pt x="96" y="12"/>
                      </a:lnTo>
                      <a:lnTo>
                        <a:pt x="102" y="0"/>
                      </a:lnTo>
                      <a:lnTo>
                        <a:pt x="54" y="0"/>
                      </a:lnTo>
                      <a:lnTo>
                        <a:pt x="60" y="0"/>
                      </a:lnTo>
                      <a:lnTo>
                        <a:pt x="60" y="6"/>
                      </a:lnTo>
                      <a:lnTo>
                        <a:pt x="54" y="6"/>
                      </a:lnTo>
                      <a:lnTo>
                        <a:pt x="48" y="18"/>
                      </a:lnTo>
                      <a:lnTo>
                        <a:pt x="36" y="24"/>
                      </a:lnTo>
                      <a:lnTo>
                        <a:pt x="30" y="30"/>
                      </a:lnTo>
                      <a:lnTo>
                        <a:pt x="18" y="66"/>
                      </a:lnTo>
                      <a:lnTo>
                        <a:pt x="12" y="78"/>
                      </a:lnTo>
                      <a:lnTo>
                        <a:pt x="12" y="90"/>
                      </a:lnTo>
                      <a:lnTo>
                        <a:pt x="0" y="114"/>
                      </a:lnTo>
                      <a:lnTo>
                        <a:pt x="0" y="156"/>
                      </a:lnTo>
                      <a:lnTo>
                        <a:pt x="12" y="150"/>
                      </a:lnTo>
                      <a:lnTo>
                        <a:pt x="24" y="126"/>
                      </a:lnTo>
                      <a:lnTo>
                        <a:pt x="30" y="132"/>
                      </a:lnTo>
                      <a:lnTo>
                        <a:pt x="36" y="132"/>
                      </a:lnTo>
                      <a:lnTo>
                        <a:pt x="42" y="126"/>
                      </a:lnTo>
                      <a:lnTo>
                        <a:pt x="48" y="114"/>
                      </a:lnTo>
                      <a:lnTo>
                        <a:pt x="48" y="102"/>
                      </a:lnTo>
                      <a:lnTo>
                        <a:pt x="72" y="96"/>
                      </a:lnTo>
                      <a:close/>
                    </a:path>
                  </a:pathLst>
                </a:custGeom>
                <a:solidFill>
                  <a:srgbClr val="FFFFFF">
                    <a:lumMod val="95000"/>
                  </a:srgbClr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Laos" descr="© INSCALE GmbH, 15.06.2010"/>
                <p:cNvSpPr>
                  <a:spLocks/>
                </p:cNvSpPr>
                <p:nvPr/>
              </p:nvSpPr>
              <p:spPr bwMode="auto">
                <a:xfrm>
                  <a:off x="4444" y="1846"/>
                  <a:ext cx="154" cy="178"/>
                </a:xfrm>
                <a:custGeom>
                  <a:avLst/>
                  <a:gdLst>
                    <a:gd name="T0" fmla="*/ 2147483647 w 600"/>
                    <a:gd name="T1" fmla="*/ 2147483647 h 696"/>
                    <a:gd name="T2" fmla="*/ 2147483647 w 600"/>
                    <a:gd name="T3" fmla="*/ 2147483647 h 696"/>
                    <a:gd name="T4" fmla="*/ 2147483647 w 600"/>
                    <a:gd name="T5" fmla="*/ 2147483647 h 696"/>
                    <a:gd name="T6" fmla="*/ 2147483647 w 600"/>
                    <a:gd name="T7" fmla="*/ 2147483647 h 696"/>
                    <a:gd name="T8" fmla="*/ 2147483647 w 600"/>
                    <a:gd name="T9" fmla="*/ 2147483647 h 696"/>
                    <a:gd name="T10" fmla="*/ 2147483647 w 600"/>
                    <a:gd name="T11" fmla="*/ 2147483647 h 696"/>
                    <a:gd name="T12" fmla="*/ 2147483647 w 600"/>
                    <a:gd name="T13" fmla="*/ 2147483647 h 696"/>
                    <a:gd name="T14" fmla="*/ 2147483647 w 600"/>
                    <a:gd name="T15" fmla="*/ 2147483647 h 696"/>
                    <a:gd name="T16" fmla="*/ 2147483647 w 600"/>
                    <a:gd name="T17" fmla="*/ 2147483647 h 696"/>
                    <a:gd name="T18" fmla="*/ 2147483647 w 600"/>
                    <a:gd name="T19" fmla="*/ 2147483647 h 696"/>
                    <a:gd name="T20" fmla="*/ 2147483647 w 600"/>
                    <a:gd name="T21" fmla="*/ 2147483647 h 696"/>
                    <a:gd name="T22" fmla="*/ 2147483647 w 600"/>
                    <a:gd name="T23" fmla="*/ 2147483647 h 696"/>
                    <a:gd name="T24" fmla="*/ 2147483647 w 600"/>
                    <a:gd name="T25" fmla="*/ 2147483647 h 696"/>
                    <a:gd name="T26" fmla="*/ 2147483647 w 600"/>
                    <a:gd name="T27" fmla="*/ 2147483647 h 696"/>
                    <a:gd name="T28" fmla="*/ 2147483647 w 600"/>
                    <a:gd name="T29" fmla="*/ 2147483647 h 696"/>
                    <a:gd name="T30" fmla="*/ 2147483647 w 600"/>
                    <a:gd name="T31" fmla="*/ 2147483647 h 696"/>
                    <a:gd name="T32" fmla="*/ 2147483647 w 600"/>
                    <a:gd name="T33" fmla="*/ 2147483647 h 696"/>
                    <a:gd name="T34" fmla="*/ 2147483647 w 600"/>
                    <a:gd name="T35" fmla="*/ 2147483647 h 696"/>
                    <a:gd name="T36" fmla="*/ 2147483647 w 600"/>
                    <a:gd name="T37" fmla="*/ 2147483647 h 696"/>
                    <a:gd name="T38" fmla="*/ 2147483647 w 600"/>
                    <a:gd name="T39" fmla="*/ 2147483647 h 696"/>
                    <a:gd name="T40" fmla="*/ 2147483647 w 600"/>
                    <a:gd name="T41" fmla="*/ 2147483647 h 696"/>
                    <a:gd name="T42" fmla="*/ 2147483647 w 600"/>
                    <a:gd name="T43" fmla="*/ 2147483647 h 696"/>
                    <a:gd name="T44" fmla="*/ 2147483647 w 600"/>
                    <a:gd name="T45" fmla="*/ 2147483647 h 696"/>
                    <a:gd name="T46" fmla="*/ 2147483647 w 600"/>
                    <a:gd name="T47" fmla="*/ 2147483647 h 696"/>
                    <a:gd name="T48" fmla="*/ 2147483647 w 600"/>
                    <a:gd name="T49" fmla="*/ 2147483647 h 696"/>
                    <a:gd name="T50" fmla="*/ 2147483647 w 600"/>
                    <a:gd name="T51" fmla="*/ 2147483647 h 696"/>
                    <a:gd name="T52" fmla="*/ 2147483647 w 600"/>
                    <a:gd name="T53" fmla="*/ 2147483647 h 696"/>
                    <a:gd name="T54" fmla="*/ 2147483647 w 600"/>
                    <a:gd name="T55" fmla="*/ 2147483647 h 696"/>
                    <a:gd name="T56" fmla="*/ 2147483647 w 600"/>
                    <a:gd name="T57" fmla="*/ 2147483647 h 696"/>
                    <a:gd name="T58" fmla="*/ 2147483647 w 600"/>
                    <a:gd name="T59" fmla="*/ 2147483647 h 696"/>
                    <a:gd name="T60" fmla="*/ 2147483647 w 600"/>
                    <a:gd name="T61" fmla="*/ 2147483647 h 696"/>
                    <a:gd name="T62" fmla="*/ 2147483647 w 600"/>
                    <a:gd name="T63" fmla="*/ 2147483647 h 696"/>
                    <a:gd name="T64" fmla="*/ 2147483647 w 600"/>
                    <a:gd name="T65" fmla="*/ 2147483647 h 696"/>
                    <a:gd name="T66" fmla="*/ 2147483647 w 600"/>
                    <a:gd name="T67" fmla="*/ 2147483647 h 696"/>
                    <a:gd name="T68" fmla="*/ 2147483647 w 600"/>
                    <a:gd name="T69" fmla="*/ 2147483647 h 696"/>
                    <a:gd name="T70" fmla="*/ 2147483647 w 600"/>
                    <a:gd name="T71" fmla="*/ 2147483647 h 696"/>
                    <a:gd name="T72" fmla="*/ 2147483647 w 600"/>
                    <a:gd name="T73" fmla="*/ 2147483647 h 696"/>
                    <a:gd name="T74" fmla="*/ 2147483647 w 600"/>
                    <a:gd name="T75" fmla="*/ 2147483647 h 696"/>
                    <a:gd name="T76" fmla="*/ 2147483647 w 600"/>
                    <a:gd name="T77" fmla="*/ 2147483647 h 696"/>
                    <a:gd name="T78" fmla="*/ 2147483647 w 600"/>
                    <a:gd name="T79" fmla="*/ 2147483647 h 696"/>
                    <a:gd name="T80" fmla="*/ 2147483647 w 600"/>
                    <a:gd name="T81" fmla="*/ 2147483647 h 696"/>
                    <a:gd name="T82" fmla="*/ 2147483647 w 600"/>
                    <a:gd name="T83" fmla="*/ 2147483647 h 696"/>
                    <a:gd name="T84" fmla="*/ 2147483647 w 600"/>
                    <a:gd name="T85" fmla="*/ 2147483647 h 696"/>
                    <a:gd name="T86" fmla="*/ 2147483647 w 600"/>
                    <a:gd name="T87" fmla="*/ 2147483647 h 696"/>
                    <a:gd name="T88" fmla="*/ 2147483647 w 600"/>
                    <a:gd name="T89" fmla="*/ 2147483647 h 696"/>
                    <a:gd name="T90" fmla="*/ 2147483647 w 600"/>
                    <a:gd name="T91" fmla="*/ 2147483647 h 696"/>
                    <a:gd name="T92" fmla="*/ 2147483647 w 600"/>
                    <a:gd name="T93" fmla="*/ 2147483647 h 696"/>
                    <a:gd name="T94" fmla="*/ 2147483647 w 600"/>
                    <a:gd name="T95" fmla="*/ 2147483647 h 696"/>
                    <a:gd name="T96" fmla="*/ 2147483647 w 600"/>
                    <a:gd name="T97" fmla="*/ 2147483647 h 696"/>
                    <a:gd name="T98" fmla="*/ 2147483647 w 600"/>
                    <a:gd name="T99" fmla="*/ 2147483647 h 696"/>
                    <a:gd name="T100" fmla="*/ 2147483647 w 600"/>
                    <a:gd name="T101" fmla="*/ 2147483647 h 696"/>
                    <a:gd name="T102" fmla="*/ 2147483647 w 600"/>
                    <a:gd name="T103" fmla="*/ 2147483647 h 696"/>
                    <a:gd name="T104" fmla="*/ 2147483647 w 600"/>
                    <a:gd name="T105" fmla="*/ 2147483647 h 696"/>
                    <a:gd name="T106" fmla="*/ 2147483647 w 600"/>
                    <a:gd name="T107" fmla="*/ 2147483647 h 696"/>
                    <a:gd name="T108" fmla="*/ 2147483647 w 600"/>
                    <a:gd name="T109" fmla="*/ 2147483647 h 696"/>
                    <a:gd name="T110" fmla="*/ 2147483647 w 600"/>
                    <a:gd name="T111" fmla="*/ 2147483647 h 696"/>
                    <a:gd name="T112" fmla="*/ 2147483647 w 600"/>
                    <a:gd name="T113" fmla="*/ 2147483647 h 696"/>
                    <a:gd name="T114" fmla="*/ 2147483647 w 600"/>
                    <a:gd name="T115" fmla="*/ 2147483647 h 696"/>
                    <a:gd name="T116" fmla="*/ 2147483647 w 600"/>
                    <a:gd name="T117" fmla="*/ 2147483647 h 696"/>
                    <a:gd name="T118" fmla="*/ 0 w 600"/>
                    <a:gd name="T119" fmla="*/ 2147483647 h 696"/>
                    <a:gd name="T120" fmla="*/ 2147483647 w 600"/>
                    <a:gd name="T121" fmla="*/ 2147483647 h 69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00"/>
                    <a:gd name="T184" fmla="*/ 0 h 696"/>
                    <a:gd name="T185" fmla="*/ 600 w 600"/>
                    <a:gd name="T186" fmla="*/ 696 h 69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00" h="696">
                      <a:moveTo>
                        <a:pt x="24" y="180"/>
                      </a:moveTo>
                      <a:lnTo>
                        <a:pt x="36" y="180"/>
                      </a:lnTo>
                      <a:lnTo>
                        <a:pt x="42" y="186"/>
                      </a:lnTo>
                      <a:lnTo>
                        <a:pt x="42" y="198"/>
                      </a:lnTo>
                      <a:lnTo>
                        <a:pt x="36" y="204"/>
                      </a:lnTo>
                      <a:lnTo>
                        <a:pt x="36" y="228"/>
                      </a:lnTo>
                      <a:lnTo>
                        <a:pt x="42" y="240"/>
                      </a:lnTo>
                      <a:lnTo>
                        <a:pt x="48" y="246"/>
                      </a:lnTo>
                      <a:lnTo>
                        <a:pt x="66" y="246"/>
                      </a:lnTo>
                      <a:lnTo>
                        <a:pt x="66" y="234"/>
                      </a:lnTo>
                      <a:lnTo>
                        <a:pt x="78" y="234"/>
                      </a:lnTo>
                      <a:lnTo>
                        <a:pt x="84" y="228"/>
                      </a:lnTo>
                      <a:lnTo>
                        <a:pt x="90" y="228"/>
                      </a:lnTo>
                      <a:lnTo>
                        <a:pt x="102" y="234"/>
                      </a:lnTo>
                      <a:lnTo>
                        <a:pt x="102" y="264"/>
                      </a:lnTo>
                      <a:lnTo>
                        <a:pt x="96" y="270"/>
                      </a:lnTo>
                      <a:lnTo>
                        <a:pt x="102" y="276"/>
                      </a:lnTo>
                      <a:lnTo>
                        <a:pt x="108" y="288"/>
                      </a:lnTo>
                      <a:lnTo>
                        <a:pt x="108" y="300"/>
                      </a:lnTo>
                      <a:lnTo>
                        <a:pt x="102" y="312"/>
                      </a:lnTo>
                      <a:lnTo>
                        <a:pt x="90" y="324"/>
                      </a:lnTo>
                      <a:lnTo>
                        <a:pt x="102" y="324"/>
                      </a:lnTo>
                      <a:lnTo>
                        <a:pt x="108" y="330"/>
                      </a:lnTo>
                      <a:lnTo>
                        <a:pt x="108" y="342"/>
                      </a:lnTo>
                      <a:lnTo>
                        <a:pt x="84" y="390"/>
                      </a:lnTo>
                      <a:lnTo>
                        <a:pt x="84" y="402"/>
                      </a:lnTo>
                      <a:lnTo>
                        <a:pt x="102" y="402"/>
                      </a:lnTo>
                      <a:lnTo>
                        <a:pt x="126" y="390"/>
                      </a:lnTo>
                      <a:lnTo>
                        <a:pt x="132" y="384"/>
                      </a:lnTo>
                      <a:lnTo>
                        <a:pt x="132" y="378"/>
                      </a:lnTo>
                      <a:lnTo>
                        <a:pt x="144" y="366"/>
                      </a:lnTo>
                      <a:lnTo>
                        <a:pt x="150" y="354"/>
                      </a:lnTo>
                      <a:lnTo>
                        <a:pt x="156" y="348"/>
                      </a:lnTo>
                      <a:lnTo>
                        <a:pt x="168" y="348"/>
                      </a:lnTo>
                      <a:lnTo>
                        <a:pt x="174" y="354"/>
                      </a:lnTo>
                      <a:lnTo>
                        <a:pt x="198" y="366"/>
                      </a:lnTo>
                      <a:lnTo>
                        <a:pt x="216" y="366"/>
                      </a:lnTo>
                      <a:lnTo>
                        <a:pt x="234" y="348"/>
                      </a:lnTo>
                      <a:lnTo>
                        <a:pt x="234" y="336"/>
                      </a:lnTo>
                      <a:lnTo>
                        <a:pt x="240" y="330"/>
                      </a:lnTo>
                      <a:lnTo>
                        <a:pt x="258" y="330"/>
                      </a:lnTo>
                      <a:lnTo>
                        <a:pt x="264" y="336"/>
                      </a:lnTo>
                      <a:lnTo>
                        <a:pt x="276" y="342"/>
                      </a:lnTo>
                      <a:lnTo>
                        <a:pt x="300" y="342"/>
                      </a:lnTo>
                      <a:lnTo>
                        <a:pt x="306" y="348"/>
                      </a:lnTo>
                      <a:lnTo>
                        <a:pt x="306" y="360"/>
                      </a:lnTo>
                      <a:lnTo>
                        <a:pt x="318" y="372"/>
                      </a:lnTo>
                      <a:lnTo>
                        <a:pt x="336" y="384"/>
                      </a:lnTo>
                      <a:lnTo>
                        <a:pt x="348" y="390"/>
                      </a:lnTo>
                      <a:lnTo>
                        <a:pt x="366" y="408"/>
                      </a:lnTo>
                      <a:lnTo>
                        <a:pt x="372" y="450"/>
                      </a:lnTo>
                      <a:lnTo>
                        <a:pt x="372" y="462"/>
                      </a:lnTo>
                      <a:lnTo>
                        <a:pt x="384" y="486"/>
                      </a:lnTo>
                      <a:lnTo>
                        <a:pt x="420" y="522"/>
                      </a:lnTo>
                      <a:lnTo>
                        <a:pt x="420" y="528"/>
                      </a:lnTo>
                      <a:lnTo>
                        <a:pt x="426" y="534"/>
                      </a:lnTo>
                      <a:lnTo>
                        <a:pt x="426" y="546"/>
                      </a:lnTo>
                      <a:lnTo>
                        <a:pt x="432" y="540"/>
                      </a:lnTo>
                      <a:lnTo>
                        <a:pt x="432" y="546"/>
                      </a:lnTo>
                      <a:lnTo>
                        <a:pt x="444" y="558"/>
                      </a:lnTo>
                      <a:lnTo>
                        <a:pt x="432" y="582"/>
                      </a:lnTo>
                      <a:lnTo>
                        <a:pt x="426" y="588"/>
                      </a:lnTo>
                      <a:lnTo>
                        <a:pt x="426" y="594"/>
                      </a:lnTo>
                      <a:lnTo>
                        <a:pt x="438" y="606"/>
                      </a:lnTo>
                      <a:lnTo>
                        <a:pt x="450" y="612"/>
                      </a:lnTo>
                      <a:lnTo>
                        <a:pt x="456" y="618"/>
                      </a:lnTo>
                      <a:lnTo>
                        <a:pt x="456" y="630"/>
                      </a:lnTo>
                      <a:lnTo>
                        <a:pt x="450" y="636"/>
                      </a:lnTo>
                      <a:lnTo>
                        <a:pt x="444" y="648"/>
                      </a:lnTo>
                      <a:lnTo>
                        <a:pt x="432" y="654"/>
                      </a:lnTo>
                      <a:lnTo>
                        <a:pt x="426" y="660"/>
                      </a:lnTo>
                      <a:lnTo>
                        <a:pt x="426" y="672"/>
                      </a:lnTo>
                      <a:lnTo>
                        <a:pt x="450" y="672"/>
                      </a:lnTo>
                      <a:lnTo>
                        <a:pt x="456" y="678"/>
                      </a:lnTo>
                      <a:lnTo>
                        <a:pt x="462" y="678"/>
                      </a:lnTo>
                      <a:lnTo>
                        <a:pt x="462" y="684"/>
                      </a:lnTo>
                      <a:lnTo>
                        <a:pt x="474" y="696"/>
                      </a:lnTo>
                      <a:lnTo>
                        <a:pt x="486" y="696"/>
                      </a:lnTo>
                      <a:lnTo>
                        <a:pt x="492" y="690"/>
                      </a:lnTo>
                      <a:lnTo>
                        <a:pt x="492" y="678"/>
                      </a:lnTo>
                      <a:lnTo>
                        <a:pt x="480" y="666"/>
                      </a:lnTo>
                      <a:lnTo>
                        <a:pt x="498" y="654"/>
                      </a:lnTo>
                      <a:lnTo>
                        <a:pt x="510" y="642"/>
                      </a:lnTo>
                      <a:lnTo>
                        <a:pt x="546" y="654"/>
                      </a:lnTo>
                      <a:lnTo>
                        <a:pt x="558" y="642"/>
                      </a:lnTo>
                      <a:lnTo>
                        <a:pt x="582" y="648"/>
                      </a:lnTo>
                      <a:lnTo>
                        <a:pt x="588" y="648"/>
                      </a:lnTo>
                      <a:lnTo>
                        <a:pt x="600" y="636"/>
                      </a:lnTo>
                      <a:lnTo>
                        <a:pt x="600" y="630"/>
                      </a:lnTo>
                      <a:lnTo>
                        <a:pt x="588" y="618"/>
                      </a:lnTo>
                      <a:lnTo>
                        <a:pt x="582" y="618"/>
                      </a:lnTo>
                      <a:lnTo>
                        <a:pt x="600" y="582"/>
                      </a:lnTo>
                      <a:lnTo>
                        <a:pt x="594" y="582"/>
                      </a:lnTo>
                      <a:lnTo>
                        <a:pt x="588" y="576"/>
                      </a:lnTo>
                      <a:lnTo>
                        <a:pt x="564" y="564"/>
                      </a:lnTo>
                      <a:lnTo>
                        <a:pt x="540" y="540"/>
                      </a:lnTo>
                      <a:lnTo>
                        <a:pt x="546" y="540"/>
                      </a:lnTo>
                      <a:lnTo>
                        <a:pt x="552" y="534"/>
                      </a:lnTo>
                      <a:lnTo>
                        <a:pt x="558" y="534"/>
                      </a:lnTo>
                      <a:lnTo>
                        <a:pt x="564" y="528"/>
                      </a:lnTo>
                      <a:lnTo>
                        <a:pt x="564" y="516"/>
                      </a:lnTo>
                      <a:lnTo>
                        <a:pt x="558" y="510"/>
                      </a:lnTo>
                      <a:lnTo>
                        <a:pt x="546" y="504"/>
                      </a:lnTo>
                      <a:lnTo>
                        <a:pt x="540" y="498"/>
                      </a:lnTo>
                      <a:lnTo>
                        <a:pt x="528" y="498"/>
                      </a:lnTo>
                      <a:lnTo>
                        <a:pt x="516" y="486"/>
                      </a:lnTo>
                      <a:lnTo>
                        <a:pt x="504" y="462"/>
                      </a:lnTo>
                      <a:lnTo>
                        <a:pt x="498" y="456"/>
                      </a:lnTo>
                      <a:lnTo>
                        <a:pt x="498" y="450"/>
                      </a:lnTo>
                      <a:lnTo>
                        <a:pt x="480" y="450"/>
                      </a:lnTo>
                      <a:lnTo>
                        <a:pt x="474" y="432"/>
                      </a:lnTo>
                      <a:lnTo>
                        <a:pt x="456" y="414"/>
                      </a:lnTo>
                      <a:lnTo>
                        <a:pt x="438" y="402"/>
                      </a:lnTo>
                      <a:lnTo>
                        <a:pt x="426" y="378"/>
                      </a:lnTo>
                      <a:lnTo>
                        <a:pt x="426" y="354"/>
                      </a:lnTo>
                      <a:lnTo>
                        <a:pt x="420" y="354"/>
                      </a:lnTo>
                      <a:lnTo>
                        <a:pt x="414" y="348"/>
                      </a:lnTo>
                      <a:lnTo>
                        <a:pt x="402" y="342"/>
                      </a:lnTo>
                      <a:lnTo>
                        <a:pt x="390" y="342"/>
                      </a:lnTo>
                      <a:lnTo>
                        <a:pt x="384" y="336"/>
                      </a:lnTo>
                      <a:lnTo>
                        <a:pt x="384" y="306"/>
                      </a:lnTo>
                      <a:lnTo>
                        <a:pt x="372" y="306"/>
                      </a:lnTo>
                      <a:lnTo>
                        <a:pt x="366" y="300"/>
                      </a:lnTo>
                      <a:lnTo>
                        <a:pt x="354" y="294"/>
                      </a:lnTo>
                      <a:lnTo>
                        <a:pt x="342" y="282"/>
                      </a:lnTo>
                      <a:lnTo>
                        <a:pt x="306" y="264"/>
                      </a:lnTo>
                      <a:lnTo>
                        <a:pt x="300" y="258"/>
                      </a:lnTo>
                      <a:lnTo>
                        <a:pt x="288" y="252"/>
                      </a:lnTo>
                      <a:lnTo>
                        <a:pt x="288" y="234"/>
                      </a:lnTo>
                      <a:lnTo>
                        <a:pt x="282" y="228"/>
                      </a:lnTo>
                      <a:lnTo>
                        <a:pt x="306" y="228"/>
                      </a:lnTo>
                      <a:lnTo>
                        <a:pt x="312" y="234"/>
                      </a:lnTo>
                      <a:lnTo>
                        <a:pt x="330" y="234"/>
                      </a:lnTo>
                      <a:lnTo>
                        <a:pt x="336" y="228"/>
                      </a:lnTo>
                      <a:lnTo>
                        <a:pt x="342" y="216"/>
                      </a:lnTo>
                      <a:lnTo>
                        <a:pt x="354" y="210"/>
                      </a:lnTo>
                      <a:lnTo>
                        <a:pt x="360" y="198"/>
                      </a:lnTo>
                      <a:lnTo>
                        <a:pt x="360" y="186"/>
                      </a:lnTo>
                      <a:lnTo>
                        <a:pt x="348" y="180"/>
                      </a:lnTo>
                      <a:lnTo>
                        <a:pt x="330" y="174"/>
                      </a:lnTo>
                      <a:lnTo>
                        <a:pt x="306" y="162"/>
                      </a:lnTo>
                      <a:lnTo>
                        <a:pt x="306" y="156"/>
                      </a:lnTo>
                      <a:lnTo>
                        <a:pt x="312" y="150"/>
                      </a:lnTo>
                      <a:lnTo>
                        <a:pt x="318" y="150"/>
                      </a:lnTo>
                      <a:lnTo>
                        <a:pt x="294" y="126"/>
                      </a:lnTo>
                      <a:lnTo>
                        <a:pt x="282" y="120"/>
                      </a:lnTo>
                      <a:lnTo>
                        <a:pt x="270" y="120"/>
                      </a:lnTo>
                      <a:lnTo>
                        <a:pt x="264" y="132"/>
                      </a:lnTo>
                      <a:lnTo>
                        <a:pt x="264" y="138"/>
                      </a:lnTo>
                      <a:lnTo>
                        <a:pt x="258" y="150"/>
                      </a:lnTo>
                      <a:lnTo>
                        <a:pt x="252" y="156"/>
                      </a:lnTo>
                      <a:lnTo>
                        <a:pt x="240" y="144"/>
                      </a:lnTo>
                      <a:lnTo>
                        <a:pt x="240" y="138"/>
                      </a:lnTo>
                      <a:lnTo>
                        <a:pt x="222" y="138"/>
                      </a:lnTo>
                      <a:lnTo>
                        <a:pt x="216" y="126"/>
                      </a:lnTo>
                      <a:lnTo>
                        <a:pt x="198" y="108"/>
                      </a:lnTo>
                      <a:lnTo>
                        <a:pt x="186" y="84"/>
                      </a:lnTo>
                      <a:lnTo>
                        <a:pt x="186" y="54"/>
                      </a:lnTo>
                      <a:lnTo>
                        <a:pt x="180" y="54"/>
                      </a:lnTo>
                      <a:lnTo>
                        <a:pt x="174" y="60"/>
                      </a:lnTo>
                      <a:lnTo>
                        <a:pt x="168" y="48"/>
                      </a:lnTo>
                      <a:lnTo>
                        <a:pt x="156" y="42"/>
                      </a:lnTo>
                      <a:lnTo>
                        <a:pt x="150" y="30"/>
                      </a:lnTo>
                      <a:lnTo>
                        <a:pt x="144" y="24"/>
                      </a:lnTo>
                      <a:lnTo>
                        <a:pt x="138" y="12"/>
                      </a:lnTo>
                      <a:lnTo>
                        <a:pt x="132" y="6"/>
                      </a:lnTo>
                      <a:lnTo>
                        <a:pt x="96" y="0"/>
                      </a:lnTo>
                      <a:lnTo>
                        <a:pt x="90" y="6"/>
                      </a:lnTo>
                      <a:lnTo>
                        <a:pt x="90" y="48"/>
                      </a:lnTo>
                      <a:lnTo>
                        <a:pt x="114" y="72"/>
                      </a:lnTo>
                      <a:lnTo>
                        <a:pt x="114" y="108"/>
                      </a:lnTo>
                      <a:lnTo>
                        <a:pt x="72" y="108"/>
                      </a:lnTo>
                      <a:lnTo>
                        <a:pt x="72" y="84"/>
                      </a:lnTo>
                      <a:lnTo>
                        <a:pt x="36" y="102"/>
                      </a:lnTo>
                      <a:lnTo>
                        <a:pt x="36" y="114"/>
                      </a:lnTo>
                      <a:lnTo>
                        <a:pt x="30" y="126"/>
                      </a:lnTo>
                      <a:lnTo>
                        <a:pt x="36" y="132"/>
                      </a:lnTo>
                      <a:lnTo>
                        <a:pt x="30" y="138"/>
                      </a:lnTo>
                      <a:lnTo>
                        <a:pt x="18" y="138"/>
                      </a:lnTo>
                      <a:lnTo>
                        <a:pt x="0" y="156"/>
                      </a:lnTo>
                      <a:lnTo>
                        <a:pt x="0" y="168"/>
                      </a:lnTo>
                      <a:lnTo>
                        <a:pt x="6" y="168"/>
                      </a:lnTo>
                      <a:lnTo>
                        <a:pt x="12" y="174"/>
                      </a:lnTo>
                      <a:lnTo>
                        <a:pt x="24" y="18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Kyrgyzstan" descr="© INSCALE GmbH, 15.06.2010"/>
                <p:cNvSpPr>
                  <a:spLocks/>
                </p:cNvSpPr>
                <p:nvPr/>
              </p:nvSpPr>
              <p:spPr bwMode="auto">
                <a:xfrm>
                  <a:off x="3830" y="1421"/>
                  <a:ext cx="172" cy="80"/>
                </a:xfrm>
                <a:custGeom>
                  <a:avLst/>
                  <a:gdLst>
                    <a:gd name="T0" fmla="*/ 2147483647 w 672"/>
                    <a:gd name="T1" fmla="*/ 2147483647 h 312"/>
                    <a:gd name="T2" fmla="*/ 2147483647 w 672"/>
                    <a:gd name="T3" fmla="*/ 2147483647 h 312"/>
                    <a:gd name="T4" fmla="*/ 2147483647 w 672"/>
                    <a:gd name="T5" fmla="*/ 2147483647 h 312"/>
                    <a:gd name="T6" fmla="*/ 2147483647 w 672"/>
                    <a:gd name="T7" fmla="*/ 2147483647 h 312"/>
                    <a:gd name="T8" fmla="*/ 2147483647 w 672"/>
                    <a:gd name="T9" fmla="*/ 2147483647 h 312"/>
                    <a:gd name="T10" fmla="*/ 2147483647 w 672"/>
                    <a:gd name="T11" fmla="*/ 2147483647 h 312"/>
                    <a:gd name="T12" fmla="*/ 2147483647 w 672"/>
                    <a:gd name="T13" fmla="*/ 2147483647 h 312"/>
                    <a:gd name="T14" fmla="*/ 2147483647 w 672"/>
                    <a:gd name="T15" fmla="*/ 2147483647 h 312"/>
                    <a:gd name="T16" fmla="*/ 2147483647 w 672"/>
                    <a:gd name="T17" fmla="*/ 2147483647 h 312"/>
                    <a:gd name="T18" fmla="*/ 2147483647 w 672"/>
                    <a:gd name="T19" fmla="*/ 2147483647 h 312"/>
                    <a:gd name="T20" fmla="*/ 2147483647 w 672"/>
                    <a:gd name="T21" fmla="*/ 2147483647 h 312"/>
                    <a:gd name="T22" fmla="*/ 2147483647 w 672"/>
                    <a:gd name="T23" fmla="*/ 2147483647 h 312"/>
                    <a:gd name="T24" fmla="*/ 0 w 672"/>
                    <a:gd name="T25" fmla="*/ 2147483647 h 312"/>
                    <a:gd name="T26" fmla="*/ 2147483647 w 672"/>
                    <a:gd name="T27" fmla="*/ 2147483647 h 312"/>
                    <a:gd name="T28" fmla="*/ 2147483647 w 672"/>
                    <a:gd name="T29" fmla="*/ 2147483647 h 312"/>
                    <a:gd name="T30" fmla="*/ 2147483647 w 672"/>
                    <a:gd name="T31" fmla="*/ 2147483647 h 312"/>
                    <a:gd name="T32" fmla="*/ 2147483647 w 672"/>
                    <a:gd name="T33" fmla="*/ 2147483647 h 312"/>
                    <a:gd name="T34" fmla="*/ 2147483647 w 672"/>
                    <a:gd name="T35" fmla="*/ 2147483647 h 312"/>
                    <a:gd name="T36" fmla="*/ 2147483647 w 672"/>
                    <a:gd name="T37" fmla="*/ 2147483647 h 312"/>
                    <a:gd name="T38" fmla="*/ 2147483647 w 672"/>
                    <a:gd name="T39" fmla="*/ 2147483647 h 312"/>
                    <a:gd name="T40" fmla="*/ 2147483647 w 672"/>
                    <a:gd name="T41" fmla="*/ 2147483647 h 312"/>
                    <a:gd name="T42" fmla="*/ 2147483647 w 672"/>
                    <a:gd name="T43" fmla="*/ 2147483647 h 312"/>
                    <a:gd name="T44" fmla="*/ 2147483647 w 672"/>
                    <a:gd name="T45" fmla="*/ 2147483647 h 312"/>
                    <a:gd name="T46" fmla="*/ 2147483647 w 672"/>
                    <a:gd name="T47" fmla="*/ 2147483647 h 312"/>
                    <a:gd name="T48" fmla="*/ 2147483647 w 672"/>
                    <a:gd name="T49" fmla="*/ 2147483647 h 312"/>
                    <a:gd name="T50" fmla="*/ 2147483647 w 672"/>
                    <a:gd name="T51" fmla="*/ 2147483647 h 312"/>
                    <a:gd name="T52" fmla="*/ 2147483647 w 672"/>
                    <a:gd name="T53" fmla="*/ 2147483647 h 312"/>
                    <a:gd name="T54" fmla="*/ 2147483647 w 672"/>
                    <a:gd name="T55" fmla="*/ 2147483647 h 312"/>
                    <a:gd name="T56" fmla="*/ 2147483647 w 672"/>
                    <a:gd name="T57" fmla="*/ 2147483647 h 312"/>
                    <a:gd name="T58" fmla="*/ 2147483647 w 672"/>
                    <a:gd name="T59" fmla="*/ 2147483647 h 312"/>
                    <a:gd name="T60" fmla="*/ 2147483647 w 672"/>
                    <a:gd name="T61" fmla="*/ 2147483647 h 312"/>
                    <a:gd name="T62" fmla="*/ 2147483647 w 672"/>
                    <a:gd name="T63" fmla="*/ 2147483647 h 312"/>
                    <a:gd name="T64" fmla="*/ 2147483647 w 672"/>
                    <a:gd name="T65" fmla="*/ 2147483647 h 312"/>
                    <a:gd name="T66" fmla="*/ 2147483647 w 672"/>
                    <a:gd name="T67" fmla="*/ 2147483647 h 312"/>
                    <a:gd name="T68" fmla="*/ 2147483647 w 672"/>
                    <a:gd name="T69" fmla="*/ 2147483647 h 312"/>
                    <a:gd name="T70" fmla="*/ 2147483647 w 672"/>
                    <a:gd name="T71" fmla="*/ 2147483647 h 312"/>
                    <a:gd name="T72" fmla="*/ 2147483647 w 672"/>
                    <a:gd name="T73" fmla="*/ 2147483647 h 312"/>
                    <a:gd name="T74" fmla="*/ 2147483647 w 672"/>
                    <a:gd name="T75" fmla="*/ 2147483647 h 312"/>
                    <a:gd name="T76" fmla="*/ 2147483647 w 672"/>
                    <a:gd name="T77" fmla="*/ 0 h 312"/>
                    <a:gd name="T78" fmla="*/ 2147483647 w 672"/>
                    <a:gd name="T79" fmla="*/ 2147483647 h 312"/>
                    <a:gd name="T80" fmla="*/ 2147483647 w 672"/>
                    <a:gd name="T81" fmla="*/ 2147483647 h 312"/>
                    <a:gd name="T82" fmla="*/ 2147483647 w 672"/>
                    <a:gd name="T83" fmla="*/ 2147483647 h 312"/>
                    <a:gd name="T84" fmla="*/ 2147483647 w 672"/>
                    <a:gd name="T85" fmla="*/ 2147483647 h 312"/>
                    <a:gd name="T86" fmla="*/ 2147483647 w 672"/>
                    <a:gd name="T87" fmla="*/ 2147483647 h 312"/>
                    <a:gd name="T88" fmla="*/ 2147483647 w 672"/>
                    <a:gd name="T89" fmla="*/ 2147483647 h 31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72"/>
                    <a:gd name="T136" fmla="*/ 0 h 312"/>
                    <a:gd name="T137" fmla="*/ 672 w 672"/>
                    <a:gd name="T138" fmla="*/ 312 h 31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72" h="312">
                      <a:moveTo>
                        <a:pt x="36" y="132"/>
                      </a:moveTo>
                      <a:lnTo>
                        <a:pt x="66" y="144"/>
                      </a:lnTo>
                      <a:lnTo>
                        <a:pt x="78" y="156"/>
                      </a:lnTo>
                      <a:lnTo>
                        <a:pt x="114" y="156"/>
                      </a:lnTo>
                      <a:lnTo>
                        <a:pt x="114" y="144"/>
                      </a:lnTo>
                      <a:lnTo>
                        <a:pt x="126" y="144"/>
                      </a:lnTo>
                      <a:lnTo>
                        <a:pt x="126" y="132"/>
                      </a:lnTo>
                      <a:lnTo>
                        <a:pt x="144" y="156"/>
                      </a:lnTo>
                      <a:lnTo>
                        <a:pt x="162" y="156"/>
                      </a:lnTo>
                      <a:lnTo>
                        <a:pt x="168" y="174"/>
                      </a:lnTo>
                      <a:lnTo>
                        <a:pt x="192" y="174"/>
                      </a:lnTo>
                      <a:lnTo>
                        <a:pt x="198" y="186"/>
                      </a:lnTo>
                      <a:lnTo>
                        <a:pt x="204" y="186"/>
                      </a:lnTo>
                      <a:lnTo>
                        <a:pt x="216" y="180"/>
                      </a:lnTo>
                      <a:lnTo>
                        <a:pt x="228" y="180"/>
                      </a:lnTo>
                      <a:lnTo>
                        <a:pt x="228" y="192"/>
                      </a:lnTo>
                      <a:lnTo>
                        <a:pt x="216" y="204"/>
                      </a:lnTo>
                      <a:lnTo>
                        <a:pt x="204" y="210"/>
                      </a:lnTo>
                      <a:lnTo>
                        <a:pt x="192" y="210"/>
                      </a:lnTo>
                      <a:lnTo>
                        <a:pt x="192" y="216"/>
                      </a:lnTo>
                      <a:lnTo>
                        <a:pt x="174" y="222"/>
                      </a:lnTo>
                      <a:lnTo>
                        <a:pt x="156" y="240"/>
                      </a:lnTo>
                      <a:lnTo>
                        <a:pt x="150" y="240"/>
                      </a:lnTo>
                      <a:lnTo>
                        <a:pt x="144" y="234"/>
                      </a:lnTo>
                      <a:lnTo>
                        <a:pt x="138" y="234"/>
                      </a:lnTo>
                      <a:lnTo>
                        <a:pt x="132" y="228"/>
                      </a:lnTo>
                      <a:lnTo>
                        <a:pt x="114" y="228"/>
                      </a:lnTo>
                      <a:lnTo>
                        <a:pt x="102" y="234"/>
                      </a:lnTo>
                      <a:lnTo>
                        <a:pt x="96" y="234"/>
                      </a:lnTo>
                      <a:lnTo>
                        <a:pt x="96" y="246"/>
                      </a:lnTo>
                      <a:lnTo>
                        <a:pt x="90" y="252"/>
                      </a:lnTo>
                      <a:lnTo>
                        <a:pt x="84" y="252"/>
                      </a:lnTo>
                      <a:lnTo>
                        <a:pt x="72" y="246"/>
                      </a:lnTo>
                      <a:lnTo>
                        <a:pt x="36" y="234"/>
                      </a:lnTo>
                      <a:lnTo>
                        <a:pt x="24" y="234"/>
                      </a:lnTo>
                      <a:lnTo>
                        <a:pt x="18" y="240"/>
                      </a:lnTo>
                      <a:lnTo>
                        <a:pt x="18" y="252"/>
                      </a:lnTo>
                      <a:lnTo>
                        <a:pt x="12" y="258"/>
                      </a:lnTo>
                      <a:lnTo>
                        <a:pt x="0" y="264"/>
                      </a:lnTo>
                      <a:lnTo>
                        <a:pt x="0" y="276"/>
                      </a:lnTo>
                      <a:lnTo>
                        <a:pt x="6" y="282"/>
                      </a:lnTo>
                      <a:lnTo>
                        <a:pt x="6" y="288"/>
                      </a:lnTo>
                      <a:lnTo>
                        <a:pt x="12" y="294"/>
                      </a:lnTo>
                      <a:lnTo>
                        <a:pt x="24" y="288"/>
                      </a:lnTo>
                      <a:lnTo>
                        <a:pt x="36" y="288"/>
                      </a:lnTo>
                      <a:lnTo>
                        <a:pt x="42" y="282"/>
                      </a:lnTo>
                      <a:lnTo>
                        <a:pt x="60" y="282"/>
                      </a:lnTo>
                      <a:lnTo>
                        <a:pt x="72" y="288"/>
                      </a:lnTo>
                      <a:lnTo>
                        <a:pt x="96" y="288"/>
                      </a:lnTo>
                      <a:lnTo>
                        <a:pt x="108" y="300"/>
                      </a:lnTo>
                      <a:lnTo>
                        <a:pt x="126" y="300"/>
                      </a:lnTo>
                      <a:lnTo>
                        <a:pt x="132" y="294"/>
                      </a:lnTo>
                      <a:lnTo>
                        <a:pt x="144" y="288"/>
                      </a:lnTo>
                      <a:lnTo>
                        <a:pt x="150" y="282"/>
                      </a:lnTo>
                      <a:lnTo>
                        <a:pt x="180" y="312"/>
                      </a:lnTo>
                      <a:lnTo>
                        <a:pt x="192" y="306"/>
                      </a:lnTo>
                      <a:lnTo>
                        <a:pt x="198" y="306"/>
                      </a:lnTo>
                      <a:lnTo>
                        <a:pt x="198" y="312"/>
                      </a:lnTo>
                      <a:lnTo>
                        <a:pt x="210" y="312"/>
                      </a:lnTo>
                      <a:lnTo>
                        <a:pt x="222" y="306"/>
                      </a:lnTo>
                      <a:lnTo>
                        <a:pt x="228" y="300"/>
                      </a:lnTo>
                      <a:lnTo>
                        <a:pt x="270" y="300"/>
                      </a:lnTo>
                      <a:lnTo>
                        <a:pt x="282" y="288"/>
                      </a:lnTo>
                      <a:lnTo>
                        <a:pt x="300" y="294"/>
                      </a:lnTo>
                      <a:lnTo>
                        <a:pt x="318" y="294"/>
                      </a:lnTo>
                      <a:lnTo>
                        <a:pt x="318" y="282"/>
                      </a:lnTo>
                      <a:lnTo>
                        <a:pt x="312" y="270"/>
                      </a:lnTo>
                      <a:lnTo>
                        <a:pt x="300" y="264"/>
                      </a:lnTo>
                      <a:lnTo>
                        <a:pt x="300" y="258"/>
                      </a:lnTo>
                      <a:lnTo>
                        <a:pt x="306" y="252"/>
                      </a:lnTo>
                      <a:lnTo>
                        <a:pt x="318" y="246"/>
                      </a:lnTo>
                      <a:lnTo>
                        <a:pt x="330" y="246"/>
                      </a:lnTo>
                      <a:lnTo>
                        <a:pt x="336" y="240"/>
                      </a:lnTo>
                      <a:lnTo>
                        <a:pt x="348" y="234"/>
                      </a:lnTo>
                      <a:lnTo>
                        <a:pt x="348" y="216"/>
                      </a:lnTo>
                      <a:lnTo>
                        <a:pt x="372" y="216"/>
                      </a:lnTo>
                      <a:lnTo>
                        <a:pt x="384" y="204"/>
                      </a:lnTo>
                      <a:lnTo>
                        <a:pt x="396" y="204"/>
                      </a:lnTo>
                      <a:lnTo>
                        <a:pt x="402" y="210"/>
                      </a:lnTo>
                      <a:lnTo>
                        <a:pt x="408" y="222"/>
                      </a:lnTo>
                      <a:lnTo>
                        <a:pt x="414" y="228"/>
                      </a:lnTo>
                      <a:lnTo>
                        <a:pt x="426" y="222"/>
                      </a:lnTo>
                      <a:lnTo>
                        <a:pt x="456" y="228"/>
                      </a:lnTo>
                      <a:lnTo>
                        <a:pt x="462" y="222"/>
                      </a:lnTo>
                      <a:lnTo>
                        <a:pt x="462" y="198"/>
                      </a:lnTo>
                      <a:lnTo>
                        <a:pt x="468" y="186"/>
                      </a:lnTo>
                      <a:lnTo>
                        <a:pt x="486" y="168"/>
                      </a:lnTo>
                      <a:lnTo>
                        <a:pt x="516" y="168"/>
                      </a:lnTo>
                      <a:lnTo>
                        <a:pt x="534" y="174"/>
                      </a:lnTo>
                      <a:lnTo>
                        <a:pt x="552" y="174"/>
                      </a:lnTo>
                      <a:lnTo>
                        <a:pt x="558" y="168"/>
                      </a:lnTo>
                      <a:lnTo>
                        <a:pt x="564" y="156"/>
                      </a:lnTo>
                      <a:lnTo>
                        <a:pt x="564" y="138"/>
                      </a:lnTo>
                      <a:lnTo>
                        <a:pt x="570" y="132"/>
                      </a:lnTo>
                      <a:lnTo>
                        <a:pt x="582" y="126"/>
                      </a:lnTo>
                      <a:lnTo>
                        <a:pt x="594" y="114"/>
                      </a:lnTo>
                      <a:lnTo>
                        <a:pt x="642" y="96"/>
                      </a:lnTo>
                      <a:lnTo>
                        <a:pt x="666" y="96"/>
                      </a:lnTo>
                      <a:lnTo>
                        <a:pt x="672" y="90"/>
                      </a:lnTo>
                      <a:lnTo>
                        <a:pt x="672" y="78"/>
                      </a:lnTo>
                      <a:lnTo>
                        <a:pt x="660" y="66"/>
                      </a:lnTo>
                      <a:lnTo>
                        <a:pt x="642" y="60"/>
                      </a:lnTo>
                      <a:lnTo>
                        <a:pt x="600" y="60"/>
                      </a:lnTo>
                      <a:lnTo>
                        <a:pt x="576" y="30"/>
                      </a:lnTo>
                      <a:lnTo>
                        <a:pt x="558" y="30"/>
                      </a:lnTo>
                      <a:lnTo>
                        <a:pt x="546" y="18"/>
                      </a:lnTo>
                      <a:lnTo>
                        <a:pt x="498" y="24"/>
                      </a:lnTo>
                      <a:lnTo>
                        <a:pt x="486" y="24"/>
                      </a:lnTo>
                      <a:lnTo>
                        <a:pt x="474" y="18"/>
                      </a:lnTo>
                      <a:lnTo>
                        <a:pt x="354" y="18"/>
                      </a:lnTo>
                      <a:lnTo>
                        <a:pt x="336" y="24"/>
                      </a:lnTo>
                      <a:lnTo>
                        <a:pt x="318" y="24"/>
                      </a:lnTo>
                      <a:lnTo>
                        <a:pt x="306" y="18"/>
                      </a:lnTo>
                      <a:lnTo>
                        <a:pt x="282" y="18"/>
                      </a:lnTo>
                      <a:lnTo>
                        <a:pt x="276" y="6"/>
                      </a:lnTo>
                      <a:lnTo>
                        <a:pt x="264" y="0"/>
                      </a:lnTo>
                      <a:lnTo>
                        <a:pt x="222" y="0"/>
                      </a:lnTo>
                      <a:lnTo>
                        <a:pt x="216" y="6"/>
                      </a:lnTo>
                      <a:lnTo>
                        <a:pt x="216" y="36"/>
                      </a:lnTo>
                      <a:lnTo>
                        <a:pt x="222" y="48"/>
                      </a:lnTo>
                      <a:lnTo>
                        <a:pt x="222" y="60"/>
                      </a:lnTo>
                      <a:lnTo>
                        <a:pt x="204" y="54"/>
                      </a:lnTo>
                      <a:lnTo>
                        <a:pt x="174" y="54"/>
                      </a:lnTo>
                      <a:lnTo>
                        <a:pt x="138" y="36"/>
                      </a:lnTo>
                      <a:lnTo>
                        <a:pt x="120" y="30"/>
                      </a:lnTo>
                      <a:lnTo>
                        <a:pt x="108" y="24"/>
                      </a:lnTo>
                      <a:lnTo>
                        <a:pt x="78" y="24"/>
                      </a:lnTo>
                      <a:lnTo>
                        <a:pt x="60" y="42"/>
                      </a:lnTo>
                      <a:lnTo>
                        <a:pt x="54" y="54"/>
                      </a:lnTo>
                      <a:lnTo>
                        <a:pt x="54" y="72"/>
                      </a:lnTo>
                      <a:lnTo>
                        <a:pt x="72" y="72"/>
                      </a:lnTo>
                      <a:lnTo>
                        <a:pt x="78" y="78"/>
                      </a:lnTo>
                      <a:lnTo>
                        <a:pt x="84" y="78"/>
                      </a:lnTo>
                      <a:lnTo>
                        <a:pt x="84" y="84"/>
                      </a:lnTo>
                      <a:lnTo>
                        <a:pt x="36" y="13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Kuwait" descr="© INSCALE GmbH, 15.06.2010"/>
                <p:cNvSpPr>
                  <a:spLocks/>
                </p:cNvSpPr>
                <p:nvPr/>
              </p:nvSpPr>
              <p:spPr bwMode="auto">
                <a:xfrm>
                  <a:off x="3476" y="1691"/>
                  <a:ext cx="35" cy="31"/>
                </a:xfrm>
                <a:custGeom>
                  <a:avLst/>
                  <a:gdLst>
                    <a:gd name="T0" fmla="*/ 2147483647 w 138"/>
                    <a:gd name="T1" fmla="*/ 0 h 120"/>
                    <a:gd name="T2" fmla="*/ 2147483647 w 138"/>
                    <a:gd name="T3" fmla="*/ 0 h 120"/>
                    <a:gd name="T4" fmla="*/ 2147483647 w 138"/>
                    <a:gd name="T5" fmla="*/ 2147483647 h 120"/>
                    <a:gd name="T6" fmla="*/ 2147483647 w 138"/>
                    <a:gd name="T7" fmla="*/ 2147483647 h 120"/>
                    <a:gd name="T8" fmla="*/ 2147483647 w 138"/>
                    <a:gd name="T9" fmla="*/ 2147483647 h 120"/>
                    <a:gd name="T10" fmla="*/ 2147483647 w 138"/>
                    <a:gd name="T11" fmla="*/ 2147483647 h 120"/>
                    <a:gd name="T12" fmla="*/ 0 w 138"/>
                    <a:gd name="T13" fmla="*/ 2147483647 h 120"/>
                    <a:gd name="T14" fmla="*/ 2147483647 w 138"/>
                    <a:gd name="T15" fmla="*/ 2147483647 h 120"/>
                    <a:gd name="T16" fmla="*/ 2147483647 w 138"/>
                    <a:gd name="T17" fmla="*/ 2147483647 h 120"/>
                    <a:gd name="T18" fmla="*/ 2147483647 w 138"/>
                    <a:gd name="T19" fmla="*/ 2147483647 h 120"/>
                    <a:gd name="T20" fmla="*/ 2147483647 w 138"/>
                    <a:gd name="T21" fmla="*/ 2147483647 h 120"/>
                    <a:gd name="T22" fmla="*/ 2147483647 w 138"/>
                    <a:gd name="T23" fmla="*/ 2147483647 h 120"/>
                    <a:gd name="T24" fmla="*/ 2147483647 w 138"/>
                    <a:gd name="T25" fmla="*/ 2147483647 h 120"/>
                    <a:gd name="T26" fmla="*/ 2147483647 w 138"/>
                    <a:gd name="T27" fmla="*/ 2147483647 h 120"/>
                    <a:gd name="T28" fmla="*/ 2147483647 w 138"/>
                    <a:gd name="T29" fmla="*/ 2147483647 h 120"/>
                    <a:gd name="T30" fmla="*/ 2147483647 w 138"/>
                    <a:gd name="T31" fmla="*/ 2147483647 h 120"/>
                    <a:gd name="T32" fmla="*/ 2147483647 w 138"/>
                    <a:gd name="T33" fmla="*/ 2147483647 h 120"/>
                    <a:gd name="T34" fmla="*/ 2147483647 w 138"/>
                    <a:gd name="T35" fmla="*/ 2147483647 h 120"/>
                    <a:gd name="T36" fmla="*/ 2147483647 w 138"/>
                    <a:gd name="T37" fmla="*/ 2147483647 h 120"/>
                    <a:gd name="T38" fmla="*/ 2147483647 w 138"/>
                    <a:gd name="T39" fmla="*/ 2147483647 h 120"/>
                    <a:gd name="T40" fmla="*/ 2147483647 w 138"/>
                    <a:gd name="T41" fmla="*/ 2147483647 h 120"/>
                    <a:gd name="T42" fmla="*/ 2147483647 w 138"/>
                    <a:gd name="T43" fmla="*/ 2147483647 h 120"/>
                    <a:gd name="T44" fmla="*/ 2147483647 w 138"/>
                    <a:gd name="T45" fmla="*/ 2147483647 h 120"/>
                    <a:gd name="T46" fmla="*/ 2147483647 w 138"/>
                    <a:gd name="T47" fmla="*/ 2147483647 h 120"/>
                    <a:gd name="T48" fmla="*/ 2147483647 w 138"/>
                    <a:gd name="T49" fmla="*/ 0 h 120"/>
                    <a:gd name="T50" fmla="*/ 2147483647 w 138"/>
                    <a:gd name="T51" fmla="*/ 0 h 12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38"/>
                    <a:gd name="T79" fmla="*/ 0 h 120"/>
                    <a:gd name="T80" fmla="*/ 138 w 138"/>
                    <a:gd name="T81" fmla="*/ 120 h 12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38" h="120">
                      <a:moveTo>
                        <a:pt x="54" y="0"/>
                      </a:moveTo>
                      <a:lnTo>
                        <a:pt x="36" y="0"/>
                      </a:lnTo>
                      <a:lnTo>
                        <a:pt x="30" y="12"/>
                      </a:lnTo>
                      <a:lnTo>
                        <a:pt x="24" y="18"/>
                      </a:lnTo>
                      <a:lnTo>
                        <a:pt x="24" y="30"/>
                      </a:lnTo>
                      <a:lnTo>
                        <a:pt x="6" y="66"/>
                      </a:lnTo>
                      <a:lnTo>
                        <a:pt x="0" y="72"/>
                      </a:lnTo>
                      <a:lnTo>
                        <a:pt x="42" y="72"/>
                      </a:lnTo>
                      <a:lnTo>
                        <a:pt x="60" y="78"/>
                      </a:lnTo>
                      <a:lnTo>
                        <a:pt x="66" y="78"/>
                      </a:lnTo>
                      <a:lnTo>
                        <a:pt x="66" y="114"/>
                      </a:lnTo>
                      <a:lnTo>
                        <a:pt x="72" y="120"/>
                      </a:lnTo>
                      <a:lnTo>
                        <a:pt x="138" y="120"/>
                      </a:lnTo>
                      <a:lnTo>
                        <a:pt x="126" y="114"/>
                      </a:lnTo>
                      <a:lnTo>
                        <a:pt x="114" y="102"/>
                      </a:lnTo>
                      <a:lnTo>
                        <a:pt x="102" y="78"/>
                      </a:lnTo>
                      <a:lnTo>
                        <a:pt x="102" y="66"/>
                      </a:lnTo>
                      <a:lnTo>
                        <a:pt x="90" y="60"/>
                      </a:lnTo>
                      <a:lnTo>
                        <a:pt x="84" y="36"/>
                      </a:lnTo>
                      <a:lnTo>
                        <a:pt x="120" y="36"/>
                      </a:lnTo>
                      <a:lnTo>
                        <a:pt x="120" y="18"/>
                      </a:lnTo>
                      <a:lnTo>
                        <a:pt x="114" y="12"/>
                      </a:lnTo>
                      <a:lnTo>
                        <a:pt x="90" y="12"/>
                      </a:lnTo>
                      <a:lnTo>
                        <a:pt x="90" y="18"/>
                      </a:lnTo>
                      <a:lnTo>
                        <a:pt x="84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FFFF">
                    <a:lumMod val="95000"/>
                  </a:srgbClr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Korea, South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4811" y="1516"/>
                  <a:ext cx="70" cy="109"/>
                </a:xfrm>
                <a:custGeom>
                  <a:avLst/>
                  <a:gdLst>
                    <a:gd name="T0" fmla="*/ 2147483647 w 276"/>
                    <a:gd name="T1" fmla="*/ 2147483647 h 426"/>
                    <a:gd name="T2" fmla="*/ 2147483647 w 276"/>
                    <a:gd name="T3" fmla="*/ 2147483647 h 426"/>
                    <a:gd name="T4" fmla="*/ 2147483647 w 276"/>
                    <a:gd name="T5" fmla="*/ 2147483647 h 426"/>
                    <a:gd name="T6" fmla="*/ 2147483647 w 276"/>
                    <a:gd name="T7" fmla="*/ 2147483647 h 426"/>
                    <a:gd name="T8" fmla="*/ 2147483647 w 276"/>
                    <a:gd name="T9" fmla="*/ 2147483647 h 426"/>
                    <a:gd name="T10" fmla="*/ 2147483647 w 276"/>
                    <a:gd name="T11" fmla="*/ 2147483647 h 426"/>
                    <a:gd name="T12" fmla="*/ 2147483647 w 276"/>
                    <a:gd name="T13" fmla="*/ 2147483647 h 426"/>
                    <a:gd name="T14" fmla="*/ 2147483647 w 276"/>
                    <a:gd name="T15" fmla="*/ 2147483647 h 426"/>
                    <a:gd name="T16" fmla="*/ 2147483647 w 276"/>
                    <a:gd name="T17" fmla="*/ 2147483647 h 426"/>
                    <a:gd name="T18" fmla="*/ 2147483647 w 276"/>
                    <a:gd name="T19" fmla="*/ 2147483647 h 426"/>
                    <a:gd name="T20" fmla="*/ 2147483647 w 276"/>
                    <a:gd name="T21" fmla="*/ 2147483647 h 426"/>
                    <a:gd name="T22" fmla="*/ 2147483647 w 276"/>
                    <a:gd name="T23" fmla="*/ 2147483647 h 426"/>
                    <a:gd name="T24" fmla="*/ 2147483647 w 276"/>
                    <a:gd name="T25" fmla="*/ 0 h 426"/>
                    <a:gd name="T26" fmla="*/ 2147483647 w 276"/>
                    <a:gd name="T27" fmla="*/ 2147483647 h 426"/>
                    <a:gd name="T28" fmla="*/ 2147483647 w 276"/>
                    <a:gd name="T29" fmla="*/ 2147483647 h 426"/>
                    <a:gd name="T30" fmla="*/ 2147483647 w 276"/>
                    <a:gd name="T31" fmla="*/ 2147483647 h 426"/>
                    <a:gd name="T32" fmla="*/ 2147483647 w 276"/>
                    <a:gd name="T33" fmla="*/ 2147483647 h 426"/>
                    <a:gd name="T34" fmla="*/ 0 w 276"/>
                    <a:gd name="T35" fmla="*/ 2147483647 h 426"/>
                    <a:gd name="T36" fmla="*/ 2147483647 w 276"/>
                    <a:gd name="T37" fmla="*/ 2147483647 h 426"/>
                    <a:gd name="T38" fmla="*/ 2147483647 w 276"/>
                    <a:gd name="T39" fmla="*/ 2147483647 h 426"/>
                    <a:gd name="T40" fmla="*/ 2147483647 w 276"/>
                    <a:gd name="T41" fmla="*/ 2147483647 h 426"/>
                    <a:gd name="T42" fmla="*/ 2147483647 w 276"/>
                    <a:gd name="T43" fmla="*/ 2147483647 h 426"/>
                    <a:gd name="T44" fmla="*/ 2147483647 w 276"/>
                    <a:gd name="T45" fmla="*/ 2147483647 h 426"/>
                    <a:gd name="T46" fmla="*/ 2147483647 w 276"/>
                    <a:gd name="T47" fmla="*/ 2147483647 h 426"/>
                    <a:gd name="T48" fmla="*/ 2147483647 w 276"/>
                    <a:gd name="T49" fmla="*/ 2147483647 h 426"/>
                    <a:gd name="T50" fmla="*/ 2147483647 w 276"/>
                    <a:gd name="T51" fmla="*/ 2147483647 h 426"/>
                    <a:gd name="T52" fmla="*/ 2147483647 w 276"/>
                    <a:gd name="T53" fmla="*/ 2147483647 h 426"/>
                    <a:gd name="T54" fmla="*/ 2147483647 w 276"/>
                    <a:gd name="T55" fmla="*/ 2147483647 h 426"/>
                    <a:gd name="T56" fmla="*/ 2147483647 w 276"/>
                    <a:gd name="T57" fmla="*/ 2147483647 h 426"/>
                    <a:gd name="T58" fmla="*/ 2147483647 w 276"/>
                    <a:gd name="T59" fmla="*/ 2147483647 h 426"/>
                    <a:gd name="T60" fmla="*/ 2147483647 w 276"/>
                    <a:gd name="T61" fmla="*/ 2147483647 h 426"/>
                    <a:gd name="T62" fmla="*/ 2147483647 w 276"/>
                    <a:gd name="T63" fmla="*/ 2147483647 h 426"/>
                    <a:gd name="T64" fmla="*/ 2147483647 w 276"/>
                    <a:gd name="T65" fmla="*/ 2147483647 h 426"/>
                    <a:gd name="T66" fmla="*/ 2147483647 w 276"/>
                    <a:gd name="T67" fmla="*/ 2147483647 h 426"/>
                    <a:gd name="T68" fmla="*/ 2147483647 w 276"/>
                    <a:gd name="T69" fmla="*/ 2147483647 h 426"/>
                    <a:gd name="T70" fmla="*/ 2147483647 w 276"/>
                    <a:gd name="T71" fmla="*/ 2147483647 h 426"/>
                    <a:gd name="T72" fmla="*/ 2147483647 w 276"/>
                    <a:gd name="T73" fmla="*/ 2147483647 h 426"/>
                    <a:gd name="T74" fmla="*/ 2147483647 w 276"/>
                    <a:gd name="T75" fmla="*/ 2147483647 h 42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76"/>
                    <a:gd name="T115" fmla="*/ 0 h 426"/>
                    <a:gd name="T116" fmla="*/ 276 w 276"/>
                    <a:gd name="T117" fmla="*/ 426 h 42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76" h="426">
                      <a:moveTo>
                        <a:pt x="150" y="402"/>
                      </a:moveTo>
                      <a:lnTo>
                        <a:pt x="132" y="408"/>
                      </a:lnTo>
                      <a:lnTo>
                        <a:pt x="126" y="414"/>
                      </a:lnTo>
                      <a:lnTo>
                        <a:pt x="138" y="426"/>
                      </a:lnTo>
                      <a:lnTo>
                        <a:pt x="162" y="426"/>
                      </a:lnTo>
                      <a:lnTo>
                        <a:pt x="174" y="414"/>
                      </a:lnTo>
                      <a:lnTo>
                        <a:pt x="174" y="408"/>
                      </a:lnTo>
                      <a:lnTo>
                        <a:pt x="168" y="402"/>
                      </a:lnTo>
                      <a:lnTo>
                        <a:pt x="150" y="402"/>
                      </a:lnTo>
                      <a:close/>
                      <a:moveTo>
                        <a:pt x="276" y="246"/>
                      </a:moveTo>
                      <a:lnTo>
                        <a:pt x="270" y="228"/>
                      </a:lnTo>
                      <a:lnTo>
                        <a:pt x="264" y="216"/>
                      </a:lnTo>
                      <a:lnTo>
                        <a:pt x="246" y="198"/>
                      </a:lnTo>
                      <a:lnTo>
                        <a:pt x="252" y="186"/>
                      </a:lnTo>
                      <a:lnTo>
                        <a:pt x="252" y="180"/>
                      </a:lnTo>
                      <a:lnTo>
                        <a:pt x="246" y="162"/>
                      </a:lnTo>
                      <a:lnTo>
                        <a:pt x="240" y="150"/>
                      </a:lnTo>
                      <a:lnTo>
                        <a:pt x="210" y="120"/>
                      </a:lnTo>
                      <a:lnTo>
                        <a:pt x="198" y="102"/>
                      </a:lnTo>
                      <a:lnTo>
                        <a:pt x="168" y="72"/>
                      </a:lnTo>
                      <a:lnTo>
                        <a:pt x="144" y="66"/>
                      </a:lnTo>
                      <a:lnTo>
                        <a:pt x="144" y="60"/>
                      </a:lnTo>
                      <a:lnTo>
                        <a:pt x="138" y="54"/>
                      </a:lnTo>
                      <a:lnTo>
                        <a:pt x="132" y="42"/>
                      </a:lnTo>
                      <a:lnTo>
                        <a:pt x="102" y="12"/>
                      </a:lnTo>
                      <a:lnTo>
                        <a:pt x="96" y="0"/>
                      </a:lnTo>
                      <a:lnTo>
                        <a:pt x="78" y="12"/>
                      </a:lnTo>
                      <a:lnTo>
                        <a:pt x="48" y="12"/>
                      </a:lnTo>
                      <a:lnTo>
                        <a:pt x="24" y="24"/>
                      </a:lnTo>
                      <a:lnTo>
                        <a:pt x="18" y="30"/>
                      </a:lnTo>
                      <a:lnTo>
                        <a:pt x="12" y="30"/>
                      </a:lnTo>
                      <a:lnTo>
                        <a:pt x="12" y="36"/>
                      </a:lnTo>
                      <a:lnTo>
                        <a:pt x="18" y="42"/>
                      </a:lnTo>
                      <a:lnTo>
                        <a:pt x="18" y="48"/>
                      </a:lnTo>
                      <a:lnTo>
                        <a:pt x="12" y="54"/>
                      </a:lnTo>
                      <a:lnTo>
                        <a:pt x="0" y="60"/>
                      </a:lnTo>
                      <a:lnTo>
                        <a:pt x="0" y="66"/>
                      </a:lnTo>
                      <a:lnTo>
                        <a:pt x="6" y="72"/>
                      </a:lnTo>
                      <a:lnTo>
                        <a:pt x="12" y="84"/>
                      </a:lnTo>
                      <a:lnTo>
                        <a:pt x="24" y="90"/>
                      </a:lnTo>
                      <a:lnTo>
                        <a:pt x="30" y="90"/>
                      </a:lnTo>
                      <a:lnTo>
                        <a:pt x="42" y="96"/>
                      </a:lnTo>
                      <a:lnTo>
                        <a:pt x="60" y="132"/>
                      </a:lnTo>
                      <a:lnTo>
                        <a:pt x="54" y="132"/>
                      </a:lnTo>
                      <a:lnTo>
                        <a:pt x="48" y="126"/>
                      </a:lnTo>
                      <a:lnTo>
                        <a:pt x="36" y="126"/>
                      </a:lnTo>
                      <a:lnTo>
                        <a:pt x="24" y="120"/>
                      </a:lnTo>
                      <a:lnTo>
                        <a:pt x="6" y="120"/>
                      </a:lnTo>
                      <a:lnTo>
                        <a:pt x="6" y="126"/>
                      </a:lnTo>
                      <a:lnTo>
                        <a:pt x="18" y="132"/>
                      </a:lnTo>
                      <a:lnTo>
                        <a:pt x="30" y="144"/>
                      </a:lnTo>
                      <a:lnTo>
                        <a:pt x="42" y="150"/>
                      </a:lnTo>
                      <a:lnTo>
                        <a:pt x="54" y="192"/>
                      </a:lnTo>
                      <a:lnTo>
                        <a:pt x="90" y="198"/>
                      </a:lnTo>
                      <a:lnTo>
                        <a:pt x="90" y="228"/>
                      </a:lnTo>
                      <a:lnTo>
                        <a:pt x="78" y="240"/>
                      </a:lnTo>
                      <a:lnTo>
                        <a:pt x="78" y="270"/>
                      </a:lnTo>
                      <a:lnTo>
                        <a:pt x="84" y="282"/>
                      </a:lnTo>
                      <a:lnTo>
                        <a:pt x="102" y="300"/>
                      </a:lnTo>
                      <a:lnTo>
                        <a:pt x="108" y="300"/>
                      </a:lnTo>
                      <a:lnTo>
                        <a:pt x="108" y="306"/>
                      </a:lnTo>
                      <a:lnTo>
                        <a:pt x="102" y="312"/>
                      </a:lnTo>
                      <a:lnTo>
                        <a:pt x="102" y="324"/>
                      </a:lnTo>
                      <a:lnTo>
                        <a:pt x="108" y="330"/>
                      </a:lnTo>
                      <a:lnTo>
                        <a:pt x="132" y="330"/>
                      </a:lnTo>
                      <a:lnTo>
                        <a:pt x="144" y="324"/>
                      </a:lnTo>
                      <a:lnTo>
                        <a:pt x="144" y="318"/>
                      </a:lnTo>
                      <a:lnTo>
                        <a:pt x="150" y="312"/>
                      </a:lnTo>
                      <a:lnTo>
                        <a:pt x="150" y="306"/>
                      </a:lnTo>
                      <a:lnTo>
                        <a:pt x="198" y="282"/>
                      </a:lnTo>
                      <a:lnTo>
                        <a:pt x="222" y="288"/>
                      </a:lnTo>
                      <a:lnTo>
                        <a:pt x="234" y="270"/>
                      </a:lnTo>
                      <a:lnTo>
                        <a:pt x="258" y="270"/>
                      </a:lnTo>
                      <a:lnTo>
                        <a:pt x="270" y="264"/>
                      </a:lnTo>
                      <a:lnTo>
                        <a:pt x="276" y="264"/>
                      </a:lnTo>
                      <a:lnTo>
                        <a:pt x="276" y="246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Korea, North" descr="© INSCALE GmbH, 15.06.2010"/>
                <p:cNvSpPr>
                  <a:spLocks/>
                </p:cNvSpPr>
                <p:nvPr/>
              </p:nvSpPr>
              <p:spPr bwMode="auto">
                <a:xfrm>
                  <a:off x="4753" y="1426"/>
                  <a:ext cx="84" cy="107"/>
                </a:xfrm>
                <a:custGeom>
                  <a:avLst/>
                  <a:gdLst>
                    <a:gd name="T0" fmla="*/ 2147483647 w 330"/>
                    <a:gd name="T1" fmla="*/ 0 h 420"/>
                    <a:gd name="T2" fmla="*/ 2147483647 w 330"/>
                    <a:gd name="T3" fmla="*/ 2147483647 h 420"/>
                    <a:gd name="T4" fmla="*/ 2147483647 w 330"/>
                    <a:gd name="T5" fmla="*/ 2147483647 h 420"/>
                    <a:gd name="T6" fmla="*/ 2147483647 w 330"/>
                    <a:gd name="T7" fmla="*/ 2147483647 h 420"/>
                    <a:gd name="T8" fmla="*/ 2147483647 w 330"/>
                    <a:gd name="T9" fmla="*/ 2147483647 h 420"/>
                    <a:gd name="T10" fmla="*/ 2147483647 w 330"/>
                    <a:gd name="T11" fmla="*/ 2147483647 h 420"/>
                    <a:gd name="T12" fmla="*/ 2147483647 w 330"/>
                    <a:gd name="T13" fmla="*/ 2147483647 h 420"/>
                    <a:gd name="T14" fmla="*/ 2147483647 w 330"/>
                    <a:gd name="T15" fmla="*/ 2147483647 h 420"/>
                    <a:gd name="T16" fmla="*/ 2147483647 w 330"/>
                    <a:gd name="T17" fmla="*/ 2147483647 h 420"/>
                    <a:gd name="T18" fmla="*/ 2147483647 w 330"/>
                    <a:gd name="T19" fmla="*/ 2147483647 h 420"/>
                    <a:gd name="T20" fmla="*/ 2147483647 w 330"/>
                    <a:gd name="T21" fmla="*/ 2147483647 h 420"/>
                    <a:gd name="T22" fmla="*/ 2147483647 w 330"/>
                    <a:gd name="T23" fmla="*/ 2147483647 h 420"/>
                    <a:gd name="T24" fmla="*/ 2147483647 w 330"/>
                    <a:gd name="T25" fmla="*/ 2147483647 h 420"/>
                    <a:gd name="T26" fmla="*/ 2147483647 w 330"/>
                    <a:gd name="T27" fmla="*/ 2147483647 h 420"/>
                    <a:gd name="T28" fmla="*/ 2147483647 w 330"/>
                    <a:gd name="T29" fmla="*/ 2147483647 h 420"/>
                    <a:gd name="T30" fmla="*/ 2147483647 w 330"/>
                    <a:gd name="T31" fmla="*/ 2147483647 h 420"/>
                    <a:gd name="T32" fmla="*/ 2147483647 w 330"/>
                    <a:gd name="T33" fmla="*/ 2147483647 h 420"/>
                    <a:gd name="T34" fmla="*/ 2147483647 w 330"/>
                    <a:gd name="T35" fmla="*/ 2147483647 h 420"/>
                    <a:gd name="T36" fmla="*/ 2147483647 w 330"/>
                    <a:gd name="T37" fmla="*/ 2147483647 h 420"/>
                    <a:gd name="T38" fmla="*/ 2147483647 w 330"/>
                    <a:gd name="T39" fmla="*/ 2147483647 h 420"/>
                    <a:gd name="T40" fmla="*/ 2147483647 w 330"/>
                    <a:gd name="T41" fmla="*/ 2147483647 h 420"/>
                    <a:gd name="T42" fmla="*/ 2147483647 w 330"/>
                    <a:gd name="T43" fmla="*/ 2147483647 h 420"/>
                    <a:gd name="T44" fmla="*/ 2147483647 w 330"/>
                    <a:gd name="T45" fmla="*/ 2147483647 h 420"/>
                    <a:gd name="T46" fmla="*/ 2147483647 w 330"/>
                    <a:gd name="T47" fmla="*/ 2147483647 h 420"/>
                    <a:gd name="T48" fmla="*/ 2147483647 w 330"/>
                    <a:gd name="T49" fmla="*/ 2147483647 h 420"/>
                    <a:gd name="T50" fmla="*/ 2147483647 w 330"/>
                    <a:gd name="T51" fmla="*/ 2147483647 h 420"/>
                    <a:gd name="T52" fmla="*/ 2147483647 w 330"/>
                    <a:gd name="T53" fmla="*/ 2147483647 h 420"/>
                    <a:gd name="T54" fmla="*/ 2147483647 w 330"/>
                    <a:gd name="T55" fmla="*/ 2147483647 h 420"/>
                    <a:gd name="T56" fmla="*/ 2147483647 w 330"/>
                    <a:gd name="T57" fmla="*/ 2147483647 h 420"/>
                    <a:gd name="T58" fmla="*/ 2147483647 w 330"/>
                    <a:gd name="T59" fmla="*/ 2147483647 h 420"/>
                    <a:gd name="T60" fmla="*/ 2147483647 w 330"/>
                    <a:gd name="T61" fmla="*/ 2147483647 h 420"/>
                    <a:gd name="T62" fmla="*/ 2147483647 w 330"/>
                    <a:gd name="T63" fmla="*/ 2147483647 h 420"/>
                    <a:gd name="T64" fmla="*/ 2147483647 w 330"/>
                    <a:gd name="T65" fmla="*/ 2147483647 h 420"/>
                    <a:gd name="T66" fmla="*/ 2147483647 w 330"/>
                    <a:gd name="T67" fmla="*/ 2147483647 h 420"/>
                    <a:gd name="T68" fmla="*/ 2147483647 w 330"/>
                    <a:gd name="T69" fmla="*/ 2147483647 h 420"/>
                    <a:gd name="T70" fmla="*/ 2147483647 w 330"/>
                    <a:gd name="T71" fmla="*/ 2147483647 h 420"/>
                    <a:gd name="T72" fmla="*/ 2147483647 w 330"/>
                    <a:gd name="T73" fmla="*/ 2147483647 h 420"/>
                    <a:gd name="T74" fmla="*/ 2147483647 w 330"/>
                    <a:gd name="T75" fmla="*/ 2147483647 h 420"/>
                    <a:gd name="T76" fmla="*/ 2147483647 w 330"/>
                    <a:gd name="T77" fmla="*/ 2147483647 h 420"/>
                    <a:gd name="T78" fmla="*/ 2147483647 w 330"/>
                    <a:gd name="T79" fmla="*/ 2147483647 h 420"/>
                    <a:gd name="T80" fmla="*/ 2147483647 w 330"/>
                    <a:gd name="T81" fmla="*/ 2147483647 h 420"/>
                    <a:gd name="T82" fmla="*/ 2147483647 w 330"/>
                    <a:gd name="T83" fmla="*/ 2147483647 h 420"/>
                    <a:gd name="T84" fmla="*/ 2147483647 w 330"/>
                    <a:gd name="T85" fmla="*/ 2147483647 h 420"/>
                    <a:gd name="T86" fmla="*/ 2147483647 w 330"/>
                    <a:gd name="T87" fmla="*/ 2147483647 h 420"/>
                    <a:gd name="T88" fmla="*/ 2147483647 w 330"/>
                    <a:gd name="T89" fmla="*/ 2147483647 h 420"/>
                    <a:gd name="T90" fmla="*/ 2147483647 w 330"/>
                    <a:gd name="T91" fmla="*/ 2147483647 h 420"/>
                    <a:gd name="T92" fmla="*/ 2147483647 w 330"/>
                    <a:gd name="T93" fmla="*/ 2147483647 h 420"/>
                    <a:gd name="T94" fmla="*/ 2147483647 w 330"/>
                    <a:gd name="T95" fmla="*/ 2147483647 h 420"/>
                    <a:gd name="T96" fmla="*/ 2147483647 w 330"/>
                    <a:gd name="T97" fmla="*/ 2147483647 h 420"/>
                    <a:gd name="T98" fmla="*/ 2147483647 w 330"/>
                    <a:gd name="T99" fmla="*/ 2147483647 h 420"/>
                    <a:gd name="T100" fmla="*/ 2147483647 w 330"/>
                    <a:gd name="T101" fmla="*/ 2147483647 h 420"/>
                    <a:gd name="T102" fmla="*/ 2147483647 w 330"/>
                    <a:gd name="T103" fmla="*/ 0 h 42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30"/>
                    <a:gd name="T157" fmla="*/ 0 h 420"/>
                    <a:gd name="T158" fmla="*/ 330 w 330"/>
                    <a:gd name="T159" fmla="*/ 420 h 42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30" h="420">
                      <a:moveTo>
                        <a:pt x="270" y="0"/>
                      </a:moveTo>
                      <a:lnTo>
                        <a:pt x="240" y="0"/>
                      </a:lnTo>
                      <a:lnTo>
                        <a:pt x="240" y="6"/>
                      </a:lnTo>
                      <a:lnTo>
                        <a:pt x="246" y="12"/>
                      </a:lnTo>
                      <a:lnTo>
                        <a:pt x="252" y="24"/>
                      </a:lnTo>
                      <a:lnTo>
                        <a:pt x="252" y="42"/>
                      </a:lnTo>
                      <a:lnTo>
                        <a:pt x="228" y="42"/>
                      </a:lnTo>
                      <a:lnTo>
                        <a:pt x="234" y="54"/>
                      </a:lnTo>
                      <a:lnTo>
                        <a:pt x="234" y="60"/>
                      </a:lnTo>
                      <a:lnTo>
                        <a:pt x="228" y="72"/>
                      </a:lnTo>
                      <a:lnTo>
                        <a:pt x="216" y="78"/>
                      </a:lnTo>
                      <a:lnTo>
                        <a:pt x="204" y="72"/>
                      </a:lnTo>
                      <a:lnTo>
                        <a:pt x="180" y="72"/>
                      </a:lnTo>
                      <a:lnTo>
                        <a:pt x="174" y="66"/>
                      </a:lnTo>
                      <a:lnTo>
                        <a:pt x="168" y="72"/>
                      </a:lnTo>
                      <a:lnTo>
                        <a:pt x="168" y="84"/>
                      </a:lnTo>
                      <a:lnTo>
                        <a:pt x="192" y="108"/>
                      </a:lnTo>
                      <a:lnTo>
                        <a:pt x="198" y="108"/>
                      </a:lnTo>
                      <a:lnTo>
                        <a:pt x="198" y="120"/>
                      </a:lnTo>
                      <a:lnTo>
                        <a:pt x="150" y="120"/>
                      </a:lnTo>
                      <a:lnTo>
                        <a:pt x="138" y="114"/>
                      </a:lnTo>
                      <a:lnTo>
                        <a:pt x="126" y="114"/>
                      </a:lnTo>
                      <a:lnTo>
                        <a:pt x="114" y="102"/>
                      </a:lnTo>
                      <a:lnTo>
                        <a:pt x="102" y="96"/>
                      </a:lnTo>
                      <a:lnTo>
                        <a:pt x="90" y="96"/>
                      </a:lnTo>
                      <a:lnTo>
                        <a:pt x="90" y="102"/>
                      </a:lnTo>
                      <a:lnTo>
                        <a:pt x="84" y="108"/>
                      </a:lnTo>
                      <a:lnTo>
                        <a:pt x="84" y="138"/>
                      </a:lnTo>
                      <a:lnTo>
                        <a:pt x="66" y="174"/>
                      </a:lnTo>
                      <a:lnTo>
                        <a:pt x="54" y="186"/>
                      </a:lnTo>
                      <a:lnTo>
                        <a:pt x="18" y="204"/>
                      </a:lnTo>
                      <a:lnTo>
                        <a:pt x="12" y="216"/>
                      </a:lnTo>
                      <a:lnTo>
                        <a:pt x="6" y="222"/>
                      </a:lnTo>
                      <a:lnTo>
                        <a:pt x="6" y="234"/>
                      </a:lnTo>
                      <a:lnTo>
                        <a:pt x="0" y="246"/>
                      </a:lnTo>
                      <a:lnTo>
                        <a:pt x="12" y="228"/>
                      </a:lnTo>
                      <a:lnTo>
                        <a:pt x="18" y="246"/>
                      </a:lnTo>
                      <a:lnTo>
                        <a:pt x="36" y="270"/>
                      </a:lnTo>
                      <a:lnTo>
                        <a:pt x="48" y="252"/>
                      </a:lnTo>
                      <a:lnTo>
                        <a:pt x="54" y="258"/>
                      </a:lnTo>
                      <a:lnTo>
                        <a:pt x="60" y="270"/>
                      </a:lnTo>
                      <a:lnTo>
                        <a:pt x="96" y="270"/>
                      </a:lnTo>
                      <a:lnTo>
                        <a:pt x="96" y="282"/>
                      </a:lnTo>
                      <a:lnTo>
                        <a:pt x="102" y="294"/>
                      </a:lnTo>
                      <a:lnTo>
                        <a:pt x="102" y="336"/>
                      </a:lnTo>
                      <a:lnTo>
                        <a:pt x="138" y="336"/>
                      </a:lnTo>
                      <a:lnTo>
                        <a:pt x="144" y="348"/>
                      </a:lnTo>
                      <a:lnTo>
                        <a:pt x="132" y="342"/>
                      </a:lnTo>
                      <a:lnTo>
                        <a:pt x="108" y="342"/>
                      </a:lnTo>
                      <a:lnTo>
                        <a:pt x="102" y="348"/>
                      </a:lnTo>
                      <a:lnTo>
                        <a:pt x="102" y="360"/>
                      </a:lnTo>
                      <a:lnTo>
                        <a:pt x="108" y="378"/>
                      </a:lnTo>
                      <a:lnTo>
                        <a:pt x="114" y="384"/>
                      </a:lnTo>
                      <a:lnTo>
                        <a:pt x="126" y="408"/>
                      </a:lnTo>
                      <a:lnTo>
                        <a:pt x="156" y="396"/>
                      </a:lnTo>
                      <a:lnTo>
                        <a:pt x="162" y="402"/>
                      </a:lnTo>
                      <a:lnTo>
                        <a:pt x="174" y="408"/>
                      </a:lnTo>
                      <a:lnTo>
                        <a:pt x="180" y="414"/>
                      </a:lnTo>
                      <a:lnTo>
                        <a:pt x="192" y="420"/>
                      </a:lnTo>
                      <a:lnTo>
                        <a:pt x="198" y="420"/>
                      </a:lnTo>
                      <a:lnTo>
                        <a:pt x="216" y="414"/>
                      </a:lnTo>
                      <a:lnTo>
                        <a:pt x="228" y="414"/>
                      </a:lnTo>
                      <a:lnTo>
                        <a:pt x="240" y="408"/>
                      </a:lnTo>
                      <a:lnTo>
                        <a:pt x="246" y="402"/>
                      </a:lnTo>
                      <a:lnTo>
                        <a:pt x="246" y="396"/>
                      </a:lnTo>
                      <a:lnTo>
                        <a:pt x="240" y="390"/>
                      </a:lnTo>
                      <a:lnTo>
                        <a:pt x="240" y="384"/>
                      </a:lnTo>
                      <a:lnTo>
                        <a:pt x="246" y="384"/>
                      </a:lnTo>
                      <a:lnTo>
                        <a:pt x="252" y="378"/>
                      </a:lnTo>
                      <a:lnTo>
                        <a:pt x="276" y="366"/>
                      </a:lnTo>
                      <a:lnTo>
                        <a:pt x="306" y="366"/>
                      </a:lnTo>
                      <a:lnTo>
                        <a:pt x="324" y="354"/>
                      </a:lnTo>
                      <a:lnTo>
                        <a:pt x="312" y="342"/>
                      </a:lnTo>
                      <a:lnTo>
                        <a:pt x="312" y="336"/>
                      </a:lnTo>
                      <a:lnTo>
                        <a:pt x="264" y="312"/>
                      </a:lnTo>
                      <a:lnTo>
                        <a:pt x="240" y="312"/>
                      </a:lnTo>
                      <a:lnTo>
                        <a:pt x="240" y="300"/>
                      </a:lnTo>
                      <a:lnTo>
                        <a:pt x="246" y="288"/>
                      </a:lnTo>
                      <a:lnTo>
                        <a:pt x="252" y="282"/>
                      </a:lnTo>
                      <a:lnTo>
                        <a:pt x="246" y="276"/>
                      </a:lnTo>
                      <a:lnTo>
                        <a:pt x="234" y="270"/>
                      </a:lnTo>
                      <a:lnTo>
                        <a:pt x="228" y="264"/>
                      </a:lnTo>
                      <a:lnTo>
                        <a:pt x="228" y="252"/>
                      </a:lnTo>
                      <a:lnTo>
                        <a:pt x="240" y="246"/>
                      </a:lnTo>
                      <a:lnTo>
                        <a:pt x="246" y="240"/>
                      </a:lnTo>
                      <a:lnTo>
                        <a:pt x="258" y="234"/>
                      </a:lnTo>
                      <a:lnTo>
                        <a:pt x="270" y="234"/>
                      </a:lnTo>
                      <a:lnTo>
                        <a:pt x="276" y="228"/>
                      </a:lnTo>
                      <a:lnTo>
                        <a:pt x="288" y="204"/>
                      </a:lnTo>
                      <a:lnTo>
                        <a:pt x="288" y="192"/>
                      </a:lnTo>
                      <a:lnTo>
                        <a:pt x="294" y="186"/>
                      </a:lnTo>
                      <a:lnTo>
                        <a:pt x="300" y="174"/>
                      </a:lnTo>
                      <a:lnTo>
                        <a:pt x="324" y="162"/>
                      </a:lnTo>
                      <a:lnTo>
                        <a:pt x="312" y="132"/>
                      </a:lnTo>
                      <a:lnTo>
                        <a:pt x="306" y="126"/>
                      </a:lnTo>
                      <a:lnTo>
                        <a:pt x="294" y="102"/>
                      </a:lnTo>
                      <a:lnTo>
                        <a:pt x="294" y="90"/>
                      </a:lnTo>
                      <a:lnTo>
                        <a:pt x="306" y="66"/>
                      </a:lnTo>
                      <a:lnTo>
                        <a:pt x="318" y="60"/>
                      </a:lnTo>
                      <a:lnTo>
                        <a:pt x="324" y="54"/>
                      </a:lnTo>
                      <a:lnTo>
                        <a:pt x="330" y="54"/>
                      </a:lnTo>
                      <a:lnTo>
                        <a:pt x="312" y="36"/>
                      </a:lnTo>
                      <a:lnTo>
                        <a:pt x="288" y="24"/>
                      </a:lnTo>
                      <a:lnTo>
                        <a:pt x="27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Kazakhstan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3419" y="1177"/>
                  <a:ext cx="643" cy="298"/>
                </a:xfrm>
                <a:custGeom>
                  <a:avLst/>
                  <a:gdLst>
                    <a:gd name="T0" fmla="*/ 2147483647 w 2514"/>
                    <a:gd name="T1" fmla="*/ 2147483647 h 1164"/>
                    <a:gd name="T2" fmla="*/ 2147483647 w 2514"/>
                    <a:gd name="T3" fmla="*/ 2147483647 h 1164"/>
                    <a:gd name="T4" fmla="*/ 2147483647 w 2514"/>
                    <a:gd name="T5" fmla="*/ 2147483647 h 1164"/>
                    <a:gd name="T6" fmla="*/ 2147483647 w 2514"/>
                    <a:gd name="T7" fmla="*/ 2147483647 h 1164"/>
                    <a:gd name="T8" fmla="*/ 2147483647 w 2514"/>
                    <a:gd name="T9" fmla="*/ 2147483647 h 1164"/>
                    <a:gd name="T10" fmla="*/ 2147483647 w 2514"/>
                    <a:gd name="T11" fmla="*/ 2147483647 h 1164"/>
                    <a:gd name="T12" fmla="*/ 2147483647 w 2514"/>
                    <a:gd name="T13" fmla="*/ 2147483647 h 1164"/>
                    <a:gd name="T14" fmla="*/ 2147483647 w 2514"/>
                    <a:gd name="T15" fmla="*/ 2147483647 h 1164"/>
                    <a:gd name="T16" fmla="*/ 2147483647 w 2514"/>
                    <a:gd name="T17" fmla="*/ 2147483647 h 1164"/>
                    <a:gd name="T18" fmla="*/ 2147483647 w 2514"/>
                    <a:gd name="T19" fmla="*/ 2147483647 h 1164"/>
                    <a:gd name="T20" fmla="*/ 2147483647 w 2514"/>
                    <a:gd name="T21" fmla="*/ 2147483647 h 1164"/>
                    <a:gd name="T22" fmla="*/ 2147483647 w 2514"/>
                    <a:gd name="T23" fmla="*/ 2147483647 h 1164"/>
                    <a:gd name="T24" fmla="*/ 2147483647 w 2514"/>
                    <a:gd name="T25" fmla="*/ 2147483647 h 1164"/>
                    <a:gd name="T26" fmla="*/ 2147483647 w 2514"/>
                    <a:gd name="T27" fmla="*/ 2147483647 h 1164"/>
                    <a:gd name="T28" fmla="*/ 2147483647 w 2514"/>
                    <a:gd name="T29" fmla="*/ 2147483647 h 1164"/>
                    <a:gd name="T30" fmla="*/ 2147483647 w 2514"/>
                    <a:gd name="T31" fmla="*/ 2147483647 h 1164"/>
                    <a:gd name="T32" fmla="*/ 2147483647 w 2514"/>
                    <a:gd name="T33" fmla="*/ 2147483647 h 1164"/>
                    <a:gd name="T34" fmla="*/ 2147483647 w 2514"/>
                    <a:gd name="T35" fmla="*/ 2147483647 h 1164"/>
                    <a:gd name="T36" fmla="*/ 2147483647 w 2514"/>
                    <a:gd name="T37" fmla="*/ 2147483647 h 1164"/>
                    <a:gd name="T38" fmla="*/ 2147483647 w 2514"/>
                    <a:gd name="T39" fmla="*/ 2147483647 h 1164"/>
                    <a:gd name="T40" fmla="*/ 2147483647 w 2514"/>
                    <a:gd name="T41" fmla="*/ 2147483647 h 1164"/>
                    <a:gd name="T42" fmla="*/ 2147483647 w 2514"/>
                    <a:gd name="T43" fmla="*/ 2147483647 h 1164"/>
                    <a:gd name="T44" fmla="*/ 2147483647 w 2514"/>
                    <a:gd name="T45" fmla="*/ 2147483647 h 1164"/>
                    <a:gd name="T46" fmla="*/ 2147483647 w 2514"/>
                    <a:gd name="T47" fmla="*/ 2147483647 h 1164"/>
                    <a:gd name="T48" fmla="*/ 2147483647 w 2514"/>
                    <a:gd name="T49" fmla="*/ 2147483647 h 1164"/>
                    <a:gd name="T50" fmla="*/ 2147483647 w 2514"/>
                    <a:gd name="T51" fmla="*/ 2147483647 h 1164"/>
                    <a:gd name="T52" fmla="*/ 2147483647 w 2514"/>
                    <a:gd name="T53" fmla="*/ 2147483647 h 1164"/>
                    <a:gd name="T54" fmla="*/ 2147483647 w 2514"/>
                    <a:gd name="T55" fmla="*/ 2147483647 h 1164"/>
                    <a:gd name="T56" fmla="*/ 2147483647 w 2514"/>
                    <a:gd name="T57" fmla="*/ 2147483647 h 1164"/>
                    <a:gd name="T58" fmla="*/ 2147483647 w 2514"/>
                    <a:gd name="T59" fmla="*/ 2147483647 h 1164"/>
                    <a:gd name="T60" fmla="*/ 2147483647 w 2514"/>
                    <a:gd name="T61" fmla="*/ 2147483647 h 1164"/>
                    <a:gd name="T62" fmla="*/ 2147483647 w 2514"/>
                    <a:gd name="T63" fmla="*/ 2147483647 h 1164"/>
                    <a:gd name="T64" fmla="*/ 2147483647 w 2514"/>
                    <a:gd name="T65" fmla="*/ 2147483647 h 1164"/>
                    <a:gd name="T66" fmla="*/ 2147483647 w 2514"/>
                    <a:gd name="T67" fmla="*/ 2147483647 h 1164"/>
                    <a:gd name="T68" fmla="*/ 2147483647 w 2514"/>
                    <a:gd name="T69" fmla="*/ 2147483647 h 1164"/>
                    <a:gd name="T70" fmla="*/ 2147483647 w 2514"/>
                    <a:gd name="T71" fmla="*/ 2147483647 h 1164"/>
                    <a:gd name="T72" fmla="*/ 2147483647 w 2514"/>
                    <a:gd name="T73" fmla="*/ 2147483647 h 1164"/>
                    <a:gd name="T74" fmla="*/ 2147483647 w 2514"/>
                    <a:gd name="T75" fmla="*/ 2147483647 h 1164"/>
                    <a:gd name="T76" fmla="*/ 2147483647 w 2514"/>
                    <a:gd name="T77" fmla="*/ 2147483647 h 1164"/>
                    <a:gd name="T78" fmla="*/ 2147483647 w 2514"/>
                    <a:gd name="T79" fmla="*/ 2147483647 h 1164"/>
                    <a:gd name="T80" fmla="*/ 2147483647 w 2514"/>
                    <a:gd name="T81" fmla="*/ 2147483647 h 1164"/>
                    <a:gd name="T82" fmla="*/ 2147483647 w 2514"/>
                    <a:gd name="T83" fmla="*/ 2147483647 h 1164"/>
                    <a:gd name="T84" fmla="*/ 2147483647 w 2514"/>
                    <a:gd name="T85" fmla="*/ 2147483647 h 1164"/>
                    <a:gd name="T86" fmla="*/ 2147483647 w 2514"/>
                    <a:gd name="T87" fmla="*/ 2147483647 h 1164"/>
                    <a:gd name="T88" fmla="*/ 2147483647 w 2514"/>
                    <a:gd name="T89" fmla="*/ 2147483647 h 1164"/>
                    <a:gd name="T90" fmla="*/ 2147483647 w 2514"/>
                    <a:gd name="T91" fmla="*/ 2147483647 h 1164"/>
                    <a:gd name="T92" fmla="*/ 2147483647 w 2514"/>
                    <a:gd name="T93" fmla="*/ 2147483647 h 1164"/>
                    <a:gd name="T94" fmla="*/ 2147483647 w 2514"/>
                    <a:gd name="T95" fmla="*/ 2147483647 h 1164"/>
                    <a:gd name="T96" fmla="*/ 2147483647 w 2514"/>
                    <a:gd name="T97" fmla="*/ 2147483647 h 1164"/>
                    <a:gd name="T98" fmla="*/ 2147483647 w 2514"/>
                    <a:gd name="T99" fmla="*/ 2147483647 h 1164"/>
                    <a:gd name="T100" fmla="*/ 2147483647 w 2514"/>
                    <a:gd name="T101" fmla="*/ 2147483647 h 1164"/>
                    <a:gd name="T102" fmla="*/ 2147483647 w 2514"/>
                    <a:gd name="T103" fmla="*/ 2147483647 h 1164"/>
                    <a:gd name="T104" fmla="*/ 2147483647 w 2514"/>
                    <a:gd name="T105" fmla="*/ 2147483647 h 1164"/>
                    <a:gd name="T106" fmla="*/ 2147483647 w 2514"/>
                    <a:gd name="T107" fmla="*/ 2147483647 h 1164"/>
                    <a:gd name="T108" fmla="*/ 2147483647 w 2514"/>
                    <a:gd name="T109" fmla="*/ 2147483647 h 1164"/>
                    <a:gd name="T110" fmla="*/ 2147483647 w 2514"/>
                    <a:gd name="T111" fmla="*/ 2147483647 h 1164"/>
                    <a:gd name="T112" fmla="*/ 2147483647 w 2514"/>
                    <a:gd name="T113" fmla="*/ 2147483647 h 1164"/>
                    <a:gd name="T114" fmla="*/ 2147483647 w 2514"/>
                    <a:gd name="T115" fmla="*/ 2147483647 h 1164"/>
                    <a:gd name="T116" fmla="*/ 2147483647 w 2514"/>
                    <a:gd name="T117" fmla="*/ 2147483647 h 1164"/>
                    <a:gd name="T118" fmla="*/ 2147483647 w 2514"/>
                    <a:gd name="T119" fmla="*/ 2147483647 h 1164"/>
                    <a:gd name="T120" fmla="*/ 2147483647 w 2514"/>
                    <a:gd name="T121" fmla="*/ 2147483647 h 1164"/>
                    <a:gd name="T122" fmla="*/ 2147483647 w 2514"/>
                    <a:gd name="T123" fmla="*/ 2147483647 h 116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514"/>
                    <a:gd name="T187" fmla="*/ 0 h 1164"/>
                    <a:gd name="T188" fmla="*/ 2514 w 2514"/>
                    <a:gd name="T189" fmla="*/ 1164 h 116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514" h="1164">
                      <a:moveTo>
                        <a:pt x="852" y="756"/>
                      </a:moveTo>
                      <a:lnTo>
                        <a:pt x="840" y="744"/>
                      </a:lnTo>
                      <a:lnTo>
                        <a:pt x="822" y="768"/>
                      </a:lnTo>
                      <a:lnTo>
                        <a:pt x="816" y="780"/>
                      </a:lnTo>
                      <a:lnTo>
                        <a:pt x="870" y="804"/>
                      </a:lnTo>
                      <a:lnTo>
                        <a:pt x="870" y="786"/>
                      </a:lnTo>
                      <a:lnTo>
                        <a:pt x="864" y="780"/>
                      </a:lnTo>
                      <a:lnTo>
                        <a:pt x="858" y="768"/>
                      </a:lnTo>
                      <a:lnTo>
                        <a:pt x="858" y="762"/>
                      </a:lnTo>
                      <a:lnTo>
                        <a:pt x="852" y="756"/>
                      </a:lnTo>
                      <a:close/>
                      <a:moveTo>
                        <a:pt x="2484" y="492"/>
                      </a:moveTo>
                      <a:lnTo>
                        <a:pt x="2484" y="486"/>
                      </a:lnTo>
                      <a:lnTo>
                        <a:pt x="2514" y="486"/>
                      </a:lnTo>
                      <a:lnTo>
                        <a:pt x="2478" y="444"/>
                      </a:lnTo>
                      <a:lnTo>
                        <a:pt x="2454" y="420"/>
                      </a:lnTo>
                      <a:lnTo>
                        <a:pt x="2442" y="456"/>
                      </a:lnTo>
                      <a:lnTo>
                        <a:pt x="2370" y="450"/>
                      </a:lnTo>
                      <a:lnTo>
                        <a:pt x="2370" y="444"/>
                      </a:lnTo>
                      <a:lnTo>
                        <a:pt x="2364" y="438"/>
                      </a:lnTo>
                      <a:lnTo>
                        <a:pt x="2358" y="426"/>
                      </a:lnTo>
                      <a:lnTo>
                        <a:pt x="2352" y="420"/>
                      </a:lnTo>
                      <a:lnTo>
                        <a:pt x="2346" y="408"/>
                      </a:lnTo>
                      <a:lnTo>
                        <a:pt x="2346" y="402"/>
                      </a:lnTo>
                      <a:lnTo>
                        <a:pt x="2340" y="402"/>
                      </a:lnTo>
                      <a:lnTo>
                        <a:pt x="2328" y="396"/>
                      </a:lnTo>
                      <a:lnTo>
                        <a:pt x="2316" y="396"/>
                      </a:lnTo>
                      <a:lnTo>
                        <a:pt x="2304" y="390"/>
                      </a:lnTo>
                      <a:lnTo>
                        <a:pt x="2292" y="390"/>
                      </a:lnTo>
                      <a:lnTo>
                        <a:pt x="2286" y="378"/>
                      </a:lnTo>
                      <a:lnTo>
                        <a:pt x="2274" y="372"/>
                      </a:lnTo>
                      <a:lnTo>
                        <a:pt x="2250" y="348"/>
                      </a:lnTo>
                      <a:lnTo>
                        <a:pt x="2226" y="336"/>
                      </a:lnTo>
                      <a:lnTo>
                        <a:pt x="2208" y="336"/>
                      </a:lnTo>
                      <a:lnTo>
                        <a:pt x="2196" y="342"/>
                      </a:lnTo>
                      <a:lnTo>
                        <a:pt x="2178" y="348"/>
                      </a:lnTo>
                      <a:lnTo>
                        <a:pt x="2166" y="354"/>
                      </a:lnTo>
                      <a:lnTo>
                        <a:pt x="2160" y="366"/>
                      </a:lnTo>
                      <a:lnTo>
                        <a:pt x="2136" y="366"/>
                      </a:lnTo>
                      <a:lnTo>
                        <a:pt x="2124" y="360"/>
                      </a:lnTo>
                      <a:lnTo>
                        <a:pt x="2118" y="348"/>
                      </a:lnTo>
                      <a:lnTo>
                        <a:pt x="2106" y="342"/>
                      </a:lnTo>
                      <a:lnTo>
                        <a:pt x="2076" y="342"/>
                      </a:lnTo>
                      <a:lnTo>
                        <a:pt x="2076" y="336"/>
                      </a:lnTo>
                      <a:lnTo>
                        <a:pt x="2070" y="330"/>
                      </a:lnTo>
                      <a:lnTo>
                        <a:pt x="2070" y="318"/>
                      </a:lnTo>
                      <a:lnTo>
                        <a:pt x="2064" y="312"/>
                      </a:lnTo>
                      <a:lnTo>
                        <a:pt x="2052" y="312"/>
                      </a:lnTo>
                      <a:lnTo>
                        <a:pt x="2052" y="318"/>
                      </a:lnTo>
                      <a:lnTo>
                        <a:pt x="2046" y="324"/>
                      </a:lnTo>
                      <a:lnTo>
                        <a:pt x="2046" y="336"/>
                      </a:lnTo>
                      <a:lnTo>
                        <a:pt x="2034" y="348"/>
                      </a:lnTo>
                      <a:lnTo>
                        <a:pt x="2022" y="354"/>
                      </a:lnTo>
                      <a:lnTo>
                        <a:pt x="2010" y="354"/>
                      </a:lnTo>
                      <a:lnTo>
                        <a:pt x="1998" y="348"/>
                      </a:lnTo>
                      <a:lnTo>
                        <a:pt x="1986" y="336"/>
                      </a:lnTo>
                      <a:lnTo>
                        <a:pt x="1974" y="318"/>
                      </a:lnTo>
                      <a:lnTo>
                        <a:pt x="1938" y="282"/>
                      </a:lnTo>
                      <a:lnTo>
                        <a:pt x="1920" y="258"/>
                      </a:lnTo>
                      <a:lnTo>
                        <a:pt x="1848" y="198"/>
                      </a:lnTo>
                      <a:lnTo>
                        <a:pt x="1818" y="168"/>
                      </a:lnTo>
                      <a:lnTo>
                        <a:pt x="1800" y="156"/>
                      </a:lnTo>
                      <a:lnTo>
                        <a:pt x="1788" y="150"/>
                      </a:lnTo>
                      <a:lnTo>
                        <a:pt x="1758" y="132"/>
                      </a:lnTo>
                      <a:lnTo>
                        <a:pt x="1728" y="120"/>
                      </a:lnTo>
                      <a:lnTo>
                        <a:pt x="1692" y="102"/>
                      </a:lnTo>
                      <a:lnTo>
                        <a:pt x="1698" y="102"/>
                      </a:lnTo>
                      <a:lnTo>
                        <a:pt x="1710" y="90"/>
                      </a:lnTo>
                      <a:lnTo>
                        <a:pt x="1710" y="72"/>
                      </a:lnTo>
                      <a:lnTo>
                        <a:pt x="1704" y="66"/>
                      </a:lnTo>
                      <a:lnTo>
                        <a:pt x="1698" y="66"/>
                      </a:lnTo>
                      <a:lnTo>
                        <a:pt x="1680" y="84"/>
                      </a:lnTo>
                      <a:lnTo>
                        <a:pt x="1644" y="96"/>
                      </a:lnTo>
                      <a:lnTo>
                        <a:pt x="1632" y="114"/>
                      </a:lnTo>
                      <a:lnTo>
                        <a:pt x="1620" y="114"/>
                      </a:lnTo>
                      <a:lnTo>
                        <a:pt x="1608" y="120"/>
                      </a:lnTo>
                      <a:lnTo>
                        <a:pt x="1602" y="126"/>
                      </a:lnTo>
                      <a:lnTo>
                        <a:pt x="1602" y="144"/>
                      </a:lnTo>
                      <a:lnTo>
                        <a:pt x="1590" y="156"/>
                      </a:lnTo>
                      <a:lnTo>
                        <a:pt x="1578" y="150"/>
                      </a:lnTo>
                      <a:lnTo>
                        <a:pt x="1572" y="144"/>
                      </a:lnTo>
                      <a:lnTo>
                        <a:pt x="1560" y="138"/>
                      </a:lnTo>
                      <a:lnTo>
                        <a:pt x="1554" y="132"/>
                      </a:lnTo>
                      <a:lnTo>
                        <a:pt x="1548" y="132"/>
                      </a:lnTo>
                      <a:lnTo>
                        <a:pt x="1542" y="138"/>
                      </a:lnTo>
                      <a:lnTo>
                        <a:pt x="1536" y="138"/>
                      </a:lnTo>
                      <a:lnTo>
                        <a:pt x="1530" y="144"/>
                      </a:lnTo>
                      <a:lnTo>
                        <a:pt x="1524" y="144"/>
                      </a:lnTo>
                      <a:lnTo>
                        <a:pt x="1524" y="138"/>
                      </a:lnTo>
                      <a:lnTo>
                        <a:pt x="1530" y="132"/>
                      </a:lnTo>
                      <a:lnTo>
                        <a:pt x="1530" y="108"/>
                      </a:lnTo>
                      <a:lnTo>
                        <a:pt x="1518" y="102"/>
                      </a:lnTo>
                      <a:lnTo>
                        <a:pt x="1512" y="102"/>
                      </a:lnTo>
                      <a:lnTo>
                        <a:pt x="1506" y="108"/>
                      </a:lnTo>
                      <a:lnTo>
                        <a:pt x="1482" y="96"/>
                      </a:lnTo>
                      <a:lnTo>
                        <a:pt x="1458" y="108"/>
                      </a:lnTo>
                      <a:lnTo>
                        <a:pt x="1434" y="72"/>
                      </a:lnTo>
                      <a:lnTo>
                        <a:pt x="1422" y="90"/>
                      </a:lnTo>
                      <a:lnTo>
                        <a:pt x="1404" y="90"/>
                      </a:lnTo>
                      <a:lnTo>
                        <a:pt x="1392" y="96"/>
                      </a:lnTo>
                      <a:lnTo>
                        <a:pt x="1374" y="96"/>
                      </a:lnTo>
                      <a:lnTo>
                        <a:pt x="1368" y="90"/>
                      </a:lnTo>
                      <a:lnTo>
                        <a:pt x="1368" y="48"/>
                      </a:lnTo>
                      <a:lnTo>
                        <a:pt x="1362" y="42"/>
                      </a:lnTo>
                      <a:lnTo>
                        <a:pt x="1350" y="42"/>
                      </a:lnTo>
                      <a:lnTo>
                        <a:pt x="1344" y="36"/>
                      </a:lnTo>
                      <a:lnTo>
                        <a:pt x="1338" y="24"/>
                      </a:lnTo>
                      <a:lnTo>
                        <a:pt x="1320" y="6"/>
                      </a:lnTo>
                      <a:lnTo>
                        <a:pt x="1314" y="6"/>
                      </a:lnTo>
                      <a:lnTo>
                        <a:pt x="1302" y="18"/>
                      </a:lnTo>
                      <a:lnTo>
                        <a:pt x="1290" y="18"/>
                      </a:lnTo>
                      <a:lnTo>
                        <a:pt x="1278" y="6"/>
                      </a:lnTo>
                      <a:lnTo>
                        <a:pt x="1260" y="6"/>
                      </a:lnTo>
                      <a:lnTo>
                        <a:pt x="1242" y="0"/>
                      </a:lnTo>
                      <a:lnTo>
                        <a:pt x="1218" y="0"/>
                      </a:lnTo>
                      <a:lnTo>
                        <a:pt x="1200" y="6"/>
                      </a:lnTo>
                      <a:lnTo>
                        <a:pt x="1188" y="12"/>
                      </a:lnTo>
                      <a:lnTo>
                        <a:pt x="1176" y="24"/>
                      </a:lnTo>
                      <a:lnTo>
                        <a:pt x="1176" y="36"/>
                      </a:lnTo>
                      <a:lnTo>
                        <a:pt x="1164" y="36"/>
                      </a:lnTo>
                      <a:lnTo>
                        <a:pt x="1110" y="54"/>
                      </a:lnTo>
                      <a:lnTo>
                        <a:pt x="1020" y="54"/>
                      </a:lnTo>
                      <a:lnTo>
                        <a:pt x="1014" y="60"/>
                      </a:lnTo>
                      <a:lnTo>
                        <a:pt x="1014" y="78"/>
                      </a:lnTo>
                      <a:lnTo>
                        <a:pt x="948" y="78"/>
                      </a:lnTo>
                      <a:lnTo>
                        <a:pt x="942" y="96"/>
                      </a:lnTo>
                      <a:lnTo>
                        <a:pt x="888" y="96"/>
                      </a:lnTo>
                      <a:lnTo>
                        <a:pt x="828" y="102"/>
                      </a:lnTo>
                      <a:lnTo>
                        <a:pt x="792" y="114"/>
                      </a:lnTo>
                      <a:lnTo>
                        <a:pt x="780" y="126"/>
                      </a:lnTo>
                      <a:lnTo>
                        <a:pt x="780" y="132"/>
                      </a:lnTo>
                      <a:lnTo>
                        <a:pt x="786" y="138"/>
                      </a:lnTo>
                      <a:lnTo>
                        <a:pt x="786" y="144"/>
                      </a:lnTo>
                      <a:lnTo>
                        <a:pt x="810" y="144"/>
                      </a:lnTo>
                      <a:lnTo>
                        <a:pt x="798" y="162"/>
                      </a:lnTo>
                      <a:lnTo>
                        <a:pt x="810" y="162"/>
                      </a:lnTo>
                      <a:lnTo>
                        <a:pt x="834" y="174"/>
                      </a:lnTo>
                      <a:lnTo>
                        <a:pt x="846" y="174"/>
                      </a:lnTo>
                      <a:lnTo>
                        <a:pt x="858" y="186"/>
                      </a:lnTo>
                      <a:lnTo>
                        <a:pt x="804" y="186"/>
                      </a:lnTo>
                      <a:lnTo>
                        <a:pt x="792" y="198"/>
                      </a:lnTo>
                      <a:lnTo>
                        <a:pt x="798" y="204"/>
                      </a:lnTo>
                      <a:lnTo>
                        <a:pt x="804" y="216"/>
                      </a:lnTo>
                      <a:lnTo>
                        <a:pt x="810" y="222"/>
                      </a:lnTo>
                      <a:lnTo>
                        <a:pt x="810" y="234"/>
                      </a:lnTo>
                      <a:lnTo>
                        <a:pt x="798" y="246"/>
                      </a:lnTo>
                      <a:lnTo>
                        <a:pt x="786" y="246"/>
                      </a:lnTo>
                      <a:lnTo>
                        <a:pt x="774" y="252"/>
                      </a:lnTo>
                      <a:lnTo>
                        <a:pt x="762" y="252"/>
                      </a:lnTo>
                      <a:lnTo>
                        <a:pt x="792" y="282"/>
                      </a:lnTo>
                      <a:lnTo>
                        <a:pt x="816" y="282"/>
                      </a:lnTo>
                      <a:lnTo>
                        <a:pt x="834" y="288"/>
                      </a:lnTo>
                      <a:lnTo>
                        <a:pt x="846" y="294"/>
                      </a:lnTo>
                      <a:lnTo>
                        <a:pt x="870" y="318"/>
                      </a:lnTo>
                      <a:lnTo>
                        <a:pt x="876" y="336"/>
                      </a:lnTo>
                      <a:lnTo>
                        <a:pt x="876" y="348"/>
                      </a:lnTo>
                      <a:lnTo>
                        <a:pt x="870" y="360"/>
                      </a:lnTo>
                      <a:lnTo>
                        <a:pt x="864" y="366"/>
                      </a:lnTo>
                      <a:lnTo>
                        <a:pt x="828" y="366"/>
                      </a:lnTo>
                      <a:lnTo>
                        <a:pt x="816" y="360"/>
                      </a:lnTo>
                      <a:lnTo>
                        <a:pt x="810" y="354"/>
                      </a:lnTo>
                      <a:lnTo>
                        <a:pt x="798" y="354"/>
                      </a:lnTo>
                      <a:lnTo>
                        <a:pt x="792" y="348"/>
                      </a:lnTo>
                      <a:lnTo>
                        <a:pt x="780" y="372"/>
                      </a:lnTo>
                      <a:lnTo>
                        <a:pt x="768" y="372"/>
                      </a:lnTo>
                      <a:lnTo>
                        <a:pt x="756" y="366"/>
                      </a:lnTo>
                      <a:lnTo>
                        <a:pt x="732" y="366"/>
                      </a:lnTo>
                      <a:lnTo>
                        <a:pt x="708" y="354"/>
                      </a:lnTo>
                      <a:lnTo>
                        <a:pt x="702" y="342"/>
                      </a:lnTo>
                      <a:lnTo>
                        <a:pt x="690" y="336"/>
                      </a:lnTo>
                      <a:lnTo>
                        <a:pt x="684" y="330"/>
                      </a:lnTo>
                      <a:lnTo>
                        <a:pt x="672" y="330"/>
                      </a:lnTo>
                      <a:lnTo>
                        <a:pt x="666" y="336"/>
                      </a:lnTo>
                      <a:lnTo>
                        <a:pt x="654" y="342"/>
                      </a:lnTo>
                      <a:lnTo>
                        <a:pt x="636" y="348"/>
                      </a:lnTo>
                      <a:lnTo>
                        <a:pt x="624" y="348"/>
                      </a:lnTo>
                      <a:lnTo>
                        <a:pt x="588" y="330"/>
                      </a:lnTo>
                      <a:lnTo>
                        <a:pt x="582" y="330"/>
                      </a:lnTo>
                      <a:lnTo>
                        <a:pt x="570" y="336"/>
                      </a:lnTo>
                      <a:lnTo>
                        <a:pt x="558" y="348"/>
                      </a:lnTo>
                      <a:lnTo>
                        <a:pt x="546" y="354"/>
                      </a:lnTo>
                      <a:lnTo>
                        <a:pt x="540" y="366"/>
                      </a:lnTo>
                      <a:lnTo>
                        <a:pt x="534" y="372"/>
                      </a:lnTo>
                      <a:lnTo>
                        <a:pt x="462" y="336"/>
                      </a:lnTo>
                      <a:lnTo>
                        <a:pt x="450" y="336"/>
                      </a:lnTo>
                      <a:lnTo>
                        <a:pt x="450" y="342"/>
                      </a:lnTo>
                      <a:lnTo>
                        <a:pt x="462" y="354"/>
                      </a:lnTo>
                      <a:lnTo>
                        <a:pt x="462" y="372"/>
                      </a:lnTo>
                      <a:lnTo>
                        <a:pt x="450" y="372"/>
                      </a:lnTo>
                      <a:lnTo>
                        <a:pt x="438" y="360"/>
                      </a:lnTo>
                      <a:lnTo>
                        <a:pt x="438" y="354"/>
                      </a:lnTo>
                      <a:lnTo>
                        <a:pt x="426" y="324"/>
                      </a:lnTo>
                      <a:lnTo>
                        <a:pt x="390" y="324"/>
                      </a:lnTo>
                      <a:lnTo>
                        <a:pt x="384" y="312"/>
                      </a:lnTo>
                      <a:lnTo>
                        <a:pt x="384" y="306"/>
                      </a:lnTo>
                      <a:lnTo>
                        <a:pt x="378" y="300"/>
                      </a:lnTo>
                      <a:lnTo>
                        <a:pt x="318" y="300"/>
                      </a:lnTo>
                      <a:lnTo>
                        <a:pt x="312" y="288"/>
                      </a:lnTo>
                      <a:lnTo>
                        <a:pt x="306" y="282"/>
                      </a:lnTo>
                      <a:lnTo>
                        <a:pt x="288" y="282"/>
                      </a:lnTo>
                      <a:lnTo>
                        <a:pt x="276" y="288"/>
                      </a:lnTo>
                      <a:lnTo>
                        <a:pt x="264" y="300"/>
                      </a:lnTo>
                      <a:lnTo>
                        <a:pt x="234" y="300"/>
                      </a:lnTo>
                      <a:lnTo>
                        <a:pt x="228" y="294"/>
                      </a:lnTo>
                      <a:lnTo>
                        <a:pt x="228" y="288"/>
                      </a:lnTo>
                      <a:lnTo>
                        <a:pt x="222" y="288"/>
                      </a:lnTo>
                      <a:lnTo>
                        <a:pt x="210" y="282"/>
                      </a:lnTo>
                      <a:lnTo>
                        <a:pt x="180" y="282"/>
                      </a:lnTo>
                      <a:lnTo>
                        <a:pt x="180" y="288"/>
                      </a:lnTo>
                      <a:lnTo>
                        <a:pt x="186" y="294"/>
                      </a:lnTo>
                      <a:lnTo>
                        <a:pt x="186" y="312"/>
                      </a:lnTo>
                      <a:lnTo>
                        <a:pt x="174" y="324"/>
                      </a:lnTo>
                      <a:lnTo>
                        <a:pt x="162" y="330"/>
                      </a:lnTo>
                      <a:lnTo>
                        <a:pt x="150" y="330"/>
                      </a:lnTo>
                      <a:lnTo>
                        <a:pt x="138" y="336"/>
                      </a:lnTo>
                      <a:lnTo>
                        <a:pt x="132" y="336"/>
                      </a:lnTo>
                      <a:lnTo>
                        <a:pt x="132" y="360"/>
                      </a:lnTo>
                      <a:lnTo>
                        <a:pt x="102" y="372"/>
                      </a:lnTo>
                      <a:lnTo>
                        <a:pt x="114" y="384"/>
                      </a:lnTo>
                      <a:lnTo>
                        <a:pt x="120" y="396"/>
                      </a:lnTo>
                      <a:lnTo>
                        <a:pt x="114" y="402"/>
                      </a:lnTo>
                      <a:lnTo>
                        <a:pt x="108" y="414"/>
                      </a:lnTo>
                      <a:lnTo>
                        <a:pt x="102" y="420"/>
                      </a:lnTo>
                      <a:lnTo>
                        <a:pt x="90" y="420"/>
                      </a:lnTo>
                      <a:lnTo>
                        <a:pt x="78" y="414"/>
                      </a:lnTo>
                      <a:lnTo>
                        <a:pt x="72" y="402"/>
                      </a:lnTo>
                      <a:lnTo>
                        <a:pt x="60" y="396"/>
                      </a:lnTo>
                      <a:lnTo>
                        <a:pt x="48" y="384"/>
                      </a:lnTo>
                      <a:lnTo>
                        <a:pt x="36" y="378"/>
                      </a:lnTo>
                      <a:lnTo>
                        <a:pt x="24" y="378"/>
                      </a:lnTo>
                      <a:lnTo>
                        <a:pt x="18" y="384"/>
                      </a:lnTo>
                      <a:lnTo>
                        <a:pt x="18" y="396"/>
                      </a:lnTo>
                      <a:lnTo>
                        <a:pt x="24" y="402"/>
                      </a:lnTo>
                      <a:lnTo>
                        <a:pt x="24" y="426"/>
                      </a:lnTo>
                      <a:lnTo>
                        <a:pt x="0" y="426"/>
                      </a:lnTo>
                      <a:lnTo>
                        <a:pt x="6" y="462"/>
                      </a:lnTo>
                      <a:lnTo>
                        <a:pt x="12" y="468"/>
                      </a:lnTo>
                      <a:lnTo>
                        <a:pt x="12" y="492"/>
                      </a:lnTo>
                      <a:lnTo>
                        <a:pt x="0" y="516"/>
                      </a:lnTo>
                      <a:lnTo>
                        <a:pt x="0" y="546"/>
                      </a:lnTo>
                      <a:lnTo>
                        <a:pt x="6" y="546"/>
                      </a:lnTo>
                      <a:lnTo>
                        <a:pt x="12" y="552"/>
                      </a:lnTo>
                      <a:lnTo>
                        <a:pt x="36" y="552"/>
                      </a:lnTo>
                      <a:lnTo>
                        <a:pt x="42" y="558"/>
                      </a:lnTo>
                      <a:lnTo>
                        <a:pt x="42" y="588"/>
                      </a:lnTo>
                      <a:lnTo>
                        <a:pt x="48" y="594"/>
                      </a:lnTo>
                      <a:lnTo>
                        <a:pt x="90" y="594"/>
                      </a:lnTo>
                      <a:lnTo>
                        <a:pt x="102" y="588"/>
                      </a:lnTo>
                      <a:lnTo>
                        <a:pt x="114" y="588"/>
                      </a:lnTo>
                      <a:lnTo>
                        <a:pt x="162" y="636"/>
                      </a:lnTo>
                      <a:lnTo>
                        <a:pt x="168" y="648"/>
                      </a:lnTo>
                      <a:lnTo>
                        <a:pt x="180" y="660"/>
                      </a:lnTo>
                      <a:lnTo>
                        <a:pt x="180" y="672"/>
                      </a:lnTo>
                      <a:lnTo>
                        <a:pt x="144" y="672"/>
                      </a:lnTo>
                      <a:lnTo>
                        <a:pt x="144" y="678"/>
                      </a:lnTo>
                      <a:lnTo>
                        <a:pt x="156" y="690"/>
                      </a:lnTo>
                      <a:lnTo>
                        <a:pt x="174" y="696"/>
                      </a:lnTo>
                      <a:lnTo>
                        <a:pt x="186" y="696"/>
                      </a:lnTo>
                      <a:lnTo>
                        <a:pt x="192" y="702"/>
                      </a:lnTo>
                      <a:lnTo>
                        <a:pt x="198" y="702"/>
                      </a:lnTo>
                      <a:lnTo>
                        <a:pt x="204" y="690"/>
                      </a:lnTo>
                      <a:lnTo>
                        <a:pt x="222" y="690"/>
                      </a:lnTo>
                      <a:lnTo>
                        <a:pt x="228" y="684"/>
                      </a:lnTo>
                      <a:lnTo>
                        <a:pt x="246" y="672"/>
                      </a:lnTo>
                      <a:lnTo>
                        <a:pt x="306" y="648"/>
                      </a:lnTo>
                      <a:lnTo>
                        <a:pt x="324" y="642"/>
                      </a:lnTo>
                      <a:lnTo>
                        <a:pt x="336" y="648"/>
                      </a:lnTo>
                      <a:lnTo>
                        <a:pt x="342" y="654"/>
                      </a:lnTo>
                      <a:lnTo>
                        <a:pt x="360" y="666"/>
                      </a:lnTo>
                      <a:lnTo>
                        <a:pt x="366" y="672"/>
                      </a:lnTo>
                      <a:lnTo>
                        <a:pt x="384" y="672"/>
                      </a:lnTo>
                      <a:lnTo>
                        <a:pt x="390" y="666"/>
                      </a:lnTo>
                      <a:lnTo>
                        <a:pt x="402" y="666"/>
                      </a:lnTo>
                      <a:lnTo>
                        <a:pt x="408" y="660"/>
                      </a:lnTo>
                      <a:lnTo>
                        <a:pt x="414" y="666"/>
                      </a:lnTo>
                      <a:lnTo>
                        <a:pt x="426" y="672"/>
                      </a:lnTo>
                      <a:lnTo>
                        <a:pt x="450" y="696"/>
                      </a:lnTo>
                      <a:lnTo>
                        <a:pt x="450" y="726"/>
                      </a:lnTo>
                      <a:lnTo>
                        <a:pt x="444" y="732"/>
                      </a:lnTo>
                      <a:lnTo>
                        <a:pt x="444" y="738"/>
                      </a:lnTo>
                      <a:lnTo>
                        <a:pt x="438" y="744"/>
                      </a:lnTo>
                      <a:lnTo>
                        <a:pt x="438" y="750"/>
                      </a:lnTo>
                      <a:lnTo>
                        <a:pt x="444" y="756"/>
                      </a:lnTo>
                      <a:lnTo>
                        <a:pt x="450" y="768"/>
                      </a:lnTo>
                      <a:lnTo>
                        <a:pt x="462" y="774"/>
                      </a:lnTo>
                      <a:lnTo>
                        <a:pt x="474" y="786"/>
                      </a:lnTo>
                      <a:lnTo>
                        <a:pt x="486" y="786"/>
                      </a:lnTo>
                      <a:lnTo>
                        <a:pt x="504" y="768"/>
                      </a:lnTo>
                      <a:lnTo>
                        <a:pt x="516" y="762"/>
                      </a:lnTo>
                      <a:lnTo>
                        <a:pt x="528" y="762"/>
                      </a:lnTo>
                      <a:lnTo>
                        <a:pt x="528" y="792"/>
                      </a:lnTo>
                      <a:lnTo>
                        <a:pt x="546" y="810"/>
                      </a:lnTo>
                      <a:lnTo>
                        <a:pt x="510" y="816"/>
                      </a:lnTo>
                      <a:lnTo>
                        <a:pt x="510" y="828"/>
                      </a:lnTo>
                      <a:lnTo>
                        <a:pt x="504" y="834"/>
                      </a:lnTo>
                      <a:lnTo>
                        <a:pt x="498" y="834"/>
                      </a:lnTo>
                      <a:lnTo>
                        <a:pt x="486" y="822"/>
                      </a:lnTo>
                      <a:lnTo>
                        <a:pt x="486" y="816"/>
                      </a:lnTo>
                      <a:lnTo>
                        <a:pt x="498" y="804"/>
                      </a:lnTo>
                      <a:lnTo>
                        <a:pt x="504" y="804"/>
                      </a:lnTo>
                      <a:lnTo>
                        <a:pt x="510" y="798"/>
                      </a:lnTo>
                      <a:lnTo>
                        <a:pt x="480" y="798"/>
                      </a:lnTo>
                      <a:lnTo>
                        <a:pt x="462" y="792"/>
                      </a:lnTo>
                      <a:lnTo>
                        <a:pt x="450" y="792"/>
                      </a:lnTo>
                      <a:lnTo>
                        <a:pt x="432" y="786"/>
                      </a:lnTo>
                      <a:lnTo>
                        <a:pt x="408" y="786"/>
                      </a:lnTo>
                      <a:lnTo>
                        <a:pt x="390" y="780"/>
                      </a:lnTo>
                      <a:lnTo>
                        <a:pt x="372" y="780"/>
                      </a:lnTo>
                      <a:lnTo>
                        <a:pt x="360" y="774"/>
                      </a:lnTo>
                      <a:lnTo>
                        <a:pt x="348" y="774"/>
                      </a:lnTo>
                      <a:lnTo>
                        <a:pt x="360" y="804"/>
                      </a:lnTo>
                      <a:lnTo>
                        <a:pt x="342" y="804"/>
                      </a:lnTo>
                      <a:lnTo>
                        <a:pt x="330" y="816"/>
                      </a:lnTo>
                      <a:lnTo>
                        <a:pt x="330" y="822"/>
                      </a:lnTo>
                      <a:lnTo>
                        <a:pt x="336" y="828"/>
                      </a:lnTo>
                      <a:lnTo>
                        <a:pt x="348" y="834"/>
                      </a:lnTo>
                      <a:lnTo>
                        <a:pt x="354" y="840"/>
                      </a:lnTo>
                      <a:lnTo>
                        <a:pt x="366" y="840"/>
                      </a:lnTo>
                      <a:lnTo>
                        <a:pt x="372" y="846"/>
                      </a:lnTo>
                      <a:lnTo>
                        <a:pt x="372" y="852"/>
                      </a:lnTo>
                      <a:lnTo>
                        <a:pt x="360" y="852"/>
                      </a:lnTo>
                      <a:lnTo>
                        <a:pt x="348" y="846"/>
                      </a:lnTo>
                      <a:lnTo>
                        <a:pt x="336" y="846"/>
                      </a:lnTo>
                      <a:lnTo>
                        <a:pt x="324" y="840"/>
                      </a:lnTo>
                      <a:lnTo>
                        <a:pt x="306" y="834"/>
                      </a:lnTo>
                      <a:lnTo>
                        <a:pt x="300" y="834"/>
                      </a:lnTo>
                      <a:lnTo>
                        <a:pt x="294" y="840"/>
                      </a:lnTo>
                      <a:lnTo>
                        <a:pt x="294" y="846"/>
                      </a:lnTo>
                      <a:lnTo>
                        <a:pt x="306" y="858"/>
                      </a:lnTo>
                      <a:lnTo>
                        <a:pt x="318" y="864"/>
                      </a:lnTo>
                      <a:lnTo>
                        <a:pt x="324" y="870"/>
                      </a:lnTo>
                      <a:lnTo>
                        <a:pt x="336" y="870"/>
                      </a:lnTo>
                      <a:lnTo>
                        <a:pt x="336" y="882"/>
                      </a:lnTo>
                      <a:lnTo>
                        <a:pt x="342" y="894"/>
                      </a:lnTo>
                      <a:lnTo>
                        <a:pt x="366" y="918"/>
                      </a:lnTo>
                      <a:lnTo>
                        <a:pt x="372" y="930"/>
                      </a:lnTo>
                      <a:lnTo>
                        <a:pt x="372" y="954"/>
                      </a:lnTo>
                      <a:lnTo>
                        <a:pt x="408" y="960"/>
                      </a:lnTo>
                      <a:lnTo>
                        <a:pt x="414" y="978"/>
                      </a:lnTo>
                      <a:lnTo>
                        <a:pt x="444" y="978"/>
                      </a:lnTo>
                      <a:lnTo>
                        <a:pt x="480" y="996"/>
                      </a:lnTo>
                      <a:lnTo>
                        <a:pt x="486" y="1002"/>
                      </a:lnTo>
                      <a:lnTo>
                        <a:pt x="486" y="1014"/>
                      </a:lnTo>
                      <a:lnTo>
                        <a:pt x="480" y="1020"/>
                      </a:lnTo>
                      <a:lnTo>
                        <a:pt x="468" y="1026"/>
                      </a:lnTo>
                      <a:lnTo>
                        <a:pt x="462" y="1038"/>
                      </a:lnTo>
                      <a:lnTo>
                        <a:pt x="462" y="1056"/>
                      </a:lnTo>
                      <a:lnTo>
                        <a:pt x="468" y="1062"/>
                      </a:lnTo>
                      <a:lnTo>
                        <a:pt x="492" y="1062"/>
                      </a:lnTo>
                      <a:lnTo>
                        <a:pt x="498" y="1056"/>
                      </a:lnTo>
                      <a:lnTo>
                        <a:pt x="504" y="1038"/>
                      </a:lnTo>
                      <a:lnTo>
                        <a:pt x="510" y="1026"/>
                      </a:lnTo>
                      <a:lnTo>
                        <a:pt x="516" y="1020"/>
                      </a:lnTo>
                      <a:lnTo>
                        <a:pt x="528" y="1020"/>
                      </a:lnTo>
                      <a:lnTo>
                        <a:pt x="546" y="1026"/>
                      </a:lnTo>
                      <a:lnTo>
                        <a:pt x="546" y="1020"/>
                      </a:lnTo>
                      <a:lnTo>
                        <a:pt x="552" y="1014"/>
                      </a:lnTo>
                      <a:lnTo>
                        <a:pt x="570" y="1014"/>
                      </a:lnTo>
                      <a:lnTo>
                        <a:pt x="594" y="1026"/>
                      </a:lnTo>
                      <a:lnTo>
                        <a:pt x="606" y="1026"/>
                      </a:lnTo>
                      <a:lnTo>
                        <a:pt x="618" y="1038"/>
                      </a:lnTo>
                      <a:lnTo>
                        <a:pt x="630" y="1044"/>
                      </a:lnTo>
                      <a:lnTo>
                        <a:pt x="636" y="1056"/>
                      </a:lnTo>
                      <a:lnTo>
                        <a:pt x="642" y="1062"/>
                      </a:lnTo>
                      <a:lnTo>
                        <a:pt x="648" y="1074"/>
                      </a:lnTo>
                      <a:lnTo>
                        <a:pt x="672" y="1098"/>
                      </a:lnTo>
                      <a:lnTo>
                        <a:pt x="684" y="1104"/>
                      </a:lnTo>
                      <a:lnTo>
                        <a:pt x="690" y="1110"/>
                      </a:lnTo>
                      <a:lnTo>
                        <a:pt x="696" y="1104"/>
                      </a:lnTo>
                      <a:lnTo>
                        <a:pt x="696" y="1098"/>
                      </a:lnTo>
                      <a:lnTo>
                        <a:pt x="702" y="1092"/>
                      </a:lnTo>
                      <a:lnTo>
                        <a:pt x="654" y="810"/>
                      </a:lnTo>
                      <a:lnTo>
                        <a:pt x="798" y="768"/>
                      </a:lnTo>
                      <a:lnTo>
                        <a:pt x="804" y="774"/>
                      </a:lnTo>
                      <a:lnTo>
                        <a:pt x="804" y="762"/>
                      </a:lnTo>
                      <a:lnTo>
                        <a:pt x="810" y="756"/>
                      </a:lnTo>
                      <a:lnTo>
                        <a:pt x="810" y="750"/>
                      </a:lnTo>
                      <a:lnTo>
                        <a:pt x="816" y="738"/>
                      </a:lnTo>
                      <a:lnTo>
                        <a:pt x="816" y="732"/>
                      </a:lnTo>
                      <a:lnTo>
                        <a:pt x="822" y="726"/>
                      </a:lnTo>
                      <a:lnTo>
                        <a:pt x="846" y="726"/>
                      </a:lnTo>
                      <a:lnTo>
                        <a:pt x="852" y="750"/>
                      </a:lnTo>
                      <a:lnTo>
                        <a:pt x="864" y="744"/>
                      </a:lnTo>
                      <a:lnTo>
                        <a:pt x="870" y="744"/>
                      </a:lnTo>
                      <a:lnTo>
                        <a:pt x="876" y="738"/>
                      </a:lnTo>
                      <a:lnTo>
                        <a:pt x="876" y="732"/>
                      </a:lnTo>
                      <a:lnTo>
                        <a:pt x="852" y="708"/>
                      </a:lnTo>
                      <a:lnTo>
                        <a:pt x="870" y="708"/>
                      </a:lnTo>
                      <a:lnTo>
                        <a:pt x="882" y="720"/>
                      </a:lnTo>
                      <a:lnTo>
                        <a:pt x="936" y="720"/>
                      </a:lnTo>
                      <a:lnTo>
                        <a:pt x="924" y="708"/>
                      </a:lnTo>
                      <a:lnTo>
                        <a:pt x="918" y="708"/>
                      </a:lnTo>
                      <a:lnTo>
                        <a:pt x="906" y="696"/>
                      </a:lnTo>
                      <a:lnTo>
                        <a:pt x="882" y="696"/>
                      </a:lnTo>
                      <a:lnTo>
                        <a:pt x="876" y="690"/>
                      </a:lnTo>
                      <a:lnTo>
                        <a:pt x="876" y="684"/>
                      </a:lnTo>
                      <a:lnTo>
                        <a:pt x="882" y="678"/>
                      </a:lnTo>
                      <a:lnTo>
                        <a:pt x="906" y="678"/>
                      </a:lnTo>
                      <a:lnTo>
                        <a:pt x="924" y="666"/>
                      </a:lnTo>
                      <a:lnTo>
                        <a:pt x="930" y="672"/>
                      </a:lnTo>
                      <a:lnTo>
                        <a:pt x="936" y="684"/>
                      </a:lnTo>
                      <a:lnTo>
                        <a:pt x="942" y="690"/>
                      </a:lnTo>
                      <a:lnTo>
                        <a:pt x="948" y="690"/>
                      </a:lnTo>
                      <a:lnTo>
                        <a:pt x="954" y="684"/>
                      </a:lnTo>
                      <a:lnTo>
                        <a:pt x="960" y="690"/>
                      </a:lnTo>
                      <a:lnTo>
                        <a:pt x="966" y="702"/>
                      </a:lnTo>
                      <a:lnTo>
                        <a:pt x="966" y="708"/>
                      </a:lnTo>
                      <a:lnTo>
                        <a:pt x="960" y="714"/>
                      </a:lnTo>
                      <a:lnTo>
                        <a:pt x="954" y="714"/>
                      </a:lnTo>
                      <a:lnTo>
                        <a:pt x="942" y="720"/>
                      </a:lnTo>
                      <a:lnTo>
                        <a:pt x="924" y="738"/>
                      </a:lnTo>
                      <a:lnTo>
                        <a:pt x="888" y="738"/>
                      </a:lnTo>
                      <a:lnTo>
                        <a:pt x="882" y="744"/>
                      </a:lnTo>
                      <a:lnTo>
                        <a:pt x="882" y="756"/>
                      </a:lnTo>
                      <a:lnTo>
                        <a:pt x="888" y="762"/>
                      </a:lnTo>
                      <a:lnTo>
                        <a:pt x="900" y="762"/>
                      </a:lnTo>
                      <a:lnTo>
                        <a:pt x="906" y="768"/>
                      </a:lnTo>
                      <a:lnTo>
                        <a:pt x="918" y="768"/>
                      </a:lnTo>
                      <a:lnTo>
                        <a:pt x="918" y="786"/>
                      </a:lnTo>
                      <a:lnTo>
                        <a:pt x="912" y="798"/>
                      </a:lnTo>
                      <a:lnTo>
                        <a:pt x="912" y="816"/>
                      </a:lnTo>
                      <a:lnTo>
                        <a:pt x="918" y="822"/>
                      </a:lnTo>
                      <a:lnTo>
                        <a:pt x="984" y="858"/>
                      </a:lnTo>
                      <a:lnTo>
                        <a:pt x="1062" y="930"/>
                      </a:lnTo>
                      <a:lnTo>
                        <a:pt x="1068" y="930"/>
                      </a:lnTo>
                      <a:lnTo>
                        <a:pt x="1074" y="924"/>
                      </a:lnTo>
                      <a:lnTo>
                        <a:pt x="1110" y="924"/>
                      </a:lnTo>
                      <a:lnTo>
                        <a:pt x="1128" y="918"/>
                      </a:lnTo>
                      <a:lnTo>
                        <a:pt x="1188" y="918"/>
                      </a:lnTo>
                      <a:lnTo>
                        <a:pt x="1206" y="924"/>
                      </a:lnTo>
                      <a:lnTo>
                        <a:pt x="1224" y="924"/>
                      </a:lnTo>
                      <a:lnTo>
                        <a:pt x="1230" y="918"/>
                      </a:lnTo>
                      <a:lnTo>
                        <a:pt x="1254" y="906"/>
                      </a:lnTo>
                      <a:lnTo>
                        <a:pt x="1266" y="906"/>
                      </a:lnTo>
                      <a:lnTo>
                        <a:pt x="1272" y="918"/>
                      </a:lnTo>
                      <a:lnTo>
                        <a:pt x="1290" y="936"/>
                      </a:lnTo>
                      <a:lnTo>
                        <a:pt x="1296" y="954"/>
                      </a:lnTo>
                      <a:lnTo>
                        <a:pt x="1308" y="960"/>
                      </a:lnTo>
                      <a:lnTo>
                        <a:pt x="1314" y="972"/>
                      </a:lnTo>
                      <a:lnTo>
                        <a:pt x="1344" y="972"/>
                      </a:lnTo>
                      <a:lnTo>
                        <a:pt x="1344" y="984"/>
                      </a:lnTo>
                      <a:lnTo>
                        <a:pt x="1350" y="1002"/>
                      </a:lnTo>
                      <a:lnTo>
                        <a:pt x="1350" y="1044"/>
                      </a:lnTo>
                      <a:lnTo>
                        <a:pt x="1356" y="1050"/>
                      </a:lnTo>
                      <a:lnTo>
                        <a:pt x="1362" y="1050"/>
                      </a:lnTo>
                      <a:lnTo>
                        <a:pt x="1368" y="1044"/>
                      </a:lnTo>
                      <a:lnTo>
                        <a:pt x="1380" y="1044"/>
                      </a:lnTo>
                      <a:lnTo>
                        <a:pt x="1386" y="1050"/>
                      </a:lnTo>
                      <a:lnTo>
                        <a:pt x="1416" y="1110"/>
                      </a:lnTo>
                      <a:lnTo>
                        <a:pt x="1494" y="1110"/>
                      </a:lnTo>
                      <a:lnTo>
                        <a:pt x="1512" y="1116"/>
                      </a:lnTo>
                      <a:lnTo>
                        <a:pt x="1512" y="1134"/>
                      </a:lnTo>
                      <a:lnTo>
                        <a:pt x="1506" y="1140"/>
                      </a:lnTo>
                      <a:lnTo>
                        <a:pt x="1506" y="1152"/>
                      </a:lnTo>
                      <a:lnTo>
                        <a:pt x="1512" y="1152"/>
                      </a:lnTo>
                      <a:lnTo>
                        <a:pt x="1524" y="1158"/>
                      </a:lnTo>
                      <a:lnTo>
                        <a:pt x="1536" y="1158"/>
                      </a:lnTo>
                      <a:lnTo>
                        <a:pt x="1542" y="1164"/>
                      </a:lnTo>
                      <a:lnTo>
                        <a:pt x="1542" y="1152"/>
                      </a:lnTo>
                      <a:lnTo>
                        <a:pt x="1536" y="1146"/>
                      </a:lnTo>
                      <a:lnTo>
                        <a:pt x="1536" y="1134"/>
                      </a:lnTo>
                      <a:lnTo>
                        <a:pt x="1548" y="1122"/>
                      </a:lnTo>
                      <a:lnTo>
                        <a:pt x="1560" y="1116"/>
                      </a:lnTo>
                      <a:lnTo>
                        <a:pt x="1566" y="1110"/>
                      </a:lnTo>
                      <a:lnTo>
                        <a:pt x="1572" y="1110"/>
                      </a:lnTo>
                      <a:lnTo>
                        <a:pt x="1572" y="1092"/>
                      </a:lnTo>
                      <a:lnTo>
                        <a:pt x="1584" y="1080"/>
                      </a:lnTo>
                      <a:lnTo>
                        <a:pt x="1596" y="1074"/>
                      </a:lnTo>
                      <a:lnTo>
                        <a:pt x="1608" y="1074"/>
                      </a:lnTo>
                      <a:lnTo>
                        <a:pt x="1614" y="1068"/>
                      </a:lnTo>
                      <a:lnTo>
                        <a:pt x="1620" y="1068"/>
                      </a:lnTo>
                      <a:lnTo>
                        <a:pt x="1632" y="1044"/>
                      </a:lnTo>
                      <a:lnTo>
                        <a:pt x="1656" y="1044"/>
                      </a:lnTo>
                      <a:lnTo>
                        <a:pt x="1686" y="1026"/>
                      </a:lnTo>
                      <a:lnTo>
                        <a:pt x="1662" y="1026"/>
                      </a:lnTo>
                      <a:lnTo>
                        <a:pt x="1662" y="1008"/>
                      </a:lnTo>
                      <a:lnTo>
                        <a:pt x="1668" y="996"/>
                      </a:lnTo>
                      <a:lnTo>
                        <a:pt x="1686" y="978"/>
                      </a:lnTo>
                      <a:lnTo>
                        <a:pt x="1716" y="978"/>
                      </a:lnTo>
                      <a:lnTo>
                        <a:pt x="1728" y="984"/>
                      </a:lnTo>
                      <a:lnTo>
                        <a:pt x="1746" y="990"/>
                      </a:lnTo>
                      <a:lnTo>
                        <a:pt x="1782" y="1008"/>
                      </a:lnTo>
                      <a:lnTo>
                        <a:pt x="1812" y="1008"/>
                      </a:lnTo>
                      <a:lnTo>
                        <a:pt x="1830" y="1014"/>
                      </a:lnTo>
                      <a:lnTo>
                        <a:pt x="1830" y="1002"/>
                      </a:lnTo>
                      <a:lnTo>
                        <a:pt x="1824" y="990"/>
                      </a:lnTo>
                      <a:lnTo>
                        <a:pt x="1824" y="960"/>
                      </a:lnTo>
                      <a:lnTo>
                        <a:pt x="1830" y="954"/>
                      </a:lnTo>
                      <a:lnTo>
                        <a:pt x="1872" y="954"/>
                      </a:lnTo>
                      <a:lnTo>
                        <a:pt x="1884" y="960"/>
                      </a:lnTo>
                      <a:lnTo>
                        <a:pt x="1890" y="972"/>
                      </a:lnTo>
                      <a:lnTo>
                        <a:pt x="1914" y="972"/>
                      </a:lnTo>
                      <a:lnTo>
                        <a:pt x="1926" y="978"/>
                      </a:lnTo>
                      <a:lnTo>
                        <a:pt x="1944" y="978"/>
                      </a:lnTo>
                      <a:lnTo>
                        <a:pt x="1962" y="972"/>
                      </a:lnTo>
                      <a:lnTo>
                        <a:pt x="2082" y="972"/>
                      </a:lnTo>
                      <a:lnTo>
                        <a:pt x="2094" y="978"/>
                      </a:lnTo>
                      <a:lnTo>
                        <a:pt x="2106" y="978"/>
                      </a:lnTo>
                      <a:lnTo>
                        <a:pt x="2154" y="972"/>
                      </a:lnTo>
                      <a:lnTo>
                        <a:pt x="2166" y="984"/>
                      </a:lnTo>
                      <a:lnTo>
                        <a:pt x="2184" y="984"/>
                      </a:lnTo>
                      <a:lnTo>
                        <a:pt x="2208" y="1014"/>
                      </a:lnTo>
                      <a:lnTo>
                        <a:pt x="2250" y="1014"/>
                      </a:lnTo>
                      <a:lnTo>
                        <a:pt x="2268" y="1020"/>
                      </a:lnTo>
                      <a:lnTo>
                        <a:pt x="2262" y="1014"/>
                      </a:lnTo>
                      <a:lnTo>
                        <a:pt x="2262" y="1002"/>
                      </a:lnTo>
                      <a:lnTo>
                        <a:pt x="2256" y="996"/>
                      </a:lnTo>
                      <a:lnTo>
                        <a:pt x="2256" y="984"/>
                      </a:lnTo>
                      <a:lnTo>
                        <a:pt x="2280" y="984"/>
                      </a:lnTo>
                      <a:lnTo>
                        <a:pt x="2262" y="966"/>
                      </a:lnTo>
                      <a:lnTo>
                        <a:pt x="2262" y="960"/>
                      </a:lnTo>
                      <a:lnTo>
                        <a:pt x="2268" y="954"/>
                      </a:lnTo>
                      <a:lnTo>
                        <a:pt x="2286" y="954"/>
                      </a:lnTo>
                      <a:lnTo>
                        <a:pt x="2286" y="942"/>
                      </a:lnTo>
                      <a:lnTo>
                        <a:pt x="2274" y="936"/>
                      </a:lnTo>
                      <a:lnTo>
                        <a:pt x="2268" y="924"/>
                      </a:lnTo>
                      <a:lnTo>
                        <a:pt x="2226" y="882"/>
                      </a:lnTo>
                      <a:lnTo>
                        <a:pt x="2214" y="858"/>
                      </a:lnTo>
                      <a:lnTo>
                        <a:pt x="2214" y="828"/>
                      </a:lnTo>
                      <a:lnTo>
                        <a:pt x="2196" y="828"/>
                      </a:lnTo>
                      <a:lnTo>
                        <a:pt x="2184" y="822"/>
                      </a:lnTo>
                      <a:lnTo>
                        <a:pt x="2178" y="816"/>
                      </a:lnTo>
                      <a:lnTo>
                        <a:pt x="2178" y="810"/>
                      </a:lnTo>
                      <a:lnTo>
                        <a:pt x="2184" y="804"/>
                      </a:lnTo>
                      <a:lnTo>
                        <a:pt x="2196" y="798"/>
                      </a:lnTo>
                      <a:lnTo>
                        <a:pt x="2208" y="798"/>
                      </a:lnTo>
                      <a:lnTo>
                        <a:pt x="2220" y="792"/>
                      </a:lnTo>
                      <a:lnTo>
                        <a:pt x="2232" y="792"/>
                      </a:lnTo>
                      <a:lnTo>
                        <a:pt x="2268" y="774"/>
                      </a:lnTo>
                      <a:lnTo>
                        <a:pt x="2280" y="774"/>
                      </a:lnTo>
                      <a:lnTo>
                        <a:pt x="2286" y="780"/>
                      </a:lnTo>
                      <a:lnTo>
                        <a:pt x="2292" y="792"/>
                      </a:lnTo>
                      <a:lnTo>
                        <a:pt x="2298" y="798"/>
                      </a:lnTo>
                      <a:lnTo>
                        <a:pt x="2316" y="786"/>
                      </a:lnTo>
                      <a:lnTo>
                        <a:pt x="2328" y="798"/>
                      </a:lnTo>
                      <a:lnTo>
                        <a:pt x="2334" y="798"/>
                      </a:lnTo>
                      <a:lnTo>
                        <a:pt x="2340" y="792"/>
                      </a:lnTo>
                      <a:lnTo>
                        <a:pt x="2340" y="780"/>
                      </a:lnTo>
                      <a:lnTo>
                        <a:pt x="2334" y="774"/>
                      </a:lnTo>
                      <a:lnTo>
                        <a:pt x="2328" y="774"/>
                      </a:lnTo>
                      <a:lnTo>
                        <a:pt x="2322" y="768"/>
                      </a:lnTo>
                      <a:lnTo>
                        <a:pt x="2316" y="768"/>
                      </a:lnTo>
                      <a:lnTo>
                        <a:pt x="2316" y="630"/>
                      </a:lnTo>
                      <a:lnTo>
                        <a:pt x="2328" y="630"/>
                      </a:lnTo>
                      <a:lnTo>
                        <a:pt x="2340" y="636"/>
                      </a:lnTo>
                      <a:lnTo>
                        <a:pt x="2352" y="636"/>
                      </a:lnTo>
                      <a:lnTo>
                        <a:pt x="2376" y="648"/>
                      </a:lnTo>
                      <a:lnTo>
                        <a:pt x="2424" y="648"/>
                      </a:lnTo>
                      <a:lnTo>
                        <a:pt x="2436" y="660"/>
                      </a:lnTo>
                      <a:lnTo>
                        <a:pt x="2454" y="642"/>
                      </a:lnTo>
                      <a:lnTo>
                        <a:pt x="2472" y="642"/>
                      </a:lnTo>
                      <a:lnTo>
                        <a:pt x="2478" y="636"/>
                      </a:lnTo>
                      <a:lnTo>
                        <a:pt x="2478" y="618"/>
                      </a:lnTo>
                      <a:lnTo>
                        <a:pt x="2466" y="594"/>
                      </a:lnTo>
                      <a:lnTo>
                        <a:pt x="2454" y="582"/>
                      </a:lnTo>
                      <a:lnTo>
                        <a:pt x="2442" y="558"/>
                      </a:lnTo>
                      <a:lnTo>
                        <a:pt x="2442" y="540"/>
                      </a:lnTo>
                      <a:lnTo>
                        <a:pt x="2454" y="528"/>
                      </a:lnTo>
                      <a:lnTo>
                        <a:pt x="2496" y="528"/>
                      </a:lnTo>
                      <a:lnTo>
                        <a:pt x="2502" y="522"/>
                      </a:lnTo>
                      <a:lnTo>
                        <a:pt x="2502" y="510"/>
                      </a:lnTo>
                      <a:lnTo>
                        <a:pt x="2484" y="492"/>
                      </a:lnTo>
                      <a:close/>
                      <a:moveTo>
                        <a:pt x="2082" y="696"/>
                      </a:moveTo>
                      <a:lnTo>
                        <a:pt x="2046" y="696"/>
                      </a:lnTo>
                      <a:lnTo>
                        <a:pt x="2046" y="702"/>
                      </a:lnTo>
                      <a:lnTo>
                        <a:pt x="2040" y="708"/>
                      </a:lnTo>
                      <a:lnTo>
                        <a:pt x="2028" y="708"/>
                      </a:lnTo>
                      <a:lnTo>
                        <a:pt x="2022" y="702"/>
                      </a:lnTo>
                      <a:lnTo>
                        <a:pt x="2010" y="696"/>
                      </a:lnTo>
                      <a:lnTo>
                        <a:pt x="1980" y="702"/>
                      </a:lnTo>
                      <a:lnTo>
                        <a:pt x="1950" y="696"/>
                      </a:lnTo>
                      <a:lnTo>
                        <a:pt x="1932" y="696"/>
                      </a:lnTo>
                      <a:lnTo>
                        <a:pt x="1908" y="690"/>
                      </a:lnTo>
                      <a:lnTo>
                        <a:pt x="1860" y="690"/>
                      </a:lnTo>
                      <a:lnTo>
                        <a:pt x="1854" y="684"/>
                      </a:lnTo>
                      <a:lnTo>
                        <a:pt x="1854" y="678"/>
                      </a:lnTo>
                      <a:lnTo>
                        <a:pt x="1836" y="696"/>
                      </a:lnTo>
                      <a:lnTo>
                        <a:pt x="1830" y="696"/>
                      </a:lnTo>
                      <a:lnTo>
                        <a:pt x="1824" y="708"/>
                      </a:lnTo>
                      <a:lnTo>
                        <a:pt x="1824" y="714"/>
                      </a:lnTo>
                      <a:lnTo>
                        <a:pt x="1818" y="726"/>
                      </a:lnTo>
                      <a:lnTo>
                        <a:pt x="1812" y="732"/>
                      </a:lnTo>
                      <a:lnTo>
                        <a:pt x="1794" y="732"/>
                      </a:lnTo>
                      <a:lnTo>
                        <a:pt x="1800" y="762"/>
                      </a:lnTo>
                      <a:lnTo>
                        <a:pt x="1788" y="768"/>
                      </a:lnTo>
                      <a:lnTo>
                        <a:pt x="1806" y="786"/>
                      </a:lnTo>
                      <a:lnTo>
                        <a:pt x="1800" y="810"/>
                      </a:lnTo>
                      <a:lnTo>
                        <a:pt x="1794" y="810"/>
                      </a:lnTo>
                      <a:lnTo>
                        <a:pt x="1788" y="798"/>
                      </a:lnTo>
                      <a:lnTo>
                        <a:pt x="1776" y="792"/>
                      </a:lnTo>
                      <a:lnTo>
                        <a:pt x="1770" y="780"/>
                      </a:lnTo>
                      <a:lnTo>
                        <a:pt x="1758" y="774"/>
                      </a:lnTo>
                      <a:lnTo>
                        <a:pt x="1752" y="762"/>
                      </a:lnTo>
                      <a:lnTo>
                        <a:pt x="1752" y="750"/>
                      </a:lnTo>
                      <a:lnTo>
                        <a:pt x="1746" y="732"/>
                      </a:lnTo>
                      <a:lnTo>
                        <a:pt x="1746" y="720"/>
                      </a:lnTo>
                      <a:lnTo>
                        <a:pt x="1764" y="702"/>
                      </a:lnTo>
                      <a:lnTo>
                        <a:pt x="1776" y="702"/>
                      </a:lnTo>
                      <a:lnTo>
                        <a:pt x="1782" y="696"/>
                      </a:lnTo>
                      <a:lnTo>
                        <a:pt x="1788" y="684"/>
                      </a:lnTo>
                      <a:lnTo>
                        <a:pt x="1788" y="678"/>
                      </a:lnTo>
                      <a:lnTo>
                        <a:pt x="1800" y="666"/>
                      </a:lnTo>
                      <a:lnTo>
                        <a:pt x="1818" y="666"/>
                      </a:lnTo>
                      <a:lnTo>
                        <a:pt x="1830" y="672"/>
                      </a:lnTo>
                      <a:lnTo>
                        <a:pt x="1848" y="672"/>
                      </a:lnTo>
                      <a:lnTo>
                        <a:pt x="1854" y="666"/>
                      </a:lnTo>
                      <a:lnTo>
                        <a:pt x="1896" y="666"/>
                      </a:lnTo>
                      <a:lnTo>
                        <a:pt x="1908" y="672"/>
                      </a:lnTo>
                      <a:lnTo>
                        <a:pt x="1914" y="678"/>
                      </a:lnTo>
                      <a:lnTo>
                        <a:pt x="1932" y="678"/>
                      </a:lnTo>
                      <a:lnTo>
                        <a:pt x="1944" y="684"/>
                      </a:lnTo>
                      <a:lnTo>
                        <a:pt x="1974" y="684"/>
                      </a:lnTo>
                      <a:lnTo>
                        <a:pt x="1986" y="672"/>
                      </a:lnTo>
                      <a:lnTo>
                        <a:pt x="2028" y="672"/>
                      </a:lnTo>
                      <a:lnTo>
                        <a:pt x="2034" y="678"/>
                      </a:lnTo>
                      <a:lnTo>
                        <a:pt x="2046" y="678"/>
                      </a:lnTo>
                      <a:lnTo>
                        <a:pt x="2052" y="672"/>
                      </a:lnTo>
                      <a:lnTo>
                        <a:pt x="2064" y="666"/>
                      </a:lnTo>
                      <a:lnTo>
                        <a:pt x="2088" y="666"/>
                      </a:lnTo>
                      <a:lnTo>
                        <a:pt x="2088" y="684"/>
                      </a:lnTo>
                      <a:lnTo>
                        <a:pt x="2082" y="690"/>
                      </a:lnTo>
                      <a:lnTo>
                        <a:pt x="2082" y="696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Jordan" descr="© INSCALE GmbH, 15.06.2010"/>
                <p:cNvSpPr>
                  <a:spLocks/>
                </p:cNvSpPr>
                <p:nvPr/>
              </p:nvSpPr>
              <p:spPr bwMode="auto">
                <a:xfrm>
                  <a:off x="3272" y="1624"/>
                  <a:ext cx="72" cy="86"/>
                </a:xfrm>
                <a:custGeom>
                  <a:avLst/>
                  <a:gdLst>
                    <a:gd name="T0" fmla="*/ 2147483647 w 282"/>
                    <a:gd name="T1" fmla="*/ 2147483647 h 336"/>
                    <a:gd name="T2" fmla="*/ 2147483647 w 282"/>
                    <a:gd name="T3" fmla="*/ 2147483647 h 336"/>
                    <a:gd name="T4" fmla="*/ 2147483647 w 282"/>
                    <a:gd name="T5" fmla="*/ 0 h 336"/>
                    <a:gd name="T6" fmla="*/ 2147483647 w 282"/>
                    <a:gd name="T7" fmla="*/ 2147483647 h 336"/>
                    <a:gd name="T8" fmla="*/ 2147483647 w 282"/>
                    <a:gd name="T9" fmla="*/ 2147483647 h 336"/>
                    <a:gd name="T10" fmla="*/ 2147483647 w 282"/>
                    <a:gd name="T11" fmla="*/ 2147483647 h 336"/>
                    <a:gd name="T12" fmla="*/ 2147483647 w 282"/>
                    <a:gd name="T13" fmla="*/ 2147483647 h 336"/>
                    <a:gd name="T14" fmla="*/ 2147483647 w 282"/>
                    <a:gd name="T15" fmla="*/ 2147483647 h 336"/>
                    <a:gd name="T16" fmla="*/ 2147483647 w 282"/>
                    <a:gd name="T17" fmla="*/ 2147483647 h 336"/>
                    <a:gd name="T18" fmla="*/ 2147483647 w 282"/>
                    <a:gd name="T19" fmla="*/ 2147483647 h 336"/>
                    <a:gd name="T20" fmla="*/ 2147483647 w 282"/>
                    <a:gd name="T21" fmla="*/ 2147483647 h 336"/>
                    <a:gd name="T22" fmla="*/ 2147483647 w 282"/>
                    <a:gd name="T23" fmla="*/ 2147483647 h 336"/>
                    <a:gd name="T24" fmla="*/ 2147483647 w 282"/>
                    <a:gd name="T25" fmla="*/ 2147483647 h 336"/>
                    <a:gd name="T26" fmla="*/ 2147483647 w 282"/>
                    <a:gd name="T27" fmla="*/ 2147483647 h 336"/>
                    <a:gd name="T28" fmla="*/ 2147483647 w 282"/>
                    <a:gd name="T29" fmla="*/ 2147483647 h 336"/>
                    <a:gd name="T30" fmla="*/ 2147483647 w 282"/>
                    <a:gd name="T31" fmla="*/ 2147483647 h 336"/>
                    <a:gd name="T32" fmla="*/ 2147483647 w 282"/>
                    <a:gd name="T33" fmla="*/ 2147483647 h 336"/>
                    <a:gd name="T34" fmla="*/ 2147483647 w 282"/>
                    <a:gd name="T35" fmla="*/ 2147483647 h 336"/>
                    <a:gd name="T36" fmla="*/ 2147483647 w 282"/>
                    <a:gd name="T37" fmla="*/ 2147483647 h 336"/>
                    <a:gd name="T38" fmla="*/ 2147483647 w 282"/>
                    <a:gd name="T39" fmla="*/ 2147483647 h 336"/>
                    <a:gd name="T40" fmla="*/ 2147483647 w 282"/>
                    <a:gd name="T41" fmla="*/ 2147483647 h 336"/>
                    <a:gd name="T42" fmla="*/ 2147483647 w 282"/>
                    <a:gd name="T43" fmla="*/ 2147483647 h 336"/>
                    <a:gd name="T44" fmla="*/ 2147483647 w 282"/>
                    <a:gd name="T45" fmla="*/ 2147483647 h 336"/>
                    <a:gd name="T46" fmla="*/ 0 w 282"/>
                    <a:gd name="T47" fmla="*/ 2147483647 h 336"/>
                    <a:gd name="T48" fmla="*/ 0 w 282"/>
                    <a:gd name="T49" fmla="*/ 2147483647 h 336"/>
                    <a:gd name="T50" fmla="*/ 2147483647 w 282"/>
                    <a:gd name="T51" fmla="*/ 2147483647 h 336"/>
                    <a:gd name="T52" fmla="*/ 2147483647 w 282"/>
                    <a:gd name="T53" fmla="*/ 2147483647 h 336"/>
                    <a:gd name="T54" fmla="*/ 2147483647 w 282"/>
                    <a:gd name="T55" fmla="*/ 2147483647 h 336"/>
                    <a:gd name="T56" fmla="*/ 2147483647 w 282"/>
                    <a:gd name="T57" fmla="*/ 2147483647 h 336"/>
                    <a:gd name="T58" fmla="*/ 2147483647 w 282"/>
                    <a:gd name="T59" fmla="*/ 2147483647 h 336"/>
                    <a:gd name="T60" fmla="*/ 2147483647 w 282"/>
                    <a:gd name="T61" fmla="*/ 2147483647 h 336"/>
                    <a:gd name="T62" fmla="*/ 2147483647 w 282"/>
                    <a:gd name="T63" fmla="*/ 2147483647 h 336"/>
                    <a:gd name="T64" fmla="*/ 2147483647 w 282"/>
                    <a:gd name="T65" fmla="*/ 2147483647 h 336"/>
                    <a:gd name="T66" fmla="*/ 2147483647 w 282"/>
                    <a:gd name="T67" fmla="*/ 2147483647 h 336"/>
                    <a:gd name="T68" fmla="*/ 2147483647 w 282"/>
                    <a:gd name="T69" fmla="*/ 2147483647 h 336"/>
                    <a:gd name="T70" fmla="*/ 2147483647 w 282"/>
                    <a:gd name="T71" fmla="*/ 2147483647 h 336"/>
                    <a:gd name="T72" fmla="*/ 2147483647 w 282"/>
                    <a:gd name="T73" fmla="*/ 2147483647 h 336"/>
                    <a:gd name="T74" fmla="*/ 2147483647 w 282"/>
                    <a:gd name="T75" fmla="*/ 2147483647 h 336"/>
                    <a:gd name="T76" fmla="*/ 2147483647 w 282"/>
                    <a:gd name="T77" fmla="*/ 2147483647 h 336"/>
                    <a:gd name="T78" fmla="*/ 2147483647 w 282"/>
                    <a:gd name="T79" fmla="*/ 2147483647 h 336"/>
                    <a:gd name="T80" fmla="*/ 2147483647 w 282"/>
                    <a:gd name="T81" fmla="*/ 2147483647 h 336"/>
                    <a:gd name="T82" fmla="*/ 2147483647 w 282"/>
                    <a:gd name="T83" fmla="*/ 2147483647 h 336"/>
                    <a:gd name="T84" fmla="*/ 2147483647 w 282"/>
                    <a:gd name="T85" fmla="*/ 2147483647 h 336"/>
                    <a:gd name="T86" fmla="*/ 2147483647 w 282"/>
                    <a:gd name="T87" fmla="*/ 2147483647 h 336"/>
                    <a:gd name="T88" fmla="*/ 2147483647 w 282"/>
                    <a:gd name="T89" fmla="*/ 2147483647 h 336"/>
                    <a:gd name="T90" fmla="*/ 2147483647 w 282"/>
                    <a:gd name="T91" fmla="*/ 2147483647 h 336"/>
                    <a:gd name="T92" fmla="*/ 2147483647 w 282"/>
                    <a:gd name="T93" fmla="*/ 2147483647 h 336"/>
                    <a:gd name="T94" fmla="*/ 2147483647 w 282"/>
                    <a:gd name="T95" fmla="*/ 2147483647 h 336"/>
                    <a:gd name="T96" fmla="*/ 2147483647 w 282"/>
                    <a:gd name="T97" fmla="*/ 2147483647 h 336"/>
                    <a:gd name="T98" fmla="*/ 2147483647 w 282"/>
                    <a:gd name="T99" fmla="*/ 2147483647 h 336"/>
                    <a:gd name="T100" fmla="*/ 2147483647 w 282"/>
                    <a:gd name="T101" fmla="*/ 2147483647 h 336"/>
                    <a:gd name="T102" fmla="*/ 2147483647 w 282"/>
                    <a:gd name="T103" fmla="*/ 2147483647 h 336"/>
                    <a:gd name="T104" fmla="*/ 2147483647 w 282"/>
                    <a:gd name="T105" fmla="*/ 2147483647 h 336"/>
                    <a:gd name="T106" fmla="*/ 2147483647 w 282"/>
                    <a:gd name="T107" fmla="*/ 2147483647 h 336"/>
                    <a:gd name="T108" fmla="*/ 2147483647 w 282"/>
                    <a:gd name="T109" fmla="*/ 2147483647 h 336"/>
                    <a:gd name="T110" fmla="*/ 2147483647 w 282"/>
                    <a:gd name="T111" fmla="*/ 2147483647 h 336"/>
                    <a:gd name="T112" fmla="*/ 2147483647 w 282"/>
                    <a:gd name="T113" fmla="*/ 2147483647 h 336"/>
                    <a:gd name="T114" fmla="*/ 2147483647 w 282"/>
                    <a:gd name="T115" fmla="*/ 2147483647 h 336"/>
                    <a:gd name="T116" fmla="*/ 2147483647 w 282"/>
                    <a:gd name="T117" fmla="*/ 2147483647 h 336"/>
                    <a:gd name="T118" fmla="*/ 2147483647 w 282"/>
                    <a:gd name="T119" fmla="*/ 2147483647 h 336"/>
                    <a:gd name="T120" fmla="*/ 2147483647 w 282"/>
                    <a:gd name="T121" fmla="*/ 2147483647 h 336"/>
                    <a:gd name="T122" fmla="*/ 2147483647 w 282"/>
                    <a:gd name="T123" fmla="*/ 2147483647 h 3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82"/>
                    <a:gd name="T187" fmla="*/ 0 h 336"/>
                    <a:gd name="T188" fmla="*/ 282 w 282"/>
                    <a:gd name="T189" fmla="*/ 336 h 3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82" h="336">
                      <a:moveTo>
                        <a:pt x="258" y="60"/>
                      </a:moveTo>
                      <a:lnTo>
                        <a:pt x="258" y="42"/>
                      </a:lnTo>
                      <a:lnTo>
                        <a:pt x="234" y="0"/>
                      </a:lnTo>
                      <a:lnTo>
                        <a:pt x="222" y="6"/>
                      </a:lnTo>
                      <a:lnTo>
                        <a:pt x="198" y="30"/>
                      </a:lnTo>
                      <a:lnTo>
                        <a:pt x="138" y="78"/>
                      </a:lnTo>
                      <a:lnTo>
                        <a:pt x="114" y="84"/>
                      </a:lnTo>
                      <a:lnTo>
                        <a:pt x="96" y="84"/>
                      </a:lnTo>
                      <a:lnTo>
                        <a:pt x="84" y="78"/>
                      </a:lnTo>
                      <a:lnTo>
                        <a:pt x="72" y="66"/>
                      </a:lnTo>
                      <a:lnTo>
                        <a:pt x="36" y="48"/>
                      </a:lnTo>
                      <a:lnTo>
                        <a:pt x="30" y="48"/>
                      </a:lnTo>
                      <a:lnTo>
                        <a:pt x="24" y="66"/>
                      </a:lnTo>
                      <a:lnTo>
                        <a:pt x="30" y="138"/>
                      </a:lnTo>
                      <a:lnTo>
                        <a:pt x="18" y="150"/>
                      </a:lnTo>
                      <a:lnTo>
                        <a:pt x="18" y="162"/>
                      </a:lnTo>
                      <a:lnTo>
                        <a:pt x="30" y="174"/>
                      </a:lnTo>
                      <a:lnTo>
                        <a:pt x="30" y="186"/>
                      </a:lnTo>
                      <a:lnTo>
                        <a:pt x="24" y="198"/>
                      </a:lnTo>
                      <a:lnTo>
                        <a:pt x="18" y="204"/>
                      </a:lnTo>
                      <a:lnTo>
                        <a:pt x="12" y="216"/>
                      </a:lnTo>
                      <a:lnTo>
                        <a:pt x="6" y="222"/>
                      </a:lnTo>
                      <a:lnTo>
                        <a:pt x="6" y="282"/>
                      </a:lnTo>
                      <a:lnTo>
                        <a:pt x="0" y="294"/>
                      </a:lnTo>
                      <a:lnTo>
                        <a:pt x="0" y="312"/>
                      </a:lnTo>
                      <a:lnTo>
                        <a:pt x="6" y="324"/>
                      </a:lnTo>
                      <a:lnTo>
                        <a:pt x="24" y="324"/>
                      </a:lnTo>
                      <a:lnTo>
                        <a:pt x="48" y="336"/>
                      </a:lnTo>
                      <a:lnTo>
                        <a:pt x="84" y="336"/>
                      </a:lnTo>
                      <a:lnTo>
                        <a:pt x="96" y="324"/>
                      </a:lnTo>
                      <a:lnTo>
                        <a:pt x="108" y="300"/>
                      </a:lnTo>
                      <a:lnTo>
                        <a:pt x="108" y="288"/>
                      </a:lnTo>
                      <a:lnTo>
                        <a:pt x="120" y="276"/>
                      </a:lnTo>
                      <a:lnTo>
                        <a:pt x="126" y="276"/>
                      </a:lnTo>
                      <a:lnTo>
                        <a:pt x="138" y="270"/>
                      </a:lnTo>
                      <a:lnTo>
                        <a:pt x="150" y="270"/>
                      </a:lnTo>
                      <a:lnTo>
                        <a:pt x="162" y="264"/>
                      </a:lnTo>
                      <a:lnTo>
                        <a:pt x="168" y="258"/>
                      </a:lnTo>
                      <a:lnTo>
                        <a:pt x="174" y="246"/>
                      </a:lnTo>
                      <a:lnTo>
                        <a:pt x="180" y="240"/>
                      </a:lnTo>
                      <a:lnTo>
                        <a:pt x="180" y="228"/>
                      </a:lnTo>
                      <a:lnTo>
                        <a:pt x="186" y="222"/>
                      </a:lnTo>
                      <a:lnTo>
                        <a:pt x="186" y="210"/>
                      </a:lnTo>
                      <a:lnTo>
                        <a:pt x="180" y="204"/>
                      </a:lnTo>
                      <a:lnTo>
                        <a:pt x="168" y="180"/>
                      </a:lnTo>
                      <a:lnTo>
                        <a:pt x="144" y="156"/>
                      </a:lnTo>
                      <a:lnTo>
                        <a:pt x="132" y="156"/>
                      </a:lnTo>
                      <a:lnTo>
                        <a:pt x="120" y="150"/>
                      </a:lnTo>
                      <a:lnTo>
                        <a:pt x="96" y="150"/>
                      </a:lnTo>
                      <a:lnTo>
                        <a:pt x="96" y="144"/>
                      </a:lnTo>
                      <a:lnTo>
                        <a:pt x="108" y="144"/>
                      </a:lnTo>
                      <a:lnTo>
                        <a:pt x="120" y="138"/>
                      </a:lnTo>
                      <a:lnTo>
                        <a:pt x="186" y="138"/>
                      </a:lnTo>
                      <a:lnTo>
                        <a:pt x="198" y="114"/>
                      </a:lnTo>
                      <a:lnTo>
                        <a:pt x="240" y="114"/>
                      </a:lnTo>
                      <a:lnTo>
                        <a:pt x="252" y="108"/>
                      </a:lnTo>
                      <a:lnTo>
                        <a:pt x="258" y="102"/>
                      </a:lnTo>
                      <a:lnTo>
                        <a:pt x="264" y="102"/>
                      </a:lnTo>
                      <a:lnTo>
                        <a:pt x="276" y="96"/>
                      </a:lnTo>
                      <a:lnTo>
                        <a:pt x="282" y="90"/>
                      </a:lnTo>
                      <a:lnTo>
                        <a:pt x="282" y="78"/>
                      </a:lnTo>
                      <a:lnTo>
                        <a:pt x="258" y="60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Japan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4851" y="1374"/>
                  <a:ext cx="224" cy="437"/>
                </a:xfrm>
                <a:custGeom>
                  <a:avLst/>
                  <a:gdLst>
                    <a:gd name="T0" fmla="*/ 2147483647 w 876"/>
                    <a:gd name="T1" fmla="*/ 2147483647 h 1710"/>
                    <a:gd name="T2" fmla="*/ 2147483647 w 876"/>
                    <a:gd name="T3" fmla="*/ 2147483647 h 1710"/>
                    <a:gd name="T4" fmla="*/ 2147483647 w 876"/>
                    <a:gd name="T5" fmla="*/ 2147483647 h 1710"/>
                    <a:gd name="T6" fmla="*/ 2147483647 w 876"/>
                    <a:gd name="T7" fmla="*/ 2147483647 h 1710"/>
                    <a:gd name="T8" fmla="*/ 2147483647 w 876"/>
                    <a:gd name="T9" fmla="*/ 2147483647 h 1710"/>
                    <a:gd name="T10" fmla="*/ 2147483647 w 876"/>
                    <a:gd name="T11" fmla="*/ 2147483647 h 1710"/>
                    <a:gd name="T12" fmla="*/ 2147483647 w 876"/>
                    <a:gd name="T13" fmla="*/ 2147483647 h 1710"/>
                    <a:gd name="T14" fmla="*/ 2147483647 w 876"/>
                    <a:gd name="T15" fmla="*/ 2147483647 h 1710"/>
                    <a:gd name="T16" fmla="*/ 2147483647 w 876"/>
                    <a:gd name="T17" fmla="*/ 2147483647 h 1710"/>
                    <a:gd name="T18" fmla="*/ 2147483647 w 876"/>
                    <a:gd name="T19" fmla="*/ 2147483647 h 1710"/>
                    <a:gd name="T20" fmla="*/ 2147483647 w 876"/>
                    <a:gd name="T21" fmla="*/ 2147483647 h 1710"/>
                    <a:gd name="T22" fmla="*/ 2147483647 w 876"/>
                    <a:gd name="T23" fmla="*/ 2147483647 h 1710"/>
                    <a:gd name="T24" fmla="*/ 2147483647 w 876"/>
                    <a:gd name="T25" fmla="*/ 2147483647 h 1710"/>
                    <a:gd name="T26" fmla="*/ 2147483647 w 876"/>
                    <a:gd name="T27" fmla="*/ 2147483647 h 1710"/>
                    <a:gd name="T28" fmla="*/ 2147483647 w 876"/>
                    <a:gd name="T29" fmla="*/ 2147483647 h 1710"/>
                    <a:gd name="T30" fmla="*/ 2147483647 w 876"/>
                    <a:gd name="T31" fmla="*/ 2147483647 h 1710"/>
                    <a:gd name="T32" fmla="*/ 2147483647 w 876"/>
                    <a:gd name="T33" fmla="*/ 2147483647 h 1710"/>
                    <a:gd name="T34" fmla="*/ 2147483647 w 876"/>
                    <a:gd name="T35" fmla="*/ 2147483647 h 1710"/>
                    <a:gd name="T36" fmla="*/ 2147483647 w 876"/>
                    <a:gd name="T37" fmla="*/ 2147483647 h 1710"/>
                    <a:gd name="T38" fmla="*/ 2147483647 w 876"/>
                    <a:gd name="T39" fmla="*/ 2147483647 h 1710"/>
                    <a:gd name="T40" fmla="*/ 2147483647 w 876"/>
                    <a:gd name="T41" fmla="*/ 2147483647 h 1710"/>
                    <a:gd name="T42" fmla="*/ 2147483647 w 876"/>
                    <a:gd name="T43" fmla="*/ 2147483647 h 1710"/>
                    <a:gd name="T44" fmla="*/ 2147483647 w 876"/>
                    <a:gd name="T45" fmla="*/ 2147483647 h 1710"/>
                    <a:gd name="T46" fmla="*/ 2147483647 w 876"/>
                    <a:gd name="T47" fmla="*/ 2147483647 h 1710"/>
                    <a:gd name="T48" fmla="*/ 2147483647 w 876"/>
                    <a:gd name="T49" fmla="*/ 2147483647 h 1710"/>
                    <a:gd name="T50" fmla="*/ 2147483647 w 876"/>
                    <a:gd name="T51" fmla="*/ 2147483647 h 1710"/>
                    <a:gd name="T52" fmla="*/ 2147483647 w 876"/>
                    <a:gd name="T53" fmla="*/ 2147483647 h 1710"/>
                    <a:gd name="T54" fmla="*/ 2147483647 w 876"/>
                    <a:gd name="T55" fmla="*/ 2147483647 h 1710"/>
                    <a:gd name="T56" fmla="*/ 2147483647 w 876"/>
                    <a:gd name="T57" fmla="*/ 2147483647 h 1710"/>
                    <a:gd name="T58" fmla="*/ 2147483647 w 876"/>
                    <a:gd name="T59" fmla="*/ 2147483647 h 1710"/>
                    <a:gd name="T60" fmla="*/ 2147483647 w 876"/>
                    <a:gd name="T61" fmla="*/ 2147483647 h 1710"/>
                    <a:gd name="T62" fmla="*/ 2147483647 w 876"/>
                    <a:gd name="T63" fmla="*/ 2147483647 h 1710"/>
                    <a:gd name="T64" fmla="*/ 2147483647 w 876"/>
                    <a:gd name="T65" fmla="*/ 2147483647 h 1710"/>
                    <a:gd name="T66" fmla="*/ 2147483647 w 876"/>
                    <a:gd name="T67" fmla="*/ 2147483647 h 1710"/>
                    <a:gd name="T68" fmla="*/ 2147483647 w 876"/>
                    <a:gd name="T69" fmla="*/ 2147483647 h 1710"/>
                    <a:gd name="T70" fmla="*/ 2147483647 w 876"/>
                    <a:gd name="T71" fmla="*/ 2147483647 h 1710"/>
                    <a:gd name="T72" fmla="*/ 2147483647 w 876"/>
                    <a:gd name="T73" fmla="*/ 2147483647 h 1710"/>
                    <a:gd name="T74" fmla="*/ 2147483647 w 876"/>
                    <a:gd name="T75" fmla="*/ 2147483647 h 1710"/>
                    <a:gd name="T76" fmla="*/ 2147483647 w 876"/>
                    <a:gd name="T77" fmla="*/ 2147483647 h 1710"/>
                    <a:gd name="T78" fmla="*/ 2147483647 w 876"/>
                    <a:gd name="T79" fmla="*/ 2147483647 h 1710"/>
                    <a:gd name="T80" fmla="*/ 2147483647 w 876"/>
                    <a:gd name="T81" fmla="*/ 2147483647 h 1710"/>
                    <a:gd name="T82" fmla="*/ 2147483647 w 876"/>
                    <a:gd name="T83" fmla="*/ 2147483647 h 1710"/>
                    <a:gd name="T84" fmla="*/ 2147483647 w 876"/>
                    <a:gd name="T85" fmla="*/ 2147483647 h 1710"/>
                    <a:gd name="T86" fmla="*/ 2147483647 w 876"/>
                    <a:gd name="T87" fmla="*/ 2147483647 h 1710"/>
                    <a:gd name="T88" fmla="*/ 2147483647 w 876"/>
                    <a:gd name="T89" fmla="*/ 2147483647 h 1710"/>
                    <a:gd name="T90" fmla="*/ 2147483647 w 876"/>
                    <a:gd name="T91" fmla="*/ 2147483647 h 1710"/>
                    <a:gd name="T92" fmla="*/ 2147483647 w 876"/>
                    <a:gd name="T93" fmla="*/ 2147483647 h 1710"/>
                    <a:gd name="T94" fmla="*/ 2147483647 w 876"/>
                    <a:gd name="T95" fmla="*/ 2147483647 h 1710"/>
                    <a:gd name="T96" fmla="*/ 2147483647 w 876"/>
                    <a:gd name="T97" fmla="*/ 2147483647 h 1710"/>
                    <a:gd name="T98" fmla="*/ 2147483647 w 876"/>
                    <a:gd name="T99" fmla="*/ 2147483647 h 1710"/>
                    <a:gd name="T100" fmla="*/ 2147483647 w 876"/>
                    <a:gd name="T101" fmla="*/ 2147483647 h 1710"/>
                    <a:gd name="T102" fmla="*/ 2147483647 w 876"/>
                    <a:gd name="T103" fmla="*/ 2147483647 h 1710"/>
                    <a:gd name="T104" fmla="*/ 2147483647 w 876"/>
                    <a:gd name="T105" fmla="*/ 2147483647 h 1710"/>
                    <a:gd name="T106" fmla="*/ 2147483647 w 876"/>
                    <a:gd name="T107" fmla="*/ 2147483647 h 1710"/>
                    <a:gd name="T108" fmla="*/ 2147483647 w 876"/>
                    <a:gd name="T109" fmla="*/ 2147483647 h 1710"/>
                    <a:gd name="T110" fmla="*/ 2147483647 w 876"/>
                    <a:gd name="T111" fmla="*/ 2147483647 h 1710"/>
                    <a:gd name="T112" fmla="*/ 2147483647 w 876"/>
                    <a:gd name="T113" fmla="*/ 2147483647 h 1710"/>
                    <a:gd name="T114" fmla="*/ 2147483647 w 876"/>
                    <a:gd name="T115" fmla="*/ 2147483647 h 1710"/>
                    <a:gd name="T116" fmla="*/ 2147483647 w 876"/>
                    <a:gd name="T117" fmla="*/ 2147483647 h 1710"/>
                    <a:gd name="T118" fmla="*/ 2147483647 w 876"/>
                    <a:gd name="T119" fmla="*/ 2147483647 h 171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76"/>
                    <a:gd name="T181" fmla="*/ 0 h 1710"/>
                    <a:gd name="T182" fmla="*/ 876 w 876"/>
                    <a:gd name="T183" fmla="*/ 1710 h 171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76" h="1710">
                      <a:moveTo>
                        <a:pt x="876" y="780"/>
                      </a:moveTo>
                      <a:lnTo>
                        <a:pt x="864" y="774"/>
                      </a:lnTo>
                      <a:lnTo>
                        <a:pt x="858" y="768"/>
                      </a:lnTo>
                      <a:lnTo>
                        <a:pt x="846" y="762"/>
                      </a:lnTo>
                      <a:lnTo>
                        <a:pt x="840" y="750"/>
                      </a:lnTo>
                      <a:lnTo>
                        <a:pt x="828" y="744"/>
                      </a:lnTo>
                      <a:lnTo>
                        <a:pt x="828" y="720"/>
                      </a:lnTo>
                      <a:lnTo>
                        <a:pt x="834" y="702"/>
                      </a:lnTo>
                      <a:lnTo>
                        <a:pt x="834" y="684"/>
                      </a:lnTo>
                      <a:lnTo>
                        <a:pt x="828" y="666"/>
                      </a:lnTo>
                      <a:lnTo>
                        <a:pt x="816" y="642"/>
                      </a:lnTo>
                      <a:lnTo>
                        <a:pt x="792" y="618"/>
                      </a:lnTo>
                      <a:lnTo>
                        <a:pt x="786" y="600"/>
                      </a:lnTo>
                      <a:lnTo>
                        <a:pt x="786" y="576"/>
                      </a:lnTo>
                      <a:lnTo>
                        <a:pt x="792" y="570"/>
                      </a:lnTo>
                      <a:lnTo>
                        <a:pt x="810" y="570"/>
                      </a:lnTo>
                      <a:lnTo>
                        <a:pt x="810" y="528"/>
                      </a:lnTo>
                      <a:lnTo>
                        <a:pt x="798" y="516"/>
                      </a:lnTo>
                      <a:lnTo>
                        <a:pt x="810" y="510"/>
                      </a:lnTo>
                      <a:lnTo>
                        <a:pt x="810" y="498"/>
                      </a:lnTo>
                      <a:lnTo>
                        <a:pt x="804" y="486"/>
                      </a:lnTo>
                      <a:lnTo>
                        <a:pt x="804" y="474"/>
                      </a:lnTo>
                      <a:lnTo>
                        <a:pt x="798" y="468"/>
                      </a:lnTo>
                      <a:lnTo>
                        <a:pt x="792" y="456"/>
                      </a:lnTo>
                      <a:lnTo>
                        <a:pt x="786" y="450"/>
                      </a:lnTo>
                      <a:lnTo>
                        <a:pt x="774" y="444"/>
                      </a:lnTo>
                      <a:lnTo>
                        <a:pt x="768" y="438"/>
                      </a:lnTo>
                      <a:lnTo>
                        <a:pt x="762" y="420"/>
                      </a:lnTo>
                      <a:lnTo>
                        <a:pt x="756" y="420"/>
                      </a:lnTo>
                      <a:lnTo>
                        <a:pt x="738" y="402"/>
                      </a:lnTo>
                      <a:lnTo>
                        <a:pt x="714" y="390"/>
                      </a:lnTo>
                      <a:lnTo>
                        <a:pt x="702" y="378"/>
                      </a:lnTo>
                      <a:lnTo>
                        <a:pt x="696" y="360"/>
                      </a:lnTo>
                      <a:lnTo>
                        <a:pt x="690" y="348"/>
                      </a:lnTo>
                      <a:lnTo>
                        <a:pt x="690" y="330"/>
                      </a:lnTo>
                      <a:lnTo>
                        <a:pt x="684" y="324"/>
                      </a:lnTo>
                      <a:lnTo>
                        <a:pt x="678" y="324"/>
                      </a:lnTo>
                      <a:lnTo>
                        <a:pt x="666" y="318"/>
                      </a:lnTo>
                      <a:lnTo>
                        <a:pt x="654" y="318"/>
                      </a:lnTo>
                      <a:lnTo>
                        <a:pt x="648" y="324"/>
                      </a:lnTo>
                      <a:lnTo>
                        <a:pt x="648" y="342"/>
                      </a:lnTo>
                      <a:lnTo>
                        <a:pt x="654" y="342"/>
                      </a:lnTo>
                      <a:lnTo>
                        <a:pt x="660" y="348"/>
                      </a:lnTo>
                      <a:lnTo>
                        <a:pt x="672" y="342"/>
                      </a:lnTo>
                      <a:lnTo>
                        <a:pt x="678" y="348"/>
                      </a:lnTo>
                      <a:lnTo>
                        <a:pt x="678" y="366"/>
                      </a:lnTo>
                      <a:lnTo>
                        <a:pt x="672" y="366"/>
                      </a:lnTo>
                      <a:lnTo>
                        <a:pt x="666" y="360"/>
                      </a:lnTo>
                      <a:lnTo>
                        <a:pt x="654" y="372"/>
                      </a:lnTo>
                      <a:lnTo>
                        <a:pt x="630" y="342"/>
                      </a:lnTo>
                      <a:lnTo>
                        <a:pt x="612" y="342"/>
                      </a:lnTo>
                      <a:lnTo>
                        <a:pt x="636" y="378"/>
                      </a:lnTo>
                      <a:lnTo>
                        <a:pt x="618" y="378"/>
                      </a:lnTo>
                      <a:lnTo>
                        <a:pt x="648" y="426"/>
                      </a:lnTo>
                      <a:lnTo>
                        <a:pt x="636" y="438"/>
                      </a:lnTo>
                      <a:lnTo>
                        <a:pt x="648" y="444"/>
                      </a:lnTo>
                      <a:lnTo>
                        <a:pt x="666" y="462"/>
                      </a:lnTo>
                      <a:lnTo>
                        <a:pt x="678" y="468"/>
                      </a:lnTo>
                      <a:lnTo>
                        <a:pt x="684" y="480"/>
                      </a:lnTo>
                      <a:lnTo>
                        <a:pt x="684" y="504"/>
                      </a:lnTo>
                      <a:lnTo>
                        <a:pt x="678" y="516"/>
                      </a:lnTo>
                      <a:lnTo>
                        <a:pt x="678" y="534"/>
                      </a:lnTo>
                      <a:lnTo>
                        <a:pt x="672" y="540"/>
                      </a:lnTo>
                      <a:lnTo>
                        <a:pt x="672" y="570"/>
                      </a:lnTo>
                      <a:lnTo>
                        <a:pt x="678" y="570"/>
                      </a:lnTo>
                      <a:lnTo>
                        <a:pt x="690" y="582"/>
                      </a:lnTo>
                      <a:lnTo>
                        <a:pt x="690" y="600"/>
                      </a:lnTo>
                      <a:lnTo>
                        <a:pt x="678" y="606"/>
                      </a:lnTo>
                      <a:lnTo>
                        <a:pt x="660" y="606"/>
                      </a:lnTo>
                      <a:lnTo>
                        <a:pt x="660" y="618"/>
                      </a:lnTo>
                      <a:lnTo>
                        <a:pt x="666" y="630"/>
                      </a:lnTo>
                      <a:lnTo>
                        <a:pt x="666" y="642"/>
                      </a:lnTo>
                      <a:lnTo>
                        <a:pt x="660" y="654"/>
                      </a:lnTo>
                      <a:lnTo>
                        <a:pt x="654" y="660"/>
                      </a:lnTo>
                      <a:lnTo>
                        <a:pt x="642" y="666"/>
                      </a:lnTo>
                      <a:lnTo>
                        <a:pt x="630" y="666"/>
                      </a:lnTo>
                      <a:lnTo>
                        <a:pt x="618" y="672"/>
                      </a:lnTo>
                      <a:lnTo>
                        <a:pt x="612" y="678"/>
                      </a:lnTo>
                      <a:lnTo>
                        <a:pt x="606" y="678"/>
                      </a:lnTo>
                      <a:lnTo>
                        <a:pt x="606" y="696"/>
                      </a:lnTo>
                      <a:lnTo>
                        <a:pt x="588" y="696"/>
                      </a:lnTo>
                      <a:lnTo>
                        <a:pt x="564" y="672"/>
                      </a:lnTo>
                      <a:lnTo>
                        <a:pt x="564" y="654"/>
                      </a:lnTo>
                      <a:lnTo>
                        <a:pt x="570" y="636"/>
                      </a:lnTo>
                      <a:lnTo>
                        <a:pt x="558" y="636"/>
                      </a:lnTo>
                      <a:lnTo>
                        <a:pt x="552" y="642"/>
                      </a:lnTo>
                      <a:lnTo>
                        <a:pt x="540" y="648"/>
                      </a:lnTo>
                      <a:lnTo>
                        <a:pt x="534" y="654"/>
                      </a:lnTo>
                      <a:lnTo>
                        <a:pt x="534" y="660"/>
                      </a:lnTo>
                      <a:lnTo>
                        <a:pt x="540" y="666"/>
                      </a:lnTo>
                      <a:lnTo>
                        <a:pt x="558" y="702"/>
                      </a:lnTo>
                      <a:lnTo>
                        <a:pt x="558" y="714"/>
                      </a:lnTo>
                      <a:lnTo>
                        <a:pt x="552" y="720"/>
                      </a:lnTo>
                      <a:lnTo>
                        <a:pt x="540" y="744"/>
                      </a:lnTo>
                      <a:lnTo>
                        <a:pt x="540" y="756"/>
                      </a:lnTo>
                      <a:lnTo>
                        <a:pt x="546" y="762"/>
                      </a:lnTo>
                      <a:lnTo>
                        <a:pt x="546" y="768"/>
                      </a:lnTo>
                      <a:lnTo>
                        <a:pt x="552" y="780"/>
                      </a:lnTo>
                      <a:lnTo>
                        <a:pt x="558" y="786"/>
                      </a:lnTo>
                      <a:lnTo>
                        <a:pt x="558" y="792"/>
                      </a:lnTo>
                      <a:lnTo>
                        <a:pt x="522" y="792"/>
                      </a:lnTo>
                      <a:lnTo>
                        <a:pt x="498" y="780"/>
                      </a:lnTo>
                      <a:lnTo>
                        <a:pt x="474" y="780"/>
                      </a:lnTo>
                      <a:lnTo>
                        <a:pt x="450" y="792"/>
                      </a:lnTo>
                      <a:lnTo>
                        <a:pt x="438" y="792"/>
                      </a:lnTo>
                      <a:lnTo>
                        <a:pt x="420" y="798"/>
                      </a:lnTo>
                      <a:lnTo>
                        <a:pt x="414" y="804"/>
                      </a:lnTo>
                      <a:lnTo>
                        <a:pt x="378" y="804"/>
                      </a:lnTo>
                      <a:lnTo>
                        <a:pt x="366" y="792"/>
                      </a:lnTo>
                      <a:lnTo>
                        <a:pt x="336" y="816"/>
                      </a:lnTo>
                      <a:lnTo>
                        <a:pt x="330" y="828"/>
                      </a:lnTo>
                      <a:lnTo>
                        <a:pt x="312" y="846"/>
                      </a:lnTo>
                      <a:lnTo>
                        <a:pt x="306" y="864"/>
                      </a:lnTo>
                      <a:lnTo>
                        <a:pt x="300" y="870"/>
                      </a:lnTo>
                      <a:lnTo>
                        <a:pt x="294" y="882"/>
                      </a:lnTo>
                      <a:lnTo>
                        <a:pt x="270" y="882"/>
                      </a:lnTo>
                      <a:lnTo>
                        <a:pt x="264" y="888"/>
                      </a:lnTo>
                      <a:lnTo>
                        <a:pt x="258" y="888"/>
                      </a:lnTo>
                      <a:lnTo>
                        <a:pt x="258" y="900"/>
                      </a:lnTo>
                      <a:lnTo>
                        <a:pt x="264" y="912"/>
                      </a:lnTo>
                      <a:lnTo>
                        <a:pt x="276" y="924"/>
                      </a:lnTo>
                      <a:lnTo>
                        <a:pt x="288" y="924"/>
                      </a:lnTo>
                      <a:lnTo>
                        <a:pt x="294" y="918"/>
                      </a:lnTo>
                      <a:lnTo>
                        <a:pt x="312" y="918"/>
                      </a:lnTo>
                      <a:lnTo>
                        <a:pt x="318" y="924"/>
                      </a:lnTo>
                      <a:lnTo>
                        <a:pt x="324" y="924"/>
                      </a:lnTo>
                      <a:lnTo>
                        <a:pt x="336" y="930"/>
                      </a:lnTo>
                      <a:lnTo>
                        <a:pt x="342" y="930"/>
                      </a:lnTo>
                      <a:lnTo>
                        <a:pt x="348" y="924"/>
                      </a:lnTo>
                      <a:lnTo>
                        <a:pt x="348" y="912"/>
                      </a:lnTo>
                      <a:lnTo>
                        <a:pt x="354" y="906"/>
                      </a:lnTo>
                      <a:lnTo>
                        <a:pt x="354" y="894"/>
                      </a:lnTo>
                      <a:lnTo>
                        <a:pt x="372" y="906"/>
                      </a:lnTo>
                      <a:lnTo>
                        <a:pt x="378" y="906"/>
                      </a:lnTo>
                      <a:lnTo>
                        <a:pt x="384" y="900"/>
                      </a:lnTo>
                      <a:lnTo>
                        <a:pt x="420" y="882"/>
                      </a:lnTo>
                      <a:lnTo>
                        <a:pt x="426" y="882"/>
                      </a:lnTo>
                      <a:lnTo>
                        <a:pt x="432" y="876"/>
                      </a:lnTo>
                      <a:lnTo>
                        <a:pt x="444" y="876"/>
                      </a:lnTo>
                      <a:lnTo>
                        <a:pt x="456" y="882"/>
                      </a:lnTo>
                      <a:lnTo>
                        <a:pt x="480" y="882"/>
                      </a:lnTo>
                      <a:lnTo>
                        <a:pt x="480" y="876"/>
                      </a:lnTo>
                      <a:lnTo>
                        <a:pt x="474" y="870"/>
                      </a:lnTo>
                      <a:lnTo>
                        <a:pt x="474" y="864"/>
                      </a:lnTo>
                      <a:lnTo>
                        <a:pt x="480" y="858"/>
                      </a:lnTo>
                      <a:lnTo>
                        <a:pt x="498" y="858"/>
                      </a:lnTo>
                      <a:lnTo>
                        <a:pt x="516" y="876"/>
                      </a:lnTo>
                      <a:lnTo>
                        <a:pt x="522" y="870"/>
                      </a:lnTo>
                      <a:lnTo>
                        <a:pt x="534" y="864"/>
                      </a:lnTo>
                      <a:lnTo>
                        <a:pt x="540" y="864"/>
                      </a:lnTo>
                      <a:lnTo>
                        <a:pt x="546" y="858"/>
                      </a:lnTo>
                      <a:lnTo>
                        <a:pt x="552" y="864"/>
                      </a:lnTo>
                      <a:lnTo>
                        <a:pt x="552" y="882"/>
                      </a:lnTo>
                      <a:lnTo>
                        <a:pt x="546" y="894"/>
                      </a:lnTo>
                      <a:lnTo>
                        <a:pt x="540" y="900"/>
                      </a:lnTo>
                      <a:lnTo>
                        <a:pt x="540" y="912"/>
                      </a:lnTo>
                      <a:lnTo>
                        <a:pt x="546" y="918"/>
                      </a:lnTo>
                      <a:lnTo>
                        <a:pt x="552" y="930"/>
                      </a:lnTo>
                      <a:lnTo>
                        <a:pt x="576" y="954"/>
                      </a:lnTo>
                      <a:lnTo>
                        <a:pt x="600" y="966"/>
                      </a:lnTo>
                      <a:lnTo>
                        <a:pt x="612" y="960"/>
                      </a:lnTo>
                      <a:lnTo>
                        <a:pt x="618" y="954"/>
                      </a:lnTo>
                      <a:lnTo>
                        <a:pt x="630" y="930"/>
                      </a:lnTo>
                      <a:lnTo>
                        <a:pt x="630" y="906"/>
                      </a:lnTo>
                      <a:lnTo>
                        <a:pt x="660" y="900"/>
                      </a:lnTo>
                      <a:lnTo>
                        <a:pt x="654" y="894"/>
                      </a:lnTo>
                      <a:lnTo>
                        <a:pt x="648" y="882"/>
                      </a:lnTo>
                      <a:lnTo>
                        <a:pt x="636" y="870"/>
                      </a:lnTo>
                      <a:lnTo>
                        <a:pt x="624" y="870"/>
                      </a:lnTo>
                      <a:lnTo>
                        <a:pt x="612" y="858"/>
                      </a:lnTo>
                      <a:lnTo>
                        <a:pt x="630" y="834"/>
                      </a:lnTo>
                      <a:lnTo>
                        <a:pt x="636" y="834"/>
                      </a:lnTo>
                      <a:lnTo>
                        <a:pt x="636" y="840"/>
                      </a:lnTo>
                      <a:lnTo>
                        <a:pt x="642" y="852"/>
                      </a:lnTo>
                      <a:lnTo>
                        <a:pt x="642" y="858"/>
                      </a:lnTo>
                      <a:lnTo>
                        <a:pt x="654" y="858"/>
                      </a:lnTo>
                      <a:lnTo>
                        <a:pt x="666" y="870"/>
                      </a:lnTo>
                      <a:lnTo>
                        <a:pt x="666" y="876"/>
                      </a:lnTo>
                      <a:lnTo>
                        <a:pt x="684" y="864"/>
                      </a:lnTo>
                      <a:lnTo>
                        <a:pt x="696" y="870"/>
                      </a:lnTo>
                      <a:lnTo>
                        <a:pt x="732" y="870"/>
                      </a:lnTo>
                      <a:lnTo>
                        <a:pt x="744" y="858"/>
                      </a:lnTo>
                      <a:lnTo>
                        <a:pt x="744" y="852"/>
                      </a:lnTo>
                      <a:lnTo>
                        <a:pt x="738" y="846"/>
                      </a:lnTo>
                      <a:lnTo>
                        <a:pt x="738" y="840"/>
                      </a:lnTo>
                      <a:lnTo>
                        <a:pt x="744" y="834"/>
                      </a:lnTo>
                      <a:lnTo>
                        <a:pt x="762" y="834"/>
                      </a:lnTo>
                      <a:lnTo>
                        <a:pt x="768" y="840"/>
                      </a:lnTo>
                      <a:lnTo>
                        <a:pt x="768" y="858"/>
                      </a:lnTo>
                      <a:lnTo>
                        <a:pt x="774" y="864"/>
                      </a:lnTo>
                      <a:lnTo>
                        <a:pt x="774" y="870"/>
                      </a:lnTo>
                      <a:lnTo>
                        <a:pt x="780" y="870"/>
                      </a:lnTo>
                      <a:lnTo>
                        <a:pt x="786" y="864"/>
                      </a:lnTo>
                      <a:lnTo>
                        <a:pt x="786" y="852"/>
                      </a:lnTo>
                      <a:lnTo>
                        <a:pt x="780" y="840"/>
                      </a:lnTo>
                      <a:lnTo>
                        <a:pt x="780" y="816"/>
                      </a:lnTo>
                      <a:lnTo>
                        <a:pt x="804" y="816"/>
                      </a:lnTo>
                      <a:lnTo>
                        <a:pt x="804" y="798"/>
                      </a:lnTo>
                      <a:lnTo>
                        <a:pt x="810" y="792"/>
                      </a:lnTo>
                      <a:lnTo>
                        <a:pt x="810" y="786"/>
                      </a:lnTo>
                      <a:lnTo>
                        <a:pt x="816" y="780"/>
                      </a:lnTo>
                      <a:lnTo>
                        <a:pt x="828" y="792"/>
                      </a:lnTo>
                      <a:lnTo>
                        <a:pt x="828" y="840"/>
                      </a:lnTo>
                      <a:lnTo>
                        <a:pt x="852" y="840"/>
                      </a:lnTo>
                      <a:lnTo>
                        <a:pt x="858" y="828"/>
                      </a:lnTo>
                      <a:lnTo>
                        <a:pt x="858" y="792"/>
                      </a:lnTo>
                      <a:lnTo>
                        <a:pt x="876" y="780"/>
                      </a:lnTo>
                      <a:close/>
                      <a:moveTo>
                        <a:pt x="498" y="912"/>
                      </a:moveTo>
                      <a:lnTo>
                        <a:pt x="486" y="906"/>
                      </a:lnTo>
                      <a:lnTo>
                        <a:pt x="480" y="900"/>
                      </a:lnTo>
                      <a:lnTo>
                        <a:pt x="468" y="894"/>
                      </a:lnTo>
                      <a:lnTo>
                        <a:pt x="444" y="894"/>
                      </a:lnTo>
                      <a:lnTo>
                        <a:pt x="438" y="900"/>
                      </a:lnTo>
                      <a:lnTo>
                        <a:pt x="438" y="924"/>
                      </a:lnTo>
                      <a:lnTo>
                        <a:pt x="432" y="924"/>
                      </a:lnTo>
                      <a:lnTo>
                        <a:pt x="426" y="918"/>
                      </a:lnTo>
                      <a:lnTo>
                        <a:pt x="396" y="918"/>
                      </a:lnTo>
                      <a:lnTo>
                        <a:pt x="390" y="924"/>
                      </a:lnTo>
                      <a:lnTo>
                        <a:pt x="390" y="942"/>
                      </a:lnTo>
                      <a:lnTo>
                        <a:pt x="396" y="948"/>
                      </a:lnTo>
                      <a:lnTo>
                        <a:pt x="396" y="954"/>
                      </a:lnTo>
                      <a:lnTo>
                        <a:pt x="378" y="972"/>
                      </a:lnTo>
                      <a:lnTo>
                        <a:pt x="390" y="978"/>
                      </a:lnTo>
                      <a:lnTo>
                        <a:pt x="396" y="990"/>
                      </a:lnTo>
                      <a:lnTo>
                        <a:pt x="408" y="1002"/>
                      </a:lnTo>
                      <a:lnTo>
                        <a:pt x="432" y="1014"/>
                      </a:lnTo>
                      <a:lnTo>
                        <a:pt x="438" y="1020"/>
                      </a:lnTo>
                      <a:lnTo>
                        <a:pt x="450" y="1026"/>
                      </a:lnTo>
                      <a:lnTo>
                        <a:pt x="450" y="984"/>
                      </a:lnTo>
                      <a:lnTo>
                        <a:pt x="456" y="972"/>
                      </a:lnTo>
                      <a:lnTo>
                        <a:pt x="462" y="966"/>
                      </a:lnTo>
                      <a:lnTo>
                        <a:pt x="474" y="960"/>
                      </a:lnTo>
                      <a:lnTo>
                        <a:pt x="486" y="960"/>
                      </a:lnTo>
                      <a:lnTo>
                        <a:pt x="492" y="966"/>
                      </a:lnTo>
                      <a:lnTo>
                        <a:pt x="504" y="972"/>
                      </a:lnTo>
                      <a:lnTo>
                        <a:pt x="510" y="984"/>
                      </a:lnTo>
                      <a:lnTo>
                        <a:pt x="516" y="990"/>
                      </a:lnTo>
                      <a:lnTo>
                        <a:pt x="516" y="978"/>
                      </a:lnTo>
                      <a:lnTo>
                        <a:pt x="522" y="966"/>
                      </a:lnTo>
                      <a:lnTo>
                        <a:pt x="522" y="954"/>
                      </a:lnTo>
                      <a:lnTo>
                        <a:pt x="528" y="942"/>
                      </a:lnTo>
                      <a:lnTo>
                        <a:pt x="528" y="930"/>
                      </a:lnTo>
                      <a:lnTo>
                        <a:pt x="522" y="918"/>
                      </a:lnTo>
                      <a:lnTo>
                        <a:pt x="516" y="912"/>
                      </a:lnTo>
                      <a:lnTo>
                        <a:pt x="516" y="906"/>
                      </a:lnTo>
                      <a:lnTo>
                        <a:pt x="498" y="912"/>
                      </a:lnTo>
                      <a:close/>
                      <a:moveTo>
                        <a:pt x="354" y="1050"/>
                      </a:moveTo>
                      <a:lnTo>
                        <a:pt x="354" y="1038"/>
                      </a:lnTo>
                      <a:lnTo>
                        <a:pt x="372" y="1020"/>
                      </a:lnTo>
                      <a:lnTo>
                        <a:pt x="372" y="1008"/>
                      </a:lnTo>
                      <a:lnTo>
                        <a:pt x="360" y="1002"/>
                      </a:lnTo>
                      <a:lnTo>
                        <a:pt x="354" y="990"/>
                      </a:lnTo>
                      <a:lnTo>
                        <a:pt x="348" y="984"/>
                      </a:lnTo>
                      <a:lnTo>
                        <a:pt x="336" y="978"/>
                      </a:lnTo>
                      <a:lnTo>
                        <a:pt x="336" y="966"/>
                      </a:lnTo>
                      <a:lnTo>
                        <a:pt x="330" y="960"/>
                      </a:lnTo>
                      <a:lnTo>
                        <a:pt x="324" y="960"/>
                      </a:lnTo>
                      <a:lnTo>
                        <a:pt x="318" y="954"/>
                      </a:lnTo>
                      <a:lnTo>
                        <a:pt x="300" y="954"/>
                      </a:lnTo>
                      <a:lnTo>
                        <a:pt x="294" y="948"/>
                      </a:lnTo>
                      <a:lnTo>
                        <a:pt x="270" y="936"/>
                      </a:lnTo>
                      <a:lnTo>
                        <a:pt x="258" y="936"/>
                      </a:lnTo>
                      <a:lnTo>
                        <a:pt x="240" y="954"/>
                      </a:lnTo>
                      <a:lnTo>
                        <a:pt x="204" y="972"/>
                      </a:lnTo>
                      <a:lnTo>
                        <a:pt x="234" y="1026"/>
                      </a:lnTo>
                      <a:lnTo>
                        <a:pt x="252" y="1014"/>
                      </a:lnTo>
                      <a:lnTo>
                        <a:pt x="252" y="1008"/>
                      </a:lnTo>
                      <a:lnTo>
                        <a:pt x="246" y="1002"/>
                      </a:lnTo>
                      <a:lnTo>
                        <a:pt x="246" y="990"/>
                      </a:lnTo>
                      <a:lnTo>
                        <a:pt x="252" y="990"/>
                      </a:lnTo>
                      <a:lnTo>
                        <a:pt x="264" y="1002"/>
                      </a:lnTo>
                      <a:lnTo>
                        <a:pt x="270" y="1014"/>
                      </a:lnTo>
                      <a:lnTo>
                        <a:pt x="276" y="1020"/>
                      </a:lnTo>
                      <a:lnTo>
                        <a:pt x="282" y="1032"/>
                      </a:lnTo>
                      <a:lnTo>
                        <a:pt x="282" y="1068"/>
                      </a:lnTo>
                      <a:lnTo>
                        <a:pt x="264" y="1074"/>
                      </a:lnTo>
                      <a:lnTo>
                        <a:pt x="264" y="1080"/>
                      </a:lnTo>
                      <a:lnTo>
                        <a:pt x="270" y="1086"/>
                      </a:lnTo>
                      <a:lnTo>
                        <a:pt x="270" y="1104"/>
                      </a:lnTo>
                      <a:lnTo>
                        <a:pt x="276" y="1116"/>
                      </a:lnTo>
                      <a:lnTo>
                        <a:pt x="282" y="1134"/>
                      </a:lnTo>
                      <a:lnTo>
                        <a:pt x="294" y="1146"/>
                      </a:lnTo>
                      <a:lnTo>
                        <a:pt x="300" y="1146"/>
                      </a:lnTo>
                      <a:lnTo>
                        <a:pt x="306" y="1140"/>
                      </a:lnTo>
                      <a:lnTo>
                        <a:pt x="306" y="1104"/>
                      </a:lnTo>
                      <a:lnTo>
                        <a:pt x="336" y="1116"/>
                      </a:lnTo>
                      <a:lnTo>
                        <a:pt x="336" y="1140"/>
                      </a:lnTo>
                      <a:lnTo>
                        <a:pt x="342" y="1146"/>
                      </a:lnTo>
                      <a:lnTo>
                        <a:pt x="342" y="1152"/>
                      </a:lnTo>
                      <a:lnTo>
                        <a:pt x="348" y="1152"/>
                      </a:lnTo>
                      <a:lnTo>
                        <a:pt x="348" y="1140"/>
                      </a:lnTo>
                      <a:lnTo>
                        <a:pt x="360" y="1128"/>
                      </a:lnTo>
                      <a:lnTo>
                        <a:pt x="366" y="1116"/>
                      </a:lnTo>
                      <a:lnTo>
                        <a:pt x="366" y="1110"/>
                      </a:lnTo>
                      <a:lnTo>
                        <a:pt x="360" y="1104"/>
                      </a:lnTo>
                      <a:lnTo>
                        <a:pt x="360" y="1074"/>
                      </a:lnTo>
                      <a:lnTo>
                        <a:pt x="354" y="1062"/>
                      </a:lnTo>
                      <a:lnTo>
                        <a:pt x="354" y="1050"/>
                      </a:lnTo>
                      <a:close/>
                      <a:moveTo>
                        <a:pt x="264" y="1026"/>
                      </a:moveTo>
                      <a:lnTo>
                        <a:pt x="246" y="1062"/>
                      </a:lnTo>
                      <a:lnTo>
                        <a:pt x="264" y="1056"/>
                      </a:lnTo>
                      <a:lnTo>
                        <a:pt x="264" y="1026"/>
                      </a:lnTo>
                      <a:close/>
                      <a:moveTo>
                        <a:pt x="624" y="618"/>
                      </a:moveTo>
                      <a:lnTo>
                        <a:pt x="636" y="618"/>
                      </a:lnTo>
                      <a:lnTo>
                        <a:pt x="636" y="594"/>
                      </a:lnTo>
                      <a:lnTo>
                        <a:pt x="630" y="594"/>
                      </a:lnTo>
                      <a:lnTo>
                        <a:pt x="612" y="570"/>
                      </a:lnTo>
                      <a:lnTo>
                        <a:pt x="606" y="582"/>
                      </a:lnTo>
                      <a:lnTo>
                        <a:pt x="618" y="600"/>
                      </a:lnTo>
                      <a:lnTo>
                        <a:pt x="624" y="618"/>
                      </a:lnTo>
                      <a:close/>
                      <a:moveTo>
                        <a:pt x="546" y="72"/>
                      </a:moveTo>
                      <a:lnTo>
                        <a:pt x="552" y="96"/>
                      </a:lnTo>
                      <a:lnTo>
                        <a:pt x="558" y="102"/>
                      </a:lnTo>
                      <a:lnTo>
                        <a:pt x="570" y="108"/>
                      </a:lnTo>
                      <a:lnTo>
                        <a:pt x="576" y="114"/>
                      </a:lnTo>
                      <a:lnTo>
                        <a:pt x="576" y="132"/>
                      </a:lnTo>
                      <a:lnTo>
                        <a:pt x="564" y="144"/>
                      </a:lnTo>
                      <a:lnTo>
                        <a:pt x="564" y="150"/>
                      </a:lnTo>
                      <a:lnTo>
                        <a:pt x="570" y="156"/>
                      </a:lnTo>
                      <a:lnTo>
                        <a:pt x="576" y="168"/>
                      </a:lnTo>
                      <a:lnTo>
                        <a:pt x="582" y="174"/>
                      </a:lnTo>
                      <a:lnTo>
                        <a:pt x="582" y="186"/>
                      </a:lnTo>
                      <a:lnTo>
                        <a:pt x="576" y="186"/>
                      </a:lnTo>
                      <a:lnTo>
                        <a:pt x="564" y="180"/>
                      </a:lnTo>
                      <a:lnTo>
                        <a:pt x="552" y="180"/>
                      </a:lnTo>
                      <a:lnTo>
                        <a:pt x="540" y="174"/>
                      </a:lnTo>
                      <a:lnTo>
                        <a:pt x="528" y="174"/>
                      </a:lnTo>
                      <a:lnTo>
                        <a:pt x="522" y="168"/>
                      </a:lnTo>
                      <a:lnTo>
                        <a:pt x="522" y="180"/>
                      </a:lnTo>
                      <a:lnTo>
                        <a:pt x="540" y="198"/>
                      </a:lnTo>
                      <a:lnTo>
                        <a:pt x="516" y="228"/>
                      </a:lnTo>
                      <a:lnTo>
                        <a:pt x="522" y="240"/>
                      </a:lnTo>
                      <a:lnTo>
                        <a:pt x="528" y="246"/>
                      </a:lnTo>
                      <a:lnTo>
                        <a:pt x="528" y="252"/>
                      </a:lnTo>
                      <a:lnTo>
                        <a:pt x="534" y="258"/>
                      </a:lnTo>
                      <a:lnTo>
                        <a:pt x="546" y="264"/>
                      </a:lnTo>
                      <a:lnTo>
                        <a:pt x="552" y="270"/>
                      </a:lnTo>
                      <a:lnTo>
                        <a:pt x="564" y="276"/>
                      </a:lnTo>
                      <a:lnTo>
                        <a:pt x="570" y="282"/>
                      </a:lnTo>
                      <a:lnTo>
                        <a:pt x="576" y="282"/>
                      </a:lnTo>
                      <a:lnTo>
                        <a:pt x="576" y="318"/>
                      </a:lnTo>
                      <a:lnTo>
                        <a:pt x="582" y="330"/>
                      </a:lnTo>
                      <a:lnTo>
                        <a:pt x="600" y="330"/>
                      </a:lnTo>
                      <a:lnTo>
                        <a:pt x="600" y="300"/>
                      </a:lnTo>
                      <a:lnTo>
                        <a:pt x="636" y="300"/>
                      </a:lnTo>
                      <a:lnTo>
                        <a:pt x="642" y="294"/>
                      </a:lnTo>
                      <a:lnTo>
                        <a:pt x="606" y="270"/>
                      </a:lnTo>
                      <a:lnTo>
                        <a:pt x="588" y="270"/>
                      </a:lnTo>
                      <a:lnTo>
                        <a:pt x="576" y="264"/>
                      </a:lnTo>
                      <a:lnTo>
                        <a:pt x="570" y="264"/>
                      </a:lnTo>
                      <a:lnTo>
                        <a:pt x="558" y="258"/>
                      </a:lnTo>
                      <a:lnTo>
                        <a:pt x="558" y="246"/>
                      </a:lnTo>
                      <a:lnTo>
                        <a:pt x="564" y="240"/>
                      </a:lnTo>
                      <a:lnTo>
                        <a:pt x="576" y="234"/>
                      </a:lnTo>
                      <a:lnTo>
                        <a:pt x="600" y="246"/>
                      </a:lnTo>
                      <a:lnTo>
                        <a:pt x="606" y="252"/>
                      </a:lnTo>
                      <a:lnTo>
                        <a:pt x="618" y="240"/>
                      </a:lnTo>
                      <a:lnTo>
                        <a:pt x="630" y="234"/>
                      </a:lnTo>
                      <a:lnTo>
                        <a:pt x="636" y="234"/>
                      </a:lnTo>
                      <a:lnTo>
                        <a:pt x="690" y="252"/>
                      </a:lnTo>
                      <a:lnTo>
                        <a:pt x="726" y="270"/>
                      </a:lnTo>
                      <a:lnTo>
                        <a:pt x="756" y="282"/>
                      </a:lnTo>
                      <a:lnTo>
                        <a:pt x="768" y="282"/>
                      </a:lnTo>
                      <a:lnTo>
                        <a:pt x="768" y="270"/>
                      </a:lnTo>
                      <a:lnTo>
                        <a:pt x="762" y="258"/>
                      </a:lnTo>
                      <a:lnTo>
                        <a:pt x="762" y="222"/>
                      </a:lnTo>
                      <a:lnTo>
                        <a:pt x="780" y="204"/>
                      </a:lnTo>
                      <a:lnTo>
                        <a:pt x="792" y="204"/>
                      </a:lnTo>
                      <a:lnTo>
                        <a:pt x="798" y="210"/>
                      </a:lnTo>
                      <a:lnTo>
                        <a:pt x="816" y="210"/>
                      </a:lnTo>
                      <a:lnTo>
                        <a:pt x="840" y="198"/>
                      </a:lnTo>
                      <a:lnTo>
                        <a:pt x="858" y="180"/>
                      </a:lnTo>
                      <a:lnTo>
                        <a:pt x="804" y="144"/>
                      </a:lnTo>
                      <a:lnTo>
                        <a:pt x="804" y="120"/>
                      </a:lnTo>
                      <a:lnTo>
                        <a:pt x="798" y="108"/>
                      </a:lnTo>
                      <a:lnTo>
                        <a:pt x="792" y="102"/>
                      </a:lnTo>
                      <a:lnTo>
                        <a:pt x="786" y="102"/>
                      </a:lnTo>
                      <a:lnTo>
                        <a:pt x="774" y="114"/>
                      </a:lnTo>
                      <a:lnTo>
                        <a:pt x="774" y="126"/>
                      </a:lnTo>
                      <a:lnTo>
                        <a:pt x="756" y="120"/>
                      </a:lnTo>
                      <a:lnTo>
                        <a:pt x="720" y="114"/>
                      </a:lnTo>
                      <a:lnTo>
                        <a:pt x="678" y="102"/>
                      </a:lnTo>
                      <a:lnTo>
                        <a:pt x="648" y="90"/>
                      </a:lnTo>
                      <a:lnTo>
                        <a:pt x="624" y="72"/>
                      </a:lnTo>
                      <a:lnTo>
                        <a:pt x="552" y="24"/>
                      </a:lnTo>
                      <a:lnTo>
                        <a:pt x="516" y="6"/>
                      </a:lnTo>
                      <a:lnTo>
                        <a:pt x="498" y="0"/>
                      </a:lnTo>
                      <a:lnTo>
                        <a:pt x="498" y="18"/>
                      </a:lnTo>
                      <a:lnTo>
                        <a:pt x="510" y="30"/>
                      </a:lnTo>
                      <a:lnTo>
                        <a:pt x="516" y="42"/>
                      </a:lnTo>
                      <a:lnTo>
                        <a:pt x="528" y="54"/>
                      </a:lnTo>
                      <a:lnTo>
                        <a:pt x="534" y="66"/>
                      </a:lnTo>
                      <a:lnTo>
                        <a:pt x="546" y="72"/>
                      </a:lnTo>
                      <a:close/>
                      <a:moveTo>
                        <a:pt x="282" y="1458"/>
                      </a:moveTo>
                      <a:lnTo>
                        <a:pt x="306" y="1458"/>
                      </a:lnTo>
                      <a:lnTo>
                        <a:pt x="276" y="1440"/>
                      </a:lnTo>
                      <a:lnTo>
                        <a:pt x="282" y="1458"/>
                      </a:lnTo>
                      <a:close/>
                      <a:moveTo>
                        <a:pt x="300" y="1386"/>
                      </a:moveTo>
                      <a:lnTo>
                        <a:pt x="312" y="1398"/>
                      </a:lnTo>
                      <a:lnTo>
                        <a:pt x="318" y="1398"/>
                      </a:lnTo>
                      <a:lnTo>
                        <a:pt x="330" y="1386"/>
                      </a:lnTo>
                      <a:lnTo>
                        <a:pt x="336" y="1386"/>
                      </a:lnTo>
                      <a:lnTo>
                        <a:pt x="342" y="1380"/>
                      </a:lnTo>
                      <a:lnTo>
                        <a:pt x="342" y="1368"/>
                      </a:lnTo>
                      <a:lnTo>
                        <a:pt x="336" y="1362"/>
                      </a:lnTo>
                      <a:lnTo>
                        <a:pt x="318" y="1362"/>
                      </a:lnTo>
                      <a:lnTo>
                        <a:pt x="306" y="1368"/>
                      </a:lnTo>
                      <a:lnTo>
                        <a:pt x="300" y="1380"/>
                      </a:lnTo>
                      <a:lnTo>
                        <a:pt x="300" y="1386"/>
                      </a:lnTo>
                      <a:close/>
                      <a:moveTo>
                        <a:pt x="312" y="1416"/>
                      </a:moveTo>
                      <a:lnTo>
                        <a:pt x="300" y="1416"/>
                      </a:lnTo>
                      <a:lnTo>
                        <a:pt x="300" y="1428"/>
                      </a:lnTo>
                      <a:lnTo>
                        <a:pt x="318" y="1428"/>
                      </a:lnTo>
                      <a:lnTo>
                        <a:pt x="318" y="1422"/>
                      </a:lnTo>
                      <a:lnTo>
                        <a:pt x="312" y="1416"/>
                      </a:lnTo>
                      <a:close/>
                      <a:moveTo>
                        <a:pt x="336" y="1200"/>
                      </a:moveTo>
                      <a:lnTo>
                        <a:pt x="336" y="1206"/>
                      </a:lnTo>
                      <a:lnTo>
                        <a:pt x="330" y="1206"/>
                      </a:lnTo>
                      <a:lnTo>
                        <a:pt x="318" y="1212"/>
                      </a:lnTo>
                      <a:lnTo>
                        <a:pt x="342" y="1230"/>
                      </a:lnTo>
                      <a:lnTo>
                        <a:pt x="342" y="1218"/>
                      </a:lnTo>
                      <a:lnTo>
                        <a:pt x="336" y="1206"/>
                      </a:lnTo>
                      <a:lnTo>
                        <a:pt x="336" y="1200"/>
                      </a:lnTo>
                      <a:close/>
                      <a:moveTo>
                        <a:pt x="366" y="1170"/>
                      </a:moveTo>
                      <a:lnTo>
                        <a:pt x="366" y="1182"/>
                      </a:lnTo>
                      <a:lnTo>
                        <a:pt x="360" y="1194"/>
                      </a:lnTo>
                      <a:lnTo>
                        <a:pt x="378" y="1224"/>
                      </a:lnTo>
                      <a:lnTo>
                        <a:pt x="378" y="1200"/>
                      </a:lnTo>
                      <a:lnTo>
                        <a:pt x="372" y="1194"/>
                      </a:lnTo>
                      <a:lnTo>
                        <a:pt x="372" y="1176"/>
                      </a:lnTo>
                      <a:lnTo>
                        <a:pt x="366" y="1170"/>
                      </a:lnTo>
                      <a:close/>
                      <a:moveTo>
                        <a:pt x="36" y="1698"/>
                      </a:moveTo>
                      <a:lnTo>
                        <a:pt x="54" y="1698"/>
                      </a:lnTo>
                      <a:lnTo>
                        <a:pt x="60" y="1692"/>
                      </a:lnTo>
                      <a:lnTo>
                        <a:pt x="72" y="1692"/>
                      </a:lnTo>
                      <a:lnTo>
                        <a:pt x="42" y="1680"/>
                      </a:lnTo>
                      <a:lnTo>
                        <a:pt x="36" y="1686"/>
                      </a:lnTo>
                      <a:lnTo>
                        <a:pt x="36" y="1698"/>
                      </a:lnTo>
                      <a:close/>
                      <a:moveTo>
                        <a:pt x="114" y="1662"/>
                      </a:moveTo>
                      <a:lnTo>
                        <a:pt x="96" y="1632"/>
                      </a:lnTo>
                      <a:lnTo>
                        <a:pt x="96" y="1662"/>
                      </a:lnTo>
                      <a:lnTo>
                        <a:pt x="102" y="1674"/>
                      </a:lnTo>
                      <a:lnTo>
                        <a:pt x="114" y="1680"/>
                      </a:lnTo>
                      <a:lnTo>
                        <a:pt x="120" y="1680"/>
                      </a:lnTo>
                      <a:lnTo>
                        <a:pt x="126" y="1674"/>
                      </a:lnTo>
                      <a:lnTo>
                        <a:pt x="126" y="1662"/>
                      </a:lnTo>
                      <a:lnTo>
                        <a:pt x="114" y="1662"/>
                      </a:lnTo>
                      <a:close/>
                      <a:moveTo>
                        <a:pt x="12" y="1686"/>
                      </a:moveTo>
                      <a:lnTo>
                        <a:pt x="6" y="1686"/>
                      </a:lnTo>
                      <a:lnTo>
                        <a:pt x="0" y="1692"/>
                      </a:lnTo>
                      <a:lnTo>
                        <a:pt x="0" y="1704"/>
                      </a:lnTo>
                      <a:lnTo>
                        <a:pt x="6" y="1710"/>
                      </a:lnTo>
                      <a:lnTo>
                        <a:pt x="12" y="1710"/>
                      </a:lnTo>
                      <a:lnTo>
                        <a:pt x="24" y="1698"/>
                      </a:lnTo>
                      <a:lnTo>
                        <a:pt x="24" y="1686"/>
                      </a:lnTo>
                      <a:lnTo>
                        <a:pt x="12" y="1686"/>
                      </a:lnTo>
                      <a:close/>
                      <a:moveTo>
                        <a:pt x="168" y="1536"/>
                      </a:moveTo>
                      <a:lnTo>
                        <a:pt x="168" y="1542"/>
                      </a:lnTo>
                      <a:lnTo>
                        <a:pt x="180" y="1548"/>
                      </a:lnTo>
                      <a:lnTo>
                        <a:pt x="186" y="1548"/>
                      </a:lnTo>
                      <a:lnTo>
                        <a:pt x="186" y="1536"/>
                      </a:lnTo>
                      <a:lnTo>
                        <a:pt x="180" y="1530"/>
                      </a:lnTo>
                      <a:lnTo>
                        <a:pt x="168" y="1530"/>
                      </a:lnTo>
                      <a:lnTo>
                        <a:pt x="168" y="1536"/>
                      </a:lnTo>
                      <a:close/>
                      <a:moveTo>
                        <a:pt x="264" y="1494"/>
                      </a:moveTo>
                      <a:lnTo>
                        <a:pt x="252" y="1518"/>
                      </a:lnTo>
                      <a:lnTo>
                        <a:pt x="246" y="1536"/>
                      </a:lnTo>
                      <a:lnTo>
                        <a:pt x="246" y="1548"/>
                      </a:lnTo>
                      <a:lnTo>
                        <a:pt x="240" y="1554"/>
                      </a:lnTo>
                      <a:lnTo>
                        <a:pt x="240" y="1560"/>
                      </a:lnTo>
                      <a:lnTo>
                        <a:pt x="258" y="1566"/>
                      </a:lnTo>
                      <a:lnTo>
                        <a:pt x="264" y="1554"/>
                      </a:lnTo>
                      <a:lnTo>
                        <a:pt x="264" y="1548"/>
                      </a:lnTo>
                      <a:lnTo>
                        <a:pt x="270" y="1542"/>
                      </a:lnTo>
                      <a:lnTo>
                        <a:pt x="270" y="1524"/>
                      </a:lnTo>
                      <a:lnTo>
                        <a:pt x="288" y="1506"/>
                      </a:lnTo>
                      <a:lnTo>
                        <a:pt x="282" y="1500"/>
                      </a:lnTo>
                      <a:lnTo>
                        <a:pt x="282" y="1494"/>
                      </a:lnTo>
                      <a:lnTo>
                        <a:pt x="276" y="1488"/>
                      </a:lnTo>
                      <a:lnTo>
                        <a:pt x="264" y="1494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Israel" descr="© INSCALE GmbH, 15.06.2010"/>
                <p:cNvSpPr>
                  <a:spLocks/>
                </p:cNvSpPr>
                <p:nvPr/>
              </p:nvSpPr>
              <p:spPr bwMode="auto">
                <a:xfrm>
                  <a:off x="3253" y="1610"/>
                  <a:ext cx="26" cy="82"/>
                </a:xfrm>
                <a:custGeom>
                  <a:avLst/>
                  <a:gdLst>
                    <a:gd name="T0" fmla="*/ 0 w 102"/>
                    <a:gd name="T1" fmla="*/ 2147483647 h 324"/>
                    <a:gd name="T2" fmla="*/ 2147483647 w 102"/>
                    <a:gd name="T3" fmla="*/ 2147483647 h 324"/>
                    <a:gd name="T4" fmla="*/ 2147483647 w 102"/>
                    <a:gd name="T5" fmla="*/ 2147483647 h 324"/>
                    <a:gd name="T6" fmla="*/ 2147483647 w 102"/>
                    <a:gd name="T7" fmla="*/ 2147483647 h 324"/>
                    <a:gd name="T8" fmla="*/ 2147483647 w 102"/>
                    <a:gd name="T9" fmla="*/ 2147483647 h 324"/>
                    <a:gd name="T10" fmla="*/ 2147483647 w 102"/>
                    <a:gd name="T11" fmla="*/ 2147483647 h 324"/>
                    <a:gd name="T12" fmla="*/ 2147483647 w 102"/>
                    <a:gd name="T13" fmla="*/ 2147483647 h 324"/>
                    <a:gd name="T14" fmla="*/ 2147483647 w 102"/>
                    <a:gd name="T15" fmla="*/ 2147483647 h 324"/>
                    <a:gd name="T16" fmla="*/ 2147483647 w 102"/>
                    <a:gd name="T17" fmla="*/ 2147483647 h 324"/>
                    <a:gd name="T18" fmla="*/ 2147483647 w 102"/>
                    <a:gd name="T19" fmla="*/ 2147483647 h 324"/>
                    <a:gd name="T20" fmla="*/ 2147483647 w 102"/>
                    <a:gd name="T21" fmla="*/ 2147483647 h 324"/>
                    <a:gd name="T22" fmla="*/ 2147483647 w 102"/>
                    <a:gd name="T23" fmla="*/ 2147483647 h 324"/>
                    <a:gd name="T24" fmla="*/ 2147483647 w 102"/>
                    <a:gd name="T25" fmla="*/ 2147483647 h 324"/>
                    <a:gd name="T26" fmla="*/ 2147483647 w 102"/>
                    <a:gd name="T27" fmla="*/ 2147483647 h 324"/>
                    <a:gd name="T28" fmla="*/ 2147483647 w 102"/>
                    <a:gd name="T29" fmla="*/ 2147483647 h 324"/>
                    <a:gd name="T30" fmla="*/ 2147483647 w 102"/>
                    <a:gd name="T31" fmla="*/ 2147483647 h 324"/>
                    <a:gd name="T32" fmla="*/ 2147483647 w 102"/>
                    <a:gd name="T33" fmla="*/ 2147483647 h 324"/>
                    <a:gd name="T34" fmla="*/ 2147483647 w 102"/>
                    <a:gd name="T35" fmla="*/ 2147483647 h 324"/>
                    <a:gd name="T36" fmla="*/ 2147483647 w 102"/>
                    <a:gd name="T37" fmla="*/ 2147483647 h 324"/>
                    <a:gd name="T38" fmla="*/ 2147483647 w 102"/>
                    <a:gd name="T39" fmla="*/ 2147483647 h 324"/>
                    <a:gd name="T40" fmla="*/ 2147483647 w 102"/>
                    <a:gd name="T41" fmla="*/ 2147483647 h 324"/>
                    <a:gd name="T42" fmla="*/ 2147483647 w 102"/>
                    <a:gd name="T43" fmla="*/ 2147483647 h 324"/>
                    <a:gd name="T44" fmla="*/ 2147483647 w 102"/>
                    <a:gd name="T45" fmla="*/ 2147483647 h 324"/>
                    <a:gd name="T46" fmla="*/ 2147483647 w 102"/>
                    <a:gd name="T47" fmla="*/ 2147483647 h 324"/>
                    <a:gd name="T48" fmla="*/ 2147483647 w 102"/>
                    <a:gd name="T49" fmla="*/ 0 h 324"/>
                    <a:gd name="T50" fmla="*/ 2147483647 w 102"/>
                    <a:gd name="T51" fmla="*/ 2147483647 h 324"/>
                    <a:gd name="T52" fmla="*/ 2147483647 w 102"/>
                    <a:gd name="T53" fmla="*/ 2147483647 h 324"/>
                    <a:gd name="T54" fmla="*/ 2147483647 w 102"/>
                    <a:gd name="T55" fmla="*/ 2147483647 h 324"/>
                    <a:gd name="T56" fmla="*/ 2147483647 w 102"/>
                    <a:gd name="T57" fmla="*/ 2147483647 h 324"/>
                    <a:gd name="T58" fmla="*/ 2147483647 w 102"/>
                    <a:gd name="T59" fmla="*/ 2147483647 h 324"/>
                    <a:gd name="T60" fmla="*/ 2147483647 w 102"/>
                    <a:gd name="T61" fmla="*/ 2147483647 h 324"/>
                    <a:gd name="T62" fmla="*/ 2147483647 w 102"/>
                    <a:gd name="T63" fmla="*/ 2147483647 h 324"/>
                    <a:gd name="T64" fmla="*/ 2147483647 w 102"/>
                    <a:gd name="T65" fmla="*/ 2147483647 h 324"/>
                    <a:gd name="T66" fmla="*/ 2147483647 w 102"/>
                    <a:gd name="T67" fmla="*/ 2147483647 h 324"/>
                    <a:gd name="T68" fmla="*/ 2147483647 w 102"/>
                    <a:gd name="T69" fmla="*/ 2147483647 h 324"/>
                    <a:gd name="T70" fmla="*/ 2147483647 w 102"/>
                    <a:gd name="T71" fmla="*/ 2147483647 h 324"/>
                    <a:gd name="T72" fmla="*/ 2147483647 w 102"/>
                    <a:gd name="T73" fmla="*/ 2147483647 h 324"/>
                    <a:gd name="T74" fmla="*/ 2147483647 w 102"/>
                    <a:gd name="T75" fmla="*/ 2147483647 h 324"/>
                    <a:gd name="T76" fmla="*/ 2147483647 w 102"/>
                    <a:gd name="T77" fmla="*/ 2147483647 h 324"/>
                    <a:gd name="T78" fmla="*/ 0 w 102"/>
                    <a:gd name="T79" fmla="*/ 2147483647 h 32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02"/>
                    <a:gd name="T121" fmla="*/ 0 h 324"/>
                    <a:gd name="T122" fmla="*/ 102 w 102"/>
                    <a:gd name="T123" fmla="*/ 324 h 32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02" h="324">
                      <a:moveTo>
                        <a:pt x="0" y="168"/>
                      </a:moveTo>
                      <a:lnTo>
                        <a:pt x="54" y="312"/>
                      </a:lnTo>
                      <a:lnTo>
                        <a:pt x="60" y="324"/>
                      </a:lnTo>
                      <a:lnTo>
                        <a:pt x="60" y="306"/>
                      </a:lnTo>
                      <a:lnTo>
                        <a:pt x="66" y="294"/>
                      </a:lnTo>
                      <a:lnTo>
                        <a:pt x="66" y="234"/>
                      </a:lnTo>
                      <a:lnTo>
                        <a:pt x="72" y="228"/>
                      </a:lnTo>
                      <a:lnTo>
                        <a:pt x="78" y="216"/>
                      </a:lnTo>
                      <a:lnTo>
                        <a:pt x="84" y="210"/>
                      </a:lnTo>
                      <a:lnTo>
                        <a:pt x="90" y="198"/>
                      </a:lnTo>
                      <a:lnTo>
                        <a:pt x="90" y="186"/>
                      </a:lnTo>
                      <a:lnTo>
                        <a:pt x="78" y="174"/>
                      </a:lnTo>
                      <a:lnTo>
                        <a:pt x="78" y="162"/>
                      </a:lnTo>
                      <a:lnTo>
                        <a:pt x="72" y="156"/>
                      </a:lnTo>
                      <a:lnTo>
                        <a:pt x="66" y="162"/>
                      </a:lnTo>
                      <a:lnTo>
                        <a:pt x="66" y="168"/>
                      </a:lnTo>
                      <a:lnTo>
                        <a:pt x="60" y="168"/>
                      </a:lnTo>
                      <a:lnTo>
                        <a:pt x="54" y="174"/>
                      </a:lnTo>
                      <a:lnTo>
                        <a:pt x="48" y="168"/>
                      </a:lnTo>
                      <a:lnTo>
                        <a:pt x="48" y="96"/>
                      </a:lnTo>
                      <a:lnTo>
                        <a:pt x="66" y="78"/>
                      </a:lnTo>
                      <a:lnTo>
                        <a:pt x="84" y="78"/>
                      </a:lnTo>
                      <a:lnTo>
                        <a:pt x="90" y="60"/>
                      </a:lnTo>
                      <a:lnTo>
                        <a:pt x="84" y="18"/>
                      </a:lnTo>
                      <a:lnTo>
                        <a:pt x="102" y="0"/>
                      </a:lnTo>
                      <a:lnTo>
                        <a:pt x="78" y="6"/>
                      </a:lnTo>
                      <a:lnTo>
                        <a:pt x="78" y="18"/>
                      </a:lnTo>
                      <a:lnTo>
                        <a:pt x="72" y="30"/>
                      </a:lnTo>
                      <a:lnTo>
                        <a:pt x="66" y="36"/>
                      </a:lnTo>
                      <a:lnTo>
                        <a:pt x="60" y="36"/>
                      </a:lnTo>
                      <a:lnTo>
                        <a:pt x="54" y="30"/>
                      </a:lnTo>
                      <a:lnTo>
                        <a:pt x="42" y="54"/>
                      </a:lnTo>
                      <a:lnTo>
                        <a:pt x="30" y="60"/>
                      </a:lnTo>
                      <a:lnTo>
                        <a:pt x="36" y="72"/>
                      </a:lnTo>
                      <a:lnTo>
                        <a:pt x="36" y="84"/>
                      </a:lnTo>
                      <a:lnTo>
                        <a:pt x="42" y="90"/>
                      </a:lnTo>
                      <a:lnTo>
                        <a:pt x="42" y="96"/>
                      </a:lnTo>
                      <a:lnTo>
                        <a:pt x="18" y="138"/>
                      </a:lnTo>
                      <a:lnTo>
                        <a:pt x="18" y="15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2000" kern="0" noProof="1">
                    <a:solidFill>
                      <a:srgbClr val="645746"/>
                    </a:solidFill>
                  </a:endParaRPr>
                </a:p>
              </p:txBody>
            </p:sp>
            <p:sp>
              <p:nvSpPr>
                <p:cNvPr id="244" name="Iraq" descr="© INSCALE GmbH, 15.06.2010"/>
                <p:cNvSpPr>
                  <a:spLocks/>
                </p:cNvSpPr>
                <p:nvPr/>
              </p:nvSpPr>
              <p:spPr bwMode="auto">
                <a:xfrm>
                  <a:off x="3332" y="1541"/>
                  <a:ext cx="175" cy="169"/>
                </a:xfrm>
                <a:custGeom>
                  <a:avLst/>
                  <a:gdLst>
                    <a:gd name="T0" fmla="*/ 2147483647 w 684"/>
                    <a:gd name="T1" fmla="*/ 2147483647 h 660"/>
                    <a:gd name="T2" fmla="*/ 2147483647 w 684"/>
                    <a:gd name="T3" fmla="*/ 2147483647 h 660"/>
                    <a:gd name="T4" fmla="*/ 2147483647 w 684"/>
                    <a:gd name="T5" fmla="*/ 2147483647 h 660"/>
                    <a:gd name="T6" fmla="*/ 2147483647 w 684"/>
                    <a:gd name="T7" fmla="*/ 2147483647 h 660"/>
                    <a:gd name="T8" fmla="*/ 2147483647 w 684"/>
                    <a:gd name="T9" fmla="*/ 2147483647 h 660"/>
                    <a:gd name="T10" fmla="*/ 2147483647 w 684"/>
                    <a:gd name="T11" fmla="*/ 2147483647 h 660"/>
                    <a:gd name="T12" fmla="*/ 2147483647 w 684"/>
                    <a:gd name="T13" fmla="*/ 2147483647 h 660"/>
                    <a:gd name="T14" fmla="*/ 2147483647 w 684"/>
                    <a:gd name="T15" fmla="*/ 2147483647 h 660"/>
                    <a:gd name="T16" fmla="*/ 2147483647 w 684"/>
                    <a:gd name="T17" fmla="*/ 2147483647 h 660"/>
                    <a:gd name="T18" fmla="*/ 2147483647 w 684"/>
                    <a:gd name="T19" fmla="*/ 2147483647 h 660"/>
                    <a:gd name="T20" fmla="*/ 2147483647 w 684"/>
                    <a:gd name="T21" fmla="*/ 2147483647 h 660"/>
                    <a:gd name="T22" fmla="*/ 2147483647 w 684"/>
                    <a:gd name="T23" fmla="*/ 2147483647 h 660"/>
                    <a:gd name="T24" fmla="*/ 2147483647 w 684"/>
                    <a:gd name="T25" fmla="*/ 2147483647 h 660"/>
                    <a:gd name="T26" fmla="*/ 2147483647 w 684"/>
                    <a:gd name="T27" fmla="*/ 2147483647 h 660"/>
                    <a:gd name="T28" fmla="*/ 2147483647 w 684"/>
                    <a:gd name="T29" fmla="*/ 2147483647 h 660"/>
                    <a:gd name="T30" fmla="*/ 2147483647 w 684"/>
                    <a:gd name="T31" fmla="*/ 2147483647 h 660"/>
                    <a:gd name="T32" fmla="*/ 2147483647 w 684"/>
                    <a:gd name="T33" fmla="*/ 2147483647 h 660"/>
                    <a:gd name="T34" fmla="*/ 2147483647 w 684"/>
                    <a:gd name="T35" fmla="*/ 2147483647 h 660"/>
                    <a:gd name="T36" fmla="*/ 2147483647 w 684"/>
                    <a:gd name="T37" fmla="*/ 2147483647 h 660"/>
                    <a:gd name="T38" fmla="*/ 2147483647 w 684"/>
                    <a:gd name="T39" fmla="*/ 2147483647 h 660"/>
                    <a:gd name="T40" fmla="*/ 2147483647 w 684"/>
                    <a:gd name="T41" fmla="*/ 2147483647 h 660"/>
                    <a:gd name="T42" fmla="*/ 2147483647 w 684"/>
                    <a:gd name="T43" fmla="*/ 2147483647 h 660"/>
                    <a:gd name="T44" fmla="*/ 2147483647 w 684"/>
                    <a:gd name="T45" fmla="*/ 2147483647 h 660"/>
                    <a:gd name="T46" fmla="*/ 2147483647 w 684"/>
                    <a:gd name="T47" fmla="*/ 2147483647 h 660"/>
                    <a:gd name="T48" fmla="*/ 2147483647 w 684"/>
                    <a:gd name="T49" fmla="*/ 2147483647 h 660"/>
                    <a:gd name="T50" fmla="*/ 2147483647 w 684"/>
                    <a:gd name="T51" fmla="*/ 2147483647 h 660"/>
                    <a:gd name="T52" fmla="*/ 2147483647 w 684"/>
                    <a:gd name="T53" fmla="*/ 0 h 660"/>
                    <a:gd name="T54" fmla="*/ 2147483647 w 684"/>
                    <a:gd name="T55" fmla="*/ 2147483647 h 660"/>
                    <a:gd name="T56" fmla="*/ 2147483647 w 684"/>
                    <a:gd name="T57" fmla="*/ 2147483647 h 660"/>
                    <a:gd name="T58" fmla="*/ 2147483647 w 684"/>
                    <a:gd name="T59" fmla="*/ 0 h 660"/>
                    <a:gd name="T60" fmla="*/ 2147483647 w 684"/>
                    <a:gd name="T61" fmla="*/ 2147483647 h 660"/>
                    <a:gd name="T62" fmla="*/ 2147483647 w 684"/>
                    <a:gd name="T63" fmla="*/ 2147483647 h 660"/>
                    <a:gd name="T64" fmla="*/ 2147483647 w 684"/>
                    <a:gd name="T65" fmla="*/ 2147483647 h 660"/>
                    <a:gd name="T66" fmla="*/ 2147483647 w 684"/>
                    <a:gd name="T67" fmla="*/ 2147483647 h 660"/>
                    <a:gd name="T68" fmla="*/ 2147483647 w 684"/>
                    <a:gd name="T69" fmla="*/ 2147483647 h 660"/>
                    <a:gd name="T70" fmla="*/ 2147483647 w 684"/>
                    <a:gd name="T71" fmla="*/ 2147483647 h 660"/>
                    <a:gd name="T72" fmla="*/ 2147483647 w 684"/>
                    <a:gd name="T73" fmla="*/ 2147483647 h 660"/>
                    <a:gd name="T74" fmla="*/ 2147483647 w 684"/>
                    <a:gd name="T75" fmla="*/ 2147483647 h 660"/>
                    <a:gd name="T76" fmla="*/ 2147483647 w 684"/>
                    <a:gd name="T77" fmla="*/ 2147483647 h 660"/>
                    <a:gd name="T78" fmla="*/ 2147483647 w 684"/>
                    <a:gd name="T79" fmla="*/ 2147483647 h 660"/>
                    <a:gd name="T80" fmla="*/ 2147483647 w 684"/>
                    <a:gd name="T81" fmla="*/ 2147483647 h 660"/>
                    <a:gd name="T82" fmla="*/ 2147483647 w 684"/>
                    <a:gd name="T83" fmla="*/ 2147483647 h 660"/>
                    <a:gd name="T84" fmla="*/ 2147483647 w 684"/>
                    <a:gd name="T85" fmla="*/ 2147483647 h 660"/>
                    <a:gd name="T86" fmla="*/ 0 w 684"/>
                    <a:gd name="T87" fmla="*/ 2147483647 h 660"/>
                    <a:gd name="T88" fmla="*/ 2147483647 w 684"/>
                    <a:gd name="T89" fmla="*/ 2147483647 h 660"/>
                    <a:gd name="T90" fmla="*/ 2147483647 w 684"/>
                    <a:gd name="T91" fmla="*/ 2147483647 h 660"/>
                    <a:gd name="T92" fmla="*/ 2147483647 w 684"/>
                    <a:gd name="T93" fmla="*/ 2147483647 h 660"/>
                    <a:gd name="T94" fmla="*/ 2147483647 w 684"/>
                    <a:gd name="T95" fmla="*/ 2147483647 h 660"/>
                    <a:gd name="T96" fmla="*/ 2147483647 w 684"/>
                    <a:gd name="T97" fmla="*/ 2147483647 h 660"/>
                    <a:gd name="T98" fmla="*/ 2147483647 w 684"/>
                    <a:gd name="T99" fmla="*/ 2147483647 h 660"/>
                    <a:gd name="T100" fmla="*/ 2147483647 w 684"/>
                    <a:gd name="T101" fmla="*/ 2147483647 h 660"/>
                    <a:gd name="T102" fmla="*/ 2147483647 w 684"/>
                    <a:gd name="T103" fmla="*/ 2147483647 h 660"/>
                    <a:gd name="T104" fmla="*/ 2147483647 w 684"/>
                    <a:gd name="T105" fmla="*/ 2147483647 h 660"/>
                    <a:gd name="T106" fmla="*/ 2147483647 w 684"/>
                    <a:gd name="T107" fmla="*/ 2147483647 h 660"/>
                    <a:gd name="T108" fmla="*/ 2147483647 w 684"/>
                    <a:gd name="T109" fmla="*/ 2147483647 h 660"/>
                    <a:gd name="T110" fmla="*/ 2147483647 w 684"/>
                    <a:gd name="T111" fmla="*/ 2147483647 h 660"/>
                    <a:gd name="T112" fmla="*/ 2147483647 w 684"/>
                    <a:gd name="T113" fmla="*/ 2147483647 h 660"/>
                    <a:gd name="T114" fmla="*/ 2147483647 w 684"/>
                    <a:gd name="T115" fmla="*/ 2147483647 h 66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84"/>
                    <a:gd name="T175" fmla="*/ 0 h 660"/>
                    <a:gd name="T176" fmla="*/ 684 w 684"/>
                    <a:gd name="T177" fmla="*/ 660 h 66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84" h="660">
                      <a:moveTo>
                        <a:pt x="678" y="564"/>
                      </a:moveTo>
                      <a:lnTo>
                        <a:pt x="666" y="552"/>
                      </a:lnTo>
                      <a:lnTo>
                        <a:pt x="654" y="546"/>
                      </a:lnTo>
                      <a:lnTo>
                        <a:pt x="648" y="516"/>
                      </a:lnTo>
                      <a:lnTo>
                        <a:pt x="642" y="516"/>
                      </a:lnTo>
                      <a:lnTo>
                        <a:pt x="636" y="510"/>
                      </a:lnTo>
                      <a:lnTo>
                        <a:pt x="624" y="504"/>
                      </a:lnTo>
                      <a:lnTo>
                        <a:pt x="618" y="498"/>
                      </a:lnTo>
                      <a:lnTo>
                        <a:pt x="618" y="462"/>
                      </a:lnTo>
                      <a:lnTo>
                        <a:pt x="624" y="450"/>
                      </a:lnTo>
                      <a:lnTo>
                        <a:pt x="624" y="438"/>
                      </a:lnTo>
                      <a:lnTo>
                        <a:pt x="594" y="402"/>
                      </a:lnTo>
                      <a:lnTo>
                        <a:pt x="588" y="390"/>
                      </a:lnTo>
                      <a:lnTo>
                        <a:pt x="582" y="384"/>
                      </a:lnTo>
                      <a:lnTo>
                        <a:pt x="564" y="384"/>
                      </a:lnTo>
                      <a:lnTo>
                        <a:pt x="546" y="366"/>
                      </a:lnTo>
                      <a:lnTo>
                        <a:pt x="534" y="360"/>
                      </a:lnTo>
                      <a:lnTo>
                        <a:pt x="528" y="354"/>
                      </a:lnTo>
                      <a:lnTo>
                        <a:pt x="504" y="354"/>
                      </a:lnTo>
                      <a:lnTo>
                        <a:pt x="504" y="312"/>
                      </a:lnTo>
                      <a:lnTo>
                        <a:pt x="498" y="312"/>
                      </a:lnTo>
                      <a:lnTo>
                        <a:pt x="492" y="306"/>
                      </a:lnTo>
                      <a:lnTo>
                        <a:pt x="468" y="294"/>
                      </a:lnTo>
                      <a:lnTo>
                        <a:pt x="456" y="282"/>
                      </a:lnTo>
                      <a:lnTo>
                        <a:pt x="444" y="276"/>
                      </a:lnTo>
                      <a:lnTo>
                        <a:pt x="438" y="270"/>
                      </a:lnTo>
                      <a:lnTo>
                        <a:pt x="438" y="264"/>
                      </a:lnTo>
                      <a:lnTo>
                        <a:pt x="444" y="252"/>
                      </a:lnTo>
                      <a:lnTo>
                        <a:pt x="450" y="246"/>
                      </a:lnTo>
                      <a:lnTo>
                        <a:pt x="438" y="234"/>
                      </a:lnTo>
                      <a:lnTo>
                        <a:pt x="438" y="228"/>
                      </a:lnTo>
                      <a:lnTo>
                        <a:pt x="450" y="216"/>
                      </a:lnTo>
                      <a:lnTo>
                        <a:pt x="462" y="216"/>
                      </a:lnTo>
                      <a:lnTo>
                        <a:pt x="462" y="186"/>
                      </a:lnTo>
                      <a:lnTo>
                        <a:pt x="468" y="186"/>
                      </a:lnTo>
                      <a:lnTo>
                        <a:pt x="480" y="174"/>
                      </a:lnTo>
                      <a:lnTo>
                        <a:pt x="480" y="168"/>
                      </a:lnTo>
                      <a:lnTo>
                        <a:pt x="474" y="156"/>
                      </a:lnTo>
                      <a:lnTo>
                        <a:pt x="462" y="144"/>
                      </a:lnTo>
                      <a:lnTo>
                        <a:pt x="462" y="138"/>
                      </a:lnTo>
                      <a:lnTo>
                        <a:pt x="480" y="120"/>
                      </a:lnTo>
                      <a:lnTo>
                        <a:pt x="480" y="114"/>
                      </a:lnTo>
                      <a:lnTo>
                        <a:pt x="468" y="114"/>
                      </a:lnTo>
                      <a:lnTo>
                        <a:pt x="456" y="120"/>
                      </a:lnTo>
                      <a:lnTo>
                        <a:pt x="450" y="126"/>
                      </a:lnTo>
                      <a:lnTo>
                        <a:pt x="438" y="108"/>
                      </a:lnTo>
                      <a:lnTo>
                        <a:pt x="414" y="102"/>
                      </a:lnTo>
                      <a:lnTo>
                        <a:pt x="414" y="84"/>
                      </a:lnTo>
                      <a:lnTo>
                        <a:pt x="402" y="72"/>
                      </a:lnTo>
                      <a:lnTo>
                        <a:pt x="378" y="24"/>
                      </a:lnTo>
                      <a:lnTo>
                        <a:pt x="378" y="12"/>
                      </a:lnTo>
                      <a:lnTo>
                        <a:pt x="336" y="24"/>
                      </a:lnTo>
                      <a:lnTo>
                        <a:pt x="336" y="6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6" y="6"/>
                      </a:lnTo>
                      <a:lnTo>
                        <a:pt x="300" y="12"/>
                      </a:lnTo>
                      <a:lnTo>
                        <a:pt x="288" y="12"/>
                      </a:lnTo>
                      <a:lnTo>
                        <a:pt x="276" y="0"/>
                      </a:lnTo>
                      <a:lnTo>
                        <a:pt x="234" y="0"/>
                      </a:lnTo>
                      <a:lnTo>
                        <a:pt x="234" y="12"/>
                      </a:lnTo>
                      <a:lnTo>
                        <a:pt x="228" y="18"/>
                      </a:lnTo>
                      <a:lnTo>
                        <a:pt x="216" y="24"/>
                      </a:lnTo>
                      <a:lnTo>
                        <a:pt x="204" y="36"/>
                      </a:lnTo>
                      <a:lnTo>
                        <a:pt x="198" y="48"/>
                      </a:lnTo>
                      <a:lnTo>
                        <a:pt x="192" y="54"/>
                      </a:lnTo>
                      <a:lnTo>
                        <a:pt x="180" y="54"/>
                      </a:lnTo>
                      <a:lnTo>
                        <a:pt x="168" y="60"/>
                      </a:lnTo>
                      <a:lnTo>
                        <a:pt x="156" y="60"/>
                      </a:lnTo>
                      <a:lnTo>
                        <a:pt x="150" y="66"/>
                      </a:lnTo>
                      <a:lnTo>
                        <a:pt x="144" y="78"/>
                      </a:lnTo>
                      <a:lnTo>
                        <a:pt x="144" y="90"/>
                      </a:lnTo>
                      <a:lnTo>
                        <a:pt x="150" y="102"/>
                      </a:lnTo>
                      <a:lnTo>
                        <a:pt x="156" y="108"/>
                      </a:lnTo>
                      <a:lnTo>
                        <a:pt x="156" y="120"/>
                      </a:lnTo>
                      <a:lnTo>
                        <a:pt x="162" y="132"/>
                      </a:lnTo>
                      <a:lnTo>
                        <a:pt x="162" y="162"/>
                      </a:lnTo>
                      <a:lnTo>
                        <a:pt x="156" y="174"/>
                      </a:lnTo>
                      <a:lnTo>
                        <a:pt x="150" y="192"/>
                      </a:lnTo>
                      <a:lnTo>
                        <a:pt x="150" y="198"/>
                      </a:lnTo>
                      <a:lnTo>
                        <a:pt x="168" y="216"/>
                      </a:lnTo>
                      <a:lnTo>
                        <a:pt x="168" y="222"/>
                      </a:lnTo>
                      <a:lnTo>
                        <a:pt x="162" y="228"/>
                      </a:lnTo>
                      <a:lnTo>
                        <a:pt x="138" y="240"/>
                      </a:lnTo>
                      <a:lnTo>
                        <a:pt x="78" y="264"/>
                      </a:lnTo>
                      <a:lnTo>
                        <a:pt x="66" y="270"/>
                      </a:lnTo>
                      <a:lnTo>
                        <a:pt x="6" y="318"/>
                      </a:lnTo>
                      <a:lnTo>
                        <a:pt x="0" y="318"/>
                      </a:lnTo>
                      <a:lnTo>
                        <a:pt x="0" y="324"/>
                      </a:lnTo>
                      <a:lnTo>
                        <a:pt x="24" y="366"/>
                      </a:lnTo>
                      <a:lnTo>
                        <a:pt x="24" y="384"/>
                      </a:lnTo>
                      <a:lnTo>
                        <a:pt x="48" y="402"/>
                      </a:lnTo>
                      <a:lnTo>
                        <a:pt x="48" y="414"/>
                      </a:lnTo>
                      <a:lnTo>
                        <a:pt x="60" y="426"/>
                      </a:lnTo>
                      <a:lnTo>
                        <a:pt x="126" y="426"/>
                      </a:lnTo>
                      <a:lnTo>
                        <a:pt x="156" y="456"/>
                      </a:lnTo>
                      <a:lnTo>
                        <a:pt x="168" y="462"/>
                      </a:lnTo>
                      <a:lnTo>
                        <a:pt x="180" y="474"/>
                      </a:lnTo>
                      <a:lnTo>
                        <a:pt x="228" y="498"/>
                      </a:lnTo>
                      <a:lnTo>
                        <a:pt x="234" y="504"/>
                      </a:lnTo>
                      <a:lnTo>
                        <a:pt x="246" y="510"/>
                      </a:lnTo>
                      <a:lnTo>
                        <a:pt x="438" y="654"/>
                      </a:lnTo>
                      <a:lnTo>
                        <a:pt x="522" y="654"/>
                      </a:lnTo>
                      <a:lnTo>
                        <a:pt x="570" y="660"/>
                      </a:lnTo>
                      <a:lnTo>
                        <a:pt x="564" y="660"/>
                      </a:lnTo>
                      <a:lnTo>
                        <a:pt x="570" y="654"/>
                      </a:lnTo>
                      <a:lnTo>
                        <a:pt x="588" y="618"/>
                      </a:lnTo>
                      <a:lnTo>
                        <a:pt x="588" y="606"/>
                      </a:lnTo>
                      <a:lnTo>
                        <a:pt x="594" y="600"/>
                      </a:lnTo>
                      <a:lnTo>
                        <a:pt x="600" y="588"/>
                      </a:lnTo>
                      <a:lnTo>
                        <a:pt x="648" y="588"/>
                      </a:lnTo>
                      <a:lnTo>
                        <a:pt x="654" y="594"/>
                      </a:lnTo>
                      <a:lnTo>
                        <a:pt x="678" y="582"/>
                      </a:lnTo>
                      <a:lnTo>
                        <a:pt x="684" y="576"/>
                      </a:lnTo>
                      <a:lnTo>
                        <a:pt x="678" y="570"/>
                      </a:lnTo>
                      <a:lnTo>
                        <a:pt x="678" y="56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:endParaRPr lang="en-US" sz="2000" kern="0" noProof="1">
                    <a:solidFill>
                      <a:srgbClr val="645746"/>
                    </a:solidFill>
                  </a:endParaRPr>
                </a:p>
              </p:txBody>
            </p:sp>
            <p:sp>
              <p:nvSpPr>
                <p:cNvPr id="245" name="Iran" descr="© INSCALE GmbH, 15.06.2010"/>
                <p:cNvSpPr>
                  <a:spLocks/>
                </p:cNvSpPr>
                <p:nvPr/>
              </p:nvSpPr>
              <p:spPr bwMode="auto">
                <a:xfrm>
                  <a:off x="3407" y="1490"/>
                  <a:ext cx="368" cy="302"/>
                </a:xfrm>
                <a:custGeom>
                  <a:avLst/>
                  <a:gdLst>
                    <a:gd name="T0" fmla="*/ 2147483647 w 1440"/>
                    <a:gd name="T1" fmla="*/ 2147483647 h 1182"/>
                    <a:gd name="T2" fmla="*/ 2147483647 w 1440"/>
                    <a:gd name="T3" fmla="*/ 2147483647 h 1182"/>
                    <a:gd name="T4" fmla="*/ 2147483647 w 1440"/>
                    <a:gd name="T5" fmla="*/ 2147483647 h 1182"/>
                    <a:gd name="T6" fmla="*/ 2147483647 w 1440"/>
                    <a:gd name="T7" fmla="*/ 2147483647 h 1182"/>
                    <a:gd name="T8" fmla="*/ 2147483647 w 1440"/>
                    <a:gd name="T9" fmla="*/ 2147483647 h 1182"/>
                    <a:gd name="T10" fmla="*/ 2147483647 w 1440"/>
                    <a:gd name="T11" fmla="*/ 2147483647 h 1182"/>
                    <a:gd name="T12" fmla="*/ 2147483647 w 1440"/>
                    <a:gd name="T13" fmla="*/ 2147483647 h 1182"/>
                    <a:gd name="T14" fmla="*/ 2147483647 w 1440"/>
                    <a:gd name="T15" fmla="*/ 2147483647 h 1182"/>
                    <a:gd name="T16" fmla="*/ 2147483647 w 1440"/>
                    <a:gd name="T17" fmla="*/ 2147483647 h 1182"/>
                    <a:gd name="T18" fmla="*/ 2147483647 w 1440"/>
                    <a:gd name="T19" fmla="*/ 2147483647 h 1182"/>
                    <a:gd name="T20" fmla="*/ 2147483647 w 1440"/>
                    <a:gd name="T21" fmla="*/ 2147483647 h 1182"/>
                    <a:gd name="T22" fmla="*/ 2147483647 w 1440"/>
                    <a:gd name="T23" fmla="*/ 2147483647 h 1182"/>
                    <a:gd name="T24" fmla="*/ 2147483647 w 1440"/>
                    <a:gd name="T25" fmla="*/ 2147483647 h 1182"/>
                    <a:gd name="T26" fmla="*/ 2147483647 w 1440"/>
                    <a:gd name="T27" fmla="*/ 2147483647 h 1182"/>
                    <a:gd name="T28" fmla="*/ 2147483647 w 1440"/>
                    <a:gd name="T29" fmla="*/ 2147483647 h 1182"/>
                    <a:gd name="T30" fmla="*/ 2147483647 w 1440"/>
                    <a:gd name="T31" fmla="*/ 2147483647 h 1182"/>
                    <a:gd name="T32" fmla="*/ 2147483647 w 1440"/>
                    <a:gd name="T33" fmla="*/ 2147483647 h 1182"/>
                    <a:gd name="T34" fmla="*/ 2147483647 w 1440"/>
                    <a:gd name="T35" fmla="*/ 2147483647 h 1182"/>
                    <a:gd name="T36" fmla="*/ 2147483647 w 1440"/>
                    <a:gd name="T37" fmla="*/ 2147483647 h 1182"/>
                    <a:gd name="T38" fmla="*/ 2147483647 w 1440"/>
                    <a:gd name="T39" fmla="*/ 2147483647 h 1182"/>
                    <a:gd name="T40" fmla="*/ 2147483647 w 1440"/>
                    <a:gd name="T41" fmla="*/ 2147483647 h 1182"/>
                    <a:gd name="T42" fmla="*/ 2147483647 w 1440"/>
                    <a:gd name="T43" fmla="*/ 2147483647 h 1182"/>
                    <a:gd name="T44" fmla="*/ 2147483647 w 1440"/>
                    <a:gd name="T45" fmla="*/ 2147483647 h 1182"/>
                    <a:gd name="T46" fmla="*/ 2147483647 w 1440"/>
                    <a:gd name="T47" fmla="*/ 2147483647 h 1182"/>
                    <a:gd name="T48" fmla="*/ 2147483647 w 1440"/>
                    <a:gd name="T49" fmla="*/ 2147483647 h 1182"/>
                    <a:gd name="T50" fmla="*/ 2147483647 w 1440"/>
                    <a:gd name="T51" fmla="*/ 2147483647 h 1182"/>
                    <a:gd name="T52" fmla="*/ 2147483647 w 1440"/>
                    <a:gd name="T53" fmla="*/ 2147483647 h 1182"/>
                    <a:gd name="T54" fmla="*/ 2147483647 w 1440"/>
                    <a:gd name="T55" fmla="*/ 2147483647 h 1182"/>
                    <a:gd name="T56" fmla="*/ 2147483647 w 1440"/>
                    <a:gd name="T57" fmla="*/ 2147483647 h 1182"/>
                    <a:gd name="T58" fmla="*/ 2147483647 w 1440"/>
                    <a:gd name="T59" fmla="*/ 2147483647 h 1182"/>
                    <a:gd name="T60" fmla="*/ 2147483647 w 1440"/>
                    <a:gd name="T61" fmla="*/ 0 h 1182"/>
                    <a:gd name="T62" fmla="*/ 2147483647 w 1440"/>
                    <a:gd name="T63" fmla="*/ 2147483647 h 1182"/>
                    <a:gd name="T64" fmla="*/ 2147483647 w 1440"/>
                    <a:gd name="T65" fmla="*/ 2147483647 h 1182"/>
                    <a:gd name="T66" fmla="*/ 2147483647 w 1440"/>
                    <a:gd name="T67" fmla="*/ 2147483647 h 1182"/>
                    <a:gd name="T68" fmla="*/ 2147483647 w 1440"/>
                    <a:gd name="T69" fmla="*/ 2147483647 h 1182"/>
                    <a:gd name="T70" fmla="*/ 2147483647 w 1440"/>
                    <a:gd name="T71" fmla="*/ 2147483647 h 1182"/>
                    <a:gd name="T72" fmla="*/ 2147483647 w 1440"/>
                    <a:gd name="T73" fmla="*/ 2147483647 h 1182"/>
                    <a:gd name="T74" fmla="*/ 2147483647 w 1440"/>
                    <a:gd name="T75" fmla="*/ 2147483647 h 1182"/>
                    <a:gd name="T76" fmla="*/ 2147483647 w 1440"/>
                    <a:gd name="T77" fmla="*/ 2147483647 h 1182"/>
                    <a:gd name="T78" fmla="*/ 2147483647 w 1440"/>
                    <a:gd name="T79" fmla="*/ 2147483647 h 1182"/>
                    <a:gd name="T80" fmla="*/ 2147483647 w 1440"/>
                    <a:gd name="T81" fmla="*/ 2147483647 h 1182"/>
                    <a:gd name="T82" fmla="*/ 2147483647 w 1440"/>
                    <a:gd name="T83" fmla="*/ 2147483647 h 1182"/>
                    <a:gd name="T84" fmla="*/ 2147483647 w 1440"/>
                    <a:gd name="T85" fmla="*/ 2147483647 h 1182"/>
                    <a:gd name="T86" fmla="*/ 2147483647 w 1440"/>
                    <a:gd name="T87" fmla="*/ 2147483647 h 1182"/>
                    <a:gd name="T88" fmla="*/ 2147483647 w 1440"/>
                    <a:gd name="T89" fmla="*/ 2147483647 h 1182"/>
                    <a:gd name="T90" fmla="*/ 2147483647 w 1440"/>
                    <a:gd name="T91" fmla="*/ 2147483647 h 1182"/>
                    <a:gd name="T92" fmla="*/ 2147483647 w 1440"/>
                    <a:gd name="T93" fmla="*/ 2147483647 h 1182"/>
                    <a:gd name="T94" fmla="*/ 2147483647 w 1440"/>
                    <a:gd name="T95" fmla="*/ 2147483647 h 1182"/>
                    <a:gd name="T96" fmla="*/ 2147483647 w 1440"/>
                    <a:gd name="T97" fmla="*/ 2147483647 h 1182"/>
                    <a:gd name="T98" fmla="*/ 2147483647 w 1440"/>
                    <a:gd name="T99" fmla="*/ 2147483647 h 1182"/>
                    <a:gd name="T100" fmla="*/ 2147483647 w 1440"/>
                    <a:gd name="T101" fmla="*/ 2147483647 h 1182"/>
                    <a:gd name="T102" fmla="*/ 2147483647 w 1440"/>
                    <a:gd name="T103" fmla="*/ 2147483647 h 1182"/>
                    <a:gd name="T104" fmla="*/ 2147483647 w 1440"/>
                    <a:gd name="T105" fmla="*/ 2147483647 h 1182"/>
                    <a:gd name="T106" fmla="*/ 2147483647 w 1440"/>
                    <a:gd name="T107" fmla="*/ 2147483647 h 1182"/>
                    <a:gd name="T108" fmla="*/ 2147483647 w 1440"/>
                    <a:gd name="T109" fmla="*/ 2147483647 h 1182"/>
                    <a:gd name="T110" fmla="*/ 2147483647 w 1440"/>
                    <a:gd name="T111" fmla="*/ 2147483647 h 118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440"/>
                    <a:gd name="T169" fmla="*/ 0 h 1182"/>
                    <a:gd name="T170" fmla="*/ 1440 w 1440"/>
                    <a:gd name="T171" fmla="*/ 1182 h 118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440" h="1182">
                      <a:moveTo>
                        <a:pt x="1338" y="1176"/>
                      </a:moveTo>
                      <a:lnTo>
                        <a:pt x="1338" y="1170"/>
                      </a:lnTo>
                      <a:lnTo>
                        <a:pt x="1332" y="1158"/>
                      </a:lnTo>
                      <a:lnTo>
                        <a:pt x="1332" y="1128"/>
                      </a:lnTo>
                      <a:lnTo>
                        <a:pt x="1344" y="1116"/>
                      </a:lnTo>
                      <a:lnTo>
                        <a:pt x="1344" y="1110"/>
                      </a:lnTo>
                      <a:lnTo>
                        <a:pt x="1350" y="1104"/>
                      </a:lnTo>
                      <a:lnTo>
                        <a:pt x="1356" y="1086"/>
                      </a:lnTo>
                      <a:lnTo>
                        <a:pt x="1368" y="1086"/>
                      </a:lnTo>
                      <a:lnTo>
                        <a:pt x="1374" y="1080"/>
                      </a:lnTo>
                      <a:lnTo>
                        <a:pt x="1374" y="1074"/>
                      </a:lnTo>
                      <a:lnTo>
                        <a:pt x="1380" y="1074"/>
                      </a:lnTo>
                      <a:lnTo>
                        <a:pt x="1380" y="1068"/>
                      </a:lnTo>
                      <a:lnTo>
                        <a:pt x="1386" y="1062"/>
                      </a:lnTo>
                      <a:lnTo>
                        <a:pt x="1398" y="1056"/>
                      </a:lnTo>
                      <a:lnTo>
                        <a:pt x="1428" y="1056"/>
                      </a:lnTo>
                      <a:lnTo>
                        <a:pt x="1428" y="1062"/>
                      </a:lnTo>
                      <a:lnTo>
                        <a:pt x="1434" y="1062"/>
                      </a:lnTo>
                      <a:lnTo>
                        <a:pt x="1440" y="1056"/>
                      </a:lnTo>
                      <a:lnTo>
                        <a:pt x="1440" y="1044"/>
                      </a:lnTo>
                      <a:lnTo>
                        <a:pt x="1434" y="1026"/>
                      </a:lnTo>
                      <a:lnTo>
                        <a:pt x="1428" y="1014"/>
                      </a:lnTo>
                      <a:lnTo>
                        <a:pt x="1422" y="1008"/>
                      </a:lnTo>
                      <a:lnTo>
                        <a:pt x="1404" y="1008"/>
                      </a:lnTo>
                      <a:lnTo>
                        <a:pt x="1404" y="996"/>
                      </a:lnTo>
                      <a:lnTo>
                        <a:pt x="1398" y="984"/>
                      </a:lnTo>
                      <a:lnTo>
                        <a:pt x="1398" y="960"/>
                      </a:lnTo>
                      <a:lnTo>
                        <a:pt x="1392" y="960"/>
                      </a:lnTo>
                      <a:lnTo>
                        <a:pt x="1398" y="930"/>
                      </a:lnTo>
                      <a:lnTo>
                        <a:pt x="1374" y="930"/>
                      </a:lnTo>
                      <a:lnTo>
                        <a:pt x="1362" y="912"/>
                      </a:lnTo>
                      <a:lnTo>
                        <a:pt x="1350" y="918"/>
                      </a:lnTo>
                      <a:lnTo>
                        <a:pt x="1332" y="918"/>
                      </a:lnTo>
                      <a:lnTo>
                        <a:pt x="1326" y="912"/>
                      </a:lnTo>
                      <a:lnTo>
                        <a:pt x="1314" y="894"/>
                      </a:lnTo>
                      <a:lnTo>
                        <a:pt x="1308" y="876"/>
                      </a:lnTo>
                      <a:lnTo>
                        <a:pt x="1296" y="864"/>
                      </a:lnTo>
                      <a:lnTo>
                        <a:pt x="1284" y="846"/>
                      </a:lnTo>
                      <a:lnTo>
                        <a:pt x="1278" y="840"/>
                      </a:lnTo>
                      <a:lnTo>
                        <a:pt x="1272" y="828"/>
                      </a:lnTo>
                      <a:lnTo>
                        <a:pt x="1248" y="804"/>
                      </a:lnTo>
                      <a:lnTo>
                        <a:pt x="1242" y="804"/>
                      </a:lnTo>
                      <a:lnTo>
                        <a:pt x="1242" y="792"/>
                      </a:lnTo>
                      <a:lnTo>
                        <a:pt x="1260" y="774"/>
                      </a:lnTo>
                      <a:lnTo>
                        <a:pt x="1266" y="762"/>
                      </a:lnTo>
                      <a:lnTo>
                        <a:pt x="1272" y="756"/>
                      </a:lnTo>
                      <a:lnTo>
                        <a:pt x="1296" y="708"/>
                      </a:lnTo>
                      <a:lnTo>
                        <a:pt x="1284" y="684"/>
                      </a:lnTo>
                      <a:lnTo>
                        <a:pt x="1278" y="678"/>
                      </a:lnTo>
                      <a:lnTo>
                        <a:pt x="1242" y="678"/>
                      </a:lnTo>
                      <a:lnTo>
                        <a:pt x="1230" y="672"/>
                      </a:lnTo>
                      <a:lnTo>
                        <a:pt x="1224" y="672"/>
                      </a:lnTo>
                      <a:lnTo>
                        <a:pt x="1218" y="666"/>
                      </a:lnTo>
                      <a:lnTo>
                        <a:pt x="1218" y="612"/>
                      </a:lnTo>
                      <a:lnTo>
                        <a:pt x="1212" y="606"/>
                      </a:lnTo>
                      <a:lnTo>
                        <a:pt x="1200" y="582"/>
                      </a:lnTo>
                      <a:lnTo>
                        <a:pt x="1188" y="564"/>
                      </a:lnTo>
                      <a:lnTo>
                        <a:pt x="1176" y="540"/>
                      </a:lnTo>
                      <a:lnTo>
                        <a:pt x="1182" y="528"/>
                      </a:lnTo>
                      <a:lnTo>
                        <a:pt x="1200" y="510"/>
                      </a:lnTo>
                      <a:lnTo>
                        <a:pt x="1200" y="504"/>
                      </a:lnTo>
                      <a:lnTo>
                        <a:pt x="1194" y="498"/>
                      </a:lnTo>
                      <a:lnTo>
                        <a:pt x="1170" y="498"/>
                      </a:lnTo>
                      <a:lnTo>
                        <a:pt x="1170" y="468"/>
                      </a:lnTo>
                      <a:lnTo>
                        <a:pt x="1158" y="456"/>
                      </a:lnTo>
                      <a:lnTo>
                        <a:pt x="1158" y="450"/>
                      </a:lnTo>
                      <a:lnTo>
                        <a:pt x="1164" y="444"/>
                      </a:lnTo>
                      <a:lnTo>
                        <a:pt x="1176" y="438"/>
                      </a:lnTo>
                      <a:lnTo>
                        <a:pt x="1182" y="432"/>
                      </a:lnTo>
                      <a:lnTo>
                        <a:pt x="1188" y="432"/>
                      </a:lnTo>
                      <a:lnTo>
                        <a:pt x="1176" y="414"/>
                      </a:lnTo>
                      <a:lnTo>
                        <a:pt x="1200" y="408"/>
                      </a:lnTo>
                      <a:lnTo>
                        <a:pt x="1200" y="402"/>
                      </a:lnTo>
                      <a:lnTo>
                        <a:pt x="1194" y="396"/>
                      </a:lnTo>
                      <a:lnTo>
                        <a:pt x="1194" y="372"/>
                      </a:lnTo>
                      <a:lnTo>
                        <a:pt x="1188" y="360"/>
                      </a:lnTo>
                      <a:lnTo>
                        <a:pt x="1188" y="354"/>
                      </a:lnTo>
                      <a:lnTo>
                        <a:pt x="1194" y="342"/>
                      </a:lnTo>
                      <a:lnTo>
                        <a:pt x="1200" y="336"/>
                      </a:lnTo>
                      <a:lnTo>
                        <a:pt x="1188" y="306"/>
                      </a:lnTo>
                      <a:lnTo>
                        <a:pt x="1194" y="282"/>
                      </a:lnTo>
                      <a:lnTo>
                        <a:pt x="1182" y="282"/>
                      </a:lnTo>
                      <a:lnTo>
                        <a:pt x="1182" y="246"/>
                      </a:lnTo>
                      <a:lnTo>
                        <a:pt x="1116" y="252"/>
                      </a:lnTo>
                      <a:lnTo>
                        <a:pt x="1110" y="246"/>
                      </a:lnTo>
                      <a:lnTo>
                        <a:pt x="1104" y="234"/>
                      </a:lnTo>
                      <a:lnTo>
                        <a:pt x="1092" y="228"/>
                      </a:lnTo>
                      <a:lnTo>
                        <a:pt x="1080" y="216"/>
                      </a:lnTo>
                      <a:lnTo>
                        <a:pt x="1068" y="216"/>
                      </a:lnTo>
                      <a:lnTo>
                        <a:pt x="1062" y="210"/>
                      </a:lnTo>
                      <a:lnTo>
                        <a:pt x="1056" y="210"/>
                      </a:lnTo>
                      <a:lnTo>
                        <a:pt x="1050" y="204"/>
                      </a:lnTo>
                      <a:lnTo>
                        <a:pt x="1044" y="192"/>
                      </a:lnTo>
                      <a:lnTo>
                        <a:pt x="1044" y="186"/>
                      </a:lnTo>
                      <a:lnTo>
                        <a:pt x="1038" y="180"/>
                      </a:lnTo>
                      <a:lnTo>
                        <a:pt x="1032" y="180"/>
                      </a:lnTo>
                      <a:lnTo>
                        <a:pt x="1020" y="174"/>
                      </a:lnTo>
                      <a:lnTo>
                        <a:pt x="1002" y="174"/>
                      </a:lnTo>
                      <a:lnTo>
                        <a:pt x="990" y="168"/>
                      </a:lnTo>
                      <a:lnTo>
                        <a:pt x="972" y="168"/>
                      </a:lnTo>
                      <a:lnTo>
                        <a:pt x="972" y="174"/>
                      </a:lnTo>
                      <a:lnTo>
                        <a:pt x="960" y="168"/>
                      </a:lnTo>
                      <a:lnTo>
                        <a:pt x="954" y="162"/>
                      </a:lnTo>
                      <a:lnTo>
                        <a:pt x="942" y="156"/>
                      </a:lnTo>
                      <a:lnTo>
                        <a:pt x="936" y="150"/>
                      </a:lnTo>
                      <a:lnTo>
                        <a:pt x="906" y="150"/>
                      </a:lnTo>
                      <a:lnTo>
                        <a:pt x="906" y="138"/>
                      </a:lnTo>
                      <a:lnTo>
                        <a:pt x="894" y="126"/>
                      </a:lnTo>
                      <a:lnTo>
                        <a:pt x="834" y="126"/>
                      </a:lnTo>
                      <a:lnTo>
                        <a:pt x="834" y="132"/>
                      </a:lnTo>
                      <a:lnTo>
                        <a:pt x="828" y="138"/>
                      </a:lnTo>
                      <a:lnTo>
                        <a:pt x="816" y="132"/>
                      </a:lnTo>
                      <a:lnTo>
                        <a:pt x="780" y="132"/>
                      </a:lnTo>
                      <a:lnTo>
                        <a:pt x="768" y="138"/>
                      </a:lnTo>
                      <a:lnTo>
                        <a:pt x="750" y="156"/>
                      </a:lnTo>
                      <a:lnTo>
                        <a:pt x="738" y="162"/>
                      </a:lnTo>
                      <a:lnTo>
                        <a:pt x="732" y="168"/>
                      </a:lnTo>
                      <a:lnTo>
                        <a:pt x="732" y="180"/>
                      </a:lnTo>
                      <a:lnTo>
                        <a:pt x="720" y="186"/>
                      </a:lnTo>
                      <a:lnTo>
                        <a:pt x="708" y="198"/>
                      </a:lnTo>
                      <a:lnTo>
                        <a:pt x="678" y="198"/>
                      </a:lnTo>
                      <a:lnTo>
                        <a:pt x="690" y="210"/>
                      </a:lnTo>
                      <a:lnTo>
                        <a:pt x="690" y="222"/>
                      </a:lnTo>
                      <a:lnTo>
                        <a:pt x="696" y="228"/>
                      </a:lnTo>
                      <a:lnTo>
                        <a:pt x="696" y="234"/>
                      </a:lnTo>
                      <a:lnTo>
                        <a:pt x="690" y="240"/>
                      </a:lnTo>
                      <a:lnTo>
                        <a:pt x="678" y="240"/>
                      </a:lnTo>
                      <a:lnTo>
                        <a:pt x="666" y="234"/>
                      </a:lnTo>
                      <a:lnTo>
                        <a:pt x="660" y="228"/>
                      </a:lnTo>
                      <a:lnTo>
                        <a:pt x="654" y="228"/>
                      </a:lnTo>
                      <a:lnTo>
                        <a:pt x="648" y="234"/>
                      </a:lnTo>
                      <a:lnTo>
                        <a:pt x="624" y="234"/>
                      </a:lnTo>
                      <a:lnTo>
                        <a:pt x="612" y="240"/>
                      </a:lnTo>
                      <a:lnTo>
                        <a:pt x="600" y="240"/>
                      </a:lnTo>
                      <a:lnTo>
                        <a:pt x="582" y="246"/>
                      </a:lnTo>
                      <a:lnTo>
                        <a:pt x="558" y="258"/>
                      </a:lnTo>
                      <a:lnTo>
                        <a:pt x="546" y="252"/>
                      </a:lnTo>
                      <a:lnTo>
                        <a:pt x="534" y="252"/>
                      </a:lnTo>
                      <a:lnTo>
                        <a:pt x="522" y="246"/>
                      </a:lnTo>
                      <a:lnTo>
                        <a:pt x="498" y="246"/>
                      </a:lnTo>
                      <a:lnTo>
                        <a:pt x="480" y="240"/>
                      </a:lnTo>
                      <a:lnTo>
                        <a:pt x="468" y="228"/>
                      </a:lnTo>
                      <a:lnTo>
                        <a:pt x="456" y="222"/>
                      </a:lnTo>
                      <a:lnTo>
                        <a:pt x="444" y="210"/>
                      </a:lnTo>
                      <a:lnTo>
                        <a:pt x="438" y="198"/>
                      </a:lnTo>
                      <a:lnTo>
                        <a:pt x="432" y="192"/>
                      </a:lnTo>
                      <a:lnTo>
                        <a:pt x="432" y="186"/>
                      </a:lnTo>
                      <a:lnTo>
                        <a:pt x="378" y="186"/>
                      </a:lnTo>
                      <a:lnTo>
                        <a:pt x="354" y="162"/>
                      </a:lnTo>
                      <a:lnTo>
                        <a:pt x="336" y="126"/>
                      </a:lnTo>
                      <a:lnTo>
                        <a:pt x="330" y="120"/>
                      </a:lnTo>
                      <a:lnTo>
                        <a:pt x="330" y="114"/>
                      </a:lnTo>
                      <a:lnTo>
                        <a:pt x="312" y="114"/>
                      </a:lnTo>
                      <a:lnTo>
                        <a:pt x="312" y="108"/>
                      </a:lnTo>
                      <a:lnTo>
                        <a:pt x="306" y="102"/>
                      </a:lnTo>
                      <a:lnTo>
                        <a:pt x="300" y="102"/>
                      </a:lnTo>
                      <a:lnTo>
                        <a:pt x="294" y="96"/>
                      </a:lnTo>
                      <a:lnTo>
                        <a:pt x="282" y="90"/>
                      </a:lnTo>
                      <a:lnTo>
                        <a:pt x="270" y="78"/>
                      </a:lnTo>
                      <a:lnTo>
                        <a:pt x="270" y="72"/>
                      </a:lnTo>
                      <a:lnTo>
                        <a:pt x="282" y="72"/>
                      </a:lnTo>
                      <a:lnTo>
                        <a:pt x="288" y="66"/>
                      </a:lnTo>
                      <a:lnTo>
                        <a:pt x="288" y="60"/>
                      </a:lnTo>
                      <a:lnTo>
                        <a:pt x="282" y="54"/>
                      </a:lnTo>
                      <a:lnTo>
                        <a:pt x="276" y="54"/>
                      </a:lnTo>
                      <a:lnTo>
                        <a:pt x="276" y="42"/>
                      </a:lnTo>
                      <a:lnTo>
                        <a:pt x="282" y="36"/>
                      </a:lnTo>
                      <a:lnTo>
                        <a:pt x="282" y="18"/>
                      </a:lnTo>
                      <a:lnTo>
                        <a:pt x="276" y="12"/>
                      </a:lnTo>
                      <a:lnTo>
                        <a:pt x="270" y="0"/>
                      </a:lnTo>
                      <a:lnTo>
                        <a:pt x="258" y="0"/>
                      </a:lnTo>
                      <a:lnTo>
                        <a:pt x="246" y="6"/>
                      </a:lnTo>
                      <a:lnTo>
                        <a:pt x="234" y="18"/>
                      </a:lnTo>
                      <a:lnTo>
                        <a:pt x="222" y="24"/>
                      </a:lnTo>
                      <a:lnTo>
                        <a:pt x="204" y="36"/>
                      </a:lnTo>
                      <a:lnTo>
                        <a:pt x="192" y="48"/>
                      </a:lnTo>
                      <a:lnTo>
                        <a:pt x="192" y="54"/>
                      </a:lnTo>
                      <a:lnTo>
                        <a:pt x="186" y="60"/>
                      </a:lnTo>
                      <a:lnTo>
                        <a:pt x="180" y="72"/>
                      </a:lnTo>
                      <a:lnTo>
                        <a:pt x="132" y="72"/>
                      </a:lnTo>
                      <a:lnTo>
                        <a:pt x="96" y="60"/>
                      </a:lnTo>
                      <a:lnTo>
                        <a:pt x="84" y="54"/>
                      </a:lnTo>
                      <a:lnTo>
                        <a:pt x="66" y="36"/>
                      </a:lnTo>
                      <a:lnTo>
                        <a:pt x="54" y="12"/>
                      </a:lnTo>
                      <a:lnTo>
                        <a:pt x="54" y="6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24" y="18"/>
                      </a:lnTo>
                      <a:lnTo>
                        <a:pt x="24" y="30"/>
                      </a:lnTo>
                      <a:lnTo>
                        <a:pt x="0" y="30"/>
                      </a:lnTo>
                      <a:lnTo>
                        <a:pt x="18" y="54"/>
                      </a:lnTo>
                      <a:lnTo>
                        <a:pt x="18" y="84"/>
                      </a:lnTo>
                      <a:lnTo>
                        <a:pt x="30" y="96"/>
                      </a:lnTo>
                      <a:lnTo>
                        <a:pt x="30" y="108"/>
                      </a:lnTo>
                      <a:lnTo>
                        <a:pt x="36" y="114"/>
                      </a:lnTo>
                      <a:lnTo>
                        <a:pt x="42" y="114"/>
                      </a:lnTo>
                      <a:lnTo>
                        <a:pt x="36" y="120"/>
                      </a:lnTo>
                      <a:lnTo>
                        <a:pt x="36" y="126"/>
                      </a:lnTo>
                      <a:lnTo>
                        <a:pt x="30" y="138"/>
                      </a:lnTo>
                      <a:lnTo>
                        <a:pt x="24" y="144"/>
                      </a:lnTo>
                      <a:lnTo>
                        <a:pt x="60" y="162"/>
                      </a:lnTo>
                      <a:lnTo>
                        <a:pt x="60" y="192"/>
                      </a:lnTo>
                      <a:lnTo>
                        <a:pt x="84" y="198"/>
                      </a:lnTo>
                      <a:lnTo>
                        <a:pt x="84" y="210"/>
                      </a:lnTo>
                      <a:lnTo>
                        <a:pt x="96" y="246"/>
                      </a:lnTo>
                      <a:lnTo>
                        <a:pt x="108" y="270"/>
                      </a:lnTo>
                      <a:lnTo>
                        <a:pt x="120" y="282"/>
                      </a:lnTo>
                      <a:lnTo>
                        <a:pt x="120" y="300"/>
                      </a:lnTo>
                      <a:lnTo>
                        <a:pt x="144" y="306"/>
                      </a:lnTo>
                      <a:lnTo>
                        <a:pt x="156" y="324"/>
                      </a:lnTo>
                      <a:lnTo>
                        <a:pt x="162" y="318"/>
                      </a:lnTo>
                      <a:lnTo>
                        <a:pt x="174" y="312"/>
                      </a:lnTo>
                      <a:lnTo>
                        <a:pt x="186" y="312"/>
                      </a:lnTo>
                      <a:lnTo>
                        <a:pt x="186" y="318"/>
                      </a:lnTo>
                      <a:lnTo>
                        <a:pt x="168" y="336"/>
                      </a:lnTo>
                      <a:lnTo>
                        <a:pt x="168" y="342"/>
                      </a:lnTo>
                      <a:lnTo>
                        <a:pt x="180" y="354"/>
                      </a:lnTo>
                      <a:lnTo>
                        <a:pt x="186" y="366"/>
                      </a:lnTo>
                      <a:lnTo>
                        <a:pt x="186" y="372"/>
                      </a:lnTo>
                      <a:lnTo>
                        <a:pt x="174" y="384"/>
                      </a:lnTo>
                      <a:lnTo>
                        <a:pt x="168" y="384"/>
                      </a:lnTo>
                      <a:lnTo>
                        <a:pt x="168" y="414"/>
                      </a:lnTo>
                      <a:lnTo>
                        <a:pt x="156" y="414"/>
                      </a:lnTo>
                      <a:lnTo>
                        <a:pt x="144" y="426"/>
                      </a:lnTo>
                      <a:lnTo>
                        <a:pt x="144" y="432"/>
                      </a:lnTo>
                      <a:lnTo>
                        <a:pt x="156" y="444"/>
                      </a:lnTo>
                      <a:lnTo>
                        <a:pt x="150" y="450"/>
                      </a:lnTo>
                      <a:lnTo>
                        <a:pt x="144" y="462"/>
                      </a:lnTo>
                      <a:lnTo>
                        <a:pt x="144" y="468"/>
                      </a:lnTo>
                      <a:lnTo>
                        <a:pt x="150" y="474"/>
                      </a:lnTo>
                      <a:lnTo>
                        <a:pt x="162" y="480"/>
                      </a:lnTo>
                      <a:lnTo>
                        <a:pt x="174" y="492"/>
                      </a:lnTo>
                      <a:lnTo>
                        <a:pt x="198" y="504"/>
                      </a:lnTo>
                      <a:lnTo>
                        <a:pt x="204" y="510"/>
                      </a:lnTo>
                      <a:lnTo>
                        <a:pt x="210" y="510"/>
                      </a:lnTo>
                      <a:lnTo>
                        <a:pt x="210" y="552"/>
                      </a:lnTo>
                      <a:lnTo>
                        <a:pt x="234" y="552"/>
                      </a:lnTo>
                      <a:lnTo>
                        <a:pt x="240" y="558"/>
                      </a:lnTo>
                      <a:lnTo>
                        <a:pt x="252" y="564"/>
                      </a:lnTo>
                      <a:lnTo>
                        <a:pt x="270" y="582"/>
                      </a:lnTo>
                      <a:lnTo>
                        <a:pt x="288" y="582"/>
                      </a:lnTo>
                      <a:lnTo>
                        <a:pt x="294" y="588"/>
                      </a:lnTo>
                      <a:lnTo>
                        <a:pt x="300" y="600"/>
                      </a:lnTo>
                      <a:lnTo>
                        <a:pt x="330" y="636"/>
                      </a:lnTo>
                      <a:lnTo>
                        <a:pt x="330" y="648"/>
                      </a:lnTo>
                      <a:lnTo>
                        <a:pt x="324" y="660"/>
                      </a:lnTo>
                      <a:lnTo>
                        <a:pt x="324" y="696"/>
                      </a:lnTo>
                      <a:lnTo>
                        <a:pt x="330" y="702"/>
                      </a:lnTo>
                      <a:lnTo>
                        <a:pt x="342" y="708"/>
                      </a:lnTo>
                      <a:lnTo>
                        <a:pt x="348" y="714"/>
                      </a:lnTo>
                      <a:lnTo>
                        <a:pt x="354" y="714"/>
                      </a:lnTo>
                      <a:lnTo>
                        <a:pt x="360" y="744"/>
                      </a:lnTo>
                      <a:lnTo>
                        <a:pt x="372" y="750"/>
                      </a:lnTo>
                      <a:lnTo>
                        <a:pt x="384" y="762"/>
                      </a:lnTo>
                      <a:lnTo>
                        <a:pt x="384" y="768"/>
                      </a:lnTo>
                      <a:lnTo>
                        <a:pt x="390" y="774"/>
                      </a:lnTo>
                      <a:lnTo>
                        <a:pt x="402" y="780"/>
                      </a:lnTo>
                      <a:lnTo>
                        <a:pt x="408" y="786"/>
                      </a:lnTo>
                      <a:lnTo>
                        <a:pt x="420" y="792"/>
                      </a:lnTo>
                      <a:lnTo>
                        <a:pt x="426" y="786"/>
                      </a:lnTo>
                      <a:lnTo>
                        <a:pt x="426" y="774"/>
                      </a:lnTo>
                      <a:lnTo>
                        <a:pt x="420" y="768"/>
                      </a:lnTo>
                      <a:lnTo>
                        <a:pt x="420" y="762"/>
                      </a:lnTo>
                      <a:lnTo>
                        <a:pt x="426" y="756"/>
                      </a:lnTo>
                      <a:lnTo>
                        <a:pt x="438" y="750"/>
                      </a:lnTo>
                      <a:lnTo>
                        <a:pt x="444" y="756"/>
                      </a:lnTo>
                      <a:lnTo>
                        <a:pt x="450" y="756"/>
                      </a:lnTo>
                      <a:lnTo>
                        <a:pt x="450" y="768"/>
                      </a:lnTo>
                      <a:lnTo>
                        <a:pt x="456" y="780"/>
                      </a:lnTo>
                      <a:lnTo>
                        <a:pt x="474" y="780"/>
                      </a:lnTo>
                      <a:lnTo>
                        <a:pt x="474" y="786"/>
                      </a:lnTo>
                      <a:lnTo>
                        <a:pt x="474" y="780"/>
                      </a:lnTo>
                      <a:lnTo>
                        <a:pt x="480" y="780"/>
                      </a:lnTo>
                      <a:lnTo>
                        <a:pt x="480" y="768"/>
                      </a:lnTo>
                      <a:lnTo>
                        <a:pt x="504" y="768"/>
                      </a:lnTo>
                      <a:lnTo>
                        <a:pt x="504" y="804"/>
                      </a:lnTo>
                      <a:lnTo>
                        <a:pt x="510" y="810"/>
                      </a:lnTo>
                      <a:lnTo>
                        <a:pt x="516" y="810"/>
                      </a:lnTo>
                      <a:lnTo>
                        <a:pt x="528" y="816"/>
                      </a:lnTo>
                      <a:lnTo>
                        <a:pt x="540" y="828"/>
                      </a:lnTo>
                      <a:lnTo>
                        <a:pt x="540" y="846"/>
                      </a:lnTo>
                      <a:lnTo>
                        <a:pt x="552" y="858"/>
                      </a:lnTo>
                      <a:lnTo>
                        <a:pt x="558" y="870"/>
                      </a:lnTo>
                      <a:lnTo>
                        <a:pt x="564" y="876"/>
                      </a:lnTo>
                      <a:lnTo>
                        <a:pt x="570" y="876"/>
                      </a:lnTo>
                      <a:lnTo>
                        <a:pt x="582" y="894"/>
                      </a:lnTo>
                      <a:lnTo>
                        <a:pt x="582" y="906"/>
                      </a:lnTo>
                      <a:lnTo>
                        <a:pt x="594" y="930"/>
                      </a:lnTo>
                      <a:lnTo>
                        <a:pt x="600" y="936"/>
                      </a:lnTo>
                      <a:lnTo>
                        <a:pt x="606" y="936"/>
                      </a:lnTo>
                      <a:lnTo>
                        <a:pt x="612" y="942"/>
                      </a:lnTo>
                      <a:lnTo>
                        <a:pt x="618" y="954"/>
                      </a:lnTo>
                      <a:lnTo>
                        <a:pt x="618" y="960"/>
                      </a:lnTo>
                      <a:lnTo>
                        <a:pt x="648" y="960"/>
                      </a:lnTo>
                      <a:lnTo>
                        <a:pt x="666" y="984"/>
                      </a:lnTo>
                      <a:lnTo>
                        <a:pt x="684" y="978"/>
                      </a:lnTo>
                      <a:lnTo>
                        <a:pt x="702" y="978"/>
                      </a:lnTo>
                      <a:lnTo>
                        <a:pt x="720" y="996"/>
                      </a:lnTo>
                      <a:lnTo>
                        <a:pt x="738" y="1008"/>
                      </a:lnTo>
                      <a:lnTo>
                        <a:pt x="756" y="1026"/>
                      </a:lnTo>
                      <a:lnTo>
                        <a:pt x="792" y="1050"/>
                      </a:lnTo>
                      <a:lnTo>
                        <a:pt x="810" y="1050"/>
                      </a:lnTo>
                      <a:lnTo>
                        <a:pt x="822" y="1056"/>
                      </a:lnTo>
                      <a:lnTo>
                        <a:pt x="834" y="1068"/>
                      </a:lnTo>
                      <a:lnTo>
                        <a:pt x="852" y="1068"/>
                      </a:lnTo>
                      <a:lnTo>
                        <a:pt x="876" y="1056"/>
                      </a:lnTo>
                      <a:lnTo>
                        <a:pt x="876" y="1050"/>
                      </a:lnTo>
                      <a:lnTo>
                        <a:pt x="900" y="1056"/>
                      </a:lnTo>
                      <a:lnTo>
                        <a:pt x="912" y="1032"/>
                      </a:lnTo>
                      <a:lnTo>
                        <a:pt x="930" y="1032"/>
                      </a:lnTo>
                      <a:lnTo>
                        <a:pt x="954" y="1008"/>
                      </a:lnTo>
                      <a:lnTo>
                        <a:pt x="966" y="1020"/>
                      </a:lnTo>
                      <a:lnTo>
                        <a:pt x="972" y="1014"/>
                      </a:lnTo>
                      <a:lnTo>
                        <a:pt x="984" y="1014"/>
                      </a:lnTo>
                      <a:lnTo>
                        <a:pt x="1002" y="1032"/>
                      </a:lnTo>
                      <a:lnTo>
                        <a:pt x="1014" y="1050"/>
                      </a:lnTo>
                      <a:lnTo>
                        <a:pt x="1020" y="1068"/>
                      </a:lnTo>
                      <a:lnTo>
                        <a:pt x="1032" y="1080"/>
                      </a:lnTo>
                      <a:lnTo>
                        <a:pt x="1032" y="1098"/>
                      </a:lnTo>
                      <a:lnTo>
                        <a:pt x="1038" y="1110"/>
                      </a:lnTo>
                      <a:lnTo>
                        <a:pt x="1044" y="1116"/>
                      </a:lnTo>
                      <a:lnTo>
                        <a:pt x="1056" y="1122"/>
                      </a:lnTo>
                      <a:lnTo>
                        <a:pt x="1080" y="1122"/>
                      </a:lnTo>
                      <a:lnTo>
                        <a:pt x="1080" y="1128"/>
                      </a:lnTo>
                      <a:lnTo>
                        <a:pt x="1086" y="1134"/>
                      </a:lnTo>
                      <a:lnTo>
                        <a:pt x="1098" y="1140"/>
                      </a:lnTo>
                      <a:lnTo>
                        <a:pt x="1164" y="1140"/>
                      </a:lnTo>
                      <a:lnTo>
                        <a:pt x="1176" y="1146"/>
                      </a:lnTo>
                      <a:lnTo>
                        <a:pt x="1200" y="1170"/>
                      </a:lnTo>
                      <a:lnTo>
                        <a:pt x="1212" y="1170"/>
                      </a:lnTo>
                      <a:lnTo>
                        <a:pt x="1224" y="1164"/>
                      </a:lnTo>
                      <a:lnTo>
                        <a:pt x="1230" y="1164"/>
                      </a:lnTo>
                      <a:lnTo>
                        <a:pt x="1242" y="1158"/>
                      </a:lnTo>
                      <a:lnTo>
                        <a:pt x="1248" y="1158"/>
                      </a:lnTo>
                      <a:lnTo>
                        <a:pt x="1254" y="1164"/>
                      </a:lnTo>
                      <a:lnTo>
                        <a:pt x="1278" y="1176"/>
                      </a:lnTo>
                      <a:lnTo>
                        <a:pt x="1296" y="1182"/>
                      </a:lnTo>
                      <a:lnTo>
                        <a:pt x="1326" y="1182"/>
                      </a:lnTo>
                      <a:lnTo>
                        <a:pt x="1338" y="117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India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3872" y="1568"/>
                  <a:ext cx="500" cy="603"/>
                </a:xfrm>
                <a:custGeom>
                  <a:avLst/>
                  <a:gdLst>
                    <a:gd name="T0" fmla="*/ 2147483647 w 1956"/>
                    <a:gd name="T1" fmla="*/ 2147483647 h 2358"/>
                    <a:gd name="T2" fmla="*/ 2147483647 w 1956"/>
                    <a:gd name="T3" fmla="*/ 2147483647 h 2358"/>
                    <a:gd name="T4" fmla="*/ 2147483647 w 1956"/>
                    <a:gd name="T5" fmla="*/ 2147483647 h 2358"/>
                    <a:gd name="T6" fmla="*/ 2147483647 w 1956"/>
                    <a:gd name="T7" fmla="*/ 2147483647 h 2358"/>
                    <a:gd name="T8" fmla="*/ 2147483647 w 1956"/>
                    <a:gd name="T9" fmla="*/ 2147483647 h 2358"/>
                    <a:gd name="T10" fmla="*/ 2147483647 w 1956"/>
                    <a:gd name="T11" fmla="*/ 2147483647 h 2358"/>
                    <a:gd name="T12" fmla="*/ 2147483647 w 1956"/>
                    <a:gd name="T13" fmla="*/ 2147483647 h 2358"/>
                    <a:gd name="T14" fmla="*/ 2147483647 w 1956"/>
                    <a:gd name="T15" fmla="*/ 2147483647 h 2358"/>
                    <a:gd name="T16" fmla="*/ 2147483647 w 1956"/>
                    <a:gd name="T17" fmla="*/ 2147483647 h 2358"/>
                    <a:gd name="T18" fmla="*/ 2147483647 w 1956"/>
                    <a:gd name="T19" fmla="*/ 2147483647 h 2358"/>
                    <a:gd name="T20" fmla="*/ 2147483647 w 1956"/>
                    <a:gd name="T21" fmla="*/ 2147483647 h 2358"/>
                    <a:gd name="T22" fmla="*/ 2147483647 w 1956"/>
                    <a:gd name="T23" fmla="*/ 2147483647 h 2358"/>
                    <a:gd name="T24" fmla="*/ 2147483647 w 1956"/>
                    <a:gd name="T25" fmla="*/ 2147483647 h 2358"/>
                    <a:gd name="T26" fmla="*/ 2147483647 w 1956"/>
                    <a:gd name="T27" fmla="*/ 2147483647 h 2358"/>
                    <a:gd name="T28" fmla="*/ 2147483647 w 1956"/>
                    <a:gd name="T29" fmla="*/ 2147483647 h 2358"/>
                    <a:gd name="T30" fmla="*/ 2147483647 w 1956"/>
                    <a:gd name="T31" fmla="*/ 2147483647 h 2358"/>
                    <a:gd name="T32" fmla="*/ 2147483647 w 1956"/>
                    <a:gd name="T33" fmla="*/ 2147483647 h 2358"/>
                    <a:gd name="T34" fmla="*/ 2147483647 w 1956"/>
                    <a:gd name="T35" fmla="*/ 2147483647 h 2358"/>
                    <a:gd name="T36" fmla="*/ 2147483647 w 1956"/>
                    <a:gd name="T37" fmla="*/ 2147483647 h 2358"/>
                    <a:gd name="T38" fmla="*/ 2147483647 w 1956"/>
                    <a:gd name="T39" fmla="*/ 2147483647 h 2358"/>
                    <a:gd name="T40" fmla="*/ 2147483647 w 1956"/>
                    <a:gd name="T41" fmla="*/ 2147483647 h 2358"/>
                    <a:gd name="T42" fmla="*/ 2147483647 w 1956"/>
                    <a:gd name="T43" fmla="*/ 2147483647 h 2358"/>
                    <a:gd name="T44" fmla="*/ 2147483647 w 1956"/>
                    <a:gd name="T45" fmla="*/ 2147483647 h 2358"/>
                    <a:gd name="T46" fmla="*/ 2147483647 w 1956"/>
                    <a:gd name="T47" fmla="*/ 2147483647 h 2358"/>
                    <a:gd name="T48" fmla="*/ 2147483647 w 1956"/>
                    <a:gd name="T49" fmla="*/ 2147483647 h 2358"/>
                    <a:gd name="T50" fmla="*/ 2147483647 w 1956"/>
                    <a:gd name="T51" fmla="*/ 2147483647 h 2358"/>
                    <a:gd name="T52" fmla="*/ 2147483647 w 1956"/>
                    <a:gd name="T53" fmla="*/ 2147483647 h 2358"/>
                    <a:gd name="T54" fmla="*/ 2147483647 w 1956"/>
                    <a:gd name="T55" fmla="*/ 2147483647 h 2358"/>
                    <a:gd name="T56" fmla="*/ 2147483647 w 1956"/>
                    <a:gd name="T57" fmla="*/ 2147483647 h 2358"/>
                    <a:gd name="T58" fmla="*/ 2147483647 w 1956"/>
                    <a:gd name="T59" fmla="*/ 2147483647 h 2358"/>
                    <a:gd name="T60" fmla="*/ 2147483647 w 1956"/>
                    <a:gd name="T61" fmla="*/ 2147483647 h 2358"/>
                    <a:gd name="T62" fmla="*/ 2147483647 w 1956"/>
                    <a:gd name="T63" fmla="*/ 2147483647 h 2358"/>
                    <a:gd name="T64" fmla="*/ 2147483647 w 1956"/>
                    <a:gd name="T65" fmla="*/ 2147483647 h 2358"/>
                    <a:gd name="T66" fmla="*/ 2147483647 w 1956"/>
                    <a:gd name="T67" fmla="*/ 2147483647 h 2358"/>
                    <a:gd name="T68" fmla="*/ 2147483647 w 1956"/>
                    <a:gd name="T69" fmla="*/ 2147483647 h 2358"/>
                    <a:gd name="T70" fmla="*/ 2147483647 w 1956"/>
                    <a:gd name="T71" fmla="*/ 2147483647 h 2358"/>
                    <a:gd name="T72" fmla="*/ 2147483647 w 1956"/>
                    <a:gd name="T73" fmla="*/ 2147483647 h 2358"/>
                    <a:gd name="T74" fmla="*/ 2147483647 w 1956"/>
                    <a:gd name="T75" fmla="*/ 2147483647 h 2358"/>
                    <a:gd name="T76" fmla="*/ 2147483647 w 1956"/>
                    <a:gd name="T77" fmla="*/ 2147483647 h 2358"/>
                    <a:gd name="T78" fmla="*/ 2147483647 w 1956"/>
                    <a:gd name="T79" fmla="*/ 2147483647 h 2358"/>
                    <a:gd name="T80" fmla="*/ 2147483647 w 1956"/>
                    <a:gd name="T81" fmla="*/ 2147483647 h 2358"/>
                    <a:gd name="T82" fmla="*/ 2147483647 w 1956"/>
                    <a:gd name="T83" fmla="*/ 2147483647 h 2358"/>
                    <a:gd name="T84" fmla="*/ 2147483647 w 1956"/>
                    <a:gd name="T85" fmla="*/ 2147483647 h 2358"/>
                    <a:gd name="T86" fmla="*/ 2147483647 w 1956"/>
                    <a:gd name="T87" fmla="*/ 2147483647 h 2358"/>
                    <a:gd name="T88" fmla="*/ 2147483647 w 1956"/>
                    <a:gd name="T89" fmla="*/ 2147483647 h 2358"/>
                    <a:gd name="T90" fmla="*/ 2147483647 w 1956"/>
                    <a:gd name="T91" fmla="*/ 2147483647 h 2358"/>
                    <a:gd name="T92" fmla="*/ 2147483647 w 1956"/>
                    <a:gd name="T93" fmla="*/ 2147483647 h 2358"/>
                    <a:gd name="T94" fmla="*/ 2147483647 w 1956"/>
                    <a:gd name="T95" fmla="*/ 2147483647 h 2358"/>
                    <a:gd name="T96" fmla="*/ 2147483647 w 1956"/>
                    <a:gd name="T97" fmla="*/ 2147483647 h 2358"/>
                    <a:gd name="T98" fmla="*/ 2147483647 w 1956"/>
                    <a:gd name="T99" fmla="*/ 2147483647 h 2358"/>
                    <a:gd name="T100" fmla="*/ 2147483647 w 1956"/>
                    <a:gd name="T101" fmla="*/ 2147483647 h 2358"/>
                    <a:gd name="T102" fmla="*/ 2147483647 w 1956"/>
                    <a:gd name="T103" fmla="*/ 2147483647 h 2358"/>
                    <a:gd name="T104" fmla="*/ 2147483647 w 1956"/>
                    <a:gd name="T105" fmla="*/ 2147483647 h 2358"/>
                    <a:gd name="T106" fmla="*/ 2147483647 w 1956"/>
                    <a:gd name="T107" fmla="*/ 2147483647 h 2358"/>
                    <a:gd name="T108" fmla="*/ 2147483647 w 1956"/>
                    <a:gd name="T109" fmla="*/ 2147483647 h 2358"/>
                    <a:gd name="T110" fmla="*/ 2147483647 w 1956"/>
                    <a:gd name="T111" fmla="*/ 2147483647 h 2358"/>
                    <a:gd name="T112" fmla="*/ 2147483647 w 1956"/>
                    <a:gd name="T113" fmla="*/ 2147483647 h 2358"/>
                    <a:gd name="T114" fmla="*/ 2147483647 w 1956"/>
                    <a:gd name="T115" fmla="*/ 2147483647 h 2358"/>
                    <a:gd name="T116" fmla="*/ 2147483647 w 1956"/>
                    <a:gd name="T117" fmla="*/ 2147483647 h 2358"/>
                    <a:gd name="T118" fmla="*/ 2147483647 w 1956"/>
                    <a:gd name="T119" fmla="*/ 2147483647 h 235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956"/>
                    <a:gd name="T181" fmla="*/ 0 h 2358"/>
                    <a:gd name="T182" fmla="*/ 1956 w 1956"/>
                    <a:gd name="T183" fmla="*/ 2358 h 235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956" h="2358">
                      <a:moveTo>
                        <a:pt x="1806" y="1788"/>
                      </a:moveTo>
                      <a:lnTo>
                        <a:pt x="1794" y="1800"/>
                      </a:lnTo>
                      <a:lnTo>
                        <a:pt x="1782" y="1824"/>
                      </a:lnTo>
                      <a:lnTo>
                        <a:pt x="1782" y="1884"/>
                      </a:lnTo>
                      <a:lnTo>
                        <a:pt x="1788" y="1980"/>
                      </a:lnTo>
                      <a:lnTo>
                        <a:pt x="1800" y="1950"/>
                      </a:lnTo>
                      <a:lnTo>
                        <a:pt x="1800" y="1848"/>
                      </a:lnTo>
                      <a:lnTo>
                        <a:pt x="1806" y="1836"/>
                      </a:lnTo>
                      <a:lnTo>
                        <a:pt x="1806" y="1830"/>
                      </a:lnTo>
                      <a:lnTo>
                        <a:pt x="1812" y="1818"/>
                      </a:lnTo>
                      <a:lnTo>
                        <a:pt x="1812" y="1806"/>
                      </a:lnTo>
                      <a:lnTo>
                        <a:pt x="1818" y="1800"/>
                      </a:lnTo>
                      <a:lnTo>
                        <a:pt x="1812" y="1788"/>
                      </a:lnTo>
                      <a:lnTo>
                        <a:pt x="1806" y="1788"/>
                      </a:lnTo>
                      <a:close/>
                      <a:moveTo>
                        <a:pt x="1794" y="2028"/>
                      </a:moveTo>
                      <a:lnTo>
                        <a:pt x="1788" y="2028"/>
                      </a:lnTo>
                      <a:lnTo>
                        <a:pt x="1782" y="2040"/>
                      </a:lnTo>
                      <a:lnTo>
                        <a:pt x="1782" y="2046"/>
                      </a:lnTo>
                      <a:lnTo>
                        <a:pt x="1788" y="2058"/>
                      </a:lnTo>
                      <a:lnTo>
                        <a:pt x="1788" y="2064"/>
                      </a:lnTo>
                      <a:lnTo>
                        <a:pt x="1794" y="2076"/>
                      </a:lnTo>
                      <a:lnTo>
                        <a:pt x="1800" y="2064"/>
                      </a:lnTo>
                      <a:lnTo>
                        <a:pt x="1800" y="2028"/>
                      </a:lnTo>
                      <a:lnTo>
                        <a:pt x="1794" y="2028"/>
                      </a:lnTo>
                      <a:close/>
                      <a:moveTo>
                        <a:pt x="1890" y="2310"/>
                      </a:moveTo>
                      <a:lnTo>
                        <a:pt x="1884" y="2316"/>
                      </a:lnTo>
                      <a:lnTo>
                        <a:pt x="1884" y="2334"/>
                      </a:lnTo>
                      <a:lnTo>
                        <a:pt x="1890" y="2346"/>
                      </a:lnTo>
                      <a:lnTo>
                        <a:pt x="1896" y="2352"/>
                      </a:lnTo>
                      <a:lnTo>
                        <a:pt x="1908" y="2358"/>
                      </a:lnTo>
                      <a:lnTo>
                        <a:pt x="1908" y="2346"/>
                      </a:lnTo>
                      <a:lnTo>
                        <a:pt x="1902" y="2334"/>
                      </a:lnTo>
                      <a:lnTo>
                        <a:pt x="1902" y="2322"/>
                      </a:lnTo>
                      <a:lnTo>
                        <a:pt x="1896" y="2310"/>
                      </a:lnTo>
                      <a:lnTo>
                        <a:pt x="1890" y="2310"/>
                      </a:lnTo>
                      <a:close/>
                      <a:moveTo>
                        <a:pt x="1920" y="672"/>
                      </a:moveTo>
                      <a:lnTo>
                        <a:pt x="1932" y="660"/>
                      </a:lnTo>
                      <a:lnTo>
                        <a:pt x="1944" y="654"/>
                      </a:lnTo>
                      <a:lnTo>
                        <a:pt x="1950" y="648"/>
                      </a:lnTo>
                      <a:lnTo>
                        <a:pt x="1956" y="648"/>
                      </a:lnTo>
                      <a:lnTo>
                        <a:pt x="1956" y="618"/>
                      </a:lnTo>
                      <a:lnTo>
                        <a:pt x="1950" y="618"/>
                      </a:lnTo>
                      <a:lnTo>
                        <a:pt x="1944" y="612"/>
                      </a:lnTo>
                      <a:lnTo>
                        <a:pt x="1878" y="612"/>
                      </a:lnTo>
                      <a:lnTo>
                        <a:pt x="1878" y="606"/>
                      </a:lnTo>
                      <a:lnTo>
                        <a:pt x="1890" y="594"/>
                      </a:lnTo>
                      <a:lnTo>
                        <a:pt x="1896" y="594"/>
                      </a:lnTo>
                      <a:lnTo>
                        <a:pt x="1878" y="564"/>
                      </a:lnTo>
                      <a:lnTo>
                        <a:pt x="1848" y="564"/>
                      </a:lnTo>
                      <a:lnTo>
                        <a:pt x="1842" y="558"/>
                      </a:lnTo>
                      <a:lnTo>
                        <a:pt x="1848" y="558"/>
                      </a:lnTo>
                      <a:lnTo>
                        <a:pt x="1860" y="546"/>
                      </a:lnTo>
                      <a:lnTo>
                        <a:pt x="1854" y="540"/>
                      </a:lnTo>
                      <a:lnTo>
                        <a:pt x="1818" y="522"/>
                      </a:lnTo>
                      <a:lnTo>
                        <a:pt x="1806" y="534"/>
                      </a:lnTo>
                      <a:lnTo>
                        <a:pt x="1806" y="558"/>
                      </a:lnTo>
                      <a:lnTo>
                        <a:pt x="1788" y="558"/>
                      </a:lnTo>
                      <a:lnTo>
                        <a:pt x="1770" y="546"/>
                      </a:lnTo>
                      <a:lnTo>
                        <a:pt x="1758" y="540"/>
                      </a:lnTo>
                      <a:lnTo>
                        <a:pt x="1740" y="540"/>
                      </a:lnTo>
                      <a:lnTo>
                        <a:pt x="1728" y="552"/>
                      </a:lnTo>
                      <a:lnTo>
                        <a:pt x="1716" y="558"/>
                      </a:lnTo>
                      <a:lnTo>
                        <a:pt x="1692" y="582"/>
                      </a:lnTo>
                      <a:lnTo>
                        <a:pt x="1656" y="582"/>
                      </a:lnTo>
                      <a:lnTo>
                        <a:pt x="1656" y="588"/>
                      </a:lnTo>
                      <a:lnTo>
                        <a:pt x="1662" y="594"/>
                      </a:lnTo>
                      <a:lnTo>
                        <a:pt x="1662" y="618"/>
                      </a:lnTo>
                      <a:lnTo>
                        <a:pt x="1656" y="624"/>
                      </a:lnTo>
                      <a:lnTo>
                        <a:pt x="1626" y="624"/>
                      </a:lnTo>
                      <a:lnTo>
                        <a:pt x="1632" y="636"/>
                      </a:lnTo>
                      <a:lnTo>
                        <a:pt x="1632" y="654"/>
                      </a:lnTo>
                      <a:lnTo>
                        <a:pt x="1620" y="666"/>
                      </a:lnTo>
                      <a:lnTo>
                        <a:pt x="1566" y="666"/>
                      </a:lnTo>
                      <a:lnTo>
                        <a:pt x="1566" y="684"/>
                      </a:lnTo>
                      <a:lnTo>
                        <a:pt x="1572" y="690"/>
                      </a:lnTo>
                      <a:lnTo>
                        <a:pt x="1596" y="690"/>
                      </a:lnTo>
                      <a:lnTo>
                        <a:pt x="1596" y="714"/>
                      </a:lnTo>
                      <a:lnTo>
                        <a:pt x="1608" y="726"/>
                      </a:lnTo>
                      <a:lnTo>
                        <a:pt x="1608" y="732"/>
                      </a:lnTo>
                      <a:lnTo>
                        <a:pt x="1584" y="744"/>
                      </a:lnTo>
                      <a:lnTo>
                        <a:pt x="1572" y="744"/>
                      </a:lnTo>
                      <a:lnTo>
                        <a:pt x="1566" y="738"/>
                      </a:lnTo>
                      <a:lnTo>
                        <a:pt x="1554" y="738"/>
                      </a:lnTo>
                      <a:lnTo>
                        <a:pt x="1542" y="744"/>
                      </a:lnTo>
                      <a:lnTo>
                        <a:pt x="1512" y="744"/>
                      </a:lnTo>
                      <a:lnTo>
                        <a:pt x="1500" y="738"/>
                      </a:lnTo>
                      <a:lnTo>
                        <a:pt x="1482" y="738"/>
                      </a:lnTo>
                      <a:lnTo>
                        <a:pt x="1476" y="744"/>
                      </a:lnTo>
                      <a:lnTo>
                        <a:pt x="1464" y="750"/>
                      </a:lnTo>
                      <a:lnTo>
                        <a:pt x="1440" y="750"/>
                      </a:lnTo>
                      <a:lnTo>
                        <a:pt x="1428" y="738"/>
                      </a:lnTo>
                      <a:lnTo>
                        <a:pt x="1428" y="732"/>
                      </a:lnTo>
                      <a:lnTo>
                        <a:pt x="1428" y="738"/>
                      </a:lnTo>
                      <a:lnTo>
                        <a:pt x="1416" y="738"/>
                      </a:lnTo>
                      <a:lnTo>
                        <a:pt x="1392" y="726"/>
                      </a:lnTo>
                      <a:lnTo>
                        <a:pt x="1374" y="708"/>
                      </a:lnTo>
                      <a:lnTo>
                        <a:pt x="1374" y="696"/>
                      </a:lnTo>
                      <a:lnTo>
                        <a:pt x="1380" y="696"/>
                      </a:lnTo>
                      <a:lnTo>
                        <a:pt x="1374" y="696"/>
                      </a:lnTo>
                      <a:lnTo>
                        <a:pt x="1368" y="690"/>
                      </a:lnTo>
                      <a:lnTo>
                        <a:pt x="1368" y="642"/>
                      </a:lnTo>
                      <a:lnTo>
                        <a:pt x="1362" y="636"/>
                      </a:lnTo>
                      <a:lnTo>
                        <a:pt x="1350" y="630"/>
                      </a:lnTo>
                      <a:lnTo>
                        <a:pt x="1338" y="630"/>
                      </a:lnTo>
                      <a:lnTo>
                        <a:pt x="1326" y="642"/>
                      </a:lnTo>
                      <a:lnTo>
                        <a:pt x="1314" y="648"/>
                      </a:lnTo>
                      <a:lnTo>
                        <a:pt x="1326" y="666"/>
                      </a:lnTo>
                      <a:lnTo>
                        <a:pt x="1326" y="714"/>
                      </a:lnTo>
                      <a:lnTo>
                        <a:pt x="1338" y="738"/>
                      </a:lnTo>
                      <a:lnTo>
                        <a:pt x="1338" y="774"/>
                      </a:lnTo>
                      <a:lnTo>
                        <a:pt x="1272" y="774"/>
                      </a:lnTo>
                      <a:lnTo>
                        <a:pt x="1272" y="762"/>
                      </a:lnTo>
                      <a:lnTo>
                        <a:pt x="1266" y="756"/>
                      </a:lnTo>
                      <a:lnTo>
                        <a:pt x="1260" y="756"/>
                      </a:lnTo>
                      <a:lnTo>
                        <a:pt x="1248" y="762"/>
                      </a:lnTo>
                      <a:lnTo>
                        <a:pt x="1242" y="774"/>
                      </a:lnTo>
                      <a:lnTo>
                        <a:pt x="1236" y="762"/>
                      </a:lnTo>
                      <a:lnTo>
                        <a:pt x="1224" y="756"/>
                      </a:lnTo>
                      <a:lnTo>
                        <a:pt x="1206" y="750"/>
                      </a:lnTo>
                      <a:lnTo>
                        <a:pt x="1188" y="750"/>
                      </a:lnTo>
                      <a:lnTo>
                        <a:pt x="1182" y="756"/>
                      </a:lnTo>
                      <a:lnTo>
                        <a:pt x="1152" y="738"/>
                      </a:lnTo>
                      <a:lnTo>
                        <a:pt x="1134" y="750"/>
                      </a:lnTo>
                      <a:lnTo>
                        <a:pt x="1080" y="696"/>
                      </a:lnTo>
                      <a:lnTo>
                        <a:pt x="1056" y="696"/>
                      </a:lnTo>
                      <a:lnTo>
                        <a:pt x="1056" y="690"/>
                      </a:lnTo>
                      <a:lnTo>
                        <a:pt x="1044" y="678"/>
                      </a:lnTo>
                      <a:lnTo>
                        <a:pt x="1038" y="678"/>
                      </a:lnTo>
                      <a:lnTo>
                        <a:pt x="1032" y="684"/>
                      </a:lnTo>
                      <a:lnTo>
                        <a:pt x="1032" y="702"/>
                      </a:lnTo>
                      <a:lnTo>
                        <a:pt x="1032" y="696"/>
                      </a:lnTo>
                      <a:lnTo>
                        <a:pt x="1026" y="690"/>
                      </a:lnTo>
                      <a:lnTo>
                        <a:pt x="1008" y="690"/>
                      </a:lnTo>
                      <a:lnTo>
                        <a:pt x="996" y="702"/>
                      </a:lnTo>
                      <a:lnTo>
                        <a:pt x="990" y="690"/>
                      </a:lnTo>
                      <a:lnTo>
                        <a:pt x="984" y="684"/>
                      </a:lnTo>
                      <a:lnTo>
                        <a:pt x="960" y="684"/>
                      </a:lnTo>
                      <a:lnTo>
                        <a:pt x="954" y="678"/>
                      </a:lnTo>
                      <a:lnTo>
                        <a:pt x="954" y="666"/>
                      </a:lnTo>
                      <a:lnTo>
                        <a:pt x="942" y="666"/>
                      </a:lnTo>
                      <a:lnTo>
                        <a:pt x="936" y="672"/>
                      </a:lnTo>
                      <a:lnTo>
                        <a:pt x="918" y="672"/>
                      </a:lnTo>
                      <a:lnTo>
                        <a:pt x="912" y="666"/>
                      </a:lnTo>
                      <a:lnTo>
                        <a:pt x="906" y="654"/>
                      </a:lnTo>
                      <a:lnTo>
                        <a:pt x="900" y="648"/>
                      </a:lnTo>
                      <a:lnTo>
                        <a:pt x="888" y="648"/>
                      </a:lnTo>
                      <a:lnTo>
                        <a:pt x="846" y="630"/>
                      </a:lnTo>
                      <a:lnTo>
                        <a:pt x="834" y="612"/>
                      </a:lnTo>
                      <a:lnTo>
                        <a:pt x="810" y="612"/>
                      </a:lnTo>
                      <a:lnTo>
                        <a:pt x="792" y="588"/>
                      </a:lnTo>
                      <a:lnTo>
                        <a:pt x="780" y="594"/>
                      </a:lnTo>
                      <a:lnTo>
                        <a:pt x="750" y="564"/>
                      </a:lnTo>
                      <a:lnTo>
                        <a:pt x="750" y="552"/>
                      </a:lnTo>
                      <a:lnTo>
                        <a:pt x="762" y="540"/>
                      </a:lnTo>
                      <a:lnTo>
                        <a:pt x="768" y="540"/>
                      </a:lnTo>
                      <a:lnTo>
                        <a:pt x="756" y="528"/>
                      </a:lnTo>
                      <a:lnTo>
                        <a:pt x="756" y="522"/>
                      </a:lnTo>
                      <a:lnTo>
                        <a:pt x="762" y="516"/>
                      </a:lnTo>
                      <a:lnTo>
                        <a:pt x="756" y="504"/>
                      </a:lnTo>
                      <a:lnTo>
                        <a:pt x="780" y="480"/>
                      </a:lnTo>
                      <a:lnTo>
                        <a:pt x="786" y="456"/>
                      </a:lnTo>
                      <a:lnTo>
                        <a:pt x="762" y="438"/>
                      </a:lnTo>
                      <a:lnTo>
                        <a:pt x="750" y="438"/>
                      </a:lnTo>
                      <a:lnTo>
                        <a:pt x="738" y="432"/>
                      </a:lnTo>
                      <a:lnTo>
                        <a:pt x="738" y="414"/>
                      </a:lnTo>
                      <a:lnTo>
                        <a:pt x="720" y="420"/>
                      </a:lnTo>
                      <a:lnTo>
                        <a:pt x="702" y="402"/>
                      </a:lnTo>
                      <a:lnTo>
                        <a:pt x="696" y="402"/>
                      </a:lnTo>
                      <a:lnTo>
                        <a:pt x="690" y="396"/>
                      </a:lnTo>
                      <a:lnTo>
                        <a:pt x="678" y="396"/>
                      </a:lnTo>
                      <a:lnTo>
                        <a:pt x="666" y="390"/>
                      </a:lnTo>
                      <a:lnTo>
                        <a:pt x="654" y="378"/>
                      </a:lnTo>
                      <a:lnTo>
                        <a:pt x="648" y="366"/>
                      </a:lnTo>
                      <a:lnTo>
                        <a:pt x="618" y="366"/>
                      </a:lnTo>
                      <a:lnTo>
                        <a:pt x="612" y="360"/>
                      </a:lnTo>
                      <a:lnTo>
                        <a:pt x="612" y="342"/>
                      </a:lnTo>
                      <a:lnTo>
                        <a:pt x="618" y="336"/>
                      </a:lnTo>
                      <a:lnTo>
                        <a:pt x="618" y="324"/>
                      </a:lnTo>
                      <a:lnTo>
                        <a:pt x="612" y="324"/>
                      </a:lnTo>
                      <a:lnTo>
                        <a:pt x="600" y="312"/>
                      </a:lnTo>
                      <a:lnTo>
                        <a:pt x="594" y="300"/>
                      </a:lnTo>
                      <a:lnTo>
                        <a:pt x="588" y="294"/>
                      </a:lnTo>
                      <a:lnTo>
                        <a:pt x="588" y="276"/>
                      </a:lnTo>
                      <a:lnTo>
                        <a:pt x="594" y="276"/>
                      </a:lnTo>
                      <a:lnTo>
                        <a:pt x="600" y="270"/>
                      </a:lnTo>
                      <a:lnTo>
                        <a:pt x="612" y="270"/>
                      </a:lnTo>
                      <a:lnTo>
                        <a:pt x="612" y="288"/>
                      </a:lnTo>
                      <a:lnTo>
                        <a:pt x="624" y="300"/>
                      </a:lnTo>
                      <a:lnTo>
                        <a:pt x="636" y="282"/>
                      </a:lnTo>
                      <a:lnTo>
                        <a:pt x="642" y="282"/>
                      </a:lnTo>
                      <a:lnTo>
                        <a:pt x="648" y="276"/>
                      </a:lnTo>
                      <a:lnTo>
                        <a:pt x="660" y="270"/>
                      </a:lnTo>
                      <a:lnTo>
                        <a:pt x="660" y="258"/>
                      </a:lnTo>
                      <a:lnTo>
                        <a:pt x="642" y="240"/>
                      </a:lnTo>
                      <a:lnTo>
                        <a:pt x="636" y="228"/>
                      </a:lnTo>
                      <a:lnTo>
                        <a:pt x="630" y="222"/>
                      </a:lnTo>
                      <a:lnTo>
                        <a:pt x="618" y="222"/>
                      </a:lnTo>
                      <a:lnTo>
                        <a:pt x="594" y="210"/>
                      </a:lnTo>
                      <a:lnTo>
                        <a:pt x="594" y="186"/>
                      </a:lnTo>
                      <a:lnTo>
                        <a:pt x="612" y="180"/>
                      </a:lnTo>
                      <a:lnTo>
                        <a:pt x="594" y="156"/>
                      </a:lnTo>
                      <a:lnTo>
                        <a:pt x="624" y="156"/>
                      </a:lnTo>
                      <a:lnTo>
                        <a:pt x="636" y="150"/>
                      </a:lnTo>
                      <a:lnTo>
                        <a:pt x="642" y="138"/>
                      </a:lnTo>
                      <a:lnTo>
                        <a:pt x="642" y="114"/>
                      </a:lnTo>
                      <a:lnTo>
                        <a:pt x="636" y="108"/>
                      </a:lnTo>
                      <a:lnTo>
                        <a:pt x="636" y="102"/>
                      </a:lnTo>
                      <a:lnTo>
                        <a:pt x="654" y="102"/>
                      </a:lnTo>
                      <a:lnTo>
                        <a:pt x="660" y="96"/>
                      </a:lnTo>
                      <a:lnTo>
                        <a:pt x="660" y="36"/>
                      </a:lnTo>
                      <a:lnTo>
                        <a:pt x="618" y="36"/>
                      </a:lnTo>
                      <a:lnTo>
                        <a:pt x="594" y="12"/>
                      </a:lnTo>
                      <a:lnTo>
                        <a:pt x="576" y="0"/>
                      </a:lnTo>
                      <a:lnTo>
                        <a:pt x="564" y="0"/>
                      </a:lnTo>
                      <a:lnTo>
                        <a:pt x="540" y="12"/>
                      </a:lnTo>
                      <a:lnTo>
                        <a:pt x="522" y="18"/>
                      </a:lnTo>
                      <a:lnTo>
                        <a:pt x="516" y="30"/>
                      </a:lnTo>
                      <a:lnTo>
                        <a:pt x="504" y="36"/>
                      </a:lnTo>
                      <a:lnTo>
                        <a:pt x="480" y="36"/>
                      </a:lnTo>
                      <a:lnTo>
                        <a:pt x="456" y="72"/>
                      </a:lnTo>
                      <a:lnTo>
                        <a:pt x="432" y="78"/>
                      </a:lnTo>
                      <a:lnTo>
                        <a:pt x="432" y="96"/>
                      </a:lnTo>
                      <a:lnTo>
                        <a:pt x="408" y="96"/>
                      </a:lnTo>
                      <a:lnTo>
                        <a:pt x="402" y="102"/>
                      </a:lnTo>
                      <a:lnTo>
                        <a:pt x="396" y="96"/>
                      </a:lnTo>
                      <a:lnTo>
                        <a:pt x="390" y="102"/>
                      </a:lnTo>
                      <a:lnTo>
                        <a:pt x="378" y="108"/>
                      </a:lnTo>
                      <a:lnTo>
                        <a:pt x="372" y="114"/>
                      </a:lnTo>
                      <a:lnTo>
                        <a:pt x="360" y="120"/>
                      </a:lnTo>
                      <a:lnTo>
                        <a:pt x="348" y="120"/>
                      </a:lnTo>
                      <a:lnTo>
                        <a:pt x="348" y="108"/>
                      </a:lnTo>
                      <a:lnTo>
                        <a:pt x="342" y="102"/>
                      </a:lnTo>
                      <a:lnTo>
                        <a:pt x="324" y="102"/>
                      </a:lnTo>
                      <a:lnTo>
                        <a:pt x="306" y="96"/>
                      </a:lnTo>
                      <a:lnTo>
                        <a:pt x="264" y="96"/>
                      </a:lnTo>
                      <a:lnTo>
                        <a:pt x="240" y="108"/>
                      </a:lnTo>
                      <a:lnTo>
                        <a:pt x="234" y="120"/>
                      </a:lnTo>
                      <a:lnTo>
                        <a:pt x="234" y="126"/>
                      </a:lnTo>
                      <a:lnTo>
                        <a:pt x="258" y="144"/>
                      </a:lnTo>
                      <a:lnTo>
                        <a:pt x="252" y="156"/>
                      </a:lnTo>
                      <a:lnTo>
                        <a:pt x="282" y="162"/>
                      </a:lnTo>
                      <a:lnTo>
                        <a:pt x="276" y="168"/>
                      </a:lnTo>
                      <a:lnTo>
                        <a:pt x="270" y="180"/>
                      </a:lnTo>
                      <a:lnTo>
                        <a:pt x="264" y="186"/>
                      </a:lnTo>
                      <a:lnTo>
                        <a:pt x="264" y="192"/>
                      </a:lnTo>
                      <a:lnTo>
                        <a:pt x="276" y="204"/>
                      </a:lnTo>
                      <a:lnTo>
                        <a:pt x="282" y="204"/>
                      </a:lnTo>
                      <a:lnTo>
                        <a:pt x="282" y="210"/>
                      </a:lnTo>
                      <a:lnTo>
                        <a:pt x="276" y="222"/>
                      </a:lnTo>
                      <a:lnTo>
                        <a:pt x="276" y="234"/>
                      </a:lnTo>
                      <a:lnTo>
                        <a:pt x="294" y="234"/>
                      </a:lnTo>
                      <a:lnTo>
                        <a:pt x="306" y="252"/>
                      </a:lnTo>
                      <a:lnTo>
                        <a:pt x="324" y="252"/>
                      </a:lnTo>
                      <a:lnTo>
                        <a:pt x="330" y="288"/>
                      </a:lnTo>
                      <a:lnTo>
                        <a:pt x="366" y="288"/>
                      </a:lnTo>
                      <a:lnTo>
                        <a:pt x="378" y="294"/>
                      </a:lnTo>
                      <a:lnTo>
                        <a:pt x="384" y="300"/>
                      </a:lnTo>
                      <a:lnTo>
                        <a:pt x="384" y="306"/>
                      </a:lnTo>
                      <a:lnTo>
                        <a:pt x="378" y="312"/>
                      </a:lnTo>
                      <a:lnTo>
                        <a:pt x="354" y="324"/>
                      </a:lnTo>
                      <a:lnTo>
                        <a:pt x="342" y="324"/>
                      </a:lnTo>
                      <a:lnTo>
                        <a:pt x="336" y="330"/>
                      </a:lnTo>
                      <a:lnTo>
                        <a:pt x="336" y="366"/>
                      </a:lnTo>
                      <a:lnTo>
                        <a:pt x="342" y="378"/>
                      </a:lnTo>
                      <a:lnTo>
                        <a:pt x="354" y="390"/>
                      </a:lnTo>
                      <a:lnTo>
                        <a:pt x="354" y="396"/>
                      </a:lnTo>
                      <a:lnTo>
                        <a:pt x="324" y="414"/>
                      </a:lnTo>
                      <a:lnTo>
                        <a:pt x="300" y="450"/>
                      </a:lnTo>
                      <a:lnTo>
                        <a:pt x="318" y="474"/>
                      </a:lnTo>
                      <a:lnTo>
                        <a:pt x="306" y="474"/>
                      </a:lnTo>
                      <a:lnTo>
                        <a:pt x="300" y="480"/>
                      </a:lnTo>
                      <a:lnTo>
                        <a:pt x="288" y="486"/>
                      </a:lnTo>
                      <a:lnTo>
                        <a:pt x="282" y="492"/>
                      </a:lnTo>
                      <a:lnTo>
                        <a:pt x="282" y="504"/>
                      </a:lnTo>
                      <a:lnTo>
                        <a:pt x="276" y="522"/>
                      </a:lnTo>
                      <a:lnTo>
                        <a:pt x="276" y="534"/>
                      </a:lnTo>
                      <a:lnTo>
                        <a:pt x="270" y="552"/>
                      </a:lnTo>
                      <a:lnTo>
                        <a:pt x="258" y="564"/>
                      </a:lnTo>
                      <a:lnTo>
                        <a:pt x="234" y="576"/>
                      </a:lnTo>
                      <a:lnTo>
                        <a:pt x="228" y="582"/>
                      </a:lnTo>
                      <a:lnTo>
                        <a:pt x="228" y="588"/>
                      </a:lnTo>
                      <a:lnTo>
                        <a:pt x="222" y="594"/>
                      </a:lnTo>
                      <a:lnTo>
                        <a:pt x="222" y="612"/>
                      </a:lnTo>
                      <a:lnTo>
                        <a:pt x="204" y="624"/>
                      </a:lnTo>
                      <a:lnTo>
                        <a:pt x="204" y="630"/>
                      </a:lnTo>
                      <a:lnTo>
                        <a:pt x="198" y="636"/>
                      </a:lnTo>
                      <a:lnTo>
                        <a:pt x="192" y="648"/>
                      </a:lnTo>
                      <a:lnTo>
                        <a:pt x="186" y="654"/>
                      </a:lnTo>
                      <a:lnTo>
                        <a:pt x="168" y="654"/>
                      </a:lnTo>
                      <a:lnTo>
                        <a:pt x="162" y="648"/>
                      </a:lnTo>
                      <a:lnTo>
                        <a:pt x="156" y="654"/>
                      </a:lnTo>
                      <a:lnTo>
                        <a:pt x="132" y="666"/>
                      </a:lnTo>
                      <a:lnTo>
                        <a:pt x="126" y="666"/>
                      </a:lnTo>
                      <a:lnTo>
                        <a:pt x="120" y="660"/>
                      </a:lnTo>
                      <a:lnTo>
                        <a:pt x="120" y="648"/>
                      </a:lnTo>
                      <a:lnTo>
                        <a:pt x="114" y="642"/>
                      </a:lnTo>
                      <a:lnTo>
                        <a:pt x="108" y="642"/>
                      </a:lnTo>
                      <a:lnTo>
                        <a:pt x="96" y="648"/>
                      </a:lnTo>
                      <a:lnTo>
                        <a:pt x="84" y="660"/>
                      </a:lnTo>
                      <a:lnTo>
                        <a:pt x="84" y="666"/>
                      </a:lnTo>
                      <a:lnTo>
                        <a:pt x="78" y="678"/>
                      </a:lnTo>
                      <a:lnTo>
                        <a:pt x="72" y="684"/>
                      </a:lnTo>
                      <a:lnTo>
                        <a:pt x="66" y="696"/>
                      </a:lnTo>
                      <a:lnTo>
                        <a:pt x="54" y="708"/>
                      </a:lnTo>
                      <a:lnTo>
                        <a:pt x="48" y="720"/>
                      </a:lnTo>
                      <a:lnTo>
                        <a:pt x="48" y="744"/>
                      </a:lnTo>
                      <a:lnTo>
                        <a:pt x="54" y="750"/>
                      </a:lnTo>
                      <a:lnTo>
                        <a:pt x="66" y="756"/>
                      </a:lnTo>
                      <a:lnTo>
                        <a:pt x="72" y="756"/>
                      </a:lnTo>
                      <a:lnTo>
                        <a:pt x="102" y="750"/>
                      </a:lnTo>
                      <a:lnTo>
                        <a:pt x="102" y="768"/>
                      </a:lnTo>
                      <a:lnTo>
                        <a:pt x="96" y="798"/>
                      </a:lnTo>
                      <a:lnTo>
                        <a:pt x="102" y="804"/>
                      </a:lnTo>
                      <a:lnTo>
                        <a:pt x="108" y="816"/>
                      </a:lnTo>
                      <a:lnTo>
                        <a:pt x="120" y="828"/>
                      </a:lnTo>
                      <a:lnTo>
                        <a:pt x="144" y="828"/>
                      </a:lnTo>
                      <a:lnTo>
                        <a:pt x="144" y="852"/>
                      </a:lnTo>
                      <a:lnTo>
                        <a:pt x="168" y="894"/>
                      </a:lnTo>
                      <a:lnTo>
                        <a:pt x="174" y="906"/>
                      </a:lnTo>
                      <a:lnTo>
                        <a:pt x="180" y="912"/>
                      </a:lnTo>
                      <a:lnTo>
                        <a:pt x="180" y="936"/>
                      </a:lnTo>
                      <a:lnTo>
                        <a:pt x="168" y="942"/>
                      </a:lnTo>
                      <a:lnTo>
                        <a:pt x="162" y="948"/>
                      </a:lnTo>
                      <a:lnTo>
                        <a:pt x="144" y="948"/>
                      </a:lnTo>
                      <a:lnTo>
                        <a:pt x="138" y="942"/>
                      </a:lnTo>
                      <a:lnTo>
                        <a:pt x="138" y="930"/>
                      </a:lnTo>
                      <a:lnTo>
                        <a:pt x="132" y="930"/>
                      </a:lnTo>
                      <a:lnTo>
                        <a:pt x="120" y="936"/>
                      </a:lnTo>
                      <a:lnTo>
                        <a:pt x="108" y="948"/>
                      </a:lnTo>
                      <a:lnTo>
                        <a:pt x="84" y="948"/>
                      </a:lnTo>
                      <a:lnTo>
                        <a:pt x="78" y="942"/>
                      </a:lnTo>
                      <a:lnTo>
                        <a:pt x="78" y="936"/>
                      </a:lnTo>
                      <a:lnTo>
                        <a:pt x="54" y="948"/>
                      </a:lnTo>
                      <a:lnTo>
                        <a:pt x="48" y="942"/>
                      </a:lnTo>
                      <a:lnTo>
                        <a:pt x="36" y="936"/>
                      </a:lnTo>
                      <a:lnTo>
                        <a:pt x="24" y="936"/>
                      </a:lnTo>
                      <a:lnTo>
                        <a:pt x="12" y="948"/>
                      </a:lnTo>
                      <a:lnTo>
                        <a:pt x="12" y="960"/>
                      </a:lnTo>
                      <a:lnTo>
                        <a:pt x="18" y="966"/>
                      </a:lnTo>
                      <a:lnTo>
                        <a:pt x="0" y="972"/>
                      </a:lnTo>
                      <a:lnTo>
                        <a:pt x="36" y="972"/>
                      </a:lnTo>
                      <a:lnTo>
                        <a:pt x="30" y="984"/>
                      </a:lnTo>
                      <a:lnTo>
                        <a:pt x="30" y="1014"/>
                      </a:lnTo>
                      <a:lnTo>
                        <a:pt x="36" y="1026"/>
                      </a:lnTo>
                      <a:lnTo>
                        <a:pt x="48" y="1032"/>
                      </a:lnTo>
                      <a:lnTo>
                        <a:pt x="66" y="1038"/>
                      </a:lnTo>
                      <a:lnTo>
                        <a:pt x="120" y="1038"/>
                      </a:lnTo>
                      <a:lnTo>
                        <a:pt x="132" y="1032"/>
                      </a:lnTo>
                      <a:lnTo>
                        <a:pt x="150" y="1014"/>
                      </a:lnTo>
                      <a:lnTo>
                        <a:pt x="162" y="1008"/>
                      </a:lnTo>
                      <a:lnTo>
                        <a:pt x="168" y="1020"/>
                      </a:lnTo>
                      <a:lnTo>
                        <a:pt x="168" y="1026"/>
                      </a:lnTo>
                      <a:lnTo>
                        <a:pt x="162" y="1038"/>
                      </a:lnTo>
                      <a:lnTo>
                        <a:pt x="144" y="1056"/>
                      </a:lnTo>
                      <a:lnTo>
                        <a:pt x="120" y="1068"/>
                      </a:lnTo>
                      <a:lnTo>
                        <a:pt x="114" y="1074"/>
                      </a:lnTo>
                      <a:lnTo>
                        <a:pt x="90" y="1074"/>
                      </a:lnTo>
                      <a:lnTo>
                        <a:pt x="78" y="1080"/>
                      </a:lnTo>
                      <a:lnTo>
                        <a:pt x="60" y="1086"/>
                      </a:lnTo>
                      <a:lnTo>
                        <a:pt x="48" y="1092"/>
                      </a:lnTo>
                      <a:lnTo>
                        <a:pt x="42" y="1098"/>
                      </a:lnTo>
                      <a:lnTo>
                        <a:pt x="54" y="1122"/>
                      </a:lnTo>
                      <a:lnTo>
                        <a:pt x="66" y="1128"/>
                      </a:lnTo>
                      <a:lnTo>
                        <a:pt x="78" y="1140"/>
                      </a:lnTo>
                      <a:lnTo>
                        <a:pt x="96" y="1152"/>
                      </a:lnTo>
                      <a:lnTo>
                        <a:pt x="108" y="1164"/>
                      </a:lnTo>
                      <a:lnTo>
                        <a:pt x="132" y="1182"/>
                      </a:lnTo>
                      <a:lnTo>
                        <a:pt x="162" y="1206"/>
                      </a:lnTo>
                      <a:lnTo>
                        <a:pt x="204" y="1224"/>
                      </a:lnTo>
                      <a:lnTo>
                        <a:pt x="240" y="1218"/>
                      </a:lnTo>
                      <a:lnTo>
                        <a:pt x="270" y="1200"/>
                      </a:lnTo>
                      <a:lnTo>
                        <a:pt x="294" y="1176"/>
                      </a:lnTo>
                      <a:lnTo>
                        <a:pt x="300" y="1158"/>
                      </a:lnTo>
                      <a:lnTo>
                        <a:pt x="300" y="1128"/>
                      </a:lnTo>
                      <a:lnTo>
                        <a:pt x="306" y="1116"/>
                      </a:lnTo>
                      <a:lnTo>
                        <a:pt x="318" y="1104"/>
                      </a:lnTo>
                      <a:lnTo>
                        <a:pt x="324" y="1092"/>
                      </a:lnTo>
                      <a:lnTo>
                        <a:pt x="330" y="1086"/>
                      </a:lnTo>
                      <a:lnTo>
                        <a:pt x="342" y="1086"/>
                      </a:lnTo>
                      <a:lnTo>
                        <a:pt x="348" y="1080"/>
                      </a:lnTo>
                      <a:lnTo>
                        <a:pt x="354" y="1080"/>
                      </a:lnTo>
                      <a:lnTo>
                        <a:pt x="360" y="1086"/>
                      </a:lnTo>
                      <a:lnTo>
                        <a:pt x="360" y="1098"/>
                      </a:lnTo>
                      <a:lnTo>
                        <a:pt x="348" y="1110"/>
                      </a:lnTo>
                      <a:lnTo>
                        <a:pt x="336" y="1128"/>
                      </a:lnTo>
                      <a:lnTo>
                        <a:pt x="324" y="1140"/>
                      </a:lnTo>
                      <a:lnTo>
                        <a:pt x="318" y="1152"/>
                      </a:lnTo>
                      <a:lnTo>
                        <a:pt x="318" y="1164"/>
                      </a:lnTo>
                      <a:lnTo>
                        <a:pt x="324" y="1176"/>
                      </a:lnTo>
                      <a:lnTo>
                        <a:pt x="336" y="1182"/>
                      </a:lnTo>
                      <a:lnTo>
                        <a:pt x="342" y="1182"/>
                      </a:lnTo>
                      <a:lnTo>
                        <a:pt x="354" y="1194"/>
                      </a:lnTo>
                      <a:lnTo>
                        <a:pt x="354" y="1206"/>
                      </a:lnTo>
                      <a:lnTo>
                        <a:pt x="348" y="1242"/>
                      </a:lnTo>
                      <a:lnTo>
                        <a:pt x="342" y="1284"/>
                      </a:lnTo>
                      <a:lnTo>
                        <a:pt x="336" y="1338"/>
                      </a:lnTo>
                      <a:lnTo>
                        <a:pt x="342" y="1398"/>
                      </a:lnTo>
                      <a:lnTo>
                        <a:pt x="354" y="1446"/>
                      </a:lnTo>
                      <a:lnTo>
                        <a:pt x="384" y="1536"/>
                      </a:lnTo>
                      <a:lnTo>
                        <a:pt x="402" y="1554"/>
                      </a:lnTo>
                      <a:lnTo>
                        <a:pt x="402" y="1596"/>
                      </a:lnTo>
                      <a:lnTo>
                        <a:pt x="414" y="1620"/>
                      </a:lnTo>
                      <a:lnTo>
                        <a:pt x="426" y="1626"/>
                      </a:lnTo>
                      <a:lnTo>
                        <a:pt x="438" y="1626"/>
                      </a:lnTo>
                      <a:lnTo>
                        <a:pt x="444" y="1632"/>
                      </a:lnTo>
                      <a:lnTo>
                        <a:pt x="450" y="1632"/>
                      </a:lnTo>
                      <a:lnTo>
                        <a:pt x="450" y="1644"/>
                      </a:lnTo>
                      <a:lnTo>
                        <a:pt x="456" y="1656"/>
                      </a:lnTo>
                      <a:lnTo>
                        <a:pt x="456" y="1674"/>
                      </a:lnTo>
                      <a:lnTo>
                        <a:pt x="474" y="1710"/>
                      </a:lnTo>
                      <a:lnTo>
                        <a:pt x="498" y="1722"/>
                      </a:lnTo>
                      <a:lnTo>
                        <a:pt x="504" y="1728"/>
                      </a:lnTo>
                      <a:lnTo>
                        <a:pt x="510" y="1728"/>
                      </a:lnTo>
                      <a:lnTo>
                        <a:pt x="510" y="1746"/>
                      </a:lnTo>
                      <a:lnTo>
                        <a:pt x="516" y="1782"/>
                      </a:lnTo>
                      <a:lnTo>
                        <a:pt x="522" y="1830"/>
                      </a:lnTo>
                      <a:lnTo>
                        <a:pt x="534" y="1872"/>
                      </a:lnTo>
                      <a:lnTo>
                        <a:pt x="552" y="1908"/>
                      </a:lnTo>
                      <a:lnTo>
                        <a:pt x="576" y="1944"/>
                      </a:lnTo>
                      <a:lnTo>
                        <a:pt x="600" y="1974"/>
                      </a:lnTo>
                      <a:lnTo>
                        <a:pt x="612" y="1998"/>
                      </a:lnTo>
                      <a:lnTo>
                        <a:pt x="618" y="2016"/>
                      </a:lnTo>
                      <a:lnTo>
                        <a:pt x="618" y="2070"/>
                      </a:lnTo>
                      <a:lnTo>
                        <a:pt x="624" y="2094"/>
                      </a:lnTo>
                      <a:lnTo>
                        <a:pt x="642" y="2124"/>
                      </a:lnTo>
                      <a:lnTo>
                        <a:pt x="672" y="2166"/>
                      </a:lnTo>
                      <a:lnTo>
                        <a:pt x="696" y="2202"/>
                      </a:lnTo>
                      <a:lnTo>
                        <a:pt x="714" y="2232"/>
                      </a:lnTo>
                      <a:lnTo>
                        <a:pt x="720" y="2244"/>
                      </a:lnTo>
                      <a:lnTo>
                        <a:pt x="726" y="2244"/>
                      </a:lnTo>
                      <a:lnTo>
                        <a:pt x="732" y="2238"/>
                      </a:lnTo>
                      <a:lnTo>
                        <a:pt x="744" y="2238"/>
                      </a:lnTo>
                      <a:lnTo>
                        <a:pt x="768" y="2226"/>
                      </a:lnTo>
                      <a:lnTo>
                        <a:pt x="774" y="2220"/>
                      </a:lnTo>
                      <a:lnTo>
                        <a:pt x="780" y="2208"/>
                      </a:lnTo>
                      <a:lnTo>
                        <a:pt x="780" y="2172"/>
                      </a:lnTo>
                      <a:lnTo>
                        <a:pt x="786" y="2160"/>
                      </a:lnTo>
                      <a:lnTo>
                        <a:pt x="798" y="2154"/>
                      </a:lnTo>
                      <a:lnTo>
                        <a:pt x="804" y="2154"/>
                      </a:lnTo>
                      <a:lnTo>
                        <a:pt x="810" y="2160"/>
                      </a:lnTo>
                      <a:lnTo>
                        <a:pt x="828" y="2160"/>
                      </a:lnTo>
                      <a:lnTo>
                        <a:pt x="834" y="2154"/>
                      </a:lnTo>
                      <a:lnTo>
                        <a:pt x="846" y="2148"/>
                      </a:lnTo>
                      <a:lnTo>
                        <a:pt x="852" y="2142"/>
                      </a:lnTo>
                      <a:lnTo>
                        <a:pt x="864" y="2136"/>
                      </a:lnTo>
                      <a:lnTo>
                        <a:pt x="852" y="2136"/>
                      </a:lnTo>
                      <a:lnTo>
                        <a:pt x="846" y="2130"/>
                      </a:lnTo>
                      <a:lnTo>
                        <a:pt x="846" y="2118"/>
                      </a:lnTo>
                      <a:lnTo>
                        <a:pt x="852" y="2100"/>
                      </a:lnTo>
                      <a:lnTo>
                        <a:pt x="858" y="2088"/>
                      </a:lnTo>
                      <a:lnTo>
                        <a:pt x="906" y="2064"/>
                      </a:lnTo>
                      <a:lnTo>
                        <a:pt x="918" y="2052"/>
                      </a:lnTo>
                      <a:lnTo>
                        <a:pt x="918" y="2040"/>
                      </a:lnTo>
                      <a:lnTo>
                        <a:pt x="912" y="2028"/>
                      </a:lnTo>
                      <a:lnTo>
                        <a:pt x="912" y="2010"/>
                      </a:lnTo>
                      <a:lnTo>
                        <a:pt x="900" y="1974"/>
                      </a:lnTo>
                      <a:lnTo>
                        <a:pt x="900" y="1908"/>
                      </a:lnTo>
                      <a:lnTo>
                        <a:pt x="906" y="1890"/>
                      </a:lnTo>
                      <a:lnTo>
                        <a:pt x="906" y="1884"/>
                      </a:lnTo>
                      <a:lnTo>
                        <a:pt x="912" y="1878"/>
                      </a:lnTo>
                      <a:lnTo>
                        <a:pt x="912" y="1860"/>
                      </a:lnTo>
                      <a:lnTo>
                        <a:pt x="918" y="1842"/>
                      </a:lnTo>
                      <a:lnTo>
                        <a:pt x="918" y="1800"/>
                      </a:lnTo>
                      <a:lnTo>
                        <a:pt x="906" y="1776"/>
                      </a:lnTo>
                      <a:lnTo>
                        <a:pt x="888" y="1758"/>
                      </a:lnTo>
                      <a:lnTo>
                        <a:pt x="888" y="1728"/>
                      </a:lnTo>
                      <a:lnTo>
                        <a:pt x="894" y="1722"/>
                      </a:lnTo>
                      <a:lnTo>
                        <a:pt x="900" y="1710"/>
                      </a:lnTo>
                      <a:lnTo>
                        <a:pt x="900" y="1698"/>
                      </a:lnTo>
                      <a:lnTo>
                        <a:pt x="894" y="1686"/>
                      </a:lnTo>
                      <a:lnTo>
                        <a:pt x="894" y="1644"/>
                      </a:lnTo>
                      <a:lnTo>
                        <a:pt x="918" y="1632"/>
                      </a:lnTo>
                      <a:lnTo>
                        <a:pt x="924" y="1632"/>
                      </a:lnTo>
                      <a:lnTo>
                        <a:pt x="948" y="1620"/>
                      </a:lnTo>
                      <a:lnTo>
                        <a:pt x="948" y="1596"/>
                      </a:lnTo>
                      <a:lnTo>
                        <a:pt x="954" y="1584"/>
                      </a:lnTo>
                      <a:lnTo>
                        <a:pt x="960" y="1578"/>
                      </a:lnTo>
                      <a:lnTo>
                        <a:pt x="972" y="1572"/>
                      </a:lnTo>
                      <a:lnTo>
                        <a:pt x="990" y="1572"/>
                      </a:lnTo>
                      <a:lnTo>
                        <a:pt x="996" y="1560"/>
                      </a:lnTo>
                      <a:lnTo>
                        <a:pt x="1002" y="1566"/>
                      </a:lnTo>
                      <a:lnTo>
                        <a:pt x="1032" y="1566"/>
                      </a:lnTo>
                      <a:lnTo>
                        <a:pt x="1032" y="1548"/>
                      </a:lnTo>
                      <a:lnTo>
                        <a:pt x="1038" y="1530"/>
                      </a:lnTo>
                      <a:lnTo>
                        <a:pt x="1050" y="1518"/>
                      </a:lnTo>
                      <a:lnTo>
                        <a:pt x="1056" y="1500"/>
                      </a:lnTo>
                      <a:lnTo>
                        <a:pt x="1068" y="1488"/>
                      </a:lnTo>
                      <a:lnTo>
                        <a:pt x="1074" y="1476"/>
                      </a:lnTo>
                      <a:lnTo>
                        <a:pt x="1086" y="1470"/>
                      </a:lnTo>
                      <a:lnTo>
                        <a:pt x="1092" y="1464"/>
                      </a:lnTo>
                      <a:lnTo>
                        <a:pt x="1110" y="1458"/>
                      </a:lnTo>
                      <a:lnTo>
                        <a:pt x="1116" y="1452"/>
                      </a:lnTo>
                      <a:lnTo>
                        <a:pt x="1128" y="1446"/>
                      </a:lnTo>
                      <a:lnTo>
                        <a:pt x="1134" y="1428"/>
                      </a:lnTo>
                      <a:lnTo>
                        <a:pt x="1158" y="1380"/>
                      </a:lnTo>
                      <a:lnTo>
                        <a:pt x="1176" y="1362"/>
                      </a:lnTo>
                      <a:lnTo>
                        <a:pt x="1188" y="1356"/>
                      </a:lnTo>
                      <a:lnTo>
                        <a:pt x="1206" y="1344"/>
                      </a:lnTo>
                      <a:lnTo>
                        <a:pt x="1218" y="1338"/>
                      </a:lnTo>
                      <a:lnTo>
                        <a:pt x="1236" y="1320"/>
                      </a:lnTo>
                      <a:lnTo>
                        <a:pt x="1242" y="1320"/>
                      </a:lnTo>
                      <a:lnTo>
                        <a:pt x="1230" y="1290"/>
                      </a:lnTo>
                      <a:lnTo>
                        <a:pt x="1236" y="1284"/>
                      </a:lnTo>
                      <a:lnTo>
                        <a:pt x="1260" y="1314"/>
                      </a:lnTo>
                      <a:lnTo>
                        <a:pt x="1320" y="1254"/>
                      </a:lnTo>
                      <a:lnTo>
                        <a:pt x="1332" y="1230"/>
                      </a:lnTo>
                      <a:lnTo>
                        <a:pt x="1326" y="1224"/>
                      </a:lnTo>
                      <a:lnTo>
                        <a:pt x="1320" y="1212"/>
                      </a:lnTo>
                      <a:lnTo>
                        <a:pt x="1314" y="1206"/>
                      </a:lnTo>
                      <a:lnTo>
                        <a:pt x="1308" y="1194"/>
                      </a:lnTo>
                      <a:lnTo>
                        <a:pt x="1308" y="1182"/>
                      </a:lnTo>
                      <a:lnTo>
                        <a:pt x="1320" y="1176"/>
                      </a:lnTo>
                      <a:lnTo>
                        <a:pt x="1326" y="1170"/>
                      </a:lnTo>
                      <a:lnTo>
                        <a:pt x="1338" y="1170"/>
                      </a:lnTo>
                      <a:lnTo>
                        <a:pt x="1350" y="1164"/>
                      </a:lnTo>
                      <a:lnTo>
                        <a:pt x="1362" y="1152"/>
                      </a:lnTo>
                      <a:lnTo>
                        <a:pt x="1374" y="1134"/>
                      </a:lnTo>
                      <a:lnTo>
                        <a:pt x="1374" y="1110"/>
                      </a:lnTo>
                      <a:lnTo>
                        <a:pt x="1392" y="1116"/>
                      </a:lnTo>
                      <a:lnTo>
                        <a:pt x="1398" y="1146"/>
                      </a:lnTo>
                      <a:lnTo>
                        <a:pt x="1416" y="1110"/>
                      </a:lnTo>
                      <a:lnTo>
                        <a:pt x="1416" y="1128"/>
                      </a:lnTo>
                      <a:lnTo>
                        <a:pt x="1422" y="1140"/>
                      </a:lnTo>
                      <a:lnTo>
                        <a:pt x="1422" y="1158"/>
                      </a:lnTo>
                      <a:lnTo>
                        <a:pt x="1428" y="1170"/>
                      </a:lnTo>
                      <a:lnTo>
                        <a:pt x="1434" y="1176"/>
                      </a:lnTo>
                      <a:lnTo>
                        <a:pt x="1440" y="1176"/>
                      </a:lnTo>
                      <a:lnTo>
                        <a:pt x="1446" y="1170"/>
                      </a:lnTo>
                      <a:lnTo>
                        <a:pt x="1446" y="1158"/>
                      </a:lnTo>
                      <a:lnTo>
                        <a:pt x="1452" y="1152"/>
                      </a:lnTo>
                      <a:lnTo>
                        <a:pt x="1452" y="1140"/>
                      </a:lnTo>
                      <a:lnTo>
                        <a:pt x="1458" y="1110"/>
                      </a:lnTo>
                      <a:lnTo>
                        <a:pt x="1440" y="1068"/>
                      </a:lnTo>
                      <a:lnTo>
                        <a:pt x="1440" y="1038"/>
                      </a:lnTo>
                      <a:lnTo>
                        <a:pt x="1410" y="1014"/>
                      </a:lnTo>
                      <a:lnTo>
                        <a:pt x="1398" y="984"/>
                      </a:lnTo>
                      <a:lnTo>
                        <a:pt x="1404" y="972"/>
                      </a:lnTo>
                      <a:lnTo>
                        <a:pt x="1410" y="966"/>
                      </a:lnTo>
                      <a:lnTo>
                        <a:pt x="1416" y="948"/>
                      </a:lnTo>
                      <a:lnTo>
                        <a:pt x="1416" y="942"/>
                      </a:lnTo>
                      <a:lnTo>
                        <a:pt x="1410" y="936"/>
                      </a:lnTo>
                      <a:lnTo>
                        <a:pt x="1398" y="930"/>
                      </a:lnTo>
                      <a:lnTo>
                        <a:pt x="1380" y="930"/>
                      </a:lnTo>
                      <a:lnTo>
                        <a:pt x="1368" y="924"/>
                      </a:lnTo>
                      <a:lnTo>
                        <a:pt x="1356" y="912"/>
                      </a:lnTo>
                      <a:lnTo>
                        <a:pt x="1368" y="900"/>
                      </a:lnTo>
                      <a:lnTo>
                        <a:pt x="1374" y="900"/>
                      </a:lnTo>
                      <a:lnTo>
                        <a:pt x="1374" y="870"/>
                      </a:lnTo>
                      <a:lnTo>
                        <a:pt x="1410" y="870"/>
                      </a:lnTo>
                      <a:lnTo>
                        <a:pt x="1410" y="858"/>
                      </a:lnTo>
                      <a:lnTo>
                        <a:pt x="1380" y="840"/>
                      </a:lnTo>
                      <a:lnTo>
                        <a:pt x="1374" y="840"/>
                      </a:lnTo>
                      <a:lnTo>
                        <a:pt x="1362" y="828"/>
                      </a:lnTo>
                      <a:lnTo>
                        <a:pt x="1350" y="822"/>
                      </a:lnTo>
                      <a:lnTo>
                        <a:pt x="1344" y="810"/>
                      </a:lnTo>
                      <a:lnTo>
                        <a:pt x="1344" y="804"/>
                      </a:lnTo>
                      <a:lnTo>
                        <a:pt x="1350" y="792"/>
                      </a:lnTo>
                      <a:lnTo>
                        <a:pt x="1362" y="780"/>
                      </a:lnTo>
                      <a:lnTo>
                        <a:pt x="1350" y="762"/>
                      </a:lnTo>
                      <a:lnTo>
                        <a:pt x="1368" y="762"/>
                      </a:lnTo>
                      <a:lnTo>
                        <a:pt x="1392" y="774"/>
                      </a:lnTo>
                      <a:lnTo>
                        <a:pt x="1386" y="768"/>
                      </a:lnTo>
                      <a:lnTo>
                        <a:pt x="1404" y="762"/>
                      </a:lnTo>
                      <a:lnTo>
                        <a:pt x="1410" y="774"/>
                      </a:lnTo>
                      <a:lnTo>
                        <a:pt x="1410" y="780"/>
                      </a:lnTo>
                      <a:lnTo>
                        <a:pt x="1416" y="792"/>
                      </a:lnTo>
                      <a:lnTo>
                        <a:pt x="1422" y="798"/>
                      </a:lnTo>
                      <a:lnTo>
                        <a:pt x="1434" y="798"/>
                      </a:lnTo>
                      <a:lnTo>
                        <a:pt x="1440" y="804"/>
                      </a:lnTo>
                      <a:lnTo>
                        <a:pt x="1446" y="786"/>
                      </a:lnTo>
                      <a:lnTo>
                        <a:pt x="1452" y="792"/>
                      </a:lnTo>
                      <a:lnTo>
                        <a:pt x="1458" y="792"/>
                      </a:lnTo>
                      <a:lnTo>
                        <a:pt x="1464" y="798"/>
                      </a:lnTo>
                      <a:lnTo>
                        <a:pt x="1464" y="828"/>
                      </a:lnTo>
                      <a:lnTo>
                        <a:pt x="1470" y="828"/>
                      </a:lnTo>
                      <a:lnTo>
                        <a:pt x="1470" y="864"/>
                      </a:lnTo>
                      <a:lnTo>
                        <a:pt x="1476" y="864"/>
                      </a:lnTo>
                      <a:lnTo>
                        <a:pt x="1482" y="870"/>
                      </a:lnTo>
                      <a:lnTo>
                        <a:pt x="1542" y="870"/>
                      </a:lnTo>
                      <a:lnTo>
                        <a:pt x="1554" y="876"/>
                      </a:lnTo>
                      <a:lnTo>
                        <a:pt x="1572" y="876"/>
                      </a:lnTo>
                      <a:lnTo>
                        <a:pt x="1620" y="864"/>
                      </a:lnTo>
                      <a:lnTo>
                        <a:pt x="1626" y="864"/>
                      </a:lnTo>
                      <a:lnTo>
                        <a:pt x="1650" y="888"/>
                      </a:lnTo>
                      <a:lnTo>
                        <a:pt x="1650" y="894"/>
                      </a:lnTo>
                      <a:lnTo>
                        <a:pt x="1644" y="900"/>
                      </a:lnTo>
                      <a:lnTo>
                        <a:pt x="1638" y="900"/>
                      </a:lnTo>
                      <a:lnTo>
                        <a:pt x="1638" y="912"/>
                      </a:lnTo>
                      <a:lnTo>
                        <a:pt x="1632" y="930"/>
                      </a:lnTo>
                      <a:lnTo>
                        <a:pt x="1626" y="942"/>
                      </a:lnTo>
                      <a:lnTo>
                        <a:pt x="1620" y="948"/>
                      </a:lnTo>
                      <a:lnTo>
                        <a:pt x="1614" y="948"/>
                      </a:lnTo>
                      <a:lnTo>
                        <a:pt x="1602" y="954"/>
                      </a:lnTo>
                      <a:lnTo>
                        <a:pt x="1596" y="954"/>
                      </a:lnTo>
                      <a:lnTo>
                        <a:pt x="1584" y="966"/>
                      </a:lnTo>
                      <a:lnTo>
                        <a:pt x="1578" y="978"/>
                      </a:lnTo>
                      <a:lnTo>
                        <a:pt x="1578" y="996"/>
                      </a:lnTo>
                      <a:lnTo>
                        <a:pt x="1584" y="1008"/>
                      </a:lnTo>
                      <a:lnTo>
                        <a:pt x="1602" y="1026"/>
                      </a:lnTo>
                      <a:lnTo>
                        <a:pt x="1608" y="1026"/>
                      </a:lnTo>
                      <a:lnTo>
                        <a:pt x="1626" y="1050"/>
                      </a:lnTo>
                      <a:lnTo>
                        <a:pt x="1632" y="1014"/>
                      </a:lnTo>
                      <a:lnTo>
                        <a:pt x="1632" y="990"/>
                      </a:lnTo>
                      <a:lnTo>
                        <a:pt x="1650" y="990"/>
                      </a:lnTo>
                      <a:lnTo>
                        <a:pt x="1662" y="996"/>
                      </a:lnTo>
                      <a:lnTo>
                        <a:pt x="1668" y="1002"/>
                      </a:lnTo>
                      <a:lnTo>
                        <a:pt x="1668" y="1020"/>
                      </a:lnTo>
                      <a:lnTo>
                        <a:pt x="1674" y="1032"/>
                      </a:lnTo>
                      <a:lnTo>
                        <a:pt x="1674" y="1038"/>
                      </a:lnTo>
                      <a:lnTo>
                        <a:pt x="1680" y="1050"/>
                      </a:lnTo>
                      <a:lnTo>
                        <a:pt x="1680" y="1062"/>
                      </a:lnTo>
                      <a:lnTo>
                        <a:pt x="1686" y="1074"/>
                      </a:lnTo>
                      <a:lnTo>
                        <a:pt x="1692" y="1092"/>
                      </a:lnTo>
                      <a:lnTo>
                        <a:pt x="1698" y="1104"/>
                      </a:lnTo>
                      <a:lnTo>
                        <a:pt x="1704" y="1110"/>
                      </a:lnTo>
                      <a:lnTo>
                        <a:pt x="1704" y="1116"/>
                      </a:lnTo>
                      <a:lnTo>
                        <a:pt x="1722" y="1134"/>
                      </a:lnTo>
                      <a:lnTo>
                        <a:pt x="1722" y="1110"/>
                      </a:lnTo>
                      <a:lnTo>
                        <a:pt x="1728" y="1110"/>
                      </a:lnTo>
                      <a:lnTo>
                        <a:pt x="1734" y="1116"/>
                      </a:lnTo>
                      <a:lnTo>
                        <a:pt x="1746" y="1116"/>
                      </a:lnTo>
                      <a:lnTo>
                        <a:pt x="1746" y="1104"/>
                      </a:lnTo>
                      <a:lnTo>
                        <a:pt x="1728" y="1086"/>
                      </a:lnTo>
                      <a:lnTo>
                        <a:pt x="1728" y="1062"/>
                      </a:lnTo>
                      <a:lnTo>
                        <a:pt x="1722" y="1050"/>
                      </a:lnTo>
                      <a:lnTo>
                        <a:pt x="1740" y="1032"/>
                      </a:lnTo>
                      <a:lnTo>
                        <a:pt x="1746" y="1032"/>
                      </a:lnTo>
                      <a:lnTo>
                        <a:pt x="1740" y="984"/>
                      </a:lnTo>
                      <a:lnTo>
                        <a:pt x="1722" y="966"/>
                      </a:lnTo>
                      <a:lnTo>
                        <a:pt x="1716" y="966"/>
                      </a:lnTo>
                      <a:lnTo>
                        <a:pt x="1770" y="966"/>
                      </a:lnTo>
                      <a:lnTo>
                        <a:pt x="1782" y="972"/>
                      </a:lnTo>
                      <a:lnTo>
                        <a:pt x="1794" y="972"/>
                      </a:lnTo>
                      <a:lnTo>
                        <a:pt x="1794" y="936"/>
                      </a:lnTo>
                      <a:lnTo>
                        <a:pt x="1812" y="882"/>
                      </a:lnTo>
                      <a:lnTo>
                        <a:pt x="1806" y="876"/>
                      </a:lnTo>
                      <a:lnTo>
                        <a:pt x="1800" y="864"/>
                      </a:lnTo>
                      <a:lnTo>
                        <a:pt x="1800" y="846"/>
                      </a:lnTo>
                      <a:lnTo>
                        <a:pt x="1812" y="840"/>
                      </a:lnTo>
                      <a:lnTo>
                        <a:pt x="1818" y="834"/>
                      </a:lnTo>
                      <a:lnTo>
                        <a:pt x="1836" y="804"/>
                      </a:lnTo>
                      <a:lnTo>
                        <a:pt x="1836" y="792"/>
                      </a:lnTo>
                      <a:lnTo>
                        <a:pt x="1830" y="786"/>
                      </a:lnTo>
                      <a:lnTo>
                        <a:pt x="1830" y="780"/>
                      </a:lnTo>
                      <a:lnTo>
                        <a:pt x="1824" y="774"/>
                      </a:lnTo>
                      <a:lnTo>
                        <a:pt x="1824" y="750"/>
                      </a:lnTo>
                      <a:lnTo>
                        <a:pt x="1830" y="750"/>
                      </a:lnTo>
                      <a:lnTo>
                        <a:pt x="1836" y="744"/>
                      </a:lnTo>
                      <a:lnTo>
                        <a:pt x="1848" y="744"/>
                      </a:lnTo>
                      <a:lnTo>
                        <a:pt x="1860" y="738"/>
                      </a:lnTo>
                      <a:lnTo>
                        <a:pt x="1872" y="726"/>
                      </a:lnTo>
                      <a:lnTo>
                        <a:pt x="1872" y="708"/>
                      </a:lnTo>
                      <a:lnTo>
                        <a:pt x="1878" y="708"/>
                      </a:lnTo>
                      <a:lnTo>
                        <a:pt x="1890" y="702"/>
                      </a:lnTo>
                      <a:lnTo>
                        <a:pt x="1926" y="702"/>
                      </a:lnTo>
                      <a:lnTo>
                        <a:pt x="1932" y="708"/>
                      </a:lnTo>
                      <a:lnTo>
                        <a:pt x="1950" y="708"/>
                      </a:lnTo>
                      <a:lnTo>
                        <a:pt x="1950" y="702"/>
                      </a:lnTo>
                      <a:lnTo>
                        <a:pt x="1944" y="696"/>
                      </a:lnTo>
                      <a:lnTo>
                        <a:pt x="1932" y="690"/>
                      </a:lnTo>
                      <a:lnTo>
                        <a:pt x="1926" y="684"/>
                      </a:lnTo>
                      <a:lnTo>
                        <a:pt x="1920" y="672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eorgia" descr="© INSCALE GmbH, 15.06.2010"/>
                <p:cNvSpPr>
                  <a:spLocks/>
                </p:cNvSpPr>
                <p:nvPr/>
              </p:nvSpPr>
              <p:spPr bwMode="auto">
                <a:xfrm>
                  <a:off x="3329" y="1412"/>
                  <a:ext cx="118" cy="54"/>
                </a:xfrm>
                <a:custGeom>
                  <a:avLst/>
                  <a:gdLst>
                    <a:gd name="T0" fmla="*/ 2147483647 w 462"/>
                    <a:gd name="T1" fmla="*/ 2147483647 h 210"/>
                    <a:gd name="T2" fmla="*/ 2147483647 w 462"/>
                    <a:gd name="T3" fmla="*/ 2147483647 h 210"/>
                    <a:gd name="T4" fmla="*/ 2147483647 w 462"/>
                    <a:gd name="T5" fmla="*/ 2147483647 h 210"/>
                    <a:gd name="T6" fmla="*/ 2147483647 w 462"/>
                    <a:gd name="T7" fmla="*/ 2147483647 h 210"/>
                    <a:gd name="T8" fmla="*/ 2147483647 w 462"/>
                    <a:gd name="T9" fmla="*/ 2147483647 h 210"/>
                    <a:gd name="T10" fmla="*/ 2147483647 w 462"/>
                    <a:gd name="T11" fmla="*/ 2147483647 h 210"/>
                    <a:gd name="T12" fmla="*/ 2147483647 w 462"/>
                    <a:gd name="T13" fmla="*/ 2147483647 h 210"/>
                    <a:gd name="T14" fmla="*/ 2147483647 w 462"/>
                    <a:gd name="T15" fmla="*/ 2147483647 h 210"/>
                    <a:gd name="T16" fmla="*/ 2147483647 w 462"/>
                    <a:gd name="T17" fmla="*/ 2147483647 h 210"/>
                    <a:gd name="T18" fmla="*/ 2147483647 w 462"/>
                    <a:gd name="T19" fmla="*/ 2147483647 h 210"/>
                    <a:gd name="T20" fmla="*/ 2147483647 w 462"/>
                    <a:gd name="T21" fmla="*/ 2147483647 h 210"/>
                    <a:gd name="T22" fmla="*/ 2147483647 w 462"/>
                    <a:gd name="T23" fmla="*/ 2147483647 h 210"/>
                    <a:gd name="T24" fmla="*/ 2147483647 w 462"/>
                    <a:gd name="T25" fmla="*/ 2147483647 h 210"/>
                    <a:gd name="T26" fmla="*/ 2147483647 w 462"/>
                    <a:gd name="T27" fmla="*/ 2147483647 h 210"/>
                    <a:gd name="T28" fmla="*/ 2147483647 w 462"/>
                    <a:gd name="T29" fmla="*/ 2147483647 h 210"/>
                    <a:gd name="T30" fmla="*/ 2147483647 w 462"/>
                    <a:gd name="T31" fmla="*/ 2147483647 h 210"/>
                    <a:gd name="T32" fmla="*/ 2147483647 w 462"/>
                    <a:gd name="T33" fmla="*/ 2147483647 h 210"/>
                    <a:gd name="T34" fmla="*/ 2147483647 w 462"/>
                    <a:gd name="T35" fmla="*/ 2147483647 h 210"/>
                    <a:gd name="T36" fmla="*/ 2147483647 w 462"/>
                    <a:gd name="T37" fmla="*/ 2147483647 h 210"/>
                    <a:gd name="T38" fmla="*/ 2147483647 w 462"/>
                    <a:gd name="T39" fmla="*/ 2147483647 h 210"/>
                    <a:gd name="T40" fmla="*/ 2147483647 w 462"/>
                    <a:gd name="T41" fmla="*/ 2147483647 h 210"/>
                    <a:gd name="T42" fmla="*/ 2147483647 w 462"/>
                    <a:gd name="T43" fmla="*/ 2147483647 h 210"/>
                    <a:gd name="T44" fmla="*/ 2147483647 w 462"/>
                    <a:gd name="T45" fmla="*/ 2147483647 h 210"/>
                    <a:gd name="T46" fmla="*/ 2147483647 w 462"/>
                    <a:gd name="T47" fmla="*/ 2147483647 h 210"/>
                    <a:gd name="T48" fmla="*/ 2147483647 w 462"/>
                    <a:gd name="T49" fmla="*/ 2147483647 h 210"/>
                    <a:gd name="T50" fmla="*/ 2147483647 w 462"/>
                    <a:gd name="T51" fmla="*/ 2147483647 h 210"/>
                    <a:gd name="T52" fmla="*/ 2147483647 w 462"/>
                    <a:gd name="T53" fmla="*/ 2147483647 h 210"/>
                    <a:gd name="T54" fmla="*/ 2147483647 w 462"/>
                    <a:gd name="T55" fmla="*/ 2147483647 h 210"/>
                    <a:gd name="T56" fmla="*/ 2147483647 w 462"/>
                    <a:gd name="T57" fmla="*/ 2147483647 h 210"/>
                    <a:gd name="T58" fmla="*/ 2147483647 w 462"/>
                    <a:gd name="T59" fmla="*/ 2147483647 h 210"/>
                    <a:gd name="T60" fmla="*/ 2147483647 w 462"/>
                    <a:gd name="T61" fmla="*/ 2147483647 h 210"/>
                    <a:gd name="T62" fmla="*/ 2147483647 w 462"/>
                    <a:gd name="T63" fmla="*/ 2147483647 h 210"/>
                    <a:gd name="T64" fmla="*/ 2147483647 w 462"/>
                    <a:gd name="T65" fmla="*/ 2147483647 h 210"/>
                    <a:gd name="T66" fmla="*/ 2147483647 w 462"/>
                    <a:gd name="T67" fmla="*/ 2147483647 h 210"/>
                    <a:gd name="T68" fmla="*/ 2147483647 w 462"/>
                    <a:gd name="T69" fmla="*/ 2147483647 h 210"/>
                    <a:gd name="T70" fmla="*/ 2147483647 w 462"/>
                    <a:gd name="T71" fmla="*/ 2147483647 h 210"/>
                    <a:gd name="T72" fmla="*/ 2147483647 w 462"/>
                    <a:gd name="T73" fmla="*/ 2147483647 h 210"/>
                    <a:gd name="T74" fmla="*/ 2147483647 w 462"/>
                    <a:gd name="T75" fmla="*/ 2147483647 h 210"/>
                    <a:gd name="T76" fmla="*/ 2147483647 w 462"/>
                    <a:gd name="T77" fmla="*/ 2147483647 h 210"/>
                    <a:gd name="T78" fmla="*/ 2147483647 w 462"/>
                    <a:gd name="T79" fmla="*/ 2147483647 h 210"/>
                    <a:gd name="T80" fmla="*/ 2147483647 w 462"/>
                    <a:gd name="T81" fmla="*/ 0 h 210"/>
                    <a:gd name="T82" fmla="*/ 0 w 462"/>
                    <a:gd name="T83" fmla="*/ 2147483647 h 21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2"/>
                    <a:gd name="T127" fmla="*/ 0 h 210"/>
                    <a:gd name="T128" fmla="*/ 462 w 462"/>
                    <a:gd name="T129" fmla="*/ 210 h 21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2" h="210">
                      <a:moveTo>
                        <a:pt x="6" y="18"/>
                      </a:moveTo>
                      <a:lnTo>
                        <a:pt x="12" y="18"/>
                      </a:lnTo>
                      <a:lnTo>
                        <a:pt x="18" y="24"/>
                      </a:lnTo>
                      <a:lnTo>
                        <a:pt x="30" y="30"/>
                      </a:lnTo>
                      <a:lnTo>
                        <a:pt x="42" y="42"/>
                      </a:lnTo>
                      <a:lnTo>
                        <a:pt x="60" y="48"/>
                      </a:lnTo>
                      <a:lnTo>
                        <a:pt x="72" y="54"/>
                      </a:lnTo>
                      <a:lnTo>
                        <a:pt x="78" y="54"/>
                      </a:lnTo>
                      <a:lnTo>
                        <a:pt x="84" y="60"/>
                      </a:lnTo>
                      <a:lnTo>
                        <a:pt x="96" y="66"/>
                      </a:lnTo>
                      <a:lnTo>
                        <a:pt x="102" y="78"/>
                      </a:lnTo>
                      <a:lnTo>
                        <a:pt x="114" y="84"/>
                      </a:lnTo>
                      <a:lnTo>
                        <a:pt x="114" y="96"/>
                      </a:lnTo>
                      <a:lnTo>
                        <a:pt x="120" y="114"/>
                      </a:lnTo>
                      <a:lnTo>
                        <a:pt x="120" y="132"/>
                      </a:lnTo>
                      <a:lnTo>
                        <a:pt x="126" y="138"/>
                      </a:lnTo>
                      <a:lnTo>
                        <a:pt x="132" y="150"/>
                      </a:lnTo>
                      <a:lnTo>
                        <a:pt x="138" y="156"/>
                      </a:lnTo>
                      <a:lnTo>
                        <a:pt x="138" y="162"/>
                      </a:lnTo>
                      <a:lnTo>
                        <a:pt x="132" y="168"/>
                      </a:lnTo>
                      <a:lnTo>
                        <a:pt x="168" y="174"/>
                      </a:lnTo>
                      <a:lnTo>
                        <a:pt x="174" y="168"/>
                      </a:lnTo>
                      <a:lnTo>
                        <a:pt x="186" y="162"/>
                      </a:lnTo>
                      <a:lnTo>
                        <a:pt x="198" y="162"/>
                      </a:lnTo>
                      <a:lnTo>
                        <a:pt x="210" y="168"/>
                      </a:lnTo>
                      <a:lnTo>
                        <a:pt x="216" y="174"/>
                      </a:lnTo>
                      <a:lnTo>
                        <a:pt x="222" y="186"/>
                      </a:lnTo>
                      <a:lnTo>
                        <a:pt x="222" y="192"/>
                      </a:lnTo>
                      <a:lnTo>
                        <a:pt x="246" y="192"/>
                      </a:lnTo>
                      <a:lnTo>
                        <a:pt x="246" y="198"/>
                      </a:lnTo>
                      <a:lnTo>
                        <a:pt x="252" y="204"/>
                      </a:lnTo>
                      <a:lnTo>
                        <a:pt x="276" y="198"/>
                      </a:lnTo>
                      <a:lnTo>
                        <a:pt x="282" y="192"/>
                      </a:lnTo>
                      <a:lnTo>
                        <a:pt x="336" y="198"/>
                      </a:lnTo>
                      <a:lnTo>
                        <a:pt x="336" y="180"/>
                      </a:lnTo>
                      <a:lnTo>
                        <a:pt x="342" y="180"/>
                      </a:lnTo>
                      <a:lnTo>
                        <a:pt x="348" y="186"/>
                      </a:lnTo>
                      <a:lnTo>
                        <a:pt x="354" y="186"/>
                      </a:lnTo>
                      <a:lnTo>
                        <a:pt x="354" y="180"/>
                      </a:lnTo>
                      <a:lnTo>
                        <a:pt x="366" y="168"/>
                      </a:lnTo>
                      <a:lnTo>
                        <a:pt x="390" y="168"/>
                      </a:lnTo>
                      <a:lnTo>
                        <a:pt x="396" y="174"/>
                      </a:lnTo>
                      <a:lnTo>
                        <a:pt x="396" y="180"/>
                      </a:lnTo>
                      <a:lnTo>
                        <a:pt x="414" y="198"/>
                      </a:lnTo>
                      <a:lnTo>
                        <a:pt x="426" y="192"/>
                      </a:lnTo>
                      <a:lnTo>
                        <a:pt x="438" y="192"/>
                      </a:lnTo>
                      <a:lnTo>
                        <a:pt x="456" y="210"/>
                      </a:lnTo>
                      <a:lnTo>
                        <a:pt x="462" y="204"/>
                      </a:lnTo>
                      <a:lnTo>
                        <a:pt x="456" y="192"/>
                      </a:lnTo>
                      <a:lnTo>
                        <a:pt x="450" y="186"/>
                      </a:lnTo>
                      <a:lnTo>
                        <a:pt x="444" y="174"/>
                      </a:lnTo>
                      <a:lnTo>
                        <a:pt x="438" y="168"/>
                      </a:lnTo>
                      <a:lnTo>
                        <a:pt x="432" y="168"/>
                      </a:lnTo>
                      <a:lnTo>
                        <a:pt x="414" y="150"/>
                      </a:lnTo>
                      <a:lnTo>
                        <a:pt x="420" y="144"/>
                      </a:lnTo>
                      <a:lnTo>
                        <a:pt x="432" y="144"/>
                      </a:lnTo>
                      <a:lnTo>
                        <a:pt x="420" y="132"/>
                      </a:lnTo>
                      <a:lnTo>
                        <a:pt x="408" y="126"/>
                      </a:lnTo>
                      <a:lnTo>
                        <a:pt x="396" y="114"/>
                      </a:lnTo>
                      <a:lnTo>
                        <a:pt x="378" y="114"/>
                      </a:lnTo>
                      <a:lnTo>
                        <a:pt x="378" y="108"/>
                      </a:lnTo>
                      <a:lnTo>
                        <a:pt x="384" y="102"/>
                      </a:lnTo>
                      <a:lnTo>
                        <a:pt x="384" y="90"/>
                      </a:lnTo>
                      <a:lnTo>
                        <a:pt x="354" y="84"/>
                      </a:lnTo>
                      <a:lnTo>
                        <a:pt x="342" y="72"/>
                      </a:lnTo>
                      <a:lnTo>
                        <a:pt x="330" y="66"/>
                      </a:lnTo>
                      <a:lnTo>
                        <a:pt x="300" y="66"/>
                      </a:lnTo>
                      <a:lnTo>
                        <a:pt x="300" y="72"/>
                      </a:lnTo>
                      <a:lnTo>
                        <a:pt x="288" y="72"/>
                      </a:lnTo>
                      <a:lnTo>
                        <a:pt x="282" y="78"/>
                      </a:lnTo>
                      <a:lnTo>
                        <a:pt x="258" y="78"/>
                      </a:lnTo>
                      <a:lnTo>
                        <a:pt x="246" y="72"/>
                      </a:lnTo>
                      <a:lnTo>
                        <a:pt x="240" y="72"/>
                      </a:lnTo>
                      <a:lnTo>
                        <a:pt x="240" y="66"/>
                      </a:lnTo>
                      <a:lnTo>
                        <a:pt x="192" y="36"/>
                      </a:lnTo>
                      <a:lnTo>
                        <a:pt x="186" y="36"/>
                      </a:lnTo>
                      <a:lnTo>
                        <a:pt x="180" y="30"/>
                      </a:lnTo>
                      <a:lnTo>
                        <a:pt x="144" y="30"/>
                      </a:lnTo>
                      <a:lnTo>
                        <a:pt x="84" y="18"/>
                      </a:lnTo>
                      <a:lnTo>
                        <a:pt x="66" y="12"/>
                      </a:lnTo>
                      <a:lnTo>
                        <a:pt x="54" y="6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0" y="18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Cyprus" descr="© INSCALE GmbH, 15.06.2010"/>
                <p:cNvSpPr>
                  <a:spLocks/>
                </p:cNvSpPr>
                <p:nvPr/>
              </p:nvSpPr>
              <p:spPr bwMode="auto">
                <a:xfrm>
                  <a:off x="3215" y="1576"/>
                  <a:ext cx="38" cy="22"/>
                </a:xfrm>
                <a:custGeom>
                  <a:avLst/>
                  <a:gdLst>
                    <a:gd name="T0" fmla="*/ 0 w 150"/>
                    <a:gd name="T1" fmla="*/ 2147483647 h 84"/>
                    <a:gd name="T2" fmla="*/ 2147483647 w 150"/>
                    <a:gd name="T3" fmla="*/ 2147483647 h 84"/>
                    <a:gd name="T4" fmla="*/ 2147483647 w 150"/>
                    <a:gd name="T5" fmla="*/ 2147483647 h 84"/>
                    <a:gd name="T6" fmla="*/ 2147483647 w 150"/>
                    <a:gd name="T7" fmla="*/ 2147483647 h 84"/>
                    <a:gd name="T8" fmla="*/ 2147483647 w 150"/>
                    <a:gd name="T9" fmla="*/ 2147483647 h 84"/>
                    <a:gd name="T10" fmla="*/ 2147483647 w 150"/>
                    <a:gd name="T11" fmla="*/ 2147483647 h 84"/>
                    <a:gd name="T12" fmla="*/ 2147483647 w 150"/>
                    <a:gd name="T13" fmla="*/ 2147483647 h 84"/>
                    <a:gd name="T14" fmla="*/ 2147483647 w 150"/>
                    <a:gd name="T15" fmla="*/ 2147483647 h 84"/>
                    <a:gd name="T16" fmla="*/ 2147483647 w 150"/>
                    <a:gd name="T17" fmla="*/ 2147483647 h 84"/>
                    <a:gd name="T18" fmla="*/ 2147483647 w 150"/>
                    <a:gd name="T19" fmla="*/ 2147483647 h 84"/>
                    <a:gd name="T20" fmla="*/ 2147483647 w 150"/>
                    <a:gd name="T21" fmla="*/ 2147483647 h 84"/>
                    <a:gd name="T22" fmla="*/ 2147483647 w 150"/>
                    <a:gd name="T23" fmla="*/ 2147483647 h 84"/>
                    <a:gd name="T24" fmla="*/ 2147483647 w 150"/>
                    <a:gd name="T25" fmla="*/ 2147483647 h 84"/>
                    <a:gd name="T26" fmla="*/ 2147483647 w 150"/>
                    <a:gd name="T27" fmla="*/ 0 h 84"/>
                    <a:gd name="T28" fmla="*/ 2147483647 w 150"/>
                    <a:gd name="T29" fmla="*/ 2147483647 h 84"/>
                    <a:gd name="T30" fmla="*/ 2147483647 w 150"/>
                    <a:gd name="T31" fmla="*/ 2147483647 h 84"/>
                    <a:gd name="T32" fmla="*/ 2147483647 w 150"/>
                    <a:gd name="T33" fmla="*/ 2147483647 h 84"/>
                    <a:gd name="T34" fmla="*/ 2147483647 w 150"/>
                    <a:gd name="T35" fmla="*/ 2147483647 h 84"/>
                    <a:gd name="T36" fmla="*/ 2147483647 w 150"/>
                    <a:gd name="T37" fmla="*/ 2147483647 h 84"/>
                    <a:gd name="T38" fmla="*/ 0 w 150"/>
                    <a:gd name="T39" fmla="*/ 2147483647 h 84"/>
                    <a:gd name="T40" fmla="*/ 0 w 150"/>
                    <a:gd name="T41" fmla="*/ 2147483647 h 8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0"/>
                    <a:gd name="T64" fmla="*/ 0 h 84"/>
                    <a:gd name="T65" fmla="*/ 150 w 150"/>
                    <a:gd name="T66" fmla="*/ 84 h 8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0" h="84">
                      <a:moveTo>
                        <a:pt x="0" y="48"/>
                      </a:moveTo>
                      <a:lnTo>
                        <a:pt x="6" y="60"/>
                      </a:lnTo>
                      <a:lnTo>
                        <a:pt x="30" y="72"/>
                      </a:lnTo>
                      <a:lnTo>
                        <a:pt x="36" y="84"/>
                      </a:lnTo>
                      <a:lnTo>
                        <a:pt x="54" y="84"/>
                      </a:lnTo>
                      <a:lnTo>
                        <a:pt x="60" y="78"/>
                      </a:lnTo>
                      <a:lnTo>
                        <a:pt x="72" y="72"/>
                      </a:lnTo>
                      <a:lnTo>
                        <a:pt x="78" y="66"/>
                      </a:lnTo>
                      <a:lnTo>
                        <a:pt x="90" y="60"/>
                      </a:lnTo>
                      <a:lnTo>
                        <a:pt x="96" y="54"/>
                      </a:lnTo>
                      <a:lnTo>
                        <a:pt x="102" y="60"/>
                      </a:lnTo>
                      <a:lnTo>
                        <a:pt x="120" y="60"/>
                      </a:lnTo>
                      <a:lnTo>
                        <a:pt x="120" y="36"/>
                      </a:lnTo>
                      <a:lnTo>
                        <a:pt x="150" y="0"/>
                      </a:lnTo>
                      <a:lnTo>
                        <a:pt x="108" y="24"/>
                      </a:lnTo>
                      <a:lnTo>
                        <a:pt x="54" y="24"/>
                      </a:lnTo>
                      <a:lnTo>
                        <a:pt x="48" y="30"/>
                      </a:lnTo>
                      <a:lnTo>
                        <a:pt x="48" y="36"/>
                      </a:lnTo>
                      <a:lnTo>
                        <a:pt x="12" y="36"/>
                      </a:lnTo>
                      <a:lnTo>
                        <a:pt x="0" y="42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China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3907" y="1211"/>
                  <a:ext cx="936" cy="723"/>
                </a:xfrm>
                <a:custGeom>
                  <a:avLst/>
                  <a:gdLst>
                    <a:gd name="T0" fmla="*/ 2147483647 w 3660"/>
                    <a:gd name="T1" fmla="*/ 2147483647 h 2826"/>
                    <a:gd name="T2" fmla="*/ 2147483647 w 3660"/>
                    <a:gd name="T3" fmla="*/ 2147483647 h 2826"/>
                    <a:gd name="T4" fmla="*/ 2147483647 w 3660"/>
                    <a:gd name="T5" fmla="*/ 2147483647 h 2826"/>
                    <a:gd name="T6" fmla="*/ 2147483647 w 3660"/>
                    <a:gd name="T7" fmla="*/ 2147483647 h 2826"/>
                    <a:gd name="T8" fmla="*/ 2147483647 w 3660"/>
                    <a:gd name="T9" fmla="*/ 2147483647 h 2826"/>
                    <a:gd name="T10" fmla="*/ 2147483647 w 3660"/>
                    <a:gd name="T11" fmla="*/ 2147483647 h 2826"/>
                    <a:gd name="T12" fmla="*/ 2147483647 w 3660"/>
                    <a:gd name="T13" fmla="*/ 2147483647 h 2826"/>
                    <a:gd name="T14" fmla="*/ 2147483647 w 3660"/>
                    <a:gd name="T15" fmla="*/ 2147483647 h 2826"/>
                    <a:gd name="T16" fmla="*/ 2147483647 w 3660"/>
                    <a:gd name="T17" fmla="*/ 2147483647 h 2826"/>
                    <a:gd name="T18" fmla="*/ 2147483647 w 3660"/>
                    <a:gd name="T19" fmla="*/ 2147483647 h 2826"/>
                    <a:gd name="T20" fmla="*/ 2147483647 w 3660"/>
                    <a:gd name="T21" fmla="*/ 2147483647 h 2826"/>
                    <a:gd name="T22" fmla="*/ 2147483647 w 3660"/>
                    <a:gd name="T23" fmla="*/ 2147483647 h 2826"/>
                    <a:gd name="T24" fmla="*/ 2147483647 w 3660"/>
                    <a:gd name="T25" fmla="*/ 2147483647 h 2826"/>
                    <a:gd name="T26" fmla="*/ 2147483647 w 3660"/>
                    <a:gd name="T27" fmla="*/ 2147483647 h 2826"/>
                    <a:gd name="T28" fmla="*/ 2147483647 w 3660"/>
                    <a:gd name="T29" fmla="*/ 2147483647 h 2826"/>
                    <a:gd name="T30" fmla="*/ 2147483647 w 3660"/>
                    <a:gd name="T31" fmla="*/ 2147483647 h 2826"/>
                    <a:gd name="T32" fmla="*/ 2147483647 w 3660"/>
                    <a:gd name="T33" fmla="*/ 2147483647 h 2826"/>
                    <a:gd name="T34" fmla="*/ 2147483647 w 3660"/>
                    <a:gd name="T35" fmla="*/ 2147483647 h 2826"/>
                    <a:gd name="T36" fmla="*/ 2147483647 w 3660"/>
                    <a:gd name="T37" fmla="*/ 2147483647 h 2826"/>
                    <a:gd name="T38" fmla="*/ 2147483647 w 3660"/>
                    <a:gd name="T39" fmla="*/ 2147483647 h 2826"/>
                    <a:gd name="T40" fmla="*/ 2147483647 w 3660"/>
                    <a:gd name="T41" fmla="*/ 2147483647 h 2826"/>
                    <a:gd name="T42" fmla="*/ 2147483647 w 3660"/>
                    <a:gd name="T43" fmla="*/ 2147483647 h 2826"/>
                    <a:gd name="T44" fmla="*/ 2147483647 w 3660"/>
                    <a:gd name="T45" fmla="*/ 2147483647 h 2826"/>
                    <a:gd name="T46" fmla="*/ 0 w 3660"/>
                    <a:gd name="T47" fmla="*/ 2147483647 h 2826"/>
                    <a:gd name="T48" fmla="*/ 2147483647 w 3660"/>
                    <a:gd name="T49" fmla="*/ 2147483647 h 2826"/>
                    <a:gd name="T50" fmla="*/ 2147483647 w 3660"/>
                    <a:gd name="T51" fmla="*/ 2147483647 h 2826"/>
                    <a:gd name="T52" fmla="*/ 2147483647 w 3660"/>
                    <a:gd name="T53" fmla="*/ 2147483647 h 2826"/>
                    <a:gd name="T54" fmla="*/ 2147483647 w 3660"/>
                    <a:gd name="T55" fmla="*/ 2147483647 h 2826"/>
                    <a:gd name="T56" fmla="*/ 2147483647 w 3660"/>
                    <a:gd name="T57" fmla="*/ 2147483647 h 2826"/>
                    <a:gd name="T58" fmla="*/ 2147483647 w 3660"/>
                    <a:gd name="T59" fmla="*/ 2147483647 h 2826"/>
                    <a:gd name="T60" fmla="*/ 2147483647 w 3660"/>
                    <a:gd name="T61" fmla="*/ 2147483647 h 2826"/>
                    <a:gd name="T62" fmla="*/ 2147483647 w 3660"/>
                    <a:gd name="T63" fmla="*/ 2147483647 h 2826"/>
                    <a:gd name="T64" fmla="*/ 2147483647 w 3660"/>
                    <a:gd name="T65" fmla="*/ 2147483647 h 2826"/>
                    <a:gd name="T66" fmla="*/ 2147483647 w 3660"/>
                    <a:gd name="T67" fmla="*/ 2147483647 h 2826"/>
                    <a:gd name="T68" fmla="*/ 2147483647 w 3660"/>
                    <a:gd name="T69" fmla="*/ 2147483647 h 2826"/>
                    <a:gd name="T70" fmla="*/ 2147483647 w 3660"/>
                    <a:gd name="T71" fmla="*/ 2147483647 h 2826"/>
                    <a:gd name="T72" fmla="*/ 2147483647 w 3660"/>
                    <a:gd name="T73" fmla="*/ 2147483647 h 2826"/>
                    <a:gd name="T74" fmla="*/ 2147483647 w 3660"/>
                    <a:gd name="T75" fmla="*/ 2147483647 h 2826"/>
                    <a:gd name="T76" fmla="*/ 2147483647 w 3660"/>
                    <a:gd name="T77" fmla="*/ 2147483647 h 2826"/>
                    <a:gd name="T78" fmla="*/ 2147483647 w 3660"/>
                    <a:gd name="T79" fmla="*/ 2147483647 h 2826"/>
                    <a:gd name="T80" fmla="*/ 2147483647 w 3660"/>
                    <a:gd name="T81" fmla="*/ 2147483647 h 2826"/>
                    <a:gd name="T82" fmla="*/ 2147483647 w 3660"/>
                    <a:gd name="T83" fmla="*/ 2147483647 h 2826"/>
                    <a:gd name="T84" fmla="*/ 2147483647 w 3660"/>
                    <a:gd name="T85" fmla="*/ 2147483647 h 2826"/>
                    <a:gd name="T86" fmla="*/ 2147483647 w 3660"/>
                    <a:gd name="T87" fmla="*/ 2147483647 h 2826"/>
                    <a:gd name="T88" fmla="*/ 2147483647 w 3660"/>
                    <a:gd name="T89" fmla="*/ 2147483647 h 2826"/>
                    <a:gd name="T90" fmla="*/ 2147483647 w 3660"/>
                    <a:gd name="T91" fmla="*/ 2147483647 h 2826"/>
                    <a:gd name="T92" fmla="*/ 2147483647 w 3660"/>
                    <a:gd name="T93" fmla="*/ 2147483647 h 2826"/>
                    <a:gd name="T94" fmla="*/ 2147483647 w 3660"/>
                    <a:gd name="T95" fmla="*/ 2147483647 h 2826"/>
                    <a:gd name="T96" fmla="*/ 2147483647 w 3660"/>
                    <a:gd name="T97" fmla="*/ 2147483647 h 2826"/>
                    <a:gd name="T98" fmla="*/ 2147483647 w 3660"/>
                    <a:gd name="T99" fmla="*/ 2147483647 h 2826"/>
                    <a:gd name="T100" fmla="*/ 2147483647 w 3660"/>
                    <a:gd name="T101" fmla="*/ 2147483647 h 2826"/>
                    <a:gd name="T102" fmla="*/ 2147483647 w 3660"/>
                    <a:gd name="T103" fmla="*/ 2147483647 h 2826"/>
                    <a:gd name="T104" fmla="*/ 2147483647 w 3660"/>
                    <a:gd name="T105" fmla="*/ 2147483647 h 2826"/>
                    <a:gd name="T106" fmla="*/ 2147483647 w 3660"/>
                    <a:gd name="T107" fmla="*/ 2147483647 h 2826"/>
                    <a:gd name="T108" fmla="*/ 2147483647 w 3660"/>
                    <a:gd name="T109" fmla="*/ 2147483647 h 2826"/>
                    <a:gd name="T110" fmla="*/ 2147483647 w 3660"/>
                    <a:gd name="T111" fmla="*/ 2147483647 h 2826"/>
                    <a:gd name="T112" fmla="*/ 2147483647 w 3660"/>
                    <a:gd name="T113" fmla="*/ 2147483647 h 2826"/>
                    <a:gd name="T114" fmla="*/ 2147483647 w 3660"/>
                    <a:gd name="T115" fmla="*/ 2147483647 h 2826"/>
                    <a:gd name="T116" fmla="*/ 2147483647 w 3660"/>
                    <a:gd name="T117" fmla="*/ 2147483647 h 2826"/>
                    <a:gd name="T118" fmla="*/ 2147483647 w 3660"/>
                    <a:gd name="T119" fmla="*/ 2147483647 h 2826"/>
                    <a:gd name="T120" fmla="*/ 2147483647 w 3660"/>
                    <a:gd name="T121" fmla="*/ 2147483647 h 2826"/>
                    <a:gd name="T122" fmla="*/ 2147483647 w 3660"/>
                    <a:gd name="T123" fmla="*/ 2147483647 h 282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660"/>
                    <a:gd name="T187" fmla="*/ 0 h 2826"/>
                    <a:gd name="T188" fmla="*/ 3660 w 3660"/>
                    <a:gd name="T189" fmla="*/ 2826 h 282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660" h="2826">
                      <a:moveTo>
                        <a:pt x="2862" y="2688"/>
                      </a:moveTo>
                      <a:lnTo>
                        <a:pt x="2850" y="2682"/>
                      </a:lnTo>
                      <a:lnTo>
                        <a:pt x="2772" y="2682"/>
                      </a:lnTo>
                      <a:lnTo>
                        <a:pt x="2766" y="2700"/>
                      </a:lnTo>
                      <a:lnTo>
                        <a:pt x="2748" y="2694"/>
                      </a:lnTo>
                      <a:lnTo>
                        <a:pt x="2736" y="2718"/>
                      </a:lnTo>
                      <a:lnTo>
                        <a:pt x="2730" y="2724"/>
                      </a:lnTo>
                      <a:lnTo>
                        <a:pt x="2712" y="2760"/>
                      </a:lnTo>
                      <a:lnTo>
                        <a:pt x="2718" y="2772"/>
                      </a:lnTo>
                      <a:lnTo>
                        <a:pt x="2724" y="2790"/>
                      </a:lnTo>
                      <a:lnTo>
                        <a:pt x="2754" y="2820"/>
                      </a:lnTo>
                      <a:lnTo>
                        <a:pt x="2766" y="2826"/>
                      </a:lnTo>
                      <a:lnTo>
                        <a:pt x="2772" y="2826"/>
                      </a:lnTo>
                      <a:lnTo>
                        <a:pt x="2802" y="2820"/>
                      </a:lnTo>
                      <a:lnTo>
                        <a:pt x="2820" y="2820"/>
                      </a:lnTo>
                      <a:lnTo>
                        <a:pt x="2844" y="2808"/>
                      </a:lnTo>
                      <a:lnTo>
                        <a:pt x="2850" y="2802"/>
                      </a:lnTo>
                      <a:lnTo>
                        <a:pt x="2850" y="2754"/>
                      </a:lnTo>
                      <a:lnTo>
                        <a:pt x="2856" y="2742"/>
                      </a:lnTo>
                      <a:lnTo>
                        <a:pt x="2862" y="2736"/>
                      </a:lnTo>
                      <a:lnTo>
                        <a:pt x="2868" y="2724"/>
                      </a:lnTo>
                      <a:lnTo>
                        <a:pt x="2868" y="2700"/>
                      </a:lnTo>
                      <a:lnTo>
                        <a:pt x="2862" y="2688"/>
                      </a:lnTo>
                      <a:close/>
                      <a:moveTo>
                        <a:pt x="3660" y="624"/>
                      </a:moveTo>
                      <a:lnTo>
                        <a:pt x="3654" y="600"/>
                      </a:lnTo>
                      <a:lnTo>
                        <a:pt x="3660" y="570"/>
                      </a:lnTo>
                      <a:lnTo>
                        <a:pt x="3642" y="564"/>
                      </a:lnTo>
                      <a:lnTo>
                        <a:pt x="3642" y="540"/>
                      </a:lnTo>
                      <a:lnTo>
                        <a:pt x="3630" y="528"/>
                      </a:lnTo>
                      <a:lnTo>
                        <a:pt x="3630" y="510"/>
                      </a:lnTo>
                      <a:lnTo>
                        <a:pt x="3618" y="492"/>
                      </a:lnTo>
                      <a:lnTo>
                        <a:pt x="3636" y="486"/>
                      </a:lnTo>
                      <a:lnTo>
                        <a:pt x="3636" y="456"/>
                      </a:lnTo>
                      <a:lnTo>
                        <a:pt x="3612" y="444"/>
                      </a:lnTo>
                      <a:lnTo>
                        <a:pt x="3612" y="426"/>
                      </a:lnTo>
                      <a:lnTo>
                        <a:pt x="3606" y="414"/>
                      </a:lnTo>
                      <a:lnTo>
                        <a:pt x="3594" y="408"/>
                      </a:lnTo>
                      <a:lnTo>
                        <a:pt x="3552" y="408"/>
                      </a:lnTo>
                      <a:lnTo>
                        <a:pt x="3546" y="432"/>
                      </a:lnTo>
                      <a:lnTo>
                        <a:pt x="3516" y="432"/>
                      </a:lnTo>
                      <a:lnTo>
                        <a:pt x="3504" y="438"/>
                      </a:lnTo>
                      <a:lnTo>
                        <a:pt x="3498" y="438"/>
                      </a:lnTo>
                      <a:lnTo>
                        <a:pt x="3492" y="444"/>
                      </a:lnTo>
                      <a:lnTo>
                        <a:pt x="3492" y="462"/>
                      </a:lnTo>
                      <a:lnTo>
                        <a:pt x="3462" y="456"/>
                      </a:lnTo>
                      <a:lnTo>
                        <a:pt x="3462" y="468"/>
                      </a:lnTo>
                      <a:lnTo>
                        <a:pt x="3444" y="468"/>
                      </a:lnTo>
                      <a:lnTo>
                        <a:pt x="3432" y="456"/>
                      </a:lnTo>
                      <a:lnTo>
                        <a:pt x="3408" y="462"/>
                      </a:lnTo>
                      <a:lnTo>
                        <a:pt x="3366" y="432"/>
                      </a:lnTo>
                      <a:lnTo>
                        <a:pt x="3366" y="420"/>
                      </a:lnTo>
                      <a:lnTo>
                        <a:pt x="3360" y="408"/>
                      </a:lnTo>
                      <a:lnTo>
                        <a:pt x="3360" y="402"/>
                      </a:lnTo>
                      <a:lnTo>
                        <a:pt x="3354" y="396"/>
                      </a:lnTo>
                      <a:lnTo>
                        <a:pt x="3336" y="396"/>
                      </a:lnTo>
                      <a:lnTo>
                        <a:pt x="3318" y="366"/>
                      </a:lnTo>
                      <a:lnTo>
                        <a:pt x="3276" y="366"/>
                      </a:lnTo>
                      <a:lnTo>
                        <a:pt x="3258" y="348"/>
                      </a:lnTo>
                      <a:lnTo>
                        <a:pt x="3246" y="342"/>
                      </a:lnTo>
                      <a:lnTo>
                        <a:pt x="3228" y="324"/>
                      </a:lnTo>
                      <a:lnTo>
                        <a:pt x="3216" y="324"/>
                      </a:lnTo>
                      <a:lnTo>
                        <a:pt x="3204" y="336"/>
                      </a:lnTo>
                      <a:lnTo>
                        <a:pt x="3192" y="330"/>
                      </a:lnTo>
                      <a:lnTo>
                        <a:pt x="3186" y="324"/>
                      </a:lnTo>
                      <a:lnTo>
                        <a:pt x="3174" y="318"/>
                      </a:lnTo>
                      <a:lnTo>
                        <a:pt x="3126" y="318"/>
                      </a:lnTo>
                      <a:lnTo>
                        <a:pt x="3114" y="312"/>
                      </a:lnTo>
                      <a:lnTo>
                        <a:pt x="3108" y="306"/>
                      </a:lnTo>
                      <a:lnTo>
                        <a:pt x="3084" y="294"/>
                      </a:lnTo>
                      <a:lnTo>
                        <a:pt x="3078" y="288"/>
                      </a:lnTo>
                      <a:lnTo>
                        <a:pt x="3072" y="288"/>
                      </a:lnTo>
                      <a:lnTo>
                        <a:pt x="3066" y="264"/>
                      </a:lnTo>
                      <a:lnTo>
                        <a:pt x="3054" y="264"/>
                      </a:lnTo>
                      <a:lnTo>
                        <a:pt x="3048" y="252"/>
                      </a:lnTo>
                      <a:lnTo>
                        <a:pt x="3030" y="234"/>
                      </a:lnTo>
                      <a:lnTo>
                        <a:pt x="3024" y="222"/>
                      </a:lnTo>
                      <a:lnTo>
                        <a:pt x="2976" y="198"/>
                      </a:lnTo>
                      <a:lnTo>
                        <a:pt x="2964" y="198"/>
                      </a:lnTo>
                      <a:lnTo>
                        <a:pt x="2952" y="168"/>
                      </a:lnTo>
                      <a:lnTo>
                        <a:pt x="2904" y="144"/>
                      </a:lnTo>
                      <a:lnTo>
                        <a:pt x="2898" y="114"/>
                      </a:lnTo>
                      <a:lnTo>
                        <a:pt x="2892" y="114"/>
                      </a:lnTo>
                      <a:lnTo>
                        <a:pt x="2886" y="108"/>
                      </a:lnTo>
                      <a:lnTo>
                        <a:pt x="2874" y="108"/>
                      </a:lnTo>
                      <a:lnTo>
                        <a:pt x="2862" y="96"/>
                      </a:lnTo>
                      <a:lnTo>
                        <a:pt x="2850" y="90"/>
                      </a:lnTo>
                      <a:lnTo>
                        <a:pt x="2838" y="78"/>
                      </a:lnTo>
                      <a:lnTo>
                        <a:pt x="2832" y="78"/>
                      </a:lnTo>
                      <a:lnTo>
                        <a:pt x="2832" y="66"/>
                      </a:lnTo>
                      <a:lnTo>
                        <a:pt x="2820" y="60"/>
                      </a:lnTo>
                      <a:lnTo>
                        <a:pt x="2814" y="54"/>
                      </a:lnTo>
                      <a:lnTo>
                        <a:pt x="2802" y="48"/>
                      </a:lnTo>
                      <a:lnTo>
                        <a:pt x="2796" y="42"/>
                      </a:lnTo>
                      <a:lnTo>
                        <a:pt x="2724" y="42"/>
                      </a:lnTo>
                      <a:lnTo>
                        <a:pt x="2688" y="18"/>
                      </a:lnTo>
                      <a:lnTo>
                        <a:pt x="2652" y="0"/>
                      </a:lnTo>
                      <a:lnTo>
                        <a:pt x="2598" y="12"/>
                      </a:lnTo>
                      <a:lnTo>
                        <a:pt x="2556" y="6"/>
                      </a:lnTo>
                      <a:lnTo>
                        <a:pt x="2550" y="18"/>
                      </a:lnTo>
                      <a:lnTo>
                        <a:pt x="2514" y="24"/>
                      </a:lnTo>
                      <a:lnTo>
                        <a:pt x="2472" y="66"/>
                      </a:lnTo>
                      <a:lnTo>
                        <a:pt x="2466" y="66"/>
                      </a:lnTo>
                      <a:lnTo>
                        <a:pt x="2466" y="78"/>
                      </a:lnTo>
                      <a:lnTo>
                        <a:pt x="2472" y="78"/>
                      </a:lnTo>
                      <a:lnTo>
                        <a:pt x="2490" y="84"/>
                      </a:lnTo>
                      <a:lnTo>
                        <a:pt x="2502" y="84"/>
                      </a:lnTo>
                      <a:lnTo>
                        <a:pt x="2508" y="90"/>
                      </a:lnTo>
                      <a:lnTo>
                        <a:pt x="2520" y="90"/>
                      </a:lnTo>
                      <a:lnTo>
                        <a:pt x="2532" y="102"/>
                      </a:lnTo>
                      <a:lnTo>
                        <a:pt x="2544" y="108"/>
                      </a:lnTo>
                      <a:lnTo>
                        <a:pt x="2550" y="114"/>
                      </a:lnTo>
                      <a:lnTo>
                        <a:pt x="2550" y="126"/>
                      </a:lnTo>
                      <a:lnTo>
                        <a:pt x="2532" y="144"/>
                      </a:lnTo>
                      <a:lnTo>
                        <a:pt x="2532" y="216"/>
                      </a:lnTo>
                      <a:lnTo>
                        <a:pt x="2538" y="258"/>
                      </a:lnTo>
                      <a:lnTo>
                        <a:pt x="2544" y="264"/>
                      </a:lnTo>
                      <a:lnTo>
                        <a:pt x="2556" y="264"/>
                      </a:lnTo>
                      <a:lnTo>
                        <a:pt x="2556" y="276"/>
                      </a:lnTo>
                      <a:lnTo>
                        <a:pt x="2550" y="282"/>
                      </a:lnTo>
                      <a:lnTo>
                        <a:pt x="2538" y="288"/>
                      </a:lnTo>
                      <a:lnTo>
                        <a:pt x="2514" y="288"/>
                      </a:lnTo>
                      <a:lnTo>
                        <a:pt x="2514" y="300"/>
                      </a:lnTo>
                      <a:lnTo>
                        <a:pt x="2496" y="318"/>
                      </a:lnTo>
                      <a:lnTo>
                        <a:pt x="2484" y="318"/>
                      </a:lnTo>
                      <a:lnTo>
                        <a:pt x="2478" y="312"/>
                      </a:lnTo>
                      <a:lnTo>
                        <a:pt x="2442" y="312"/>
                      </a:lnTo>
                      <a:lnTo>
                        <a:pt x="2406" y="288"/>
                      </a:lnTo>
                      <a:lnTo>
                        <a:pt x="2406" y="372"/>
                      </a:lnTo>
                      <a:lnTo>
                        <a:pt x="2412" y="384"/>
                      </a:lnTo>
                      <a:lnTo>
                        <a:pt x="2418" y="408"/>
                      </a:lnTo>
                      <a:lnTo>
                        <a:pt x="2424" y="420"/>
                      </a:lnTo>
                      <a:lnTo>
                        <a:pt x="2418" y="420"/>
                      </a:lnTo>
                      <a:lnTo>
                        <a:pt x="2418" y="438"/>
                      </a:lnTo>
                      <a:lnTo>
                        <a:pt x="2424" y="450"/>
                      </a:lnTo>
                      <a:lnTo>
                        <a:pt x="2436" y="456"/>
                      </a:lnTo>
                      <a:lnTo>
                        <a:pt x="2442" y="462"/>
                      </a:lnTo>
                      <a:lnTo>
                        <a:pt x="2460" y="462"/>
                      </a:lnTo>
                      <a:lnTo>
                        <a:pt x="2460" y="456"/>
                      </a:lnTo>
                      <a:lnTo>
                        <a:pt x="2454" y="456"/>
                      </a:lnTo>
                      <a:lnTo>
                        <a:pt x="2460" y="450"/>
                      </a:lnTo>
                      <a:lnTo>
                        <a:pt x="2514" y="450"/>
                      </a:lnTo>
                      <a:lnTo>
                        <a:pt x="2526" y="462"/>
                      </a:lnTo>
                      <a:lnTo>
                        <a:pt x="2538" y="468"/>
                      </a:lnTo>
                      <a:lnTo>
                        <a:pt x="2544" y="468"/>
                      </a:lnTo>
                      <a:lnTo>
                        <a:pt x="2550" y="462"/>
                      </a:lnTo>
                      <a:lnTo>
                        <a:pt x="2550" y="438"/>
                      </a:lnTo>
                      <a:lnTo>
                        <a:pt x="2616" y="438"/>
                      </a:lnTo>
                      <a:lnTo>
                        <a:pt x="2616" y="450"/>
                      </a:lnTo>
                      <a:lnTo>
                        <a:pt x="2622" y="456"/>
                      </a:lnTo>
                      <a:lnTo>
                        <a:pt x="2634" y="462"/>
                      </a:lnTo>
                      <a:lnTo>
                        <a:pt x="2652" y="462"/>
                      </a:lnTo>
                      <a:lnTo>
                        <a:pt x="2658" y="468"/>
                      </a:lnTo>
                      <a:lnTo>
                        <a:pt x="2670" y="474"/>
                      </a:lnTo>
                      <a:lnTo>
                        <a:pt x="2682" y="486"/>
                      </a:lnTo>
                      <a:lnTo>
                        <a:pt x="2706" y="498"/>
                      </a:lnTo>
                      <a:lnTo>
                        <a:pt x="2718" y="498"/>
                      </a:lnTo>
                      <a:lnTo>
                        <a:pt x="2724" y="510"/>
                      </a:lnTo>
                      <a:lnTo>
                        <a:pt x="2748" y="534"/>
                      </a:lnTo>
                      <a:lnTo>
                        <a:pt x="2748" y="540"/>
                      </a:lnTo>
                      <a:lnTo>
                        <a:pt x="2742" y="546"/>
                      </a:lnTo>
                      <a:lnTo>
                        <a:pt x="2706" y="546"/>
                      </a:lnTo>
                      <a:lnTo>
                        <a:pt x="2700" y="540"/>
                      </a:lnTo>
                      <a:lnTo>
                        <a:pt x="2688" y="534"/>
                      </a:lnTo>
                      <a:lnTo>
                        <a:pt x="2658" y="534"/>
                      </a:lnTo>
                      <a:lnTo>
                        <a:pt x="2652" y="540"/>
                      </a:lnTo>
                      <a:lnTo>
                        <a:pt x="2646" y="540"/>
                      </a:lnTo>
                      <a:lnTo>
                        <a:pt x="2628" y="558"/>
                      </a:lnTo>
                      <a:lnTo>
                        <a:pt x="2598" y="552"/>
                      </a:lnTo>
                      <a:lnTo>
                        <a:pt x="2598" y="570"/>
                      </a:lnTo>
                      <a:lnTo>
                        <a:pt x="2586" y="570"/>
                      </a:lnTo>
                      <a:lnTo>
                        <a:pt x="2550" y="588"/>
                      </a:lnTo>
                      <a:lnTo>
                        <a:pt x="2544" y="594"/>
                      </a:lnTo>
                      <a:lnTo>
                        <a:pt x="2550" y="606"/>
                      </a:lnTo>
                      <a:lnTo>
                        <a:pt x="2562" y="618"/>
                      </a:lnTo>
                      <a:lnTo>
                        <a:pt x="2538" y="642"/>
                      </a:lnTo>
                      <a:lnTo>
                        <a:pt x="2466" y="642"/>
                      </a:lnTo>
                      <a:lnTo>
                        <a:pt x="2466" y="666"/>
                      </a:lnTo>
                      <a:lnTo>
                        <a:pt x="2460" y="672"/>
                      </a:lnTo>
                      <a:lnTo>
                        <a:pt x="2454" y="684"/>
                      </a:lnTo>
                      <a:lnTo>
                        <a:pt x="2442" y="690"/>
                      </a:lnTo>
                      <a:lnTo>
                        <a:pt x="2424" y="690"/>
                      </a:lnTo>
                      <a:lnTo>
                        <a:pt x="2412" y="696"/>
                      </a:lnTo>
                      <a:lnTo>
                        <a:pt x="2388" y="696"/>
                      </a:lnTo>
                      <a:lnTo>
                        <a:pt x="2376" y="690"/>
                      </a:lnTo>
                      <a:lnTo>
                        <a:pt x="2370" y="684"/>
                      </a:lnTo>
                      <a:lnTo>
                        <a:pt x="2358" y="678"/>
                      </a:lnTo>
                      <a:lnTo>
                        <a:pt x="2352" y="672"/>
                      </a:lnTo>
                      <a:lnTo>
                        <a:pt x="2346" y="672"/>
                      </a:lnTo>
                      <a:lnTo>
                        <a:pt x="2340" y="666"/>
                      </a:lnTo>
                      <a:lnTo>
                        <a:pt x="2316" y="666"/>
                      </a:lnTo>
                      <a:lnTo>
                        <a:pt x="2304" y="672"/>
                      </a:lnTo>
                      <a:lnTo>
                        <a:pt x="2304" y="684"/>
                      </a:lnTo>
                      <a:lnTo>
                        <a:pt x="2298" y="696"/>
                      </a:lnTo>
                      <a:lnTo>
                        <a:pt x="2298" y="708"/>
                      </a:lnTo>
                      <a:lnTo>
                        <a:pt x="2304" y="720"/>
                      </a:lnTo>
                      <a:lnTo>
                        <a:pt x="2322" y="738"/>
                      </a:lnTo>
                      <a:lnTo>
                        <a:pt x="2334" y="744"/>
                      </a:lnTo>
                      <a:lnTo>
                        <a:pt x="2352" y="762"/>
                      </a:lnTo>
                      <a:lnTo>
                        <a:pt x="2364" y="768"/>
                      </a:lnTo>
                      <a:lnTo>
                        <a:pt x="2364" y="774"/>
                      </a:lnTo>
                      <a:lnTo>
                        <a:pt x="2358" y="780"/>
                      </a:lnTo>
                      <a:lnTo>
                        <a:pt x="2352" y="792"/>
                      </a:lnTo>
                      <a:lnTo>
                        <a:pt x="2340" y="804"/>
                      </a:lnTo>
                      <a:lnTo>
                        <a:pt x="2316" y="804"/>
                      </a:lnTo>
                      <a:lnTo>
                        <a:pt x="2316" y="810"/>
                      </a:lnTo>
                      <a:lnTo>
                        <a:pt x="2310" y="822"/>
                      </a:lnTo>
                      <a:lnTo>
                        <a:pt x="2310" y="828"/>
                      </a:lnTo>
                      <a:lnTo>
                        <a:pt x="2298" y="852"/>
                      </a:lnTo>
                      <a:lnTo>
                        <a:pt x="2286" y="858"/>
                      </a:lnTo>
                      <a:lnTo>
                        <a:pt x="2262" y="858"/>
                      </a:lnTo>
                      <a:lnTo>
                        <a:pt x="2244" y="882"/>
                      </a:lnTo>
                      <a:lnTo>
                        <a:pt x="2088" y="882"/>
                      </a:lnTo>
                      <a:lnTo>
                        <a:pt x="2070" y="894"/>
                      </a:lnTo>
                      <a:lnTo>
                        <a:pt x="2010" y="930"/>
                      </a:lnTo>
                      <a:lnTo>
                        <a:pt x="1992" y="942"/>
                      </a:lnTo>
                      <a:lnTo>
                        <a:pt x="1986" y="948"/>
                      </a:lnTo>
                      <a:lnTo>
                        <a:pt x="1968" y="948"/>
                      </a:lnTo>
                      <a:lnTo>
                        <a:pt x="1962" y="942"/>
                      </a:lnTo>
                      <a:lnTo>
                        <a:pt x="1956" y="942"/>
                      </a:lnTo>
                      <a:lnTo>
                        <a:pt x="1950" y="930"/>
                      </a:lnTo>
                      <a:lnTo>
                        <a:pt x="1950" y="924"/>
                      </a:lnTo>
                      <a:lnTo>
                        <a:pt x="1938" y="924"/>
                      </a:lnTo>
                      <a:lnTo>
                        <a:pt x="1926" y="930"/>
                      </a:lnTo>
                      <a:lnTo>
                        <a:pt x="1914" y="930"/>
                      </a:lnTo>
                      <a:lnTo>
                        <a:pt x="1908" y="936"/>
                      </a:lnTo>
                      <a:lnTo>
                        <a:pt x="1896" y="936"/>
                      </a:lnTo>
                      <a:lnTo>
                        <a:pt x="1890" y="930"/>
                      </a:lnTo>
                      <a:lnTo>
                        <a:pt x="1866" y="918"/>
                      </a:lnTo>
                      <a:lnTo>
                        <a:pt x="1848" y="912"/>
                      </a:lnTo>
                      <a:lnTo>
                        <a:pt x="1800" y="912"/>
                      </a:lnTo>
                      <a:lnTo>
                        <a:pt x="1776" y="906"/>
                      </a:lnTo>
                      <a:lnTo>
                        <a:pt x="1764" y="900"/>
                      </a:lnTo>
                      <a:lnTo>
                        <a:pt x="1758" y="888"/>
                      </a:lnTo>
                      <a:lnTo>
                        <a:pt x="1740" y="870"/>
                      </a:lnTo>
                      <a:lnTo>
                        <a:pt x="1728" y="870"/>
                      </a:lnTo>
                      <a:lnTo>
                        <a:pt x="1710" y="864"/>
                      </a:lnTo>
                      <a:lnTo>
                        <a:pt x="1656" y="864"/>
                      </a:lnTo>
                      <a:lnTo>
                        <a:pt x="1650" y="858"/>
                      </a:lnTo>
                      <a:lnTo>
                        <a:pt x="1644" y="858"/>
                      </a:lnTo>
                      <a:lnTo>
                        <a:pt x="1632" y="852"/>
                      </a:lnTo>
                      <a:lnTo>
                        <a:pt x="1620" y="852"/>
                      </a:lnTo>
                      <a:lnTo>
                        <a:pt x="1614" y="858"/>
                      </a:lnTo>
                      <a:lnTo>
                        <a:pt x="1602" y="864"/>
                      </a:lnTo>
                      <a:lnTo>
                        <a:pt x="1596" y="870"/>
                      </a:lnTo>
                      <a:lnTo>
                        <a:pt x="1560" y="864"/>
                      </a:lnTo>
                      <a:lnTo>
                        <a:pt x="1512" y="864"/>
                      </a:lnTo>
                      <a:lnTo>
                        <a:pt x="1458" y="858"/>
                      </a:lnTo>
                      <a:lnTo>
                        <a:pt x="1398" y="864"/>
                      </a:lnTo>
                      <a:lnTo>
                        <a:pt x="1386" y="858"/>
                      </a:lnTo>
                      <a:lnTo>
                        <a:pt x="1380" y="846"/>
                      </a:lnTo>
                      <a:lnTo>
                        <a:pt x="1368" y="840"/>
                      </a:lnTo>
                      <a:lnTo>
                        <a:pt x="1338" y="810"/>
                      </a:lnTo>
                      <a:lnTo>
                        <a:pt x="1332" y="798"/>
                      </a:lnTo>
                      <a:lnTo>
                        <a:pt x="1290" y="756"/>
                      </a:lnTo>
                      <a:lnTo>
                        <a:pt x="1278" y="732"/>
                      </a:lnTo>
                      <a:lnTo>
                        <a:pt x="1242" y="732"/>
                      </a:lnTo>
                      <a:lnTo>
                        <a:pt x="1236" y="726"/>
                      </a:lnTo>
                      <a:lnTo>
                        <a:pt x="1224" y="726"/>
                      </a:lnTo>
                      <a:lnTo>
                        <a:pt x="1200" y="714"/>
                      </a:lnTo>
                      <a:lnTo>
                        <a:pt x="1194" y="714"/>
                      </a:lnTo>
                      <a:lnTo>
                        <a:pt x="1188" y="708"/>
                      </a:lnTo>
                      <a:lnTo>
                        <a:pt x="1182" y="708"/>
                      </a:lnTo>
                      <a:lnTo>
                        <a:pt x="1176" y="696"/>
                      </a:lnTo>
                      <a:lnTo>
                        <a:pt x="1164" y="690"/>
                      </a:lnTo>
                      <a:lnTo>
                        <a:pt x="1158" y="690"/>
                      </a:lnTo>
                      <a:lnTo>
                        <a:pt x="1146" y="684"/>
                      </a:lnTo>
                      <a:lnTo>
                        <a:pt x="1140" y="684"/>
                      </a:lnTo>
                      <a:lnTo>
                        <a:pt x="1134" y="678"/>
                      </a:lnTo>
                      <a:lnTo>
                        <a:pt x="1038" y="678"/>
                      </a:lnTo>
                      <a:lnTo>
                        <a:pt x="1014" y="672"/>
                      </a:lnTo>
                      <a:lnTo>
                        <a:pt x="996" y="666"/>
                      </a:lnTo>
                      <a:lnTo>
                        <a:pt x="990" y="666"/>
                      </a:lnTo>
                      <a:lnTo>
                        <a:pt x="978" y="660"/>
                      </a:lnTo>
                      <a:lnTo>
                        <a:pt x="966" y="660"/>
                      </a:lnTo>
                      <a:lnTo>
                        <a:pt x="954" y="654"/>
                      </a:lnTo>
                      <a:lnTo>
                        <a:pt x="948" y="648"/>
                      </a:lnTo>
                      <a:lnTo>
                        <a:pt x="942" y="636"/>
                      </a:lnTo>
                      <a:lnTo>
                        <a:pt x="936" y="618"/>
                      </a:lnTo>
                      <a:lnTo>
                        <a:pt x="936" y="606"/>
                      </a:lnTo>
                      <a:lnTo>
                        <a:pt x="948" y="594"/>
                      </a:lnTo>
                      <a:lnTo>
                        <a:pt x="948" y="588"/>
                      </a:lnTo>
                      <a:lnTo>
                        <a:pt x="942" y="582"/>
                      </a:lnTo>
                      <a:lnTo>
                        <a:pt x="936" y="570"/>
                      </a:lnTo>
                      <a:lnTo>
                        <a:pt x="930" y="564"/>
                      </a:lnTo>
                      <a:lnTo>
                        <a:pt x="930" y="552"/>
                      </a:lnTo>
                      <a:lnTo>
                        <a:pt x="924" y="540"/>
                      </a:lnTo>
                      <a:lnTo>
                        <a:pt x="912" y="528"/>
                      </a:lnTo>
                      <a:lnTo>
                        <a:pt x="888" y="510"/>
                      </a:lnTo>
                      <a:lnTo>
                        <a:pt x="876" y="492"/>
                      </a:lnTo>
                      <a:lnTo>
                        <a:pt x="870" y="480"/>
                      </a:lnTo>
                      <a:lnTo>
                        <a:pt x="852" y="462"/>
                      </a:lnTo>
                      <a:lnTo>
                        <a:pt x="834" y="456"/>
                      </a:lnTo>
                      <a:lnTo>
                        <a:pt x="822" y="450"/>
                      </a:lnTo>
                      <a:lnTo>
                        <a:pt x="810" y="450"/>
                      </a:lnTo>
                      <a:lnTo>
                        <a:pt x="804" y="444"/>
                      </a:lnTo>
                      <a:lnTo>
                        <a:pt x="786" y="432"/>
                      </a:lnTo>
                      <a:lnTo>
                        <a:pt x="750" y="444"/>
                      </a:lnTo>
                      <a:lnTo>
                        <a:pt x="726" y="420"/>
                      </a:lnTo>
                      <a:lnTo>
                        <a:pt x="720" y="408"/>
                      </a:lnTo>
                      <a:lnTo>
                        <a:pt x="708" y="408"/>
                      </a:lnTo>
                      <a:lnTo>
                        <a:pt x="696" y="402"/>
                      </a:lnTo>
                      <a:lnTo>
                        <a:pt x="684" y="402"/>
                      </a:lnTo>
                      <a:lnTo>
                        <a:pt x="672" y="396"/>
                      </a:lnTo>
                      <a:lnTo>
                        <a:pt x="672" y="378"/>
                      </a:lnTo>
                      <a:lnTo>
                        <a:pt x="648" y="378"/>
                      </a:lnTo>
                      <a:lnTo>
                        <a:pt x="654" y="372"/>
                      </a:lnTo>
                      <a:lnTo>
                        <a:pt x="654" y="360"/>
                      </a:lnTo>
                      <a:lnTo>
                        <a:pt x="648" y="354"/>
                      </a:lnTo>
                      <a:lnTo>
                        <a:pt x="612" y="354"/>
                      </a:lnTo>
                      <a:lnTo>
                        <a:pt x="600" y="348"/>
                      </a:lnTo>
                      <a:lnTo>
                        <a:pt x="582" y="348"/>
                      </a:lnTo>
                      <a:lnTo>
                        <a:pt x="576" y="354"/>
                      </a:lnTo>
                      <a:lnTo>
                        <a:pt x="576" y="360"/>
                      </a:lnTo>
                      <a:lnTo>
                        <a:pt x="594" y="378"/>
                      </a:lnTo>
                      <a:lnTo>
                        <a:pt x="594" y="390"/>
                      </a:lnTo>
                      <a:lnTo>
                        <a:pt x="588" y="396"/>
                      </a:lnTo>
                      <a:lnTo>
                        <a:pt x="546" y="396"/>
                      </a:lnTo>
                      <a:lnTo>
                        <a:pt x="534" y="408"/>
                      </a:lnTo>
                      <a:lnTo>
                        <a:pt x="534" y="426"/>
                      </a:lnTo>
                      <a:lnTo>
                        <a:pt x="546" y="450"/>
                      </a:lnTo>
                      <a:lnTo>
                        <a:pt x="558" y="462"/>
                      </a:lnTo>
                      <a:lnTo>
                        <a:pt x="570" y="486"/>
                      </a:lnTo>
                      <a:lnTo>
                        <a:pt x="570" y="504"/>
                      </a:lnTo>
                      <a:lnTo>
                        <a:pt x="564" y="510"/>
                      </a:lnTo>
                      <a:lnTo>
                        <a:pt x="546" y="510"/>
                      </a:lnTo>
                      <a:lnTo>
                        <a:pt x="528" y="528"/>
                      </a:lnTo>
                      <a:lnTo>
                        <a:pt x="516" y="516"/>
                      </a:lnTo>
                      <a:lnTo>
                        <a:pt x="468" y="516"/>
                      </a:lnTo>
                      <a:lnTo>
                        <a:pt x="444" y="504"/>
                      </a:lnTo>
                      <a:lnTo>
                        <a:pt x="432" y="504"/>
                      </a:lnTo>
                      <a:lnTo>
                        <a:pt x="420" y="498"/>
                      </a:lnTo>
                      <a:lnTo>
                        <a:pt x="408" y="498"/>
                      </a:lnTo>
                      <a:lnTo>
                        <a:pt x="408" y="636"/>
                      </a:lnTo>
                      <a:lnTo>
                        <a:pt x="414" y="636"/>
                      </a:lnTo>
                      <a:lnTo>
                        <a:pt x="420" y="642"/>
                      </a:lnTo>
                      <a:lnTo>
                        <a:pt x="426" y="642"/>
                      </a:lnTo>
                      <a:lnTo>
                        <a:pt x="432" y="648"/>
                      </a:lnTo>
                      <a:lnTo>
                        <a:pt x="432" y="660"/>
                      </a:lnTo>
                      <a:lnTo>
                        <a:pt x="426" y="666"/>
                      </a:lnTo>
                      <a:lnTo>
                        <a:pt x="420" y="666"/>
                      </a:lnTo>
                      <a:lnTo>
                        <a:pt x="408" y="654"/>
                      </a:lnTo>
                      <a:lnTo>
                        <a:pt x="390" y="666"/>
                      </a:lnTo>
                      <a:lnTo>
                        <a:pt x="384" y="660"/>
                      </a:lnTo>
                      <a:lnTo>
                        <a:pt x="378" y="648"/>
                      </a:lnTo>
                      <a:lnTo>
                        <a:pt x="372" y="642"/>
                      </a:lnTo>
                      <a:lnTo>
                        <a:pt x="360" y="642"/>
                      </a:lnTo>
                      <a:lnTo>
                        <a:pt x="324" y="660"/>
                      </a:lnTo>
                      <a:lnTo>
                        <a:pt x="312" y="660"/>
                      </a:lnTo>
                      <a:lnTo>
                        <a:pt x="300" y="666"/>
                      </a:lnTo>
                      <a:lnTo>
                        <a:pt x="288" y="666"/>
                      </a:lnTo>
                      <a:lnTo>
                        <a:pt x="276" y="672"/>
                      </a:lnTo>
                      <a:lnTo>
                        <a:pt x="270" y="678"/>
                      </a:lnTo>
                      <a:lnTo>
                        <a:pt x="270" y="684"/>
                      </a:lnTo>
                      <a:lnTo>
                        <a:pt x="276" y="690"/>
                      </a:lnTo>
                      <a:lnTo>
                        <a:pt x="288" y="696"/>
                      </a:lnTo>
                      <a:lnTo>
                        <a:pt x="306" y="696"/>
                      </a:lnTo>
                      <a:lnTo>
                        <a:pt x="306" y="726"/>
                      </a:lnTo>
                      <a:lnTo>
                        <a:pt x="318" y="750"/>
                      </a:lnTo>
                      <a:lnTo>
                        <a:pt x="360" y="792"/>
                      </a:lnTo>
                      <a:lnTo>
                        <a:pt x="366" y="804"/>
                      </a:lnTo>
                      <a:lnTo>
                        <a:pt x="378" y="810"/>
                      </a:lnTo>
                      <a:lnTo>
                        <a:pt x="378" y="822"/>
                      </a:lnTo>
                      <a:lnTo>
                        <a:pt x="360" y="822"/>
                      </a:lnTo>
                      <a:lnTo>
                        <a:pt x="354" y="828"/>
                      </a:lnTo>
                      <a:lnTo>
                        <a:pt x="354" y="834"/>
                      </a:lnTo>
                      <a:lnTo>
                        <a:pt x="372" y="852"/>
                      </a:lnTo>
                      <a:lnTo>
                        <a:pt x="348" y="852"/>
                      </a:lnTo>
                      <a:lnTo>
                        <a:pt x="348" y="864"/>
                      </a:lnTo>
                      <a:lnTo>
                        <a:pt x="354" y="870"/>
                      </a:lnTo>
                      <a:lnTo>
                        <a:pt x="354" y="882"/>
                      </a:lnTo>
                      <a:lnTo>
                        <a:pt x="372" y="900"/>
                      </a:lnTo>
                      <a:lnTo>
                        <a:pt x="372" y="912"/>
                      </a:lnTo>
                      <a:lnTo>
                        <a:pt x="366" y="918"/>
                      </a:lnTo>
                      <a:lnTo>
                        <a:pt x="342" y="918"/>
                      </a:lnTo>
                      <a:lnTo>
                        <a:pt x="294" y="936"/>
                      </a:lnTo>
                      <a:lnTo>
                        <a:pt x="282" y="948"/>
                      </a:lnTo>
                      <a:lnTo>
                        <a:pt x="270" y="954"/>
                      </a:lnTo>
                      <a:lnTo>
                        <a:pt x="264" y="960"/>
                      </a:lnTo>
                      <a:lnTo>
                        <a:pt x="264" y="978"/>
                      </a:lnTo>
                      <a:lnTo>
                        <a:pt x="258" y="990"/>
                      </a:lnTo>
                      <a:lnTo>
                        <a:pt x="252" y="996"/>
                      </a:lnTo>
                      <a:lnTo>
                        <a:pt x="234" y="996"/>
                      </a:lnTo>
                      <a:lnTo>
                        <a:pt x="216" y="990"/>
                      </a:lnTo>
                      <a:lnTo>
                        <a:pt x="186" y="990"/>
                      </a:lnTo>
                      <a:lnTo>
                        <a:pt x="168" y="1008"/>
                      </a:lnTo>
                      <a:lnTo>
                        <a:pt x="162" y="1020"/>
                      </a:lnTo>
                      <a:lnTo>
                        <a:pt x="162" y="1044"/>
                      </a:lnTo>
                      <a:lnTo>
                        <a:pt x="156" y="1050"/>
                      </a:lnTo>
                      <a:lnTo>
                        <a:pt x="126" y="1044"/>
                      </a:lnTo>
                      <a:lnTo>
                        <a:pt x="114" y="1050"/>
                      </a:lnTo>
                      <a:lnTo>
                        <a:pt x="108" y="1044"/>
                      </a:lnTo>
                      <a:lnTo>
                        <a:pt x="102" y="1032"/>
                      </a:lnTo>
                      <a:lnTo>
                        <a:pt x="96" y="1026"/>
                      </a:lnTo>
                      <a:lnTo>
                        <a:pt x="84" y="1026"/>
                      </a:lnTo>
                      <a:lnTo>
                        <a:pt x="72" y="1038"/>
                      </a:lnTo>
                      <a:lnTo>
                        <a:pt x="48" y="1038"/>
                      </a:lnTo>
                      <a:lnTo>
                        <a:pt x="48" y="1056"/>
                      </a:lnTo>
                      <a:lnTo>
                        <a:pt x="36" y="1062"/>
                      </a:lnTo>
                      <a:lnTo>
                        <a:pt x="30" y="1068"/>
                      </a:lnTo>
                      <a:lnTo>
                        <a:pt x="18" y="1068"/>
                      </a:lnTo>
                      <a:lnTo>
                        <a:pt x="6" y="1074"/>
                      </a:lnTo>
                      <a:lnTo>
                        <a:pt x="0" y="1080"/>
                      </a:lnTo>
                      <a:lnTo>
                        <a:pt x="0" y="1086"/>
                      </a:lnTo>
                      <a:lnTo>
                        <a:pt x="12" y="1092"/>
                      </a:lnTo>
                      <a:lnTo>
                        <a:pt x="18" y="1104"/>
                      </a:lnTo>
                      <a:lnTo>
                        <a:pt x="18" y="1116"/>
                      </a:lnTo>
                      <a:lnTo>
                        <a:pt x="0" y="1116"/>
                      </a:lnTo>
                      <a:lnTo>
                        <a:pt x="0" y="1140"/>
                      </a:lnTo>
                      <a:lnTo>
                        <a:pt x="18" y="1140"/>
                      </a:lnTo>
                      <a:lnTo>
                        <a:pt x="18" y="1152"/>
                      </a:lnTo>
                      <a:lnTo>
                        <a:pt x="12" y="1164"/>
                      </a:lnTo>
                      <a:lnTo>
                        <a:pt x="12" y="1176"/>
                      </a:lnTo>
                      <a:lnTo>
                        <a:pt x="24" y="1188"/>
                      </a:lnTo>
                      <a:lnTo>
                        <a:pt x="36" y="1188"/>
                      </a:lnTo>
                      <a:lnTo>
                        <a:pt x="42" y="1182"/>
                      </a:lnTo>
                      <a:lnTo>
                        <a:pt x="66" y="1182"/>
                      </a:lnTo>
                      <a:lnTo>
                        <a:pt x="78" y="1188"/>
                      </a:lnTo>
                      <a:lnTo>
                        <a:pt x="84" y="1188"/>
                      </a:lnTo>
                      <a:lnTo>
                        <a:pt x="96" y="1194"/>
                      </a:lnTo>
                      <a:lnTo>
                        <a:pt x="102" y="1200"/>
                      </a:lnTo>
                      <a:lnTo>
                        <a:pt x="102" y="1242"/>
                      </a:lnTo>
                      <a:lnTo>
                        <a:pt x="114" y="1266"/>
                      </a:lnTo>
                      <a:lnTo>
                        <a:pt x="120" y="1272"/>
                      </a:lnTo>
                      <a:lnTo>
                        <a:pt x="126" y="1272"/>
                      </a:lnTo>
                      <a:lnTo>
                        <a:pt x="138" y="1284"/>
                      </a:lnTo>
                      <a:lnTo>
                        <a:pt x="132" y="1290"/>
                      </a:lnTo>
                      <a:lnTo>
                        <a:pt x="102" y="1290"/>
                      </a:lnTo>
                      <a:lnTo>
                        <a:pt x="96" y="1296"/>
                      </a:lnTo>
                      <a:lnTo>
                        <a:pt x="96" y="1308"/>
                      </a:lnTo>
                      <a:lnTo>
                        <a:pt x="108" y="1314"/>
                      </a:lnTo>
                      <a:lnTo>
                        <a:pt x="114" y="1320"/>
                      </a:lnTo>
                      <a:lnTo>
                        <a:pt x="162" y="1320"/>
                      </a:lnTo>
                      <a:lnTo>
                        <a:pt x="168" y="1332"/>
                      </a:lnTo>
                      <a:lnTo>
                        <a:pt x="180" y="1332"/>
                      </a:lnTo>
                      <a:lnTo>
                        <a:pt x="192" y="1338"/>
                      </a:lnTo>
                      <a:lnTo>
                        <a:pt x="204" y="1350"/>
                      </a:lnTo>
                      <a:lnTo>
                        <a:pt x="216" y="1374"/>
                      </a:lnTo>
                      <a:lnTo>
                        <a:pt x="216" y="1398"/>
                      </a:lnTo>
                      <a:lnTo>
                        <a:pt x="252" y="1410"/>
                      </a:lnTo>
                      <a:lnTo>
                        <a:pt x="264" y="1404"/>
                      </a:lnTo>
                      <a:lnTo>
                        <a:pt x="264" y="1410"/>
                      </a:lnTo>
                      <a:lnTo>
                        <a:pt x="270" y="1416"/>
                      </a:lnTo>
                      <a:lnTo>
                        <a:pt x="276" y="1428"/>
                      </a:lnTo>
                      <a:lnTo>
                        <a:pt x="288" y="1434"/>
                      </a:lnTo>
                      <a:lnTo>
                        <a:pt x="366" y="1434"/>
                      </a:lnTo>
                      <a:lnTo>
                        <a:pt x="378" y="1428"/>
                      </a:lnTo>
                      <a:lnTo>
                        <a:pt x="384" y="1416"/>
                      </a:lnTo>
                      <a:lnTo>
                        <a:pt x="402" y="1410"/>
                      </a:lnTo>
                      <a:lnTo>
                        <a:pt x="426" y="1398"/>
                      </a:lnTo>
                      <a:lnTo>
                        <a:pt x="438" y="1398"/>
                      </a:lnTo>
                      <a:lnTo>
                        <a:pt x="456" y="1410"/>
                      </a:lnTo>
                      <a:lnTo>
                        <a:pt x="480" y="1434"/>
                      </a:lnTo>
                      <a:lnTo>
                        <a:pt x="522" y="1434"/>
                      </a:lnTo>
                      <a:lnTo>
                        <a:pt x="522" y="1494"/>
                      </a:lnTo>
                      <a:lnTo>
                        <a:pt x="516" y="1500"/>
                      </a:lnTo>
                      <a:lnTo>
                        <a:pt x="498" y="1500"/>
                      </a:lnTo>
                      <a:lnTo>
                        <a:pt x="498" y="1506"/>
                      </a:lnTo>
                      <a:lnTo>
                        <a:pt x="504" y="1512"/>
                      </a:lnTo>
                      <a:lnTo>
                        <a:pt x="504" y="1536"/>
                      </a:lnTo>
                      <a:lnTo>
                        <a:pt x="498" y="1548"/>
                      </a:lnTo>
                      <a:lnTo>
                        <a:pt x="486" y="1554"/>
                      </a:lnTo>
                      <a:lnTo>
                        <a:pt x="456" y="1554"/>
                      </a:lnTo>
                      <a:lnTo>
                        <a:pt x="474" y="1578"/>
                      </a:lnTo>
                      <a:lnTo>
                        <a:pt x="456" y="1584"/>
                      </a:lnTo>
                      <a:lnTo>
                        <a:pt x="456" y="1608"/>
                      </a:lnTo>
                      <a:lnTo>
                        <a:pt x="480" y="1620"/>
                      </a:lnTo>
                      <a:lnTo>
                        <a:pt x="492" y="1620"/>
                      </a:lnTo>
                      <a:lnTo>
                        <a:pt x="498" y="1626"/>
                      </a:lnTo>
                      <a:lnTo>
                        <a:pt x="504" y="1638"/>
                      </a:lnTo>
                      <a:lnTo>
                        <a:pt x="522" y="1656"/>
                      </a:lnTo>
                      <a:lnTo>
                        <a:pt x="522" y="1668"/>
                      </a:lnTo>
                      <a:lnTo>
                        <a:pt x="510" y="1674"/>
                      </a:lnTo>
                      <a:lnTo>
                        <a:pt x="504" y="1680"/>
                      </a:lnTo>
                      <a:lnTo>
                        <a:pt x="498" y="1680"/>
                      </a:lnTo>
                      <a:lnTo>
                        <a:pt x="486" y="1698"/>
                      </a:lnTo>
                      <a:lnTo>
                        <a:pt x="474" y="1686"/>
                      </a:lnTo>
                      <a:lnTo>
                        <a:pt x="474" y="1668"/>
                      </a:lnTo>
                      <a:lnTo>
                        <a:pt x="462" y="1668"/>
                      </a:lnTo>
                      <a:lnTo>
                        <a:pt x="456" y="1674"/>
                      </a:lnTo>
                      <a:lnTo>
                        <a:pt x="450" y="1674"/>
                      </a:lnTo>
                      <a:lnTo>
                        <a:pt x="450" y="1692"/>
                      </a:lnTo>
                      <a:lnTo>
                        <a:pt x="456" y="1698"/>
                      </a:lnTo>
                      <a:lnTo>
                        <a:pt x="462" y="1710"/>
                      </a:lnTo>
                      <a:lnTo>
                        <a:pt x="474" y="1722"/>
                      </a:lnTo>
                      <a:lnTo>
                        <a:pt x="480" y="1722"/>
                      </a:lnTo>
                      <a:lnTo>
                        <a:pt x="480" y="1734"/>
                      </a:lnTo>
                      <a:lnTo>
                        <a:pt x="474" y="1740"/>
                      </a:lnTo>
                      <a:lnTo>
                        <a:pt x="474" y="1758"/>
                      </a:lnTo>
                      <a:lnTo>
                        <a:pt x="480" y="1764"/>
                      </a:lnTo>
                      <a:lnTo>
                        <a:pt x="510" y="1764"/>
                      </a:lnTo>
                      <a:lnTo>
                        <a:pt x="516" y="1776"/>
                      </a:lnTo>
                      <a:lnTo>
                        <a:pt x="528" y="1788"/>
                      </a:lnTo>
                      <a:lnTo>
                        <a:pt x="540" y="1794"/>
                      </a:lnTo>
                      <a:lnTo>
                        <a:pt x="552" y="1794"/>
                      </a:lnTo>
                      <a:lnTo>
                        <a:pt x="558" y="1800"/>
                      </a:lnTo>
                      <a:lnTo>
                        <a:pt x="564" y="1800"/>
                      </a:lnTo>
                      <a:lnTo>
                        <a:pt x="582" y="1818"/>
                      </a:lnTo>
                      <a:lnTo>
                        <a:pt x="600" y="1812"/>
                      </a:lnTo>
                      <a:lnTo>
                        <a:pt x="600" y="1830"/>
                      </a:lnTo>
                      <a:lnTo>
                        <a:pt x="612" y="1836"/>
                      </a:lnTo>
                      <a:lnTo>
                        <a:pt x="624" y="1836"/>
                      </a:lnTo>
                      <a:lnTo>
                        <a:pt x="666" y="1872"/>
                      </a:lnTo>
                      <a:lnTo>
                        <a:pt x="690" y="1854"/>
                      </a:lnTo>
                      <a:lnTo>
                        <a:pt x="696" y="1848"/>
                      </a:lnTo>
                      <a:lnTo>
                        <a:pt x="708" y="1842"/>
                      </a:lnTo>
                      <a:lnTo>
                        <a:pt x="720" y="1842"/>
                      </a:lnTo>
                      <a:lnTo>
                        <a:pt x="732" y="1848"/>
                      </a:lnTo>
                      <a:lnTo>
                        <a:pt x="744" y="1860"/>
                      </a:lnTo>
                      <a:lnTo>
                        <a:pt x="750" y="1872"/>
                      </a:lnTo>
                      <a:lnTo>
                        <a:pt x="762" y="1878"/>
                      </a:lnTo>
                      <a:lnTo>
                        <a:pt x="780" y="1896"/>
                      </a:lnTo>
                      <a:lnTo>
                        <a:pt x="822" y="1902"/>
                      </a:lnTo>
                      <a:lnTo>
                        <a:pt x="828" y="1914"/>
                      </a:lnTo>
                      <a:lnTo>
                        <a:pt x="834" y="1920"/>
                      </a:lnTo>
                      <a:lnTo>
                        <a:pt x="840" y="1932"/>
                      </a:lnTo>
                      <a:lnTo>
                        <a:pt x="846" y="1938"/>
                      </a:lnTo>
                      <a:lnTo>
                        <a:pt x="846" y="1950"/>
                      </a:lnTo>
                      <a:lnTo>
                        <a:pt x="858" y="1950"/>
                      </a:lnTo>
                      <a:lnTo>
                        <a:pt x="858" y="1944"/>
                      </a:lnTo>
                      <a:lnTo>
                        <a:pt x="864" y="1938"/>
                      </a:lnTo>
                      <a:lnTo>
                        <a:pt x="870" y="1926"/>
                      </a:lnTo>
                      <a:lnTo>
                        <a:pt x="882" y="1926"/>
                      </a:lnTo>
                      <a:lnTo>
                        <a:pt x="888" y="1932"/>
                      </a:lnTo>
                      <a:lnTo>
                        <a:pt x="894" y="1944"/>
                      </a:lnTo>
                      <a:lnTo>
                        <a:pt x="894" y="1962"/>
                      </a:lnTo>
                      <a:lnTo>
                        <a:pt x="924" y="1992"/>
                      </a:lnTo>
                      <a:lnTo>
                        <a:pt x="936" y="1998"/>
                      </a:lnTo>
                      <a:lnTo>
                        <a:pt x="942" y="1992"/>
                      </a:lnTo>
                      <a:lnTo>
                        <a:pt x="954" y="1986"/>
                      </a:lnTo>
                      <a:lnTo>
                        <a:pt x="960" y="1986"/>
                      </a:lnTo>
                      <a:lnTo>
                        <a:pt x="966" y="1992"/>
                      </a:lnTo>
                      <a:lnTo>
                        <a:pt x="966" y="1998"/>
                      </a:lnTo>
                      <a:lnTo>
                        <a:pt x="960" y="2004"/>
                      </a:lnTo>
                      <a:lnTo>
                        <a:pt x="960" y="2010"/>
                      </a:lnTo>
                      <a:lnTo>
                        <a:pt x="966" y="2010"/>
                      </a:lnTo>
                      <a:lnTo>
                        <a:pt x="972" y="2016"/>
                      </a:lnTo>
                      <a:lnTo>
                        <a:pt x="990" y="2022"/>
                      </a:lnTo>
                      <a:lnTo>
                        <a:pt x="1002" y="2022"/>
                      </a:lnTo>
                      <a:lnTo>
                        <a:pt x="1008" y="2016"/>
                      </a:lnTo>
                      <a:lnTo>
                        <a:pt x="1014" y="2016"/>
                      </a:lnTo>
                      <a:lnTo>
                        <a:pt x="1014" y="2034"/>
                      </a:lnTo>
                      <a:lnTo>
                        <a:pt x="1020" y="2040"/>
                      </a:lnTo>
                      <a:lnTo>
                        <a:pt x="1032" y="2040"/>
                      </a:lnTo>
                      <a:lnTo>
                        <a:pt x="1044" y="2028"/>
                      </a:lnTo>
                      <a:lnTo>
                        <a:pt x="1044" y="2022"/>
                      </a:lnTo>
                      <a:lnTo>
                        <a:pt x="1044" y="2034"/>
                      </a:lnTo>
                      <a:lnTo>
                        <a:pt x="1050" y="2040"/>
                      </a:lnTo>
                      <a:lnTo>
                        <a:pt x="1068" y="2040"/>
                      </a:lnTo>
                      <a:lnTo>
                        <a:pt x="1074" y="2034"/>
                      </a:lnTo>
                      <a:lnTo>
                        <a:pt x="1074" y="2028"/>
                      </a:lnTo>
                      <a:lnTo>
                        <a:pt x="1086" y="2034"/>
                      </a:lnTo>
                      <a:lnTo>
                        <a:pt x="1092" y="2040"/>
                      </a:lnTo>
                      <a:lnTo>
                        <a:pt x="1110" y="2046"/>
                      </a:lnTo>
                      <a:lnTo>
                        <a:pt x="1134" y="2058"/>
                      </a:lnTo>
                      <a:lnTo>
                        <a:pt x="1158" y="2058"/>
                      </a:lnTo>
                      <a:lnTo>
                        <a:pt x="1176" y="2040"/>
                      </a:lnTo>
                      <a:lnTo>
                        <a:pt x="1194" y="2034"/>
                      </a:lnTo>
                      <a:lnTo>
                        <a:pt x="1206" y="2028"/>
                      </a:lnTo>
                      <a:lnTo>
                        <a:pt x="1212" y="2028"/>
                      </a:lnTo>
                      <a:lnTo>
                        <a:pt x="1224" y="2034"/>
                      </a:lnTo>
                      <a:lnTo>
                        <a:pt x="1230" y="2040"/>
                      </a:lnTo>
                      <a:lnTo>
                        <a:pt x="1230" y="2088"/>
                      </a:lnTo>
                      <a:lnTo>
                        <a:pt x="1236" y="2094"/>
                      </a:lnTo>
                      <a:lnTo>
                        <a:pt x="1242" y="2094"/>
                      </a:lnTo>
                      <a:lnTo>
                        <a:pt x="1242" y="2088"/>
                      </a:lnTo>
                      <a:lnTo>
                        <a:pt x="1248" y="2082"/>
                      </a:lnTo>
                      <a:lnTo>
                        <a:pt x="1254" y="2070"/>
                      </a:lnTo>
                      <a:lnTo>
                        <a:pt x="1266" y="2052"/>
                      </a:lnTo>
                      <a:lnTo>
                        <a:pt x="1272" y="2040"/>
                      </a:lnTo>
                      <a:lnTo>
                        <a:pt x="1284" y="2028"/>
                      </a:lnTo>
                      <a:lnTo>
                        <a:pt x="1290" y="2016"/>
                      </a:lnTo>
                      <a:lnTo>
                        <a:pt x="1302" y="2016"/>
                      </a:lnTo>
                      <a:lnTo>
                        <a:pt x="1314" y="2022"/>
                      </a:lnTo>
                      <a:lnTo>
                        <a:pt x="1338" y="2022"/>
                      </a:lnTo>
                      <a:lnTo>
                        <a:pt x="1338" y="2046"/>
                      </a:lnTo>
                      <a:lnTo>
                        <a:pt x="1344" y="2046"/>
                      </a:lnTo>
                      <a:lnTo>
                        <a:pt x="1350" y="2040"/>
                      </a:lnTo>
                      <a:lnTo>
                        <a:pt x="1362" y="2034"/>
                      </a:lnTo>
                      <a:lnTo>
                        <a:pt x="1374" y="2034"/>
                      </a:lnTo>
                      <a:lnTo>
                        <a:pt x="1386" y="2028"/>
                      </a:lnTo>
                      <a:lnTo>
                        <a:pt x="1398" y="2028"/>
                      </a:lnTo>
                      <a:lnTo>
                        <a:pt x="1410" y="2034"/>
                      </a:lnTo>
                      <a:lnTo>
                        <a:pt x="1422" y="2046"/>
                      </a:lnTo>
                      <a:lnTo>
                        <a:pt x="1428" y="2058"/>
                      </a:lnTo>
                      <a:lnTo>
                        <a:pt x="1428" y="2064"/>
                      </a:lnTo>
                      <a:lnTo>
                        <a:pt x="1482" y="2064"/>
                      </a:lnTo>
                      <a:lnTo>
                        <a:pt x="1494" y="2052"/>
                      </a:lnTo>
                      <a:lnTo>
                        <a:pt x="1494" y="2034"/>
                      </a:lnTo>
                      <a:lnTo>
                        <a:pt x="1488" y="2022"/>
                      </a:lnTo>
                      <a:lnTo>
                        <a:pt x="1518" y="2022"/>
                      </a:lnTo>
                      <a:lnTo>
                        <a:pt x="1524" y="2016"/>
                      </a:lnTo>
                      <a:lnTo>
                        <a:pt x="1524" y="1992"/>
                      </a:lnTo>
                      <a:lnTo>
                        <a:pt x="1518" y="1986"/>
                      </a:lnTo>
                      <a:lnTo>
                        <a:pt x="1518" y="1980"/>
                      </a:lnTo>
                      <a:lnTo>
                        <a:pt x="1554" y="1980"/>
                      </a:lnTo>
                      <a:lnTo>
                        <a:pt x="1578" y="1956"/>
                      </a:lnTo>
                      <a:lnTo>
                        <a:pt x="1590" y="1950"/>
                      </a:lnTo>
                      <a:lnTo>
                        <a:pt x="1602" y="1938"/>
                      </a:lnTo>
                      <a:lnTo>
                        <a:pt x="1620" y="1938"/>
                      </a:lnTo>
                      <a:lnTo>
                        <a:pt x="1632" y="1944"/>
                      </a:lnTo>
                      <a:lnTo>
                        <a:pt x="1650" y="1956"/>
                      </a:lnTo>
                      <a:lnTo>
                        <a:pt x="1668" y="1956"/>
                      </a:lnTo>
                      <a:lnTo>
                        <a:pt x="1668" y="1932"/>
                      </a:lnTo>
                      <a:lnTo>
                        <a:pt x="1680" y="1920"/>
                      </a:lnTo>
                      <a:lnTo>
                        <a:pt x="1716" y="1938"/>
                      </a:lnTo>
                      <a:lnTo>
                        <a:pt x="1722" y="1944"/>
                      </a:lnTo>
                      <a:lnTo>
                        <a:pt x="1710" y="1956"/>
                      </a:lnTo>
                      <a:lnTo>
                        <a:pt x="1704" y="1956"/>
                      </a:lnTo>
                      <a:lnTo>
                        <a:pt x="1710" y="1962"/>
                      </a:lnTo>
                      <a:lnTo>
                        <a:pt x="1740" y="1962"/>
                      </a:lnTo>
                      <a:lnTo>
                        <a:pt x="1758" y="1992"/>
                      </a:lnTo>
                      <a:lnTo>
                        <a:pt x="1752" y="1992"/>
                      </a:lnTo>
                      <a:lnTo>
                        <a:pt x="1740" y="2004"/>
                      </a:lnTo>
                      <a:lnTo>
                        <a:pt x="1740" y="2010"/>
                      </a:lnTo>
                      <a:lnTo>
                        <a:pt x="1806" y="2010"/>
                      </a:lnTo>
                      <a:lnTo>
                        <a:pt x="1812" y="2016"/>
                      </a:lnTo>
                      <a:lnTo>
                        <a:pt x="1818" y="2016"/>
                      </a:lnTo>
                      <a:lnTo>
                        <a:pt x="1824" y="1998"/>
                      </a:lnTo>
                      <a:lnTo>
                        <a:pt x="1830" y="1998"/>
                      </a:lnTo>
                      <a:lnTo>
                        <a:pt x="1836" y="2004"/>
                      </a:lnTo>
                      <a:lnTo>
                        <a:pt x="1842" y="2016"/>
                      </a:lnTo>
                      <a:lnTo>
                        <a:pt x="1854" y="2022"/>
                      </a:lnTo>
                      <a:lnTo>
                        <a:pt x="1872" y="2058"/>
                      </a:lnTo>
                      <a:lnTo>
                        <a:pt x="1878" y="2064"/>
                      </a:lnTo>
                      <a:lnTo>
                        <a:pt x="1878" y="2070"/>
                      </a:lnTo>
                      <a:lnTo>
                        <a:pt x="1914" y="2070"/>
                      </a:lnTo>
                      <a:lnTo>
                        <a:pt x="1920" y="2076"/>
                      </a:lnTo>
                      <a:lnTo>
                        <a:pt x="1920" y="2106"/>
                      </a:lnTo>
                      <a:lnTo>
                        <a:pt x="1932" y="2130"/>
                      </a:lnTo>
                      <a:lnTo>
                        <a:pt x="1944" y="2190"/>
                      </a:lnTo>
                      <a:lnTo>
                        <a:pt x="1932" y="2190"/>
                      </a:lnTo>
                      <a:lnTo>
                        <a:pt x="1926" y="2196"/>
                      </a:lnTo>
                      <a:lnTo>
                        <a:pt x="1914" y="2196"/>
                      </a:lnTo>
                      <a:lnTo>
                        <a:pt x="1932" y="2214"/>
                      </a:lnTo>
                      <a:lnTo>
                        <a:pt x="1932" y="2220"/>
                      </a:lnTo>
                      <a:lnTo>
                        <a:pt x="1926" y="2232"/>
                      </a:lnTo>
                      <a:lnTo>
                        <a:pt x="1920" y="2238"/>
                      </a:lnTo>
                      <a:lnTo>
                        <a:pt x="1908" y="2238"/>
                      </a:lnTo>
                      <a:lnTo>
                        <a:pt x="1902" y="2232"/>
                      </a:lnTo>
                      <a:lnTo>
                        <a:pt x="1902" y="2268"/>
                      </a:lnTo>
                      <a:lnTo>
                        <a:pt x="1896" y="2274"/>
                      </a:lnTo>
                      <a:lnTo>
                        <a:pt x="1884" y="2274"/>
                      </a:lnTo>
                      <a:lnTo>
                        <a:pt x="1890" y="2304"/>
                      </a:lnTo>
                      <a:lnTo>
                        <a:pt x="1878" y="2304"/>
                      </a:lnTo>
                      <a:lnTo>
                        <a:pt x="1878" y="2322"/>
                      </a:lnTo>
                      <a:lnTo>
                        <a:pt x="1896" y="2340"/>
                      </a:lnTo>
                      <a:lnTo>
                        <a:pt x="1902" y="2352"/>
                      </a:lnTo>
                      <a:lnTo>
                        <a:pt x="1890" y="2370"/>
                      </a:lnTo>
                      <a:lnTo>
                        <a:pt x="1902" y="2364"/>
                      </a:lnTo>
                      <a:lnTo>
                        <a:pt x="1908" y="2358"/>
                      </a:lnTo>
                      <a:lnTo>
                        <a:pt x="1920" y="2358"/>
                      </a:lnTo>
                      <a:lnTo>
                        <a:pt x="1926" y="2352"/>
                      </a:lnTo>
                      <a:lnTo>
                        <a:pt x="1986" y="2352"/>
                      </a:lnTo>
                      <a:lnTo>
                        <a:pt x="1956" y="2376"/>
                      </a:lnTo>
                      <a:lnTo>
                        <a:pt x="1980" y="2394"/>
                      </a:lnTo>
                      <a:lnTo>
                        <a:pt x="1992" y="2436"/>
                      </a:lnTo>
                      <a:lnTo>
                        <a:pt x="2022" y="2436"/>
                      </a:lnTo>
                      <a:lnTo>
                        <a:pt x="2034" y="2442"/>
                      </a:lnTo>
                      <a:lnTo>
                        <a:pt x="2040" y="2448"/>
                      </a:lnTo>
                      <a:lnTo>
                        <a:pt x="2040" y="2454"/>
                      </a:lnTo>
                      <a:lnTo>
                        <a:pt x="2034" y="2460"/>
                      </a:lnTo>
                      <a:lnTo>
                        <a:pt x="2022" y="2460"/>
                      </a:lnTo>
                      <a:lnTo>
                        <a:pt x="2016" y="2466"/>
                      </a:lnTo>
                      <a:lnTo>
                        <a:pt x="2028" y="2478"/>
                      </a:lnTo>
                      <a:lnTo>
                        <a:pt x="2028" y="2490"/>
                      </a:lnTo>
                      <a:lnTo>
                        <a:pt x="2022" y="2496"/>
                      </a:lnTo>
                      <a:lnTo>
                        <a:pt x="2022" y="2502"/>
                      </a:lnTo>
                      <a:lnTo>
                        <a:pt x="2016" y="2514"/>
                      </a:lnTo>
                      <a:lnTo>
                        <a:pt x="2070" y="2520"/>
                      </a:lnTo>
                      <a:lnTo>
                        <a:pt x="2082" y="2550"/>
                      </a:lnTo>
                      <a:lnTo>
                        <a:pt x="2094" y="2550"/>
                      </a:lnTo>
                      <a:lnTo>
                        <a:pt x="2094" y="2568"/>
                      </a:lnTo>
                      <a:lnTo>
                        <a:pt x="2136" y="2568"/>
                      </a:lnTo>
                      <a:lnTo>
                        <a:pt x="2136" y="2562"/>
                      </a:lnTo>
                      <a:lnTo>
                        <a:pt x="2154" y="2544"/>
                      </a:lnTo>
                      <a:lnTo>
                        <a:pt x="2166" y="2544"/>
                      </a:lnTo>
                      <a:lnTo>
                        <a:pt x="2172" y="2550"/>
                      </a:lnTo>
                      <a:lnTo>
                        <a:pt x="2172" y="2592"/>
                      </a:lnTo>
                      <a:lnTo>
                        <a:pt x="2214" y="2592"/>
                      </a:lnTo>
                      <a:lnTo>
                        <a:pt x="2214" y="2556"/>
                      </a:lnTo>
                      <a:lnTo>
                        <a:pt x="2190" y="2532"/>
                      </a:lnTo>
                      <a:lnTo>
                        <a:pt x="2190" y="2490"/>
                      </a:lnTo>
                      <a:lnTo>
                        <a:pt x="2196" y="2484"/>
                      </a:lnTo>
                      <a:lnTo>
                        <a:pt x="2232" y="2490"/>
                      </a:lnTo>
                      <a:lnTo>
                        <a:pt x="2232" y="2472"/>
                      </a:lnTo>
                      <a:lnTo>
                        <a:pt x="2238" y="2460"/>
                      </a:lnTo>
                      <a:lnTo>
                        <a:pt x="2250" y="2460"/>
                      </a:lnTo>
                      <a:lnTo>
                        <a:pt x="2274" y="2484"/>
                      </a:lnTo>
                      <a:lnTo>
                        <a:pt x="2286" y="2484"/>
                      </a:lnTo>
                      <a:lnTo>
                        <a:pt x="2292" y="2478"/>
                      </a:lnTo>
                      <a:lnTo>
                        <a:pt x="2298" y="2466"/>
                      </a:lnTo>
                      <a:lnTo>
                        <a:pt x="2304" y="2460"/>
                      </a:lnTo>
                      <a:lnTo>
                        <a:pt x="2322" y="2478"/>
                      </a:lnTo>
                      <a:lnTo>
                        <a:pt x="2322" y="2460"/>
                      </a:lnTo>
                      <a:lnTo>
                        <a:pt x="2328" y="2460"/>
                      </a:lnTo>
                      <a:lnTo>
                        <a:pt x="2340" y="2478"/>
                      </a:lnTo>
                      <a:lnTo>
                        <a:pt x="2346" y="2484"/>
                      </a:lnTo>
                      <a:lnTo>
                        <a:pt x="2364" y="2484"/>
                      </a:lnTo>
                      <a:lnTo>
                        <a:pt x="2364" y="2472"/>
                      </a:lnTo>
                      <a:lnTo>
                        <a:pt x="2352" y="2460"/>
                      </a:lnTo>
                      <a:lnTo>
                        <a:pt x="2370" y="2460"/>
                      </a:lnTo>
                      <a:lnTo>
                        <a:pt x="2376" y="2466"/>
                      </a:lnTo>
                      <a:lnTo>
                        <a:pt x="2382" y="2460"/>
                      </a:lnTo>
                      <a:lnTo>
                        <a:pt x="2400" y="2460"/>
                      </a:lnTo>
                      <a:lnTo>
                        <a:pt x="2400" y="2454"/>
                      </a:lnTo>
                      <a:lnTo>
                        <a:pt x="2406" y="2442"/>
                      </a:lnTo>
                      <a:lnTo>
                        <a:pt x="2406" y="2430"/>
                      </a:lnTo>
                      <a:lnTo>
                        <a:pt x="2412" y="2424"/>
                      </a:lnTo>
                      <a:lnTo>
                        <a:pt x="2424" y="2418"/>
                      </a:lnTo>
                      <a:lnTo>
                        <a:pt x="2430" y="2412"/>
                      </a:lnTo>
                      <a:lnTo>
                        <a:pt x="2436" y="2412"/>
                      </a:lnTo>
                      <a:lnTo>
                        <a:pt x="2466" y="2448"/>
                      </a:lnTo>
                      <a:lnTo>
                        <a:pt x="2496" y="2442"/>
                      </a:lnTo>
                      <a:lnTo>
                        <a:pt x="2508" y="2454"/>
                      </a:lnTo>
                      <a:lnTo>
                        <a:pt x="2538" y="2454"/>
                      </a:lnTo>
                      <a:lnTo>
                        <a:pt x="2544" y="2460"/>
                      </a:lnTo>
                      <a:lnTo>
                        <a:pt x="2544" y="2466"/>
                      </a:lnTo>
                      <a:lnTo>
                        <a:pt x="2526" y="2484"/>
                      </a:lnTo>
                      <a:lnTo>
                        <a:pt x="2532" y="2502"/>
                      </a:lnTo>
                      <a:lnTo>
                        <a:pt x="2544" y="2508"/>
                      </a:lnTo>
                      <a:lnTo>
                        <a:pt x="2544" y="2526"/>
                      </a:lnTo>
                      <a:lnTo>
                        <a:pt x="2562" y="2526"/>
                      </a:lnTo>
                      <a:lnTo>
                        <a:pt x="2568" y="2532"/>
                      </a:lnTo>
                      <a:lnTo>
                        <a:pt x="2574" y="2544"/>
                      </a:lnTo>
                      <a:lnTo>
                        <a:pt x="2586" y="2550"/>
                      </a:lnTo>
                      <a:lnTo>
                        <a:pt x="2616" y="2550"/>
                      </a:lnTo>
                      <a:lnTo>
                        <a:pt x="2622" y="2556"/>
                      </a:lnTo>
                      <a:lnTo>
                        <a:pt x="2628" y="2556"/>
                      </a:lnTo>
                      <a:lnTo>
                        <a:pt x="2676" y="2526"/>
                      </a:lnTo>
                      <a:lnTo>
                        <a:pt x="2694" y="2538"/>
                      </a:lnTo>
                      <a:lnTo>
                        <a:pt x="2718" y="2538"/>
                      </a:lnTo>
                      <a:lnTo>
                        <a:pt x="2736" y="2544"/>
                      </a:lnTo>
                      <a:lnTo>
                        <a:pt x="2748" y="2544"/>
                      </a:lnTo>
                      <a:lnTo>
                        <a:pt x="2760" y="2550"/>
                      </a:lnTo>
                      <a:lnTo>
                        <a:pt x="2766" y="2556"/>
                      </a:lnTo>
                      <a:lnTo>
                        <a:pt x="2772" y="2568"/>
                      </a:lnTo>
                      <a:lnTo>
                        <a:pt x="2766" y="2580"/>
                      </a:lnTo>
                      <a:lnTo>
                        <a:pt x="2766" y="2604"/>
                      </a:lnTo>
                      <a:lnTo>
                        <a:pt x="2760" y="2616"/>
                      </a:lnTo>
                      <a:lnTo>
                        <a:pt x="2766" y="2628"/>
                      </a:lnTo>
                      <a:lnTo>
                        <a:pt x="2772" y="2634"/>
                      </a:lnTo>
                      <a:lnTo>
                        <a:pt x="2784" y="2640"/>
                      </a:lnTo>
                      <a:lnTo>
                        <a:pt x="2790" y="2652"/>
                      </a:lnTo>
                      <a:lnTo>
                        <a:pt x="2802" y="2658"/>
                      </a:lnTo>
                      <a:lnTo>
                        <a:pt x="2808" y="2664"/>
                      </a:lnTo>
                      <a:lnTo>
                        <a:pt x="2826" y="2664"/>
                      </a:lnTo>
                      <a:lnTo>
                        <a:pt x="2832" y="2640"/>
                      </a:lnTo>
                      <a:lnTo>
                        <a:pt x="2832" y="2634"/>
                      </a:lnTo>
                      <a:lnTo>
                        <a:pt x="2826" y="2628"/>
                      </a:lnTo>
                      <a:lnTo>
                        <a:pt x="2826" y="2586"/>
                      </a:lnTo>
                      <a:lnTo>
                        <a:pt x="2832" y="2568"/>
                      </a:lnTo>
                      <a:lnTo>
                        <a:pt x="2844" y="2556"/>
                      </a:lnTo>
                      <a:lnTo>
                        <a:pt x="2856" y="2550"/>
                      </a:lnTo>
                      <a:lnTo>
                        <a:pt x="2886" y="2550"/>
                      </a:lnTo>
                      <a:lnTo>
                        <a:pt x="2898" y="2544"/>
                      </a:lnTo>
                      <a:lnTo>
                        <a:pt x="2910" y="2544"/>
                      </a:lnTo>
                      <a:lnTo>
                        <a:pt x="2922" y="2538"/>
                      </a:lnTo>
                      <a:lnTo>
                        <a:pt x="2940" y="2538"/>
                      </a:lnTo>
                      <a:lnTo>
                        <a:pt x="2964" y="2532"/>
                      </a:lnTo>
                      <a:lnTo>
                        <a:pt x="2982" y="2526"/>
                      </a:lnTo>
                      <a:lnTo>
                        <a:pt x="3000" y="2508"/>
                      </a:lnTo>
                      <a:lnTo>
                        <a:pt x="3000" y="2466"/>
                      </a:lnTo>
                      <a:lnTo>
                        <a:pt x="3006" y="2454"/>
                      </a:lnTo>
                      <a:lnTo>
                        <a:pt x="3012" y="2448"/>
                      </a:lnTo>
                      <a:lnTo>
                        <a:pt x="3024" y="2460"/>
                      </a:lnTo>
                      <a:lnTo>
                        <a:pt x="3036" y="2484"/>
                      </a:lnTo>
                      <a:lnTo>
                        <a:pt x="3042" y="2490"/>
                      </a:lnTo>
                      <a:lnTo>
                        <a:pt x="3048" y="2490"/>
                      </a:lnTo>
                      <a:lnTo>
                        <a:pt x="3054" y="2484"/>
                      </a:lnTo>
                      <a:lnTo>
                        <a:pt x="3066" y="2478"/>
                      </a:lnTo>
                      <a:lnTo>
                        <a:pt x="3072" y="2466"/>
                      </a:lnTo>
                      <a:lnTo>
                        <a:pt x="3090" y="2448"/>
                      </a:lnTo>
                      <a:lnTo>
                        <a:pt x="3096" y="2436"/>
                      </a:lnTo>
                      <a:lnTo>
                        <a:pt x="3114" y="2454"/>
                      </a:lnTo>
                      <a:lnTo>
                        <a:pt x="3144" y="2442"/>
                      </a:lnTo>
                      <a:lnTo>
                        <a:pt x="3150" y="2442"/>
                      </a:lnTo>
                      <a:lnTo>
                        <a:pt x="3156" y="2448"/>
                      </a:lnTo>
                      <a:lnTo>
                        <a:pt x="3186" y="2448"/>
                      </a:lnTo>
                      <a:lnTo>
                        <a:pt x="3234" y="2424"/>
                      </a:lnTo>
                      <a:lnTo>
                        <a:pt x="3288" y="2370"/>
                      </a:lnTo>
                      <a:lnTo>
                        <a:pt x="3294" y="2358"/>
                      </a:lnTo>
                      <a:lnTo>
                        <a:pt x="3300" y="2352"/>
                      </a:lnTo>
                      <a:lnTo>
                        <a:pt x="3294" y="2340"/>
                      </a:lnTo>
                      <a:lnTo>
                        <a:pt x="3294" y="2334"/>
                      </a:lnTo>
                      <a:lnTo>
                        <a:pt x="3288" y="2322"/>
                      </a:lnTo>
                      <a:lnTo>
                        <a:pt x="3282" y="2316"/>
                      </a:lnTo>
                      <a:lnTo>
                        <a:pt x="3300" y="2316"/>
                      </a:lnTo>
                      <a:lnTo>
                        <a:pt x="3312" y="2286"/>
                      </a:lnTo>
                      <a:lnTo>
                        <a:pt x="3336" y="2286"/>
                      </a:lnTo>
                      <a:lnTo>
                        <a:pt x="3348" y="2250"/>
                      </a:lnTo>
                      <a:lnTo>
                        <a:pt x="3360" y="2250"/>
                      </a:lnTo>
                      <a:lnTo>
                        <a:pt x="3360" y="2208"/>
                      </a:lnTo>
                      <a:lnTo>
                        <a:pt x="3372" y="2208"/>
                      </a:lnTo>
                      <a:lnTo>
                        <a:pt x="3384" y="2196"/>
                      </a:lnTo>
                      <a:lnTo>
                        <a:pt x="3384" y="2172"/>
                      </a:lnTo>
                      <a:lnTo>
                        <a:pt x="3378" y="2160"/>
                      </a:lnTo>
                      <a:lnTo>
                        <a:pt x="3372" y="2154"/>
                      </a:lnTo>
                      <a:lnTo>
                        <a:pt x="3372" y="2142"/>
                      </a:lnTo>
                      <a:lnTo>
                        <a:pt x="3378" y="2136"/>
                      </a:lnTo>
                      <a:lnTo>
                        <a:pt x="3384" y="2136"/>
                      </a:lnTo>
                      <a:lnTo>
                        <a:pt x="3390" y="2130"/>
                      </a:lnTo>
                      <a:lnTo>
                        <a:pt x="3402" y="2124"/>
                      </a:lnTo>
                      <a:lnTo>
                        <a:pt x="3408" y="2118"/>
                      </a:lnTo>
                      <a:lnTo>
                        <a:pt x="3408" y="2094"/>
                      </a:lnTo>
                      <a:lnTo>
                        <a:pt x="3390" y="2076"/>
                      </a:lnTo>
                      <a:lnTo>
                        <a:pt x="3390" y="2064"/>
                      </a:lnTo>
                      <a:lnTo>
                        <a:pt x="3402" y="2058"/>
                      </a:lnTo>
                      <a:lnTo>
                        <a:pt x="3408" y="2052"/>
                      </a:lnTo>
                      <a:lnTo>
                        <a:pt x="3408" y="2016"/>
                      </a:lnTo>
                      <a:lnTo>
                        <a:pt x="3414" y="2016"/>
                      </a:lnTo>
                      <a:lnTo>
                        <a:pt x="3420" y="2010"/>
                      </a:lnTo>
                      <a:lnTo>
                        <a:pt x="3456" y="1992"/>
                      </a:lnTo>
                      <a:lnTo>
                        <a:pt x="3462" y="1980"/>
                      </a:lnTo>
                      <a:lnTo>
                        <a:pt x="3462" y="1962"/>
                      </a:lnTo>
                      <a:lnTo>
                        <a:pt x="3456" y="1956"/>
                      </a:lnTo>
                      <a:lnTo>
                        <a:pt x="3444" y="1956"/>
                      </a:lnTo>
                      <a:lnTo>
                        <a:pt x="3450" y="1956"/>
                      </a:lnTo>
                      <a:lnTo>
                        <a:pt x="3456" y="1950"/>
                      </a:lnTo>
                      <a:lnTo>
                        <a:pt x="3468" y="1950"/>
                      </a:lnTo>
                      <a:lnTo>
                        <a:pt x="3480" y="1944"/>
                      </a:lnTo>
                      <a:lnTo>
                        <a:pt x="3492" y="1932"/>
                      </a:lnTo>
                      <a:lnTo>
                        <a:pt x="3474" y="1914"/>
                      </a:lnTo>
                      <a:lnTo>
                        <a:pt x="3468" y="1914"/>
                      </a:lnTo>
                      <a:lnTo>
                        <a:pt x="3486" y="1896"/>
                      </a:lnTo>
                      <a:lnTo>
                        <a:pt x="3498" y="1872"/>
                      </a:lnTo>
                      <a:lnTo>
                        <a:pt x="3504" y="1866"/>
                      </a:lnTo>
                      <a:lnTo>
                        <a:pt x="3504" y="1854"/>
                      </a:lnTo>
                      <a:lnTo>
                        <a:pt x="3498" y="1848"/>
                      </a:lnTo>
                      <a:lnTo>
                        <a:pt x="3474" y="1842"/>
                      </a:lnTo>
                      <a:lnTo>
                        <a:pt x="3438" y="1848"/>
                      </a:lnTo>
                      <a:lnTo>
                        <a:pt x="3396" y="1854"/>
                      </a:lnTo>
                      <a:lnTo>
                        <a:pt x="3366" y="1860"/>
                      </a:lnTo>
                      <a:lnTo>
                        <a:pt x="3354" y="1866"/>
                      </a:lnTo>
                      <a:lnTo>
                        <a:pt x="3336" y="1848"/>
                      </a:lnTo>
                      <a:lnTo>
                        <a:pt x="3378" y="1848"/>
                      </a:lnTo>
                      <a:lnTo>
                        <a:pt x="3378" y="1836"/>
                      </a:lnTo>
                      <a:lnTo>
                        <a:pt x="3384" y="1824"/>
                      </a:lnTo>
                      <a:lnTo>
                        <a:pt x="3390" y="1818"/>
                      </a:lnTo>
                      <a:lnTo>
                        <a:pt x="3402" y="1812"/>
                      </a:lnTo>
                      <a:lnTo>
                        <a:pt x="3432" y="1812"/>
                      </a:lnTo>
                      <a:lnTo>
                        <a:pt x="3426" y="1800"/>
                      </a:lnTo>
                      <a:lnTo>
                        <a:pt x="3420" y="1794"/>
                      </a:lnTo>
                      <a:lnTo>
                        <a:pt x="3414" y="1782"/>
                      </a:lnTo>
                      <a:lnTo>
                        <a:pt x="3414" y="1776"/>
                      </a:lnTo>
                      <a:lnTo>
                        <a:pt x="3408" y="1770"/>
                      </a:lnTo>
                      <a:lnTo>
                        <a:pt x="3390" y="1770"/>
                      </a:lnTo>
                      <a:lnTo>
                        <a:pt x="3378" y="1764"/>
                      </a:lnTo>
                      <a:lnTo>
                        <a:pt x="3366" y="1764"/>
                      </a:lnTo>
                      <a:lnTo>
                        <a:pt x="3354" y="1746"/>
                      </a:lnTo>
                      <a:lnTo>
                        <a:pt x="3342" y="1746"/>
                      </a:lnTo>
                      <a:lnTo>
                        <a:pt x="3336" y="1734"/>
                      </a:lnTo>
                      <a:lnTo>
                        <a:pt x="3324" y="1728"/>
                      </a:lnTo>
                      <a:lnTo>
                        <a:pt x="3294" y="1728"/>
                      </a:lnTo>
                      <a:lnTo>
                        <a:pt x="3288" y="1734"/>
                      </a:lnTo>
                      <a:lnTo>
                        <a:pt x="3282" y="1734"/>
                      </a:lnTo>
                      <a:lnTo>
                        <a:pt x="3246" y="1686"/>
                      </a:lnTo>
                      <a:lnTo>
                        <a:pt x="3252" y="1698"/>
                      </a:lnTo>
                      <a:lnTo>
                        <a:pt x="3264" y="1704"/>
                      </a:lnTo>
                      <a:lnTo>
                        <a:pt x="3270" y="1710"/>
                      </a:lnTo>
                      <a:lnTo>
                        <a:pt x="3282" y="1716"/>
                      </a:lnTo>
                      <a:lnTo>
                        <a:pt x="3294" y="1716"/>
                      </a:lnTo>
                      <a:lnTo>
                        <a:pt x="3300" y="1710"/>
                      </a:lnTo>
                      <a:lnTo>
                        <a:pt x="3306" y="1710"/>
                      </a:lnTo>
                      <a:lnTo>
                        <a:pt x="3336" y="1716"/>
                      </a:lnTo>
                      <a:lnTo>
                        <a:pt x="3348" y="1734"/>
                      </a:lnTo>
                      <a:lnTo>
                        <a:pt x="3366" y="1728"/>
                      </a:lnTo>
                      <a:lnTo>
                        <a:pt x="3408" y="1740"/>
                      </a:lnTo>
                      <a:lnTo>
                        <a:pt x="3390" y="1716"/>
                      </a:lnTo>
                      <a:lnTo>
                        <a:pt x="3372" y="1710"/>
                      </a:lnTo>
                      <a:lnTo>
                        <a:pt x="3372" y="1692"/>
                      </a:lnTo>
                      <a:lnTo>
                        <a:pt x="3360" y="1680"/>
                      </a:lnTo>
                      <a:lnTo>
                        <a:pt x="3348" y="1674"/>
                      </a:lnTo>
                      <a:lnTo>
                        <a:pt x="3330" y="1674"/>
                      </a:lnTo>
                      <a:lnTo>
                        <a:pt x="3318" y="1662"/>
                      </a:lnTo>
                      <a:lnTo>
                        <a:pt x="3318" y="1650"/>
                      </a:lnTo>
                      <a:lnTo>
                        <a:pt x="3312" y="1644"/>
                      </a:lnTo>
                      <a:lnTo>
                        <a:pt x="3312" y="1632"/>
                      </a:lnTo>
                      <a:lnTo>
                        <a:pt x="3234" y="1530"/>
                      </a:lnTo>
                      <a:lnTo>
                        <a:pt x="3198" y="1524"/>
                      </a:lnTo>
                      <a:lnTo>
                        <a:pt x="3162" y="1494"/>
                      </a:lnTo>
                      <a:lnTo>
                        <a:pt x="3144" y="1500"/>
                      </a:lnTo>
                      <a:lnTo>
                        <a:pt x="3138" y="1488"/>
                      </a:lnTo>
                      <a:lnTo>
                        <a:pt x="3132" y="1482"/>
                      </a:lnTo>
                      <a:lnTo>
                        <a:pt x="3132" y="1470"/>
                      </a:lnTo>
                      <a:lnTo>
                        <a:pt x="3126" y="1464"/>
                      </a:lnTo>
                      <a:lnTo>
                        <a:pt x="3138" y="1452"/>
                      </a:lnTo>
                      <a:lnTo>
                        <a:pt x="3150" y="1446"/>
                      </a:lnTo>
                      <a:lnTo>
                        <a:pt x="3156" y="1434"/>
                      </a:lnTo>
                      <a:lnTo>
                        <a:pt x="3162" y="1428"/>
                      </a:lnTo>
                      <a:lnTo>
                        <a:pt x="3168" y="1416"/>
                      </a:lnTo>
                      <a:lnTo>
                        <a:pt x="3168" y="1410"/>
                      </a:lnTo>
                      <a:lnTo>
                        <a:pt x="3162" y="1398"/>
                      </a:lnTo>
                      <a:lnTo>
                        <a:pt x="3162" y="1392"/>
                      </a:lnTo>
                      <a:lnTo>
                        <a:pt x="3156" y="1380"/>
                      </a:lnTo>
                      <a:lnTo>
                        <a:pt x="3168" y="1386"/>
                      </a:lnTo>
                      <a:lnTo>
                        <a:pt x="3174" y="1392"/>
                      </a:lnTo>
                      <a:lnTo>
                        <a:pt x="3186" y="1398"/>
                      </a:lnTo>
                      <a:lnTo>
                        <a:pt x="3198" y="1386"/>
                      </a:lnTo>
                      <a:lnTo>
                        <a:pt x="3198" y="1368"/>
                      </a:lnTo>
                      <a:lnTo>
                        <a:pt x="3192" y="1356"/>
                      </a:lnTo>
                      <a:lnTo>
                        <a:pt x="3192" y="1344"/>
                      </a:lnTo>
                      <a:lnTo>
                        <a:pt x="3216" y="1344"/>
                      </a:lnTo>
                      <a:lnTo>
                        <a:pt x="3252" y="1320"/>
                      </a:lnTo>
                      <a:lnTo>
                        <a:pt x="3264" y="1320"/>
                      </a:lnTo>
                      <a:lnTo>
                        <a:pt x="3270" y="1326"/>
                      </a:lnTo>
                      <a:lnTo>
                        <a:pt x="3294" y="1326"/>
                      </a:lnTo>
                      <a:lnTo>
                        <a:pt x="3294" y="1320"/>
                      </a:lnTo>
                      <a:lnTo>
                        <a:pt x="3288" y="1314"/>
                      </a:lnTo>
                      <a:lnTo>
                        <a:pt x="3288" y="1308"/>
                      </a:lnTo>
                      <a:lnTo>
                        <a:pt x="3282" y="1302"/>
                      </a:lnTo>
                      <a:lnTo>
                        <a:pt x="3288" y="1278"/>
                      </a:lnTo>
                      <a:lnTo>
                        <a:pt x="3258" y="1278"/>
                      </a:lnTo>
                      <a:lnTo>
                        <a:pt x="3246" y="1266"/>
                      </a:lnTo>
                      <a:lnTo>
                        <a:pt x="3240" y="1278"/>
                      </a:lnTo>
                      <a:lnTo>
                        <a:pt x="3204" y="1278"/>
                      </a:lnTo>
                      <a:lnTo>
                        <a:pt x="3198" y="1272"/>
                      </a:lnTo>
                      <a:lnTo>
                        <a:pt x="3192" y="1260"/>
                      </a:lnTo>
                      <a:lnTo>
                        <a:pt x="3180" y="1254"/>
                      </a:lnTo>
                      <a:lnTo>
                        <a:pt x="3174" y="1248"/>
                      </a:lnTo>
                      <a:lnTo>
                        <a:pt x="3150" y="1248"/>
                      </a:lnTo>
                      <a:lnTo>
                        <a:pt x="3144" y="1260"/>
                      </a:lnTo>
                      <a:lnTo>
                        <a:pt x="3132" y="1266"/>
                      </a:lnTo>
                      <a:lnTo>
                        <a:pt x="3114" y="1284"/>
                      </a:lnTo>
                      <a:lnTo>
                        <a:pt x="3114" y="1296"/>
                      </a:lnTo>
                      <a:lnTo>
                        <a:pt x="3108" y="1302"/>
                      </a:lnTo>
                      <a:lnTo>
                        <a:pt x="3108" y="1308"/>
                      </a:lnTo>
                      <a:lnTo>
                        <a:pt x="3078" y="1308"/>
                      </a:lnTo>
                      <a:lnTo>
                        <a:pt x="3054" y="1296"/>
                      </a:lnTo>
                      <a:lnTo>
                        <a:pt x="3048" y="1290"/>
                      </a:lnTo>
                      <a:lnTo>
                        <a:pt x="3042" y="1278"/>
                      </a:lnTo>
                      <a:lnTo>
                        <a:pt x="3030" y="1242"/>
                      </a:lnTo>
                      <a:lnTo>
                        <a:pt x="3024" y="1230"/>
                      </a:lnTo>
                      <a:lnTo>
                        <a:pt x="3018" y="1224"/>
                      </a:lnTo>
                      <a:lnTo>
                        <a:pt x="3006" y="1224"/>
                      </a:lnTo>
                      <a:lnTo>
                        <a:pt x="3000" y="1230"/>
                      </a:lnTo>
                      <a:lnTo>
                        <a:pt x="3000" y="1242"/>
                      </a:lnTo>
                      <a:lnTo>
                        <a:pt x="2988" y="1224"/>
                      </a:lnTo>
                      <a:lnTo>
                        <a:pt x="2952" y="1224"/>
                      </a:lnTo>
                      <a:lnTo>
                        <a:pt x="2940" y="1218"/>
                      </a:lnTo>
                      <a:lnTo>
                        <a:pt x="2934" y="1212"/>
                      </a:lnTo>
                      <a:lnTo>
                        <a:pt x="2928" y="1200"/>
                      </a:lnTo>
                      <a:lnTo>
                        <a:pt x="2916" y="1194"/>
                      </a:lnTo>
                      <a:lnTo>
                        <a:pt x="2910" y="1182"/>
                      </a:lnTo>
                      <a:lnTo>
                        <a:pt x="2910" y="1140"/>
                      </a:lnTo>
                      <a:lnTo>
                        <a:pt x="2928" y="1140"/>
                      </a:lnTo>
                      <a:lnTo>
                        <a:pt x="2940" y="1152"/>
                      </a:lnTo>
                      <a:lnTo>
                        <a:pt x="2946" y="1152"/>
                      </a:lnTo>
                      <a:lnTo>
                        <a:pt x="2952" y="1146"/>
                      </a:lnTo>
                      <a:lnTo>
                        <a:pt x="2952" y="1140"/>
                      </a:lnTo>
                      <a:lnTo>
                        <a:pt x="2958" y="1134"/>
                      </a:lnTo>
                      <a:lnTo>
                        <a:pt x="2964" y="1134"/>
                      </a:lnTo>
                      <a:lnTo>
                        <a:pt x="2970" y="1140"/>
                      </a:lnTo>
                      <a:lnTo>
                        <a:pt x="2982" y="1140"/>
                      </a:lnTo>
                      <a:lnTo>
                        <a:pt x="2994" y="1134"/>
                      </a:lnTo>
                      <a:lnTo>
                        <a:pt x="3000" y="1128"/>
                      </a:lnTo>
                      <a:lnTo>
                        <a:pt x="3000" y="1116"/>
                      </a:lnTo>
                      <a:lnTo>
                        <a:pt x="2994" y="1110"/>
                      </a:lnTo>
                      <a:lnTo>
                        <a:pt x="2994" y="1086"/>
                      </a:lnTo>
                      <a:lnTo>
                        <a:pt x="3000" y="1074"/>
                      </a:lnTo>
                      <a:lnTo>
                        <a:pt x="3000" y="1068"/>
                      </a:lnTo>
                      <a:lnTo>
                        <a:pt x="3036" y="1068"/>
                      </a:lnTo>
                      <a:lnTo>
                        <a:pt x="3042" y="1062"/>
                      </a:lnTo>
                      <a:lnTo>
                        <a:pt x="3048" y="1050"/>
                      </a:lnTo>
                      <a:lnTo>
                        <a:pt x="3048" y="1038"/>
                      </a:lnTo>
                      <a:lnTo>
                        <a:pt x="3054" y="1032"/>
                      </a:lnTo>
                      <a:lnTo>
                        <a:pt x="3054" y="1026"/>
                      </a:lnTo>
                      <a:lnTo>
                        <a:pt x="3072" y="1014"/>
                      </a:lnTo>
                      <a:lnTo>
                        <a:pt x="3060" y="1002"/>
                      </a:lnTo>
                      <a:lnTo>
                        <a:pt x="3096" y="1014"/>
                      </a:lnTo>
                      <a:lnTo>
                        <a:pt x="3114" y="996"/>
                      </a:lnTo>
                      <a:lnTo>
                        <a:pt x="3126" y="1002"/>
                      </a:lnTo>
                      <a:lnTo>
                        <a:pt x="3132" y="1014"/>
                      </a:lnTo>
                      <a:lnTo>
                        <a:pt x="3144" y="1020"/>
                      </a:lnTo>
                      <a:lnTo>
                        <a:pt x="3156" y="1044"/>
                      </a:lnTo>
                      <a:lnTo>
                        <a:pt x="3156" y="1050"/>
                      </a:lnTo>
                      <a:lnTo>
                        <a:pt x="3144" y="1074"/>
                      </a:lnTo>
                      <a:lnTo>
                        <a:pt x="3126" y="1092"/>
                      </a:lnTo>
                      <a:lnTo>
                        <a:pt x="3126" y="1104"/>
                      </a:lnTo>
                      <a:lnTo>
                        <a:pt x="3132" y="1116"/>
                      </a:lnTo>
                      <a:lnTo>
                        <a:pt x="3144" y="1128"/>
                      </a:lnTo>
                      <a:lnTo>
                        <a:pt x="3150" y="1128"/>
                      </a:lnTo>
                      <a:lnTo>
                        <a:pt x="3162" y="1122"/>
                      </a:lnTo>
                      <a:lnTo>
                        <a:pt x="3168" y="1122"/>
                      </a:lnTo>
                      <a:lnTo>
                        <a:pt x="3162" y="1152"/>
                      </a:lnTo>
                      <a:lnTo>
                        <a:pt x="3144" y="1170"/>
                      </a:lnTo>
                      <a:lnTo>
                        <a:pt x="3144" y="1176"/>
                      </a:lnTo>
                      <a:lnTo>
                        <a:pt x="3150" y="1176"/>
                      </a:lnTo>
                      <a:lnTo>
                        <a:pt x="3162" y="1170"/>
                      </a:lnTo>
                      <a:lnTo>
                        <a:pt x="3168" y="1164"/>
                      </a:lnTo>
                      <a:lnTo>
                        <a:pt x="3180" y="1158"/>
                      </a:lnTo>
                      <a:lnTo>
                        <a:pt x="3186" y="1158"/>
                      </a:lnTo>
                      <a:lnTo>
                        <a:pt x="3198" y="1146"/>
                      </a:lnTo>
                      <a:lnTo>
                        <a:pt x="3198" y="1122"/>
                      </a:lnTo>
                      <a:lnTo>
                        <a:pt x="3204" y="1122"/>
                      </a:lnTo>
                      <a:lnTo>
                        <a:pt x="3210" y="1116"/>
                      </a:lnTo>
                      <a:lnTo>
                        <a:pt x="3258" y="1092"/>
                      </a:lnTo>
                      <a:lnTo>
                        <a:pt x="3264" y="1086"/>
                      </a:lnTo>
                      <a:lnTo>
                        <a:pt x="3306" y="1086"/>
                      </a:lnTo>
                      <a:lnTo>
                        <a:pt x="3312" y="1074"/>
                      </a:lnTo>
                      <a:lnTo>
                        <a:pt x="3312" y="1062"/>
                      </a:lnTo>
                      <a:lnTo>
                        <a:pt x="3318" y="1056"/>
                      </a:lnTo>
                      <a:lnTo>
                        <a:pt x="3324" y="1044"/>
                      </a:lnTo>
                      <a:lnTo>
                        <a:pt x="3360" y="1026"/>
                      </a:lnTo>
                      <a:lnTo>
                        <a:pt x="3372" y="1014"/>
                      </a:lnTo>
                      <a:lnTo>
                        <a:pt x="3390" y="978"/>
                      </a:lnTo>
                      <a:lnTo>
                        <a:pt x="3390" y="948"/>
                      </a:lnTo>
                      <a:lnTo>
                        <a:pt x="3396" y="942"/>
                      </a:lnTo>
                      <a:lnTo>
                        <a:pt x="3396" y="936"/>
                      </a:lnTo>
                      <a:lnTo>
                        <a:pt x="3408" y="936"/>
                      </a:lnTo>
                      <a:lnTo>
                        <a:pt x="3420" y="942"/>
                      </a:lnTo>
                      <a:lnTo>
                        <a:pt x="3432" y="954"/>
                      </a:lnTo>
                      <a:lnTo>
                        <a:pt x="3444" y="954"/>
                      </a:lnTo>
                      <a:lnTo>
                        <a:pt x="3456" y="960"/>
                      </a:lnTo>
                      <a:lnTo>
                        <a:pt x="3504" y="960"/>
                      </a:lnTo>
                      <a:lnTo>
                        <a:pt x="3504" y="948"/>
                      </a:lnTo>
                      <a:lnTo>
                        <a:pt x="3498" y="948"/>
                      </a:lnTo>
                      <a:lnTo>
                        <a:pt x="3474" y="924"/>
                      </a:lnTo>
                      <a:lnTo>
                        <a:pt x="3474" y="912"/>
                      </a:lnTo>
                      <a:lnTo>
                        <a:pt x="3480" y="906"/>
                      </a:lnTo>
                      <a:lnTo>
                        <a:pt x="3486" y="912"/>
                      </a:lnTo>
                      <a:lnTo>
                        <a:pt x="3510" y="912"/>
                      </a:lnTo>
                      <a:lnTo>
                        <a:pt x="3522" y="918"/>
                      </a:lnTo>
                      <a:lnTo>
                        <a:pt x="3534" y="912"/>
                      </a:lnTo>
                      <a:lnTo>
                        <a:pt x="3540" y="900"/>
                      </a:lnTo>
                      <a:lnTo>
                        <a:pt x="3540" y="894"/>
                      </a:lnTo>
                      <a:lnTo>
                        <a:pt x="3534" y="882"/>
                      </a:lnTo>
                      <a:lnTo>
                        <a:pt x="3558" y="882"/>
                      </a:lnTo>
                      <a:lnTo>
                        <a:pt x="3558" y="864"/>
                      </a:lnTo>
                      <a:lnTo>
                        <a:pt x="3552" y="852"/>
                      </a:lnTo>
                      <a:lnTo>
                        <a:pt x="3546" y="846"/>
                      </a:lnTo>
                      <a:lnTo>
                        <a:pt x="3546" y="840"/>
                      </a:lnTo>
                      <a:lnTo>
                        <a:pt x="3576" y="840"/>
                      </a:lnTo>
                      <a:lnTo>
                        <a:pt x="3594" y="864"/>
                      </a:lnTo>
                      <a:lnTo>
                        <a:pt x="3600" y="840"/>
                      </a:lnTo>
                      <a:lnTo>
                        <a:pt x="3630" y="846"/>
                      </a:lnTo>
                      <a:lnTo>
                        <a:pt x="3624" y="810"/>
                      </a:lnTo>
                      <a:lnTo>
                        <a:pt x="3618" y="798"/>
                      </a:lnTo>
                      <a:lnTo>
                        <a:pt x="3606" y="786"/>
                      </a:lnTo>
                      <a:lnTo>
                        <a:pt x="3606" y="774"/>
                      </a:lnTo>
                      <a:lnTo>
                        <a:pt x="3600" y="756"/>
                      </a:lnTo>
                      <a:lnTo>
                        <a:pt x="3588" y="744"/>
                      </a:lnTo>
                      <a:lnTo>
                        <a:pt x="3576" y="726"/>
                      </a:lnTo>
                      <a:lnTo>
                        <a:pt x="3564" y="720"/>
                      </a:lnTo>
                      <a:lnTo>
                        <a:pt x="3552" y="708"/>
                      </a:lnTo>
                      <a:lnTo>
                        <a:pt x="3546" y="708"/>
                      </a:lnTo>
                      <a:lnTo>
                        <a:pt x="3540" y="696"/>
                      </a:lnTo>
                      <a:lnTo>
                        <a:pt x="3540" y="684"/>
                      </a:lnTo>
                      <a:lnTo>
                        <a:pt x="3564" y="684"/>
                      </a:lnTo>
                      <a:lnTo>
                        <a:pt x="3564" y="672"/>
                      </a:lnTo>
                      <a:lnTo>
                        <a:pt x="3558" y="666"/>
                      </a:lnTo>
                      <a:lnTo>
                        <a:pt x="3564" y="660"/>
                      </a:lnTo>
                      <a:lnTo>
                        <a:pt x="3588" y="660"/>
                      </a:lnTo>
                      <a:lnTo>
                        <a:pt x="3600" y="666"/>
                      </a:lnTo>
                      <a:lnTo>
                        <a:pt x="3618" y="672"/>
                      </a:lnTo>
                      <a:lnTo>
                        <a:pt x="3630" y="672"/>
                      </a:lnTo>
                      <a:lnTo>
                        <a:pt x="3642" y="678"/>
                      </a:lnTo>
                      <a:lnTo>
                        <a:pt x="3648" y="678"/>
                      </a:lnTo>
                      <a:lnTo>
                        <a:pt x="3654" y="672"/>
                      </a:lnTo>
                      <a:lnTo>
                        <a:pt x="3654" y="660"/>
                      </a:lnTo>
                      <a:lnTo>
                        <a:pt x="3648" y="648"/>
                      </a:lnTo>
                      <a:lnTo>
                        <a:pt x="3648" y="630"/>
                      </a:lnTo>
                      <a:lnTo>
                        <a:pt x="3654" y="630"/>
                      </a:lnTo>
                      <a:lnTo>
                        <a:pt x="3660" y="624"/>
                      </a:lnTo>
                      <a:close/>
                    </a:path>
                  </a:pathLst>
                </a:custGeom>
                <a:solidFill>
                  <a:srgbClr val="645746">
                    <a:lumMod val="40000"/>
                    <a:lumOff val="60000"/>
                  </a:srgbClr>
                </a:solidFill>
                <a:ln w="3175" algn="ctr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Cambodia" descr="© INSCALE GmbH, 15.06.2010"/>
                <p:cNvSpPr>
                  <a:spLocks/>
                </p:cNvSpPr>
                <p:nvPr/>
              </p:nvSpPr>
              <p:spPr bwMode="auto">
                <a:xfrm>
                  <a:off x="4504" y="2010"/>
                  <a:ext cx="97" cy="86"/>
                </a:xfrm>
                <a:custGeom>
                  <a:avLst/>
                  <a:gdLst>
                    <a:gd name="T0" fmla="*/ 2147483647 w 378"/>
                    <a:gd name="T1" fmla="*/ 2147483647 h 336"/>
                    <a:gd name="T2" fmla="*/ 2147483647 w 378"/>
                    <a:gd name="T3" fmla="*/ 2147483647 h 336"/>
                    <a:gd name="T4" fmla="*/ 2147483647 w 378"/>
                    <a:gd name="T5" fmla="*/ 2147483647 h 336"/>
                    <a:gd name="T6" fmla="*/ 2147483647 w 378"/>
                    <a:gd name="T7" fmla="*/ 2147483647 h 336"/>
                    <a:gd name="T8" fmla="*/ 2147483647 w 378"/>
                    <a:gd name="T9" fmla="*/ 2147483647 h 336"/>
                    <a:gd name="T10" fmla="*/ 2147483647 w 378"/>
                    <a:gd name="T11" fmla="*/ 2147483647 h 336"/>
                    <a:gd name="T12" fmla="*/ 2147483647 w 378"/>
                    <a:gd name="T13" fmla="*/ 2147483647 h 336"/>
                    <a:gd name="T14" fmla="*/ 2147483647 w 378"/>
                    <a:gd name="T15" fmla="*/ 2147483647 h 336"/>
                    <a:gd name="T16" fmla="*/ 2147483647 w 378"/>
                    <a:gd name="T17" fmla="*/ 2147483647 h 336"/>
                    <a:gd name="T18" fmla="*/ 2147483647 w 378"/>
                    <a:gd name="T19" fmla="*/ 2147483647 h 336"/>
                    <a:gd name="T20" fmla="*/ 2147483647 w 378"/>
                    <a:gd name="T21" fmla="*/ 2147483647 h 336"/>
                    <a:gd name="T22" fmla="*/ 2147483647 w 378"/>
                    <a:gd name="T23" fmla="*/ 2147483647 h 336"/>
                    <a:gd name="T24" fmla="*/ 2147483647 w 378"/>
                    <a:gd name="T25" fmla="*/ 2147483647 h 336"/>
                    <a:gd name="T26" fmla="*/ 2147483647 w 378"/>
                    <a:gd name="T27" fmla="*/ 2147483647 h 336"/>
                    <a:gd name="T28" fmla="*/ 0 w 378"/>
                    <a:gd name="T29" fmla="*/ 2147483647 h 336"/>
                    <a:gd name="T30" fmla="*/ 2147483647 w 378"/>
                    <a:gd name="T31" fmla="*/ 2147483647 h 336"/>
                    <a:gd name="T32" fmla="*/ 2147483647 w 378"/>
                    <a:gd name="T33" fmla="*/ 2147483647 h 336"/>
                    <a:gd name="T34" fmla="*/ 2147483647 w 378"/>
                    <a:gd name="T35" fmla="*/ 2147483647 h 336"/>
                    <a:gd name="T36" fmla="*/ 2147483647 w 378"/>
                    <a:gd name="T37" fmla="*/ 2147483647 h 336"/>
                    <a:gd name="T38" fmla="*/ 2147483647 w 378"/>
                    <a:gd name="T39" fmla="*/ 2147483647 h 336"/>
                    <a:gd name="T40" fmla="*/ 2147483647 w 378"/>
                    <a:gd name="T41" fmla="*/ 2147483647 h 336"/>
                    <a:gd name="T42" fmla="*/ 2147483647 w 378"/>
                    <a:gd name="T43" fmla="*/ 2147483647 h 336"/>
                    <a:gd name="T44" fmla="*/ 2147483647 w 378"/>
                    <a:gd name="T45" fmla="*/ 2147483647 h 336"/>
                    <a:gd name="T46" fmla="*/ 2147483647 w 378"/>
                    <a:gd name="T47" fmla="*/ 2147483647 h 336"/>
                    <a:gd name="T48" fmla="*/ 2147483647 w 378"/>
                    <a:gd name="T49" fmla="*/ 2147483647 h 336"/>
                    <a:gd name="T50" fmla="*/ 2147483647 w 378"/>
                    <a:gd name="T51" fmla="*/ 2147483647 h 336"/>
                    <a:gd name="T52" fmla="*/ 2147483647 w 378"/>
                    <a:gd name="T53" fmla="*/ 2147483647 h 336"/>
                    <a:gd name="T54" fmla="*/ 2147483647 w 378"/>
                    <a:gd name="T55" fmla="*/ 2147483647 h 336"/>
                    <a:gd name="T56" fmla="*/ 2147483647 w 378"/>
                    <a:gd name="T57" fmla="*/ 2147483647 h 336"/>
                    <a:gd name="T58" fmla="*/ 2147483647 w 378"/>
                    <a:gd name="T59" fmla="*/ 2147483647 h 336"/>
                    <a:gd name="T60" fmla="*/ 2147483647 w 378"/>
                    <a:gd name="T61" fmla="*/ 2147483647 h 336"/>
                    <a:gd name="T62" fmla="*/ 2147483647 w 378"/>
                    <a:gd name="T63" fmla="*/ 2147483647 h 336"/>
                    <a:gd name="T64" fmla="*/ 2147483647 w 378"/>
                    <a:gd name="T65" fmla="*/ 2147483647 h 336"/>
                    <a:gd name="T66" fmla="*/ 2147483647 w 378"/>
                    <a:gd name="T67" fmla="*/ 2147483647 h 336"/>
                    <a:gd name="T68" fmla="*/ 2147483647 w 378"/>
                    <a:gd name="T69" fmla="*/ 2147483647 h 336"/>
                    <a:gd name="T70" fmla="*/ 2147483647 w 378"/>
                    <a:gd name="T71" fmla="*/ 2147483647 h 336"/>
                    <a:gd name="T72" fmla="*/ 2147483647 w 378"/>
                    <a:gd name="T73" fmla="*/ 2147483647 h 336"/>
                    <a:gd name="T74" fmla="*/ 2147483647 w 378"/>
                    <a:gd name="T75" fmla="*/ 2147483647 h 336"/>
                    <a:gd name="T76" fmla="*/ 2147483647 w 378"/>
                    <a:gd name="T77" fmla="*/ 2147483647 h 336"/>
                    <a:gd name="T78" fmla="*/ 2147483647 w 378"/>
                    <a:gd name="T79" fmla="*/ 2147483647 h 336"/>
                    <a:gd name="T80" fmla="*/ 2147483647 w 378"/>
                    <a:gd name="T81" fmla="*/ 2147483647 h 336"/>
                    <a:gd name="T82" fmla="*/ 2147483647 w 378"/>
                    <a:gd name="T83" fmla="*/ 2147483647 h 336"/>
                    <a:gd name="T84" fmla="*/ 2147483647 w 378"/>
                    <a:gd name="T85" fmla="*/ 2147483647 h 336"/>
                    <a:gd name="T86" fmla="*/ 2147483647 w 378"/>
                    <a:gd name="T87" fmla="*/ 2147483647 h 336"/>
                    <a:gd name="T88" fmla="*/ 2147483647 w 378"/>
                    <a:gd name="T89" fmla="*/ 2147483647 h 336"/>
                    <a:gd name="T90" fmla="*/ 2147483647 w 378"/>
                    <a:gd name="T91" fmla="*/ 2147483647 h 336"/>
                    <a:gd name="T92" fmla="*/ 2147483647 w 378"/>
                    <a:gd name="T93" fmla="*/ 2147483647 h 336"/>
                    <a:gd name="T94" fmla="*/ 2147483647 w 378"/>
                    <a:gd name="T95" fmla="*/ 0 h 3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78"/>
                    <a:gd name="T145" fmla="*/ 0 h 336"/>
                    <a:gd name="T146" fmla="*/ 378 w 378"/>
                    <a:gd name="T147" fmla="*/ 336 h 3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78" h="336">
                      <a:moveTo>
                        <a:pt x="324" y="0"/>
                      </a:moveTo>
                      <a:lnTo>
                        <a:pt x="312" y="12"/>
                      </a:lnTo>
                      <a:lnTo>
                        <a:pt x="276" y="0"/>
                      </a:lnTo>
                      <a:lnTo>
                        <a:pt x="264" y="12"/>
                      </a:lnTo>
                      <a:lnTo>
                        <a:pt x="246" y="24"/>
                      </a:lnTo>
                      <a:lnTo>
                        <a:pt x="258" y="36"/>
                      </a:lnTo>
                      <a:lnTo>
                        <a:pt x="258" y="48"/>
                      </a:lnTo>
                      <a:lnTo>
                        <a:pt x="252" y="54"/>
                      </a:lnTo>
                      <a:lnTo>
                        <a:pt x="240" y="54"/>
                      </a:lnTo>
                      <a:lnTo>
                        <a:pt x="228" y="42"/>
                      </a:lnTo>
                      <a:lnTo>
                        <a:pt x="228" y="36"/>
                      </a:lnTo>
                      <a:lnTo>
                        <a:pt x="222" y="36"/>
                      </a:lnTo>
                      <a:lnTo>
                        <a:pt x="216" y="30"/>
                      </a:lnTo>
                      <a:lnTo>
                        <a:pt x="192" y="30"/>
                      </a:lnTo>
                      <a:lnTo>
                        <a:pt x="192" y="18"/>
                      </a:lnTo>
                      <a:lnTo>
                        <a:pt x="186" y="18"/>
                      </a:lnTo>
                      <a:lnTo>
                        <a:pt x="186" y="24"/>
                      </a:lnTo>
                      <a:lnTo>
                        <a:pt x="180" y="18"/>
                      </a:lnTo>
                      <a:lnTo>
                        <a:pt x="168" y="12"/>
                      </a:lnTo>
                      <a:lnTo>
                        <a:pt x="138" y="12"/>
                      </a:lnTo>
                      <a:lnTo>
                        <a:pt x="126" y="18"/>
                      </a:lnTo>
                      <a:lnTo>
                        <a:pt x="114" y="18"/>
                      </a:lnTo>
                      <a:lnTo>
                        <a:pt x="108" y="12"/>
                      </a:lnTo>
                      <a:lnTo>
                        <a:pt x="72" y="12"/>
                      </a:lnTo>
                      <a:lnTo>
                        <a:pt x="54" y="18"/>
                      </a:lnTo>
                      <a:lnTo>
                        <a:pt x="42" y="24"/>
                      </a:lnTo>
                      <a:lnTo>
                        <a:pt x="36" y="30"/>
                      </a:lnTo>
                      <a:lnTo>
                        <a:pt x="30" y="42"/>
                      </a:lnTo>
                      <a:lnTo>
                        <a:pt x="30" y="48"/>
                      </a:lnTo>
                      <a:lnTo>
                        <a:pt x="0" y="78"/>
                      </a:lnTo>
                      <a:lnTo>
                        <a:pt x="6" y="114"/>
                      </a:lnTo>
                      <a:lnTo>
                        <a:pt x="18" y="126"/>
                      </a:lnTo>
                      <a:lnTo>
                        <a:pt x="18" y="156"/>
                      </a:lnTo>
                      <a:lnTo>
                        <a:pt x="30" y="168"/>
                      </a:lnTo>
                      <a:lnTo>
                        <a:pt x="30" y="198"/>
                      </a:lnTo>
                      <a:lnTo>
                        <a:pt x="42" y="210"/>
                      </a:lnTo>
                      <a:lnTo>
                        <a:pt x="48" y="222"/>
                      </a:lnTo>
                      <a:lnTo>
                        <a:pt x="54" y="228"/>
                      </a:lnTo>
                      <a:lnTo>
                        <a:pt x="54" y="234"/>
                      </a:lnTo>
                      <a:lnTo>
                        <a:pt x="42" y="246"/>
                      </a:lnTo>
                      <a:lnTo>
                        <a:pt x="54" y="270"/>
                      </a:lnTo>
                      <a:lnTo>
                        <a:pt x="60" y="276"/>
                      </a:lnTo>
                      <a:lnTo>
                        <a:pt x="72" y="282"/>
                      </a:lnTo>
                      <a:lnTo>
                        <a:pt x="78" y="282"/>
                      </a:lnTo>
                      <a:lnTo>
                        <a:pt x="90" y="270"/>
                      </a:lnTo>
                      <a:lnTo>
                        <a:pt x="90" y="264"/>
                      </a:lnTo>
                      <a:lnTo>
                        <a:pt x="90" y="288"/>
                      </a:lnTo>
                      <a:lnTo>
                        <a:pt x="96" y="300"/>
                      </a:lnTo>
                      <a:lnTo>
                        <a:pt x="102" y="306"/>
                      </a:lnTo>
                      <a:lnTo>
                        <a:pt x="114" y="306"/>
                      </a:lnTo>
                      <a:lnTo>
                        <a:pt x="120" y="300"/>
                      </a:lnTo>
                      <a:lnTo>
                        <a:pt x="132" y="300"/>
                      </a:lnTo>
                      <a:lnTo>
                        <a:pt x="138" y="306"/>
                      </a:lnTo>
                      <a:lnTo>
                        <a:pt x="138" y="312"/>
                      </a:lnTo>
                      <a:lnTo>
                        <a:pt x="150" y="336"/>
                      </a:lnTo>
                      <a:lnTo>
                        <a:pt x="168" y="336"/>
                      </a:lnTo>
                      <a:lnTo>
                        <a:pt x="180" y="324"/>
                      </a:lnTo>
                      <a:lnTo>
                        <a:pt x="192" y="318"/>
                      </a:lnTo>
                      <a:lnTo>
                        <a:pt x="210" y="318"/>
                      </a:lnTo>
                      <a:lnTo>
                        <a:pt x="222" y="312"/>
                      </a:lnTo>
                      <a:lnTo>
                        <a:pt x="222" y="306"/>
                      </a:lnTo>
                      <a:lnTo>
                        <a:pt x="216" y="300"/>
                      </a:lnTo>
                      <a:lnTo>
                        <a:pt x="210" y="300"/>
                      </a:lnTo>
                      <a:lnTo>
                        <a:pt x="204" y="294"/>
                      </a:lnTo>
                      <a:lnTo>
                        <a:pt x="240" y="294"/>
                      </a:lnTo>
                      <a:lnTo>
                        <a:pt x="240" y="288"/>
                      </a:lnTo>
                      <a:lnTo>
                        <a:pt x="246" y="282"/>
                      </a:lnTo>
                      <a:lnTo>
                        <a:pt x="258" y="282"/>
                      </a:lnTo>
                      <a:lnTo>
                        <a:pt x="270" y="288"/>
                      </a:lnTo>
                      <a:lnTo>
                        <a:pt x="276" y="294"/>
                      </a:lnTo>
                      <a:lnTo>
                        <a:pt x="288" y="300"/>
                      </a:lnTo>
                      <a:lnTo>
                        <a:pt x="294" y="306"/>
                      </a:lnTo>
                      <a:lnTo>
                        <a:pt x="294" y="294"/>
                      </a:lnTo>
                      <a:lnTo>
                        <a:pt x="276" y="276"/>
                      </a:lnTo>
                      <a:lnTo>
                        <a:pt x="264" y="252"/>
                      </a:lnTo>
                      <a:lnTo>
                        <a:pt x="264" y="228"/>
                      </a:lnTo>
                      <a:lnTo>
                        <a:pt x="306" y="228"/>
                      </a:lnTo>
                      <a:lnTo>
                        <a:pt x="306" y="204"/>
                      </a:lnTo>
                      <a:lnTo>
                        <a:pt x="336" y="204"/>
                      </a:lnTo>
                      <a:lnTo>
                        <a:pt x="336" y="186"/>
                      </a:lnTo>
                      <a:lnTo>
                        <a:pt x="342" y="180"/>
                      </a:lnTo>
                      <a:lnTo>
                        <a:pt x="360" y="180"/>
                      </a:lnTo>
                      <a:lnTo>
                        <a:pt x="372" y="186"/>
                      </a:lnTo>
                      <a:lnTo>
                        <a:pt x="372" y="156"/>
                      </a:lnTo>
                      <a:lnTo>
                        <a:pt x="366" y="150"/>
                      </a:lnTo>
                      <a:lnTo>
                        <a:pt x="366" y="120"/>
                      </a:lnTo>
                      <a:lnTo>
                        <a:pt x="360" y="114"/>
                      </a:lnTo>
                      <a:lnTo>
                        <a:pt x="360" y="102"/>
                      </a:lnTo>
                      <a:lnTo>
                        <a:pt x="366" y="102"/>
                      </a:lnTo>
                      <a:lnTo>
                        <a:pt x="378" y="90"/>
                      </a:lnTo>
                      <a:lnTo>
                        <a:pt x="378" y="84"/>
                      </a:lnTo>
                      <a:lnTo>
                        <a:pt x="366" y="60"/>
                      </a:lnTo>
                      <a:lnTo>
                        <a:pt x="354" y="48"/>
                      </a:lnTo>
                      <a:lnTo>
                        <a:pt x="348" y="48"/>
                      </a:lnTo>
                      <a:lnTo>
                        <a:pt x="348" y="6"/>
                      </a:lnTo>
                      <a:lnTo>
                        <a:pt x="324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Bhutan" descr="© INSCALE GmbH, 15.06.2010"/>
                <p:cNvSpPr>
                  <a:spLocks/>
                </p:cNvSpPr>
                <p:nvPr/>
              </p:nvSpPr>
              <p:spPr bwMode="auto">
                <a:xfrm>
                  <a:off x="4223" y="1726"/>
                  <a:ext cx="60" cy="34"/>
                </a:xfrm>
                <a:custGeom>
                  <a:avLst/>
                  <a:gdLst>
                    <a:gd name="T0" fmla="*/ 2147483647 w 234"/>
                    <a:gd name="T1" fmla="*/ 2147483647 h 132"/>
                    <a:gd name="T2" fmla="*/ 2147483647 w 234"/>
                    <a:gd name="T3" fmla="*/ 2147483647 h 132"/>
                    <a:gd name="T4" fmla="*/ 2147483647 w 234"/>
                    <a:gd name="T5" fmla="*/ 2147483647 h 132"/>
                    <a:gd name="T6" fmla="*/ 2147483647 w 234"/>
                    <a:gd name="T7" fmla="*/ 2147483647 h 132"/>
                    <a:gd name="T8" fmla="*/ 2147483647 w 234"/>
                    <a:gd name="T9" fmla="*/ 2147483647 h 132"/>
                    <a:gd name="T10" fmla="*/ 2147483647 w 234"/>
                    <a:gd name="T11" fmla="*/ 2147483647 h 132"/>
                    <a:gd name="T12" fmla="*/ 2147483647 w 234"/>
                    <a:gd name="T13" fmla="*/ 2147483647 h 132"/>
                    <a:gd name="T14" fmla="*/ 2147483647 w 234"/>
                    <a:gd name="T15" fmla="*/ 2147483647 h 132"/>
                    <a:gd name="T16" fmla="*/ 2147483647 w 234"/>
                    <a:gd name="T17" fmla="*/ 2147483647 h 132"/>
                    <a:gd name="T18" fmla="*/ 2147483647 w 234"/>
                    <a:gd name="T19" fmla="*/ 2147483647 h 132"/>
                    <a:gd name="T20" fmla="*/ 2147483647 w 234"/>
                    <a:gd name="T21" fmla="*/ 2147483647 h 132"/>
                    <a:gd name="T22" fmla="*/ 2147483647 w 234"/>
                    <a:gd name="T23" fmla="*/ 2147483647 h 132"/>
                    <a:gd name="T24" fmla="*/ 2147483647 w 234"/>
                    <a:gd name="T25" fmla="*/ 2147483647 h 132"/>
                    <a:gd name="T26" fmla="*/ 2147483647 w 234"/>
                    <a:gd name="T27" fmla="*/ 2147483647 h 132"/>
                    <a:gd name="T28" fmla="*/ 2147483647 w 234"/>
                    <a:gd name="T29" fmla="*/ 2147483647 h 132"/>
                    <a:gd name="T30" fmla="*/ 2147483647 w 234"/>
                    <a:gd name="T31" fmla="*/ 2147483647 h 132"/>
                    <a:gd name="T32" fmla="*/ 2147483647 w 234"/>
                    <a:gd name="T33" fmla="*/ 2147483647 h 132"/>
                    <a:gd name="T34" fmla="*/ 2147483647 w 234"/>
                    <a:gd name="T35" fmla="*/ 2147483647 h 132"/>
                    <a:gd name="T36" fmla="*/ 2147483647 w 234"/>
                    <a:gd name="T37" fmla="*/ 2147483647 h 132"/>
                    <a:gd name="T38" fmla="*/ 2147483647 w 234"/>
                    <a:gd name="T39" fmla="*/ 2147483647 h 132"/>
                    <a:gd name="T40" fmla="*/ 2147483647 w 234"/>
                    <a:gd name="T41" fmla="*/ 2147483647 h 132"/>
                    <a:gd name="T42" fmla="*/ 2147483647 w 234"/>
                    <a:gd name="T43" fmla="*/ 2147483647 h 132"/>
                    <a:gd name="T44" fmla="*/ 2147483647 w 234"/>
                    <a:gd name="T45" fmla="*/ 2147483647 h 132"/>
                    <a:gd name="T46" fmla="*/ 2147483647 w 234"/>
                    <a:gd name="T47" fmla="*/ 2147483647 h 132"/>
                    <a:gd name="T48" fmla="*/ 2147483647 w 234"/>
                    <a:gd name="T49" fmla="*/ 2147483647 h 132"/>
                    <a:gd name="T50" fmla="*/ 2147483647 w 234"/>
                    <a:gd name="T51" fmla="*/ 2147483647 h 132"/>
                    <a:gd name="T52" fmla="*/ 2147483647 w 234"/>
                    <a:gd name="T53" fmla="*/ 2147483647 h 132"/>
                    <a:gd name="T54" fmla="*/ 2147483647 w 234"/>
                    <a:gd name="T55" fmla="*/ 2147483647 h 132"/>
                    <a:gd name="T56" fmla="*/ 2147483647 w 234"/>
                    <a:gd name="T57" fmla="*/ 2147483647 h 132"/>
                    <a:gd name="T58" fmla="*/ 2147483647 w 234"/>
                    <a:gd name="T59" fmla="*/ 0 h 132"/>
                    <a:gd name="T60" fmla="*/ 2147483647 w 234"/>
                    <a:gd name="T61" fmla="*/ 0 h 132"/>
                    <a:gd name="T62" fmla="*/ 2147483647 w 234"/>
                    <a:gd name="T63" fmla="*/ 2147483647 h 132"/>
                    <a:gd name="T64" fmla="*/ 2147483647 w 234"/>
                    <a:gd name="T65" fmla="*/ 2147483647 h 132"/>
                    <a:gd name="T66" fmla="*/ 2147483647 w 234"/>
                    <a:gd name="T67" fmla="*/ 2147483647 h 132"/>
                    <a:gd name="T68" fmla="*/ 2147483647 w 234"/>
                    <a:gd name="T69" fmla="*/ 2147483647 h 132"/>
                    <a:gd name="T70" fmla="*/ 2147483647 w 234"/>
                    <a:gd name="T71" fmla="*/ 2147483647 h 132"/>
                    <a:gd name="T72" fmla="*/ 2147483647 w 234"/>
                    <a:gd name="T73" fmla="*/ 2147483647 h 132"/>
                    <a:gd name="T74" fmla="*/ 2147483647 w 234"/>
                    <a:gd name="T75" fmla="*/ 2147483647 h 132"/>
                    <a:gd name="T76" fmla="*/ 0 w 234"/>
                    <a:gd name="T77" fmla="*/ 2147483647 h 132"/>
                    <a:gd name="T78" fmla="*/ 0 w 234"/>
                    <a:gd name="T79" fmla="*/ 2147483647 h 132"/>
                    <a:gd name="T80" fmla="*/ 2147483647 w 234"/>
                    <a:gd name="T81" fmla="*/ 2147483647 h 132"/>
                    <a:gd name="T82" fmla="*/ 2147483647 w 234"/>
                    <a:gd name="T83" fmla="*/ 2147483647 h 132"/>
                    <a:gd name="T84" fmla="*/ 2147483647 w 234"/>
                    <a:gd name="T85" fmla="*/ 2147483647 h 132"/>
                    <a:gd name="T86" fmla="*/ 2147483647 w 234"/>
                    <a:gd name="T87" fmla="*/ 2147483647 h 132"/>
                    <a:gd name="T88" fmla="*/ 2147483647 w 234"/>
                    <a:gd name="T89" fmla="*/ 2147483647 h 132"/>
                    <a:gd name="T90" fmla="*/ 2147483647 w 234"/>
                    <a:gd name="T91" fmla="*/ 2147483647 h 132"/>
                    <a:gd name="T92" fmla="*/ 2147483647 w 234"/>
                    <a:gd name="T93" fmla="*/ 2147483647 h 13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34"/>
                    <a:gd name="T142" fmla="*/ 0 h 132"/>
                    <a:gd name="T143" fmla="*/ 234 w 234"/>
                    <a:gd name="T144" fmla="*/ 132 h 13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34" h="132">
                      <a:moveTo>
                        <a:pt x="78" y="132"/>
                      </a:moveTo>
                      <a:lnTo>
                        <a:pt x="90" y="132"/>
                      </a:lnTo>
                      <a:lnTo>
                        <a:pt x="102" y="126"/>
                      </a:lnTo>
                      <a:lnTo>
                        <a:pt x="108" y="120"/>
                      </a:lnTo>
                      <a:lnTo>
                        <a:pt x="126" y="120"/>
                      </a:lnTo>
                      <a:lnTo>
                        <a:pt x="138" y="126"/>
                      </a:lnTo>
                      <a:lnTo>
                        <a:pt x="168" y="126"/>
                      </a:lnTo>
                      <a:lnTo>
                        <a:pt x="180" y="120"/>
                      </a:lnTo>
                      <a:lnTo>
                        <a:pt x="192" y="120"/>
                      </a:lnTo>
                      <a:lnTo>
                        <a:pt x="198" y="126"/>
                      </a:lnTo>
                      <a:lnTo>
                        <a:pt x="210" y="126"/>
                      </a:lnTo>
                      <a:lnTo>
                        <a:pt x="234" y="114"/>
                      </a:lnTo>
                      <a:lnTo>
                        <a:pt x="234" y="108"/>
                      </a:lnTo>
                      <a:lnTo>
                        <a:pt x="222" y="96"/>
                      </a:lnTo>
                      <a:lnTo>
                        <a:pt x="222" y="72"/>
                      </a:lnTo>
                      <a:lnTo>
                        <a:pt x="198" y="72"/>
                      </a:lnTo>
                      <a:lnTo>
                        <a:pt x="192" y="66"/>
                      </a:lnTo>
                      <a:lnTo>
                        <a:pt x="192" y="42"/>
                      </a:lnTo>
                      <a:lnTo>
                        <a:pt x="186" y="30"/>
                      </a:lnTo>
                      <a:lnTo>
                        <a:pt x="174" y="18"/>
                      </a:lnTo>
                      <a:lnTo>
                        <a:pt x="162" y="12"/>
                      </a:lnTo>
                      <a:lnTo>
                        <a:pt x="150" y="12"/>
                      </a:lnTo>
                      <a:lnTo>
                        <a:pt x="138" y="18"/>
                      </a:lnTo>
                      <a:lnTo>
                        <a:pt x="126" y="18"/>
                      </a:lnTo>
                      <a:lnTo>
                        <a:pt x="114" y="24"/>
                      </a:lnTo>
                      <a:lnTo>
                        <a:pt x="108" y="30"/>
                      </a:lnTo>
                      <a:lnTo>
                        <a:pt x="102" y="30"/>
                      </a:lnTo>
                      <a:lnTo>
                        <a:pt x="102" y="6"/>
                      </a:lnTo>
                      <a:lnTo>
                        <a:pt x="78" y="6"/>
                      </a:lnTo>
                      <a:lnTo>
                        <a:pt x="66" y="0"/>
                      </a:lnTo>
                      <a:lnTo>
                        <a:pt x="54" y="0"/>
                      </a:lnTo>
                      <a:lnTo>
                        <a:pt x="48" y="12"/>
                      </a:lnTo>
                      <a:lnTo>
                        <a:pt x="36" y="24"/>
                      </a:lnTo>
                      <a:lnTo>
                        <a:pt x="30" y="36"/>
                      </a:lnTo>
                      <a:lnTo>
                        <a:pt x="18" y="54"/>
                      </a:lnTo>
                      <a:lnTo>
                        <a:pt x="12" y="66"/>
                      </a:lnTo>
                      <a:lnTo>
                        <a:pt x="6" y="72"/>
                      </a:lnTo>
                      <a:lnTo>
                        <a:pt x="6" y="78"/>
                      </a:lnTo>
                      <a:lnTo>
                        <a:pt x="0" y="78"/>
                      </a:lnTo>
                      <a:lnTo>
                        <a:pt x="0" y="90"/>
                      </a:lnTo>
                      <a:lnTo>
                        <a:pt x="18" y="108"/>
                      </a:lnTo>
                      <a:lnTo>
                        <a:pt x="42" y="120"/>
                      </a:lnTo>
                      <a:lnTo>
                        <a:pt x="54" y="120"/>
                      </a:lnTo>
                      <a:lnTo>
                        <a:pt x="54" y="114"/>
                      </a:lnTo>
                      <a:lnTo>
                        <a:pt x="54" y="120"/>
                      </a:lnTo>
                      <a:lnTo>
                        <a:pt x="66" y="132"/>
                      </a:lnTo>
                      <a:lnTo>
                        <a:pt x="78" y="132"/>
                      </a:lnTo>
                      <a:close/>
                    </a:path>
                  </a:pathLst>
                </a:custGeom>
                <a:solidFill>
                  <a:srgbClr val="FFFFFF">
                    <a:lumMod val="95000"/>
                  </a:srgbClr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2" name="Bangladesh" descr="© INSCALE GmbH, 15.06.2010"/>
                <p:cNvSpPr>
                  <a:spLocks/>
                </p:cNvSpPr>
                <p:nvPr/>
              </p:nvSpPr>
              <p:spPr bwMode="auto">
                <a:xfrm>
                  <a:off x="4215" y="1763"/>
                  <a:ext cx="96" cy="109"/>
                </a:xfrm>
                <a:custGeom>
                  <a:avLst/>
                  <a:gdLst>
                    <a:gd name="T0" fmla="*/ 2147483647 w 372"/>
                    <a:gd name="T1" fmla="*/ 2147483647 h 426"/>
                    <a:gd name="T2" fmla="*/ 2147483647 w 372"/>
                    <a:gd name="T3" fmla="*/ 2147483647 h 426"/>
                    <a:gd name="T4" fmla="*/ 2147483647 w 372"/>
                    <a:gd name="T5" fmla="*/ 2147483647 h 426"/>
                    <a:gd name="T6" fmla="*/ 2147483647 w 372"/>
                    <a:gd name="T7" fmla="*/ 2147483647 h 426"/>
                    <a:gd name="T8" fmla="*/ 2147483647 w 372"/>
                    <a:gd name="T9" fmla="*/ 2147483647 h 426"/>
                    <a:gd name="T10" fmla="*/ 2147483647 w 372"/>
                    <a:gd name="T11" fmla="*/ 2147483647 h 426"/>
                    <a:gd name="T12" fmla="*/ 2147483647 w 372"/>
                    <a:gd name="T13" fmla="*/ 2147483647 h 426"/>
                    <a:gd name="T14" fmla="*/ 2147483647 w 372"/>
                    <a:gd name="T15" fmla="*/ 2147483647 h 426"/>
                    <a:gd name="T16" fmla="*/ 2147483647 w 372"/>
                    <a:gd name="T17" fmla="*/ 2147483647 h 426"/>
                    <a:gd name="T18" fmla="*/ 2147483647 w 372"/>
                    <a:gd name="T19" fmla="*/ 2147483647 h 426"/>
                    <a:gd name="T20" fmla="*/ 2147483647 w 372"/>
                    <a:gd name="T21" fmla="*/ 2147483647 h 426"/>
                    <a:gd name="T22" fmla="*/ 2147483647 w 372"/>
                    <a:gd name="T23" fmla="*/ 2147483647 h 426"/>
                    <a:gd name="T24" fmla="*/ 2147483647 w 372"/>
                    <a:gd name="T25" fmla="*/ 2147483647 h 426"/>
                    <a:gd name="T26" fmla="*/ 2147483647 w 372"/>
                    <a:gd name="T27" fmla="*/ 2147483647 h 426"/>
                    <a:gd name="T28" fmla="*/ 2147483647 w 372"/>
                    <a:gd name="T29" fmla="*/ 2147483647 h 426"/>
                    <a:gd name="T30" fmla="*/ 2147483647 w 372"/>
                    <a:gd name="T31" fmla="*/ 2147483647 h 426"/>
                    <a:gd name="T32" fmla="*/ 2147483647 w 372"/>
                    <a:gd name="T33" fmla="*/ 2147483647 h 426"/>
                    <a:gd name="T34" fmla="*/ 2147483647 w 372"/>
                    <a:gd name="T35" fmla="*/ 2147483647 h 426"/>
                    <a:gd name="T36" fmla="*/ 2147483647 w 372"/>
                    <a:gd name="T37" fmla="*/ 2147483647 h 426"/>
                    <a:gd name="T38" fmla="*/ 2147483647 w 372"/>
                    <a:gd name="T39" fmla="*/ 2147483647 h 426"/>
                    <a:gd name="T40" fmla="*/ 2147483647 w 372"/>
                    <a:gd name="T41" fmla="*/ 2147483647 h 426"/>
                    <a:gd name="T42" fmla="*/ 2147483647 w 372"/>
                    <a:gd name="T43" fmla="*/ 2147483647 h 426"/>
                    <a:gd name="T44" fmla="*/ 2147483647 w 372"/>
                    <a:gd name="T45" fmla="*/ 2147483647 h 426"/>
                    <a:gd name="T46" fmla="*/ 2147483647 w 372"/>
                    <a:gd name="T47" fmla="*/ 2147483647 h 426"/>
                    <a:gd name="T48" fmla="*/ 2147483647 w 372"/>
                    <a:gd name="T49" fmla="*/ 2147483647 h 426"/>
                    <a:gd name="T50" fmla="*/ 2147483647 w 372"/>
                    <a:gd name="T51" fmla="*/ 2147483647 h 426"/>
                    <a:gd name="T52" fmla="*/ 2147483647 w 372"/>
                    <a:gd name="T53" fmla="*/ 2147483647 h 426"/>
                    <a:gd name="T54" fmla="*/ 2147483647 w 372"/>
                    <a:gd name="T55" fmla="*/ 2147483647 h 426"/>
                    <a:gd name="T56" fmla="*/ 2147483647 w 372"/>
                    <a:gd name="T57" fmla="*/ 2147483647 h 426"/>
                    <a:gd name="T58" fmla="*/ 2147483647 w 372"/>
                    <a:gd name="T59" fmla="*/ 2147483647 h 426"/>
                    <a:gd name="T60" fmla="*/ 2147483647 w 372"/>
                    <a:gd name="T61" fmla="*/ 2147483647 h 426"/>
                    <a:gd name="T62" fmla="*/ 2147483647 w 372"/>
                    <a:gd name="T63" fmla="*/ 2147483647 h 426"/>
                    <a:gd name="T64" fmla="*/ 2147483647 w 372"/>
                    <a:gd name="T65" fmla="*/ 2147483647 h 426"/>
                    <a:gd name="T66" fmla="*/ 2147483647 w 372"/>
                    <a:gd name="T67" fmla="*/ 2147483647 h 426"/>
                    <a:gd name="T68" fmla="*/ 2147483647 w 372"/>
                    <a:gd name="T69" fmla="*/ 2147483647 h 426"/>
                    <a:gd name="T70" fmla="*/ 2147483647 w 372"/>
                    <a:gd name="T71" fmla="*/ 2147483647 h 426"/>
                    <a:gd name="T72" fmla="*/ 2147483647 w 372"/>
                    <a:gd name="T73" fmla="*/ 2147483647 h 426"/>
                    <a:gd name="T74" fmla="*/ 2147483647 w 372"/>
                    <a:gd name="T75" fmla="*/ 2147483647 h 426"/>
                    <a:gd name="T76" fmla="*/ 2147483647 w 372"/>
                    <a:gd name="T77" fmla="*/ 2147483647 h 426"/>
                    <a:gd name="T78" fmla="*/ 2147483647 w 372"/>
                    <a:gd name="T79" fmla="*/ 2147483647 h 426"/>
                    <a:gd name="T80" fmla="*/ 2147483647 w 372"/>
                    <a:gd name="T81" fmla="*/ 2147483647 h 426"/>
                    <a:gd name="T82" fmla="*/ 2147483647 w 372"/>
                    <a:gd name="T83" fmla="*/ 2147483647 h 426"/>
                    <a:gd name="T84" fmla="*/ 2147483647 w 372"/>
                    <a:gd name="T85" fmla="*/ 0 h 426"/>
                    <a:gd name="T86" fmla="*/ 2147483647 w 372"/>
                    <a:gd name="T87" fmla="*/ 2147483647 h 426"/>
                    <a:gd name="T88" fmla="*/ 0 w 372"/>
                    <a:gd name="T89" fmla="*/ 2147483647 h 426"/>
                    <a:gd name="T90" fmla="*/ 2147483647 w 372"/>
                    <a:gd name="T91" fmla="*/ 2147483647 h 426"/>
                    <a:gd name="T92" fmla="*/ 2147483647 w 372"/>
                    <a:gd name="T93" fmla="*/ 2147483647 h 426"/>
                    <a:gd name="T94" fmla="*/ 2147483647 w 372"/>
                    <a:gd name="T95" fmla="*/ 2147483647 h 426"/>
                    <a:gd name="T96" fmla="*/ 2147483647 w 372"/>
                    <a:gd name="T97" fmla="*/ 2147483647 h 426"/>
                    <a:gd name="T98" fmla="*/ 2147483647 w 372"/>
                    <a:gd name="T99" fmla="*/ 2147483647 h 426"/>
                    <a:gd name="T100" fmla="*/ 2147483647 w 372"/>
                    <a:gd name="T101" fmla="*/ 2147483647 h 426"/>
                    <a:gd name="T102" fmla="*/ 2147483647 w 372"/>
                    <a:gd name="T103" fmla="*/ 2147483647 h 426"/>
                    <a:gd name="T104" fmla="*/ 2147483647 w 372"/>
                    <a:gd name="T105" fmla="*/ 2147483647 h 426"/>
                    <a:gd name="T106" fmla="*/ 2147483647 w 372"/>
                    <a:gd name="T107" fmla="*/ 2147483647 h 426"/>
                    <a:gd name="T108" fmla="*/ 2147483647 w 372"/>
                    <a:gd name="T109" fmla="*/ 2147483647 h 426"/>
                    <a:gd name="T110" fmla="*/ 2147483647 w 372"/>
                    <a:gd name="T111" fmla="*/ 2147483647 h 426"/>
                    <a:gd name="T112" fmla="*/ 2147483647 w 372"/>
                    <a:gd name="T113" fmla="*/ 2147483647 h 426"/>
                    <a:gd name="T114" fmla="*/ 2147483647 w 372"/>
                    <a:gd name="T115" fmla="*/ 2147483647 h 42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72"/>
                    <a:gd name="T175" fmla="*/ 0 h 426"/>
                    <a:gd name="T176" fmla="*/ 372 w 372"/>
                    <a:gd name="T177" fmla="*/ 426 h 42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72" h="426">
                      <a:moveTo>
                        <a:pt x="132" y="414"/>
                      </a:moveTo>
                      <a:lnTo>
                        <a:pt x="138" y="354"/>
                      </a:lnTo>
                      <a:lnTo>
                        <a:pt x="144" y="354"/>
                      </a:lnTo>
                      <a:lnTo>
                        <a:pt x="150" y="360"/>
                      </a:lnTo>
                      <a:lnTo>
                        <a:pt x="162" y="360"/>
                      </a:lnTo>
                      <a:lnTo>
                        <a:pt x="174" y="366"/>
                      </a:lnTo>
                      <a:lnTo>
                        <a:pt x="192" y="372"/>
                      </a:lnTo>
                      <a:lnTo>
                        <a:pt x="216" y="372"/>
                      </a:lnTo>
                      <a:lnTo>
                        <a:pt x="210" y="366"/>
                      </a:lnTo>
                      <a:lnTo>
                        <a:pt x="210" y="348"/>
                      </a:lnTo>
                      <a:lnTo>
                        <a:pt x="204" y="342"/>
                      </a:lnTo>
                      <a:lnTo>
                        <a:pt x="222" y="342"/>
                      </a:lnTo>
                      <a:lnTo>
                        <a:pt x="258" y="360"/>
                      </a:lnTo>
                      <a:lnTo>
                        <a:pt x="270" y="360"/>
                      </a:lnTo>
                      <a:lnTo>
                        <a:pt x="282" y="348"/>
                      </a:lnTo>
                      <a:lnTo>
                        <a:pt x="282" y="336"/>
                      </a:lnTo>
                      <a:lnTo>
                        <a:pt x="270" y="300"/>
                      </a:lnTo>
                      <a:lnTo>
                        <a:pt x="318" y="354"/>
                      </a:lnTo>
                      <a:lnTo>
                        <a:pt x="318" y="360"/>
                      </a:lnTo>
                      <a:lnTo>
                        <a:pt x="312" y="366"/>
                      </a:lnTo>
                      <a:lnTo>
                        <a:pt x="312" y="390"/>
                      </a:lnTo>
                      <a:lnTo>
                        <a:pt x="306" y="402"/>
                      </a:lnTo>
                      <a:lnTo>
                        <a:pt x="306" y="414"/>
                      </a:lnTo>
                      <a:lnTo>
                        <a:pt x="312" y="420"/>
                      </a:lnTo>
                      <a:lnTo>
                        <a:pt x="324" y="420"/>
                      </a:lnTo>
                      <a:lnTo>
                        <a:pt x="330" y="426"/>
                      </a:lnTo>
                      <a:lnTo>
                        <a:pt x="336" y="414"/>
                      </a:lnTo>
                      <a:lnTo>
                        <a:pt x="336" y="408"/>
                      </a:lnTo>
                      <a:lnTo>
                        <a:pt x="372" y="414"/>
                      </a:lnTo>
                      <a:lnTo>
                        <a:pt x="360" y="354"/>
                      </a:lnTo>
                      <a:lnTo>
                        <a:pt x="360" y="348"/>
                      </a:lnTo>
                      <a:lnTo>
                        <a:pt x="354" y="342"/>
                      </a:lnTo>
                      <a:lnTo>
                        <a:pt x="348" y="330"/>
                      </a:lnTo>
                      <a:lnTo>
                        <a:pt x="342" y="312"/>
                      </a:lnTo>
                      <a:lnTo>
                        <a:pt x="336" y="300"/>
                      </a:lnTo>
                      <a:lnTo>
                        <a:pt x="336" y="288"/>
                      </a:lnTo>
                      <a:lnTo>
                        <a:pt x="330" y="276"/>
                      </a:lnTo>
                      <a:lnTo>
                        <a:pt x="330" y="270"/>
                      </a:lnTo>
                      <a:lnTo>
                        <a:pt x="324" y="258"/>
                      </a:lnTo>
                      <a:lnTo>
                        <a:pt x="324" y="240"/>
                      </a:lnTo>
                      <a:lnTo>
                        <a:pt x="318" y="234"/>
                      </a:lnTo>
                      <a:lnTo>
                        <a:pt x="306" y="228"/>
                      </a:lnTo>
                      <a:lnTo>
                        <a:pt x="288" y="228"/>
                      </a:lnTo>
                      <a:lnTo>
                        <a:pt x="288" y="252"/>
                      </a:lnTo>
                      <a:lnTo>
                        <a:pt x="282" y="288"/>
                      </a:lnTo>
                      <a:lnTo>
                        <a:pt x="264" y="264"/>
                      </a:lnTo>
                      <a:lnTo>
                        <a:pt x="258" y="264"/>
                      </a:lnTo>
                      <a:lnTo>
                        <a:pt x="240" y="246"/>
                      </a:lnTo>
                      <a:lnTo>
                        <a:pt x="234" y="234"/>
                      </a:lnTo>
                      <a:lnTo>
                        <a:pt x="234" y="216"/>
                      </a:lnTo>
                      <a:lnTo>
                        <a:pt x="240" y="204"/>
                      </a:lnTo>
                      <a:lnTo>
                        <a:pt x="252" y="192"/>
                      </a:lnTo>
                      <a:lnTo>
                        <a:pt x="258" y="192"/>
                      </a:lnTo>
                      <a:lnTo>
                        <a:pt x="270" y="186"/>
                      </a:lnTo>
                      <a:lnTo>
                        <a:pt x="276" y="186"/>
                      </a:lnTo>
                      <a:lnTo>
                        <a:pt x="282" y="180"/>
                      </a:lnTo>
                      <a:lnTo>
                        <a:pt x="288" y="168"/>
                      </a:lnTo>
                      <a:lnTo>
                        <a:pt x="294" y="150"/>
                      </a:lnTo>
                      <a:lnTo>
                        <a:pt x="294" y="138"/>
                      </a:lnTo>
                      <a:lnTo>
                        <a:pt x="300" y="138"/>
                      </a:lnTo>
                      <a:lnTo>
                        <a:pt x="306" y="132"/>
                      </a:lnTo>
                      <a:lnTo>
                        <a:pt x="306" y="126"/>
                      </a:lnTo>
                      <a:lnTo>
                        <a:pt x="282" y="102"/>
                      </a:lnTo>
                      <a:lnTo>
                        <a:pt x="276" y="102"/>
                      </a:lnTo>
                      <a:lnTo>
                        <a:pt x="228" y="114"/>
                      </a:lnTo>
                      <a:lnTo>
                        <a:pt x="210" y="114"/>
                      </a:lnTo>
                      <a:lnTo>
                        <a:pt x="198" y="108"/>
                      </a:lnTo>
                      <a:lnTo>
                        <a:pt x="138" y="108"/>
                      </a:lnTo>
                      <a:lnTo>
                        <a:pt x="132" y="102"/>
                      </a:lnTo>
                      <a:lnTo>
                        <a:pt x="126" y="102"/>
                      </a:lnTo>
                      <a:lnTo>
                        <a:pt x="126" y="66"/>
                      </a:lnTo>
                      <a:lnTo>
                        <a:pt x="120" y="66"/>
                      </a:lnTo>
                      <a:lnTo>
                        <a:pt x="120" y="36"/>
                      </a:lnTo>
                      <a:lnTo>
                        <a:pt x="114" y="30"/>
                      </a:lnTo>
                      <a:lnTo>
                        <a:pt x="108" y="30"/>
                      </a:lnTo>
                      <a:lnTo>
                        <a:pt x="102" y="24"/>
                      </a:lnTo>
                      <a:lnTo>
                        <a:pt x="96" y="42"/>
                      </a:lnTo>
                      <a:lnTo>
                        <a:pt x="90" y="36"/>
                      </a:lnTo>
                      <a:lnTo>
                        <a:pt x="78" y="36"/>
                      </a:lnTo>
                      <a:lnTo>
                        <a:pt x="72" y="30"/>
                      </a:lnTo>
                      <a:lnTo>
                        <a:pt x="66" y="18"/>
                      </a:lnTo>
                      <a:lnTo>
                        <a:pt x="66" y="12"/>
                      </a:lnTo>
                      <a:lnTo>
                        <a:pt x="60" y="0"/>
                      </a:lnTo>
                      <a:lnTo>
                        <a:pt x="42" y="6"/>
                      </a:lnTo>
                      <a:lnTo>
                        <a:pt x="48" y="12"/>
                      </a:lnTo>
                      <a:lnTo>
                        <a:pt x="24" y="0"/>
                      </a:lnTo>
                      <a:lnTo>
                        <a:pt x="6" y="0"/>
                      </a:lnTo>
                      <a:lnTo>
                        <a:pt x="18" y="18"/>
                      </a:lnTo>
                      <a:lnTo>
                        <a:pt x="6" y="30"/>
                      </a:lnTo>
                      <a:lnTo>
                        <a:pt x="0" y="42"/>
                      </a:lnTo>
                      <a:lnTo>
                        <a:pt x="0" y="48"/>
                      </a:lnTo>
                      <a:lnTo>
                        <a:pt x="6" y="60"/>
                      </a:lnTo>
                      <a:lnTo>
                        <a:pt x="18" y="66"/>
                      </a:lnTo>
                      <a:lnTo>
                        <a:pt x="30" y="78"/>
                      </a:lnTo>
                      <a:lnTo>
                        <a:pt x="36" y="78"/>
                      </a:lnTo>
                      <a:lnTo>
                        <a:pt x="66" y="96"/>
                      </a:lnTo>
                      <a:lnTo>
                        <a:pt x="66" y="108"/>
                      </a:lnTo>
                      <a:lnTo>
                        <a:pt x="30" y="108"/>
                      </a:lnTo>
                      <a:lnTo>
                        <a:pt x="30" y="138"/>
                      </a:lnTo>
                      <a:lnTo>
                        <a:pt x="24" y="138"/>
                      </a:lnTo>
                      <a:lnTo>
                        <a:pt x="12" y="150"/>
                      </a:lnTo>
                      <a:lnTo>
                        <a:pt x="24" y="162"/>
                      </a:lnTo>
                      <a:lnTo>
                        <a:pt x="36" y="168"/>
                      </a:lnTo>
                      <a:lnTo>
                        <a:pt x="54" y="168"/>
                      </a:lnTo>
                      <a:lnTo>
                        <a:pt x="66" y="174"/>
                      </a:lnTo>
                      <a:lnTo>
                        <a:pt x="72" y="180"/>
                      </a:lnTo>
                      <a:lnTo>
                        <a:pt x="72" y="186"/>
                      </a:lnTo>
                      <a:lnTo>
                        <a:pt x="66" y="204"/>
                      </a:lnTo>
                      <a:lnTo>
                        <a:pt x="60" y="210"/>
                      </a:lnTo>
                      <a:lnTo>
                        <a:pt x="54" y="222"/>
                      </a:lnTo>
                      <a:lnTo>
                        <a:pt x="66" y="252"/>
                      </a:lnTo>
                      <a:lnTo>
                        <a:pt x="96" y="276"/>
                      </a:lnTo>
                      <a:lnTo>
                        <a:pt x="96" y="306"/>
                      </a:lnTo>
                      <a:lnTo>
                        <a:pt x="114" y="348"/>
                      </a:lnTo>
                      <a:lnTo>
                        <a:pt x="108" y="378"/>
                      </a:lnTo>
                      <a:lnTo>
                        <a:pt x="132" y="41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3" name="Bahrain" descr="© INSCALE GmbH, 15.06.2010"/>
                <p:cNvSpPr>
                  <a:spLocks/>
                </p:cNvSpPr>
                <p:nvPr/>
              </p:nvSpPr>
              <p:spPr bwMode="auto">
                <a:xfrm>
                  <a:off x="3560" y="1769"/>
                  <a:ext cx="17" cy="37"/>
                </a:xfrm>
                <a:custGeom>
                  <a:avLst/>
                  <a:gdLst>
                    <a:gd name="T0" fmla="*/ 2147483647 w 66"/>
                    <a:gd name="T1" fmla="*/ 2147483647 h 144"/>
                    <a:gd name="T2" fmla="*/ 2147483647 w 66"/>
                    <a:gd name="T3" fmla="*/ 2147483647 h 144"/>
                    <a:gd name="T4" fmla="*/ 2147483647 w 66"/>
                    <a:gd name="T5" fmla="*/ 2147483647 h 144"/>
                    <a:gd name="T6" fmla="*/ 2147483647 w 66"/>
                    <a:gd name="T7" fmla="*/ 2147483647 h 144"/>
                    <a:gd name="T8" fmla="*/ 2147483647 w 66"/>
                    <a:gd name="T9" fmla="*/ 2147483647 h 144"/>
                    <a:gd name="T10" fmla="*/ 2147483647 w 66"/>
                    <a:gd name="T11" fmla="*/ 2147483647 h 144"/>
                    <a:gd name="T12" fmla="*/ 2147483647 w 66"/>
                    <a:gd name="T13" fmla="*/ 2147483647 h 144"/>
                    <a:gd name="T14" fmla="*/ 2147483647 w 66"/>
                    <a:gd name="T15" fmla="*/ 2147483647 h 144"/>
                    <a:gd name="T16" fmla="*/ 2147483647 w 66"/>
                    <a:gd name="T17" fmla="*/ 2147483647 h 144"/>
                    <a:gd name="T18" fmla="*/ 2147483647 w 66"/>
                    <a:gd name="T19" fmla="*/ 0 h 144"/>
                    <a:gd name="T20" fmla="*/ 2147483647 w 66"/>
                    <a:gd name="T21" fmla="*/ 0 h 144"/>
                    <a:gd name="T22" fmla="*/ 2147483647 w 66"/>
                    <a:gd name="T23" fmla="*/ 2147483647 h 144"/>
                    <a:gd name="T24" fmla="*/ 2147483647 w 66"/>
                    <a:gd name="T25" fmla="*/ 2147483647 h 144"/>
                    <a:gd name="T26" fmla="*/ 2147483647 w 66"/>
                    <a:gd name="T27" fmla="*/ 2147483647 h 144"/>
                    <a:gd name="T28" fmla="*/ 2147483647 w 66"/>
                    <a:gd name="T29" fmla="*/ 2147483647 h 144"/>
                    <a:gd name="T30" fmla="*/ 0 w 66"/>
                    <a:gd name="T31" fmla="*/ 2147483647 h 144"/>
                    <a:gd name="T32" fmla="*/ 2147483647 w 66"/>
                    <a:gd name="T33" fmla="*/ 2147483647 h 144"/>
                    <a:gd name="T34" fmla="*/ 2147483647 w 66"/>
                    <a:gd name="T35" fmla="*/ 2147483647 h 14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6"/>
                    <a:gd name="T55" fmla="*/ 0 h 144"/>
                    <a:gd name="T56" fmla="*/ 66 w 66"/>
                    <a:gd name="T57" fmla="*/ 144 h 14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6" h="144">
                      <a:moveTo>
                        <a:pt x="24" y="132"/>
                      </a:moveTo>
                      <a:lnTo>
                        <a:pt x="36" y="144"/>
                      </a:lnTo>
                      <a:lnTo>
                        <a:pt x="48" y="132"/>
                      </a:lnTo>
                      <a:lnTo>
                        <a:pt x="54" y="114"/>
                      </a:lnTo>
                      <a:lnTo>
                        <a:pt x="60" y="102"/>
                      </a:lnTo>
                      <a:lnTo>
                        <a:pt x="66" y="84"/>
                      </a:lnTo>
                      <a:lnTo>
                        <a:pt x="66" y="30"/>
                      </a:lnTo>
                      <a:lnTo>
                        <a:pt x="54" y="18"/>
                      </a:lnTo>
                      <a:lnTo>
                        <a:pt x="48" y="6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24" y="6"/>
                      </a:lnTo>
                      <a:lnTo>
                        <a:pt x="18" y="18"/>
                      </a:lnTo>
                      <a:lnTo>
                        <a:pt x="12" y="36"/>
                      </a:lnTo>
                      <a:lnTo>
                        <a:pt x="12" y="108"/>
                      </a:lnTo>
                      <a:lnTo>
                        <a:pt x="0" y="120"/>
                      </a:lnTo>
                      <a:lnTo>
                        <a:pt x="6" y="132"/>
                      </a:lnTo>
                      <a:lnTo>
                        <a:pt x="24" y="13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4" name="Azerbaijan" descr="© INSCALE GmbH, 15.06.2010"/>
                <p:cNvSpPr>
                  <a:spLocks noEditPoints="1"/>
                </p:cNvSpPr>
                <p:nvPr/>
              </p:nvSpPr>
              <p:spPr bwMode="auto">
                <a:xfrm>
                  <a:off x="3419" y="1447"/>
                  <a:ext cx="92" cy="74"/>
                </a:xfrm>
                <a:custGeom>
                  <a:avLst/>
                  <a:gdLst>
                    <a:gd name="T0" fmla="*/ 2147483647 w 360"/>
                    <a:gd name="T1" fmla="*/ 2147483647 h 288"/>
                    <a:gd name="T2" fmla="*/ 2147483647 w 360"/>
                    <a:gd name="T3" fmla="*/ 2147483647 h 288"/>
                    <a:gd name="T4" fmla="*/ 2147483647 w 360"/>
                    <a:gd name="T5" fmla="*/ 2147483647 h 288"/>
                    <a:gd name="T6" fmla="*/ 2147483647 w 360"/>
                    <a:gd name="T7" fmla="*/ 2147483647 h 288"/>
                    <a:gd name="T8" fmla="*/ 2147483647 w 360"/>
                    <a:gd name="T9" fmla="*/ 2147483647 h 288"/>
                    <a:gd name="T10" fmla="*/ 2147483647 w 360"/>
                    <a:gd name="T11" fmla="*/ 2147483647 h 288"/>
                    <a:gd name="T12" fmla="*/ 2147483647 w 360"/>
                    <a:gd name="T13" fmla="*/ 2147483647 h 288"/>
                    <a:gd name="T14" fmla="*/ 2147483647 w 360"/>
                    <a:gd name="T15" fmla="*/ 2147483647 h 288"/>
                    <a:gd name="T16" fmla="*/ 2147483647 w 360"/>
                    <a:gd name="T17" fmla="*/ 2147483647 h 288"/>
                    <a:gd name="T18" fmla="*/ 2147483647 w 360"/>
                    <a:gd name="T19" fmla="*/ 2147483647 h 288"/>
                    <a:gd name="T20" fmla="*/ 2147483647 w 360"/>
                    <a:gd name="T21" fmla="*/ 2147483647 h 288"/>
                    <a:gd name="T22" fmla="*/ 2147483647 w 360"/>
                    <a:gd name="T23" fmla="*/ 2147483647 h 288"/>
                    <a:gd name="T24" fmla="*/ 2147483647 w 360"/>
                    <a:gd name="T25" fmla="*/ 2147483647 h 288"/>
                    <a:gd name="T26" fmla="*/ 2147483647 w 360"/>
                    <a:gd name="T27" fmla="*/ 0 h 288"/>
                    <a:gd name="T28" fmla="*/ 2147483647 w 360"/>
                    <a:gd name="T29" fmla="*/ 2147483647 h 288"/>
                    <a:gd name="T30" fmla="*/ 2147483647 w 360"/>
                    <a:gd name="T31" fmla="*/ 2147483647 h 288"/>
                    <a:gd name="T32" fmla="*/ 2147483647 w 360"/>
                    <a:gd name="T33" fmla="*/ 2147483647 h 288"/>
                    <a:gd name="T34" fmla="*/ 2147483647 w 360"/>
                    <a:gd name="T35" fmla="*/ 2147483647 h 288"/>
                    <a:gd name="T36" fmla="*/ 2147483647 w 360"/>
                    <a:gd name="T37" fmla="*/ 2147483647 h 288"/>
                    <a:gd name="T38" fmla="*/ 2147483647 w 360"/>
                    <a:gd name="T39" fmla="*/ 0 h 288"/>
                    <a:gd name="T40" fmla="*/ 2147483647 w 360"/>
                    <a:gd name="T41" fmla="*/ 2147483647 h 288"/>
                    <a:gd name="T42" fmla="*/ 2147483647 w 360"/>
                    <a:gd name="T43" fmla="*/ 2147483647 h 288"/>
                    <a:gd name="T44" fmla="*/ 2147483647 w 360"/>
                    <a:gd name="T45" fmla="*/ 2147483647 h 288"/>
                    <a:gd name="T46" fmla="*/ 2147483647 w 360"/>
                    <a:gd name="T47" fmla="*/ 2147483647 h 288"/>
                    <a:gd name="T48" fmla="*/ 2147483647 w 360"/>
                    <a:gd name="T49" fmla="*/ 2147483647 h 288"/>
                    <a:gd name="T50" fmla="*/ 2147483647 w 360"/>
                    <a:gd name="T51" fmla="*/ 2147483647 h 288"/>
                    <a:gd name="T52" fmla="*/ 2147483647 w 360"/>
                    <a:gd name="T53" fmla="*/ 2147483647 h 288"/>
                    <a:gd name="T54" fmla="*/ 0 w 360"/>
                    <a:gd name="T55" fmla="*/ 2147483647 h 288"/>
                    <a:gd name="T56" fmla="*/ 2147483647 w 360"/>
                    <a:gd name="T57" fmla="*/ 2147483647 h 288"/>
                    <a:gd name="T58" fmla="*/ 2147483647 w 360"/>
                    <a:gd name="T59" fmla="*/ 2147483647 h 288"/>
                    <a:gd name="T60" fmla="*/ 2147483647 w 360"/>
                    <a:gd name="T61" fmla="*/ 2147483647 h 288"/>
                    <a:gd name="T62" fmla="*/ 2147483647 w 360"/>
                    <a:gd name="T63" fmla="*/ 2147483647 h 288"/>
                    <a:gd name="T64" fmla="*/ 2147483647 w 360"/>
                    <a:gd name="T65" fmla="*/ 2147483647 h 288"/>
                    <a:gd name="T66" fmla="*/ 2147483647 w 360"/>
                    <a:gd name="T67" fmla="*/ 2147483647 h 288"/>
                    <a:gd name="T68" fmla="*/ 2147483647 w 360"/>
                    <a:gd name="T69" fmla="*/ 2147483647 h 288"/>
                    <a:gd name="T70" fmla="*/ 2147483647 w 360"/>
                    <a:gd name="T71" fmla="*/ 2147483647 h 288"/>
                    <a:gd name="T72" fmla="*/ 2147483647 w 360"/>
                    <a:gd name="T73" fmla="*/ 2147483647 h 288"/>
                    <a:gd name="T74" fmla="*/ 2147483647 w 360"/>
                    <a:gd name="T75" fmla="*/ 2147483647 h 288"/>
                    <a:gd name="T76" fmla="*/ 2147483647 w 360"/>
                    <a:gd name="T77" fmla="*/ 2147483647 h 288"/>
                    <a:gd name="T78" fmla="*/ 2147483647 w 360"/>
                    <a:gd name="T79" fmla="*/ 2147483647 h 288"/>
                    <a:gd name="T80" fmla="*/ 2147483647 w 360"/>
                    <a:gd name="T81" fmla="*/ 2147483647 h 288"/>
                    <a:gd name="T82" fmla="*/ 2147483647 w 360"/>
                    <a:gd name="T83" fmla="*/ 2147483647 h 288"/>
                    <a:gd name="T84" fmla="*/ 2147483647 w 360"/>
                    <a:gd name="T85" fmla="*/ 2147483647 h 288"/>
                    <a:gd name="T86" fmla="*/ 2147483647 w 360"/>
                    <a:gd name="T87" fmla="*/ 2147483647 h 288"/>
                    <a:gd name="T88" fmla="*/ 2147483647 w 360"/>
                    <a:gd name="T89" fmla="*/ 2147483647 h 288"/>
                    <a:gd name="T90" fmla="*/ 2147483647 w 360"/>
                    <a:gd name="T91" fmla="*/ 2147483647 h 288"/>
                    <a:gd name="T92" fmla="*/ 2147483647 w 360"/>
                    <a:gd name="T93" fmla="*/ 2147483647 h 288"/>
                    <a:gd name="T94" fmla="*/ 2147483647 w 360"/>
                    <a:gd name="T95" fmla="*/ 2147483647 h 288"/>
                    <a:gd name="T96" fmla="*/ 2147483647 w 360"/>
                    <a:gd name="T97" fmla="*/ 2147483647 h 288"/>
                    <a:gd name="T98" fmla="*/ 2147483647 w 360"/>
                    <a:gd name="T99" fmla="*/ 2147483647 h 288"/>
                    <a:gd name="T100" fmla="*/ 2147483647 w 360"/>
                    <a:gd name="T101" fmla="*/ 2147483647 h 288"/>
                    <a:gd name="T102" fmla="*/ 2147483647 w 360"/>
                    <a:gd name="T103" fmla="*/ 2147483647 h 288"/>
                    <a:gd name="T104" fmla="*/ 2147483647 w 360"/>
                    <a:gd name="T105" fmla="*/ 2147483647 h 288"/>
                    <a:gd name="T106" fmla="*/ 2147483647 w 360"/>
                    <a:gd name="T107" fmla="*/ 2147483647 h 288"/>
                    <a:gd name="T108" fmla="*/ 2147483647 w 360"/>
                    <a:gd name="T109" fmla="*/ 2147483647 h 288"/>
                    <a:gd name="T110" fmla="*/ 2147483647 w 360"/>
                    <a:gd name="T111" fmla="*/ 2147483647 h 288"/>
                    <a:gd name="T112" fmla="*/ 2147483647 w 360"/>
                    <a:gd name="T113" fmla="*/ 2147483647 h 288"/>
                    <a:gd name="T114" fmla="*/ 2147483647 w 360"/>
                    <a:gd name="T115" fmla="*/ 2147483647 h 288"/>
                    <a:gd name="T116" fmla="*/ 2147483647 w 360"/>
                    <a:gd name="T117" fmla="*/ 2147483647 h 288"/>
                    <a:gd name="T118" fmla="*/ 2147483647 w 360"/>
                    <a:gd name="T119" fmla="*/ 2147483647 h 288"/>
                    <a:gd name="T120" fmla="*/ 2147483647 w 360"/>
                    <a:gd name="T121" fmla="*/ 2147483647 h 28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60"/>
                    <a:gd name="T184" fmla="*/ 0 h 288"/>
                    <a:gd name="T185" fmla="*/ 360 w 360"/>
                    <a:gd name="T186" fmla="*/ 288 h 28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60" h="288">
                      <a:moveTo>
                        <a:pt x="66" y="186"/>
                      </a:moveTo>
                      <a:lnTo>
                        <a:pt x="36" y="186"/>
                      </a:lnTo>
                      <a:lnTo>
                        <a:pt x="24" y="174"/>
                      </a:lnTo>
                      <a:lnTo>
                        <a:pt x="6" y="174"/>
                      </a:lnTo>
                      <a:lnTo>
                        <a:pt x="12" y="186"/>
                      </a:lnTo>
                      <a:lnTo>
                        <a:pt x="12" y="192"/>
                      </a:lnTo>
                      <a:lnTo>
                        <a:pt x="18" y="204"/>
                      </a:lnTo>
                      <a:lnTo>
                        <a:pt x="36" y="222"/>
                      </a:lnTo>
                      <a:lnTo>
                        <a:pt x="48" y="228"/>
                      </a:lnTo>
                      <a:lnTo>
                        <a:pt x="84" y="240"/>
                      </a:lnTo>
                      <a:lnTo>
                        <a:pt x="90" y="240"/>
                      </a:lnTo>
                      <a:lnTo>
                        <a:pt x="84" y="234"/>
                      </a:lnTo>
                      <a:lnTo>
                        <a:pt x="84" y="222"/>
                      </a:lnTo>
                      <a:lnTo>
                        <a:pt x="78" y="216"/>
                      </a:lnTo>
                      <a:lnTo>
                        <a:pt x="78" y="204"/>
                      </a:lnTo>
                      <a:lnTo>
                        <a:pt x="72" y="198"/>
                      </a:lnTo>
                      <a:lnTo>
                        <a:pt x="72" y="186"/>
                      </a:lnTo>
                      <a:lnTo>
                        <a:pt x="66" y="186"/>
                      </a:lnTo>
                      <a:close/>
                      <a:moveTo>
                        <a:pt x="354" y="108"/>
                      </a:moveTo>
                      <a:lnTo>
                        <a:pt x="348" y="102"/>
                      </a:lnTo>
                      <a:lnTo>
                        <a:pt x="330" y="102"/>
                      </a:lnTo>
                      <a:lnTo>
                        <a:pt x="318" y="108"/>
                      </a:lnTo>
                      <a:lnTo>
                        <a:pt x="306" y="108"/>
                      </a:lnTo>
                      <a:lnTo>
                        <a:pt x="288" y="90"/>
                      </a:lnTo>
                      <a:lnTo>
                        <a:pt x="288" y="84"/>
                      </a:lnTo>
                      <a:lnTo>
                        <a:pt x="264" y="54"/>
                      </a:lnTo>
                      <a:lnTo>
                        <a:pt x="264" y="42"/>
                      </a:lnTo>
                      <a:lnTo>
                        <a:pt x="216" y="0"/>
                      </a:lnTo>
                      <a:lnTo>
                        <a:pt x="216" y="30"/>
                      </a:lnTo>
                      <a:lnTo>
                        <a:pt x="210" y="36"/>
                      </a:lnTo>
                      <a:lnTo>
                        <a:pt x="192" y="36"/>
                      </a:lnTo>
                      <a:lnTo>
                        <a:pt x="192" y="48"/>
                      </a:lnTo>
                      <a:lnTo>
                        <a:pt x="186" y="54"/>
                      </a:lnTo>
                      <a:lnTo>
                        <a:pt x="162" y="54"/>
                      </a:lnTo>
                      <a:lnTo>
                        <a:pt x="156" y="48"/>
                      </a:lnTo>
                      <a:lnTo>
                        <a:pt x="144" y="42"/>
                      </a:lnTo>
                      <a:lnTo>
                        <a:pt x="138" y="30"/>
                      </a:lnTo>
                      <a:lnTo>
                        <a:pt x="120" y="12"/>
                      </a:lnTo>
                      <a:lnTo>
                        <a:pt x="84" y="0"/>
                      </a:lnTo>
                      <a:lnTo>
                        <a:pt x="72" y="0"/>
                      </a:lnTo>
                      <a:lnTo>
                        <a:pt x="60" y="12"/>
                      </a:lnTo>
                      <a:lnTo>
                        <a:pt x="78" y="30"/>
                      </a:lnTo>
                      <a:lnTo>
                        <a:pt x="84" y="30"/>
                      </a:lnTo>
                      <a:lnTo>
                        <a:pt x="90" y="36"/>
                      </a:lnTo>
                      <a:lnTo>
                        <a:pt x="96" y="48"/>
                      </a:lnTo>
                      <a:lnTo>
                        <a:pt x="102" y="54"/>
                      </a:lnTo>
                      <a:lnTo>
                        <a:pt x="108" y="66"/>
                      </a:lnTo>
                      <a:lnTo>
                        <a:pt x="102" y="72"/>
                      </a:lnTo>
                      <a:lnTo>
                        <a:pt x="84" y="54"/>
                      </a:lnTo>
                      <a:lnTo>
                        <a:pt x="72" y="54"/>
                      </a:lnTo>
                      <a:lnTo>
                        <a:pt x="60" y="60"/>
                      </a:lnTo>
                      <a:lnTo>
                        <a:pt x="42" y="42"/>
                      </a:lnTo>
                      <a:lnTo>
                        <a:pt x="42" y="36"/>
                      </a:lnTo>
                      <a:lnTo>
                        <a:pt x="36" y="30"/>
                      </a:lnTo>
                      <a:lnTo>
                        <a:pt x="12" y="30"/>
                      </a:lnTo>
                      <a:lnTo>
                        <a:pt x="0" y="42"/>
                      </a:lnTo>
                      <a:lnTo>
                        <a:pt x="0" y="48"/>
                      </a:lnTo>
                      <a:lnTo>
                        <a:pt x="6" y="48"/>
                      </a:lnTo>
                      <a:lnTo>
                        <a:pt x="12" y="54"/>
                      </a:lnTo>
                      <a:lnTo>
                        <a:pt x="12" y="66"/>
                      </a:lnTo>
                      <a:lnTo>
                        <a:pt x="30" y="66"/>
                      </a:lnTo>
                      <a:lnTo>
                        <a:pt x="36" y="72"/>
                      </a:lnTo>
                      <a:lnTo>
                        <a:pt x="36" y="96"/>
                      </a:lnTo>
                      <a:lnTo>
                        <a:pt x="30" y="102"/>
                      </a:lnTo>
                      <a:lnTo>
                        <a:pt x="36" y="102"/>
                      </a:lnTo>
                      <a:lnTo>
                        <a:pt x="42" y="108"/>
                      </a:lnTo>
                      <a:lnTo>
                        <a:pt x="66" y="120"/>
                      </a:lnTo>
                      <a:lnTo>
                        <a:pt x="72" y="126"/>
                      </a:lnTo>
                      <a:lnTo>
                        <a:pt x="72" y="132"/>
                      </a:lnTo>
                      <a:lnTo>
                        <a:pt x="54" y="150"/>
                      </a:lnTo>
                      <a:lnTo>
                        <a:pt x="42" y="150"/>
                      </a:lnTo>
                      <a:lnTo>
                        <a:pt x="72" y="162"/>
                      </a:lnTo>
                      <a:lnTo>
                        <a:pt x="84" y="180"/>
                      </a:lnTo>
                      <a:lnTo>
                        <a:pt x="114" y="186"/>
                      </a:lnTo>
                      <a:lnTo>
                        <a:pt x="114" y="198"/>
                      </a:lnTo>
                      <a:lnTo>
                        <a:pt x="120" y="210"/>
                      </a:lnTo>
                      <a:lnTo>
                        <a:pt x="120" y="240"/>
                      </a:lnTo>
                      <a:lnTo>
                        <a:pt x="132" y="240"/>
                      </a:lnTo>
                      <a:lnTo>
                        <a:pt x="138" y="228"/>
                      </a:lnTo>
                      <a:lnTo>
                        <a:pt x="144" y="222"/>
                      </a:lnTo>
                      <a:lnTo>
                        <a:pt x="144" y="216"/>
                      </a:lnTo>
                      <a:lnTo>
                        <a:pt x="156" y="204"/>
                      </a:lnTo>
                      <a:lnTo>
                        <a:pt x="174" y="192"/>
                      </a:lnTo>
                      <a:lnTo>
                        <a:pt x="186" y="186"/>
                      </a:lnTo>
                      <a:lnTo>
                        <a:pt x="198" y="174"/>
                      </a:lnTo>
                      <a:lnTo>
                        <a:pt x="210" y="168"/>
                      </a:lnTo>
                      <a:lnTo>
                        <a:pt x="222" y="168"/>
                      </a:lnTo>
                      <a:lnTo>
                        <a:pt x="228" y="180"/>
                      </a:lnTo>
                      <a:lnTo>
                        <a:pt x="234" y="186"/>
                      </a:lnTo>
                      <a:lnTo>
                        <a:pt x="234" y="204"/>
                      </a:lnTo>
                      <a:lnTo>
                        <a:pt x="228" y="210"/>
                      </a:lnTo>
                      <a:lnTo>
                        <a:pt x="228" y="222"/>
                      </a:lnTo>
                      <a:lnTo>
                        <a:pt x="234" y="222"/>
                      </a:lnTo>
                      <a:lnTo>
                        <a:pt x="240" y="228"/>
                      </a:lnTo>
                      <a:lnTo>
                        <a:pt x="240" y="234"/>
                      </a:lnTo>
                      <a:lnTo>
                        <a:pt x="234" y="240"/>
                      </a:lnTo>
                      <a:lnTo>
                        <a:pt x="222" y="240"/>
                      </a:lnTo>
                      <a:lnTo>
                        <a:pt x="222" y="246"/>
                      </a:lnTo>
                      <a:lnTo>
                        <a:pt x="234" y="258"/>
                      </a:lnTo>
                      <a:lnTo>
                        <a:pt x="246" y="264"/>
                      </a:lnTo>
                      <a:lnTo>
                        <a:pt x="252" y="270"/>
                      </a:lnTo>
                      <a:lnTo>
                        <a:pt x="258" y="270"/>
                      </a:lnTo>
                      <a:lnTo>
                        <a:pt x="264" y="276"/>
                      </a:lnTo>
                      <a:lnTo>
                        <a:pt x="264" y="282"/>
                      </a:lnTo>
                      <a:lnTo>
                        <a:pt x="282" y="282"/>
                      </a:lnTo>
                      <a:lnTo>
                        <a:pt x="282" y="288"/>
                      </a:lnTo>
                      <a:lnTo>
                        <a:pt x="288" y="282"/>
                      </a:lnTo>
                      <a:lnTo>
                        <a:pt x="288" y="258"/>
                      </a:lnTo>
                      <a:lnTo>
                        <a:pt x="282" y="252"/>
                      </a:lnTo>
                      <a:lnTo>
                        <a:pt x="276" y="252"/>
                      </a:lnTo>
                      <a:lnTo>
                        <a:pt x="270" y="246"/>
                      </a:lnTo>
                      <a:lnTo>
                        <a:pt x="288" y="240"/>
                      </a:lnTo>
                      <a:lnTo>
                        <a:pt x="288" y="210"/>
                      </a:lnTo>
                      <a:lnTo>
                        <a:pt x="300" y="222"/>
                      </a:lnTo>
                      <a:lnTo>
                        <a:pt x="306" y="222"/>
                      </a:lnTo>
                      <a:lnTo>
                        <a:pt x="318" y="210"/>
                      </a:lnTo>
                      <a:lnTo>
                        <a:pt x="300" y="192"/>
                      </a:lnTo>
                      <a:lnTo>
                        <a:pt x="300" y="138"/>
                      </a:lnTo>
                      <a:lnTo>
                        <a:pt x="318" y="138"/>
                      </a:lnTo>
                      <a:lnTo>
                        <a:pt x="330" y="126"/>
                      </a:lnTo>
                      <a:lnTo>
                        <a:pt x="360" y="132"/>
                      </a:lnTo>
                      <a:lnTo>
                        <a:pt x="360" y="120"/>
                      </a:lnTo>
                      <a:lnTo>
                        <a:pt x="354" y="10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5" name="Armenia" descr="© INSCALE GmbH, 15.06.2010"/>
                <p:cNvSpPr>
                  <a:spLocks/>
                </p:cNvSpPr>
                <p:nvPr/>
              </p:nvSpPr>
              <p:spPr bwMode="auto">
                <a:xfrm>
                  <a:off x="3393" y="1458"/>
                  <a:ext cx="57" cy="54"/>
                </a:xfrm>
                <a:custGeom>
                  <a:avLst/>
                  <a:gdLst>
                    <a:gd name="T0" fmla="*/ 2147483647 w 222"/>
                    <a:gd name="T1" fmla="*/ 2147483647 h 210"/>
                    <a:gd name="T2" fmla="*/ 2147483647 w 222"/>
                    <a:gd name="T3" fmla="*/ 2147483647 h 210"/>
                    <a:gd name="T4" fmla="*/ 2147483647 w 222"/>
                    <a:gd name="T5" fmla="*/ 2147483647 h 210"/>
                    <a:gd name="T6" fmla="*/ 2147483647 w 222"/>
                    <a:gd name="T7" fmla="*/ 2147483647 h 210"/>
                    <a:gd name="T8" fmla="*/ 2147483647 w 222"/>
                    <a:gd name="T9" fmla="*/ 2147483647 h 210"/>
                    <a:gd name="T10" fmla="*/ 2147483647 w 222"/>
                    <a:gd name="T11" fmla="*/ 2147483647 h 210"/>
                    <a:gd name="T12" fmla="*/ 2147483647 w 222"/>
                    <a:gd name="T13" fmla="*/ 2147483647 h 210"/>
                    <a:gd name="T14" fmla="*/ 2147483647 w 222"/>
                    <a:gd name="T15" fmla="*/ 2147483647 h 210"/>
                    <a:gd name="T16" fmla="*/ 2147483647 w 222"/>
                    <a:gd name="T17" fmla="*/ 2147483647 h 210"/>
                    <a:gd name="T18" fmla="*/ 2147483647 w 222"/>
                    <a:gd name="T19" fmla="*/ 2147483647 h 210"/>
                    <a:gd name="T20" fmla="*/ 2147483647 w 222"/>
                    <a:gd name="T21" fmla="*/ 2147483647 h 210"/>
                    <a:gd name="T22" fmla="*/ 2147483647 w 222"/>
                    <a:gd name="T23" fmla="*/ 2147483647 h 210"/>
                    <a:gd name="T24" fmla="*/ 2147483647 w 222"/>
                    <a:gd name="T25" fmla="*/ 2147483647 h 210"/>
                    <a:gd name="T26" fmla="*/ 2147483647 w 222"/>
                    <a:gd name="T27" fmla="*/ 2147483647 h 210"/>
                    <a:gd name="T28" fmla="*/ 2147483647 w 222"/>
                    <a:gd name="T29" fmla="*/ 2147483647 h 210"/>
                    <a:gd name="T30" fmla="*/ 2147483647 w 222"/>
                    <a:gd name="T31" fmla="*/ 2147483647 h 210"/>
                    <a:gd name="T32" fmla="*/ 2147483647 w 222"/>
                    <a:gd name="T33" fmla="*/ 2147483647 h 210"/>
                    <a:gd name="T34" fmla="*/ 2147483647 w 222"/>
                    <a:gd name="T35" fmla="*/ 2147483647 h 210"/>
                    <a:gd name="T36" fmla="*/ 2147483647 w 222"/>
                    <a:gd name="T37" fmla="*/ 2147483647 h 210"/>
                    <a:gd name="T38" fmla="*/ 2147483647 w 222"/>
                    <a:gd name="T39" fmla="*/ 0 h 210"/>
                    <a:gd name="T40" fmla="*/ 2147483647 w 222"/>
                    <a:gd name="T41" fmla="*/ 0 h 210"/>
                    <a:gd name="T42" fmla="*/ 2147483647 w 222"/>
                    <a:gd name="T43" fmla="*/ 2147483647 h 210"/>
                    <a:gd name="T44" fmla="*/ 2147483647 w 222"/>
                    <a:gd name="T45" fmla="*/ 2147483647 h 210"/>
                    <a:gd name="T46" fmla="*/ 2147483647 w 222"/>
                    <a:gd name="T47" fmla="*/ 2147483647 h 210"/>
                    <a:gd name="T48" fmla="*/ 0 w 222"/>
                    <a:gd name="T49" fmla="*/ 2147483647 h 210"/>
                    <a:gd name="T50" fmla="*/ 2147483647 w 222"/>
                    <a:gd name="T51" fmla="*/ 2147483647 h 210"/>
                    <a:gd name="T52" fmla="*/ 2147483647 w 222"/>
                    <a:gd name="T53" fmla="*/ 2147483647 h 210"/>
                    <a:gd name="T54" fmla="*/ 2147483647 w 222"/>
                    <a:gd name="T55" fmla="*/ 2147483647 h 210"/>
                    <a:gd name="T56" fmla="*/ 2147483647 w 222"/>
                    <a:gd name="T57" fmla="*/ 2147483647 h 210"/>
                    <a:gd name="T58" fmla="*/ 2147483647 w 222"/>
                    <a:gd name="T59" fmla="*/ 2147483647 h 210"/>
                    <a:gd name="T60" fmla="*/ 2147483647 w 222"/>
                    <a:gd name="T61" fmla="*/ 2147483647 h 210"/>
                    <a:gd name="T62" fmla="*/ 2147483647 w 222"/>
                    <a:gd name="T63" fmla="*/ 2147483647 h 210"/>
                    <a:gd name="T64" fmla="*/ 2147483647 w 222"/>
                    <a:gd name="T65" fmla="*/ 2147483647 h 210"/>
                    <a:gd name="T66" fmla="*/ 2147483647 w 222"/>
                    <a:gd name="T67" fmla="*/ 2147483647 h 210"/>
                    <a:gd name="T68" fmla="*/ 2147483647 w 222"/>
                    <a:gd name="T69" fmla="*/ 2147483647 h 210"/>
                    <a:gd name="T70" fmla="*/ 2147483647 w 222"/>
                    <a:gd name="T71" fmla="*/ 2147483647 h 210"/>
                    <a:gd name="T72" fmla="*/ 2147483647 w 222"/>
                    <a:gd name="T73" fmla="*/ 2147483647 h 210"/>
                    <a:gd name="T74" fmla="*/ 2147483647 w 222"/>
                    <a:gd name="T75" fmla="*/ 2147483647 h 210"/>
                    <a:gd name="T76" fmla="*/ 2147483647 w 222"/>
                    <a:gd name="T77" fmla="*/ 2147483647 h 210"/>
                    <a:gd name="T78" fmla="*/ 2147483647 w 222"/>
                    <a:gd name="T79" fmla="*/ 2147483647 h 210"/>
                    <a:gd name="T80" fmla="*/ 2147483647 w 222"/>
                    <a:gd name="T81" fmla="*/ 2147483647 h 210"/>
                    <a:gd name="T82" fmla="*/ 2147483647 w 222"/>
                    <a:gd name="T83" fmla="*/ 2147483647 h 210"/>
                    <a:gd name="T84" fmla="*/ 2147483647 w 222"/>
                    <a:gd name="T85" fmla="*/ 2147483647 h 210"/>
                    <a:gd name="T86" fmla="*/ 2147483647 w 222"/>
                    <a:gd name="T87" fmla="*/ 2147483647 h 210"/>
                    <a:gd name="T88" fmla="*/ 2147483647 w 222"/>
                    <a:gd name="T89" fmla="*/ 2147483647 h 210"/>
                    <a:gd name="T90" fmla="*/ 2147483647 w 222"/>
                    <a:gd name="T91" fmla="*/ 2147483647 h 210"/>
                    <a:gd name="T92" fmla="*/ 2147483647 w 222"/>
                    <a:gd name="T93" fmla="*/ 2147483647 h 210"/>
                    <a:gd name="T94" fmla="*/ 2147483647 w 222"/>
                    <a:gd name="T95" fmla="*/ 2147483647 h 210"/>
                    <a:gd name="T96" fmla="*/ 2147483647 w 222"/>
                    <a:gd name="T97" fmla="*/ 2147483647 h 210"/>
                    <a:gd name="T98" fmla="*/ 2147483647 w 222"/>
                    <a:gd name="T99" fmla="*/ 2147483647 h 210"/>
                    <a:gd name="T100" fmla="*/ 2147483647 w 222"/>
                    <a:gd name="T101" fmla="*/ 2147483647 h 210"/>
                    <a:gd name="T102" fmla="*/ 2147483647 w 222"/>
                    <a:gd name="T103" fmla="*/ 2147483647 h 210"/>
                    <a:gd name="T104" fmla="*/ 2147483647 w 222"/>
                    <a:gd name="T105" fmla="*/ 2147483647 h 210"/>
                    <a:gd name="T106" fmla="*/ 2147483647 w 222"/>
                    <a:gd name="T107" fmla="*/ 2147483647 h 21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22"/>
                    <a:gd name="T163" fmla="*/ 0 h 210"/>
                    <a:gd name="T164" fmla="*/ 222 w 222"/>
                    <a:gd name="T165" fmla="*/ 210 h 21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22" h="210">
                      <a:moveTo>
                        <a:pt x="222" y="168"/>
                      </a:moveTo>
                      <a:lnTo>
                        <a:pt x="216" y="156"/>
                      </a:lnTo>
                      <a:lnTo>
                        <a:pt x="216" y="144"/>
                      </a:lnTo>
                      <a:lnTo>
                        <a:pt x="186" y="138"/>
                      </a:lnTo>
                      <a:lnTo>
                        <a:pt x="174" y="120"/>
                      </a:lnTo>
                      <a:lnTo>
                        <a:pt x="144" y="108"/>
                      </a:lnTo>
                      <a:lnTo>
                        <a:pt x="156" y="108"/>
                      </a:lnTo>
                      <a:lnTo>
                        <a:pt x="174" y="90"/>
                      </a:lnTo>
                      <a:lnTo>
                        <a:pt x="174" y="84"/>
                      </a:lnTo>
                      <a:lnTo>
                        <a:pt x="168" y="78"/>
                      </a:lnTo>
                      <a:lnTo>
                        <a:pt x="144" y="66"/>
                      </a:lnTo>
                      <a:lnTo>
                        <a:pt x="138" y="60"/>
                      </a:lnTo>
                      <a:lnTo>
                        <a:pt x="132" y="60"/>
                      </a:lnTo>
                      <a:lnTo>
                        <a:pt x="138" y="54"/>
                      </a:lnTo>
                      <a:lnTo>
                        <a:pt x="138" y="30"/>
                      </a:lnTo>
                      <a:lnTo>
                        <a:pt x="132" y="24"/>
                      </a:lnTo>
                      <a:lnTo>
                        <a:pt x="114" y="24"/>
                      </a:lnTo>
                      <a:lnTo>
                        <a:pt x="114" y="12"/>
                      </a:lnTo>
                      <a:lnTo>
                        <a:pt x="102" y="6"/>
                      </a:lnTo>
                      <a:lnTo>
                        <a:pt x="96" y="0"/>
                      </a:lnTo>
                      <a:lnTo>
                        <a:pt x="84" y="0"/>
                      </a:lnTo>
                      <a:lnTo>
                        <a:pt x="84" y="18"/>
                      </a:lnTo>
                      <a:lnTo>
                        <a:pt x="30" y="12"/>
                      </a:lnTo>
                      <a:lnTo>
                        <a:pt x="24" y="18"/>
                      </a:lnTo>
                      <a:lnTo>
                        <a:pt x="0" y="24"/>
                      </a:lnTo>
                      <a:lnTo>
                        <a:pt x="6" y="30"/>
                      </a:lnTo>
                      <a:lnTo>
                        <a:pt x="6" y="42"/>
                      </a:lnTo>
                      <a:lnTo>
                        <a:pt x="18" y="78"/>
                      </a:lnTo>
                      <a:lnTo>
                        <a:pt x="18" y="90"/>
                      </a:lnTo>
                      <a:lnTo>
                        <a:pt x="24" y="102"/>
                      </a:lnTo>
                      <a:lnTo>
                        <a:pt x="30" y="108"/>
                      </a:lnTo>
                      <a:lnTo>
                        <a:pt x="42" y="114"/>
                      </a:lnTo>
                      <a:lnTo>
                        <a:pt x="54" y="114"/>
                      </a:lnTo>
                      <a:lnTo>
                        <a:pt x="66" y="108"/>
                      </a:lnTo>
                      <a:lnTo>
                        <a:pt x="72" y="108"/>
                      </a:lnTo>
                      <a:lnTo>
                        <a:pt x="72" y="114"/>
                      </a:lnTo>
                      <a:lnTo>
                        <a:pt x="78" y="120"/>
                      </a:lnTo>
                      <a:lnTo>
                        <a:pt x="78" y="132"/>
                      </a:lnTo>
                      <a:lnTo>
                        <a:pt x="84" y="144"/>
                      </a:lnTo>
                      <a:lnTo>
                        <a:pt x="84" y="150"/>
                      </a:lnTo>
                      <a:lnTo>
                        <a:pt x="90" y="156"/>
                      </a:lnTo>
                      <a:lnTo>
                        <a:pt x="108" y="132"/>
                      </a:lnTo>
                      <a:lnTo>
                        <a:pt x="126" y="132"/>
                      </a:lnTo>
                      <a:lnTo>
                        <a:pt x="138" y="144"/>
                      </a:lnTo>
                      <a:lnTo>
                        <a:pt x="174" y="144"/>
                      </a:lnTo>
                      <a:lnTo>
                        <a:pt x="174" y="156"/>
                      </a:lnTo>
                      <a:lnTo>
                        <a:pt x="180" y="162"/>
                      </a:lnTo>
                      <a:lnTo>
                        <a:pt x="180" y="174"/>
                      </a:lnTo>
                      <a:lnTo>
                        <a:pt x="186" y="186"/>
                      </a:lnTo>
                      <a:lnTo>
                        <a:pt x="186" y="198"/>
                      </a:lnTo>
                      <a:lnTo>
                        <a:pt x="192" y="204"/>
                      </a:lnTo>
                      <a:lnTo>
                        <a:pt x="192" y="210"/>
                      </a:lnTo>
                      <a:lnTo>
                        <a:pt x="222" y="210"/>
                      </a:lnTo>
                      <a:lnTo>
                        <a:pt x="222" y="16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" name="Afghanistan" descr="© INSCALE GmbH, 15.06.2010"/>
                <p:cNvSpPr>
                  <a:spLocks/>
                </p:cNvSpPr>
                <p:nvPr/>
              </p:nvSpPr>
              <p:spPr bwMode="auto">
                <a:xfrm>
                  <a:off x="3703" y="1516"/>
                  <a:ext cx="232" cy="189"/>
                </a:xfrm>
                <a:custGeom>
                  <a:avLst/>
                  <a:gdLst>
                    <a:gd name="T0" fmla="*/ 2147483647 w 906"/>
                    <a:gd name="T1" fmla="*/ 2147483647 h 738"/>
                    <a:gd name="T2" fmla="*/ 2147483647 w 906"/>
                    <a:gd name="T3" fmla="*/ 2147483647 h 738"/>
                    <a:gd name="T4" fmla="*/ 2147483647 w 906"/>
                    <a:gd name="T5" fmla="*/ 2147483647 h 738"/>
                    <a:gd name="T6" fmla="*/ 2147483647 w 906"/>
                    <a:gd name="T7" fmla="*/ 2147483647 h 738"/>
                    <a:gd name="T8" fmla="*/ 2147483647 w 906"/>
                    <a:gd name="T9" fmla="*/ 2147483647 h 738"/>
                    <a:gd name="T10" fmla="*/ 2147483647 w 906"/>
                    <a:gd name="T11" fmla="*/ 0 h 738"/>
                    <a:gd name="T12" fmla="*/ 2147483647 w 906"/>
                    <a:gd name="T13" fmla="*/ 2147483647 h 738"/>
                    <a:gd name="T14" fmla="*/ 2147483647 w 906"/>
                    <a:gd name="T15" fmla="*/ 2147483647 h 738"/>
                    <a:gd name="T16" fmla="*/ 2147483647 w 906"/>
                    <a:gd name="T17" fmla="*/ 2147483647 h 738"/>
                    <a:gd name="T18" fmla="*/ 2147483647 w 906"/>
                    <a:gd name="T19" fmla="*/ 2147483647 h 738"/>
                    <a:gd name="T20" fmla="*/ 2147483647 w 906"/>
                    <a:gd name="T21" fmla="*/ 2147483647 h 738"/>
                    <a:gd name="T22" fmla="*/ 2147483647 w 906"/>
                    <a:gd name="T23" fmla="*/ 2147483647 h 738"/>
                    <a:gd name="T24" fmla="*/ 2147483647 w 906"/>
                    <a:gd name="T25" fmla="*/ 2147483647 h 738"/>
                    <a:gd name="T26" fmla="*/ 2147483647 w 906"/>
                    <a:gd name="T27" fmla="*/ 2147483647 h 738"/>
                    <a:gd name="T28" fmla="*/ 2147483647 w 906"/>
                    <a:gd name="T29" fmla="*/ 2147483647 h 738"/>
                    <a:gd name="T30" fmla="*/ 2147483647 w 906"/>
                    <a:gd name="T31" fmla="*/ 2147483647 h 738"/>
                    <a:gd name="T32" fmla="*/ 2147483647 w 906"/>
                    <a:gd name="T33" fmla="*/ 2147483647 h 738"/>
                    <a:gd name="T34" fmla="*/ 2147483647 w 906"/>
                    <a:gd name="T35" fmla="*/ 2147483647 h 738"/>
                    <a:gd name="T36" fmla="*/ 2147483647 w 906"/>
                    <a:gd name="T37" fmla="*/ 2147483647 h 738"/>
                    <a:gd name="T38" fmla="*/ 2147483647 w 906"/>
                    <a:gd name="T39" fmla="*/ 2147483647 h 738"/>
                    <a:gd name="T40" fmla="*/ 2147483647 w 906"/>
                    <a:gd name="T41" fmla="*/ 2147483647 h 738"/>
                    <a:gd name="T42" fmla="*/ 2147483647 w 906"/>
                    <a:gd name="T43" fmla="*/ 2147483647 h 738"/>
                    <a:gd name="T44" fmla="*/ 2147483647 w 906"/>
                    <a:gd name="T45" fmla="*/ 2147483647 h 738"/>
                    <a:gd name="T46" fmla="*/ 0 w 906"/>
                    <a:gd name="T47" fmla="*/ 2147483647 h 738"/>
                    <a:gd name="T48" fmla="*/ 2147483647 w 906"/>
                    <a:gd name="T49" fmla="*/ 2147483647 h 738"/>
                    <a:gd name="T50" fmla="*/ 2147483647 w 906"/>
                    <a:gd name="T51" fmla="*/ 2147483647 h 738"/>
                    <a:gd name="T52" fmla="*/ 2147483647 w 906"/>
                    <a:gd name="T53" fmla="*/ 2147483647 h 738"/>
                    <a:gd name="T54" fmla="*/ 2147483647 w 906"/>
                    <a:gd name="T55" fmla="*/ 2147483647 h 738"/>
                    <a:gd name="T56" fmla="*/ 2147483647 w 906"/>
                    <a:gd name="T57" fmla="*/ 2147483647 h 738"/>
                    <a:gd name="T58" fmla="*/ 2147483647 w 906"/>
                    <a:gd name="T59" fmla="*/ 2147483647 h 738"/>
                    <a:gd name="T60" fmla="*/ 2147483647 w 906"/>
                    <a:gd name="T61" fmla="*/ 2147483647 h 738"/>
                    <a:gd name="T62" fmla="*/ 2147483647 w 906"/>
                    <a:gd name="T63" fmla="*/ 2147483647 h 738"/>
                    <a:gd name="T64" fmla="*/ 2147483647 w 906"/>
                    <a:gd name="T65" fmla="*/ 2147483647 h 738"/>
                    <a:gd name="T66" fmla="*/ 2147483647 w 906"/>
                    <a:gd name="T67" fmla="*/ 2147483647 h 738"/>
                    <a:gd name="T68" fmla="*/ 2147483647 w 906"/>
                    <a:gd name="T69" fmla="*/ 2147483647 h 738"/>
                    <a:gd name="T70" fmla="*/ 2147483647 w 906"/>
                    <a:gd name="T71" fmla="*/ 2147483647 h 738"/>
                    <a:gd name="T72" fmla="*/ 2147483647 w 906"/>
                    <a:gd name="T73" fmla="*/ 2147483647 h 738"/>
                    <a:gd name="T74" fmla="*/ 2147483647 w 906"/>
                    <a:gd name="T75" fmla="*/ 2147483647 h 738"/>
                    <a:gd name="T76" fmla="*/ 2147483647 w 906"/>
                    <a:gd name="T77" fmla="*/ 2147483647 h 738"/>
                    <a:gd name="T78" fmla="*/ 2147483647 w 906"/>
                    <a:gd name="T79" fmla="*/ 2147483647 h 738"/>
                    <a:gd name="T80" fmla="*/ 2147483647 w 906"/>
                    <a:gd name="T81" fmla="*/ 2147483647 h 738"/>
                    <a:gd name="T82" fmla="*/ 2147483647 w 906"/>
                    <a:gd name="T83" fmla="*/ 2147483647 h 738"/>
                    <a:gd name="T84" fmla="*/ 2147483647 w 906"/>
                    <a:gd name="T85" fmla="*/ 2147483647 h 738"/>
                    <a:gd name="T86" fmla="*/ 2147483647 w 906"/>
                    <a:gd name="T87" fmla="*/ 2147483647 h 738"/>
                    <a:gd name="T88" fmla="*/ 2147483647 w 906"/>
                    <a:gd name="T89" fmla="*/ 2147483647 h 738"/>
                    <a:gd name="T90" fmla="*/ 2147483647 w 906"/>
                    <a:gd name="T91" fmla="*/ 2147483647 h 738"/>
                    <a:gd name="T92" fmla="*/ 2147483647 w 906"/>
                    <a:gd name="T93" fmla="*/ 2147483647 h 738"/>
                    <a:gd name="T94" fmla="*/ 2147483647 w 906"/>
                    <a:gd name="T95" fmla="*/ 2147483647 h 738"/>
                    <a:gd name="T96" fmla="*/ 2147483647 w 906"/>
                    <a:gd name="T97" fmla="*/ 2147483647 h 738"/>
                    <a:gd name="T98" fmla="*/ 2147483647 w 906"/>
                    <a:gd name="T99" fmla="*/ 2147483647 h 738"/>
                    <a:gd name="T100" fmla="*/ 2147483647 w 906"/>
                    <a:gd name="T101" fmla="*/ 2147483647 h 738"/>
                    <a:gd name="T102" fmla="*/ 2147483647 w 906"/>
                    <a:gd name="T103" fmla="*/ 2147483647 h 738"/>
                    <a:gd name="T104" fmla="*/ 2147483647 w 906"/>
                    <a:gd name="T105" fmla="*/ 2147483647 h 738"/>
                    <a:gd name="T106" fmla="*/ 2147483647 w 906"/>
                    <a:gd name="T107" fmla="*/ 2147483647 h 738"/>
                    <a:gd name="T108" fmla="*/ 2147483647 w 906"/>
                    <a:gd name="T109" fmla="*/ 2147483647 h 73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906"/>
                    <a:gd name="T166" fmla="*/ 0 h 738"/>
                    <a:gd name="T167" fmla="*/ 906 w 906"/>
                    <a:gd name="T168" fmla="*/ 738 h 73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906" h="738">
                      <a:moveTo>
                        <a:pt x="894" y="108"/>
                      </a:moveTo>
                      <a:lnTo>
                        <a:pt x="894" y="96"/>
                      </a:lnTo>
                      <a:lnTo>
                        <a:pt x="906" y="96"/>
                      </a:lnTo>
                      <a:lnTo>
                        <a:pt x="900" y="90"/>
                      </a:lnTo>
                      <a:lnTo>
                        <a:pt x="876" y="90"/>
                      </a:lnTo>
                      <a:lnTo>
                        <a:pt x="840" y="102"/>
                      </a:lnTo>
                      <a:lnTo>
                        <a:pt x="840" y="84"/>
                      </a:lnTo>
                      <a:lnTo>
                        <a:pt x="816" y="84"/>
                      </a:lnTo>
                      <a:lnTo>
                        <a:pt x="792" y="96"/>
                      </a:lnTo>
                      <a:lnTo>
                        <a:pt x="786" y="102"/>
                      </a:lnTo>
                      <a:lnTo>
                        <a:pt x="780" y="114"/>
                      </a:lnTo>
                      <a:lnTo>
                        <a:pt x="774" y="120"/>
                      </a:lnTo>
                      <a:lnTo>
                        <a:pt x="756" y="120"/>
                      </a:lnTo>
                      <a:lnTo>
                        <a:pt x="750" y="126"/>
                      </a:lnTo>
                      <a:lnTo>
                        <a:pt x="744" y="138"/>
                      </a:lnTo>
                      <a:lnTo>
                        <a:pt x="732" y="144"/>
                      </a:lnTo>
                      <a:lnTo>
                        <a:pt x="726" y="150"/>
                      </a:lnTo>
                      <a:lnTo>
                        <a:pt x="720" y="150"/>
                      </a:lnTo>
                      <a:lnTo>
                        <a:pt x="690" y="120"/>
                      </a:lnTo>
                      <a:lnTo>
                        <a:pt x="690" y="114"/>
                      </a:lnTo>
                      <a:lnTo>
                        <a:pt x="678" y="48"/>
                      </a:lnTo>
                      <a:lnTo>
                        <a:pt x="660" y="48"/>
                      </a:lnTo>
                      <a:lnTo>
                        <a:pt x="660" y="18"/>
                      </a:lnTo>
                      <a:lnTo>
                        <a:pt x="642" y="0"/>
                      </a:lnTo>
                      <a:lnTo>
                        <a:pt x="624" y="0"/>
                      </a:lnTo>
                      <a:lnTo>
                        <a:pt x="618" y="6"/>
                      </a:lnTo>
                      <a:lnTo>
                        <a:pt x="618" y="30"/>
                      </a:lnTo>
                      <a:lnTo>
                        <a:pt x="612" y="36"/>
                      </a:lnTo>
                      <a:lnTo>
                        <a:pt x="606" y="36"/>
                      </a:lnTo>
                      <a:lnTo>
                        <a:pt x="594" y="48"/>
                      </a:lnTo>
                      <a:lnTo>
                        <a:pt x="594" y="54"/>
                      </a:lnTo>
                      <a:lnTo>
                        <a:pt x="600" y="60"/>
                      </a:lnTo>
                      <a:lnTo>
                        <a:pt x="606" y="60"/>
                      </a:lnTo>
                      <a:lnTo>
                        <a:pt x="600" y="84"/>
                      </a:lnTo>
                      <a:lnTo>
                        <a:pt x="588" y="72"/>
                      </a:lnTo>
                      <a:lnTo>
                        <a:pt x="570" y="72"/>
                      </a:lnTo>
                      <a:lnTo>
                        <a:pt x="558" y="78"/>
                      </a:lnTo>
                      <a:lnTo>
                        <a:pt x="546" y="90"/>
                      </a:lnTo>
                      <a:lnTo>
                        <a:pt x="546" y="120"/>
                      </a:lnTo>
                      <a:lnTo>
                        <a:pt x="540" y="120"/>
                      </a:lnTo>
                      <a:lnTo>
                        <a:pt x="534" y="114"/>
                      </a:lnTo>
                      <a:lnTo>
                        <a:pt x="528" y="102"/>
                      </a:lnTo>
                      <a:lnTo>
                        <a:pt x="522" y="96"/>
                      </a:lnTo>
                      <a:lnTo>
                        <a:pt x="510" y="96"/>
                      </a:lnTo>
                      <a:lnTo>
                        <a:pt x="504" y="102"/>
                      </a:lnTo>
                      <a:lnTo>
                        <a:pt x="492" y="108"/>
                      </a:lnTo>
                      <a:lnTo>
                        <a:pt x="474" y="126"/>
                      </a:lnTo>
                      <a:lnTo>
                        <a:pt x="468" y="126"/>
                      </a:lnTo>
                      <a:lnTo>
                        <a:pt x="456" y="114"/>
                      </a:lnTo>
                      <a:lnTo>
                        <a:pt x="444" y="108"/>
                      </a:lnTo>
                      <a:lnTo>
                        <a:pt x="438" y="102"/>
                      </a:lnTo>
                      <a:lnTo>
                        <a:pt x="426" y="102"/>
                      </a:lnTo>
                      <a:lnTo>
                        <a:pt x="414" y="108"/>
                      </a:lnTo>
                      <a:lnTo>
                        <a:pt x="396" y="84"/>
                      </a:lnTo>
                      <a:lnTo>
                        <a:pt x="384" y="96"/>
                      </a:lnTo>
                      <a:lnTo>
                        <a:pt x="342" y="96"/>
                      </a:lnTo>
                      <a:lnTo>
                        <a:pt x="330" y="90"/>
                      </a:lnTo>
                      <a:lnTo>
                        <a:pt x="324" y="84"/>
                      </a:lnTo>
                      <a:lnTo>
                        <a:pt x="312" y="78"/>
                      </a:lnTo>
                      <a:lnTo>
                        <a:pt x="300" y="78"/>
                      </a:lnTo>
                      <a:lnTo>
                        <a:pt x="300" y="102"/>
                      </a:lnTo>
                      <a:lnTo>
                        <a:pt x="264" y="102"/>
                      </a:lnTo>
                      <a:lnTo>
                        <a:pt x="252" y="108"/>
                      </a:lnTo>
                      <a:lnTo>
                        <a:pt x="246" y="120"/>
                      </a:lnTo>
                      <a:lnTo>
                        <a:pt x="246" y="180"/>
                      </a:lnTo>
                      <a:lnTo>
                        <a:pt x="234" y="180"/>
                      </a:lnTo>
                      <a:lnTo>
                        <a:pt x="222" y="186"/>
                      </a:lnTo>
                      <a:lnTo>
                        <a:pt x="216" y="198"/>
                      </a:lnTo>
                      <a:lnTo>
                        <a:pt x="180" y="216"/>
                      </a:lnTo>
                      <a:lnTo>
                        <a:pt x="168" y="216"/>
                      </a:lnTo>
                      <a:lnTo>
                        <a:pt x="168" y="228"/>
                      </a:lnTo>
                      <a:lnTo>
                        <a:pt x="156" y="252"/>
                      </a:lnTo>
                      <a:lnTo>
                        <a:pt x="150" y="258"/>
                      </a:lnTo>
                      <a:lnTo>
                        <a:pt x="138" y="264"/>
                      </a:lnTo>
                      <a:lnTo>
                        <a:pt x="114" y="264"/>
                      </a:lnTo>
                      <a:lnTo>
                        <a:pt x="90" y="240"/>
                      </a:lnTo>
                      <a:lnTo>
                        <a:pt x="84" y="240"/>
                      </a:lnTo>
                      <a:lnTo>
                        <a:pt x="78" y="246"/>
                      </a:lnTo>
                      <a:lnTo>
                        <a:pt x="66" y="246"/>
                      </a:lnTo>
                      <a:lnTo>
                        <a:pt x="60" y="240"/>
                      </a:lnTo>
                      <a:lnTo>
                        <a:pt x="48" y="240"/>
                      </a:lnTo>
                      <a:lnTo>
                        <a:pt x="42" y="234"/>
                      </a:lnTo>
                      <a:lnTo>
                        <a:pt x="36" y="240"/>
                      </a:lnTo>
                      <a:lnTo>
                        <a:pt x="30" y="252"/>
                      </a:lnTo>
                      <a:lnTo>
                        <a:pt x="30" y="258"/>
                      </a:lnTo>
                      <a:lnTo>
                        <a:pt x="36" y="270"/>
                      </a:lnTo>
                      <a:lnTo>
                        <a:pt x="36" y="294"/>
                      </a:lnTo>
                      <a:lnTo>
                        <a:pt x="42" y="300"/>
                      </a:lnTo>
                      <a:lnTo>
                        <a:pt x="42" y="306"/>
                      </a:lnTo>
                      <a:lnTo>
                        <a:pt x="18" y="312"/>
                      </a:lnTo>
                      <a:lnTo>
                        <a:pt x="30" y="330"/>
                      </a:lnTo>
                      <a:lnTo>
                        <a:pt x="24" y="330"/>
                      </a:lnTo>
                      <a:lnTo>
                        <a:pt x="18" y="336"/>
                      </a:lnTo>
                      <a:lnTo>
                        <a:pt x="6" y="342"/>
                      </a:lnTo>
                      <a:lnTo>
                        <a:pt x="0" y="348"/>
                      </a:lnTo>
                      <a:lnTo>
                        <a:pt x="0" y="354"/>
                      </a:lnTo>
                      <a:lnTo>
                        <a:pt x="12" y="366"/>
                      </a:lnTo>
                      <a:lnTo>
                        <a:pt x="12" y="396"/>
                      </a:lnTo>
                      <a:lnTo>
                        <a:pt x="36" y="396"/>
                      </a:lnTo>
                      <a:lnTo>
                        <a:pt x="42" y="402"/>
                      </a:lnTo>
                      <a:lnTo>
                        <a:pt x="42" y="408"/>
                      </a:lnTo>
                      <a:lnTo>
                        <a:pt x="24" y="426"/>
                      </a:lnTo>
                      <a:lnTo>
                        <a:pt x="18" y="438"/>
                      </a:lnTo>
                      <a:lnTo>
                        <a:pt x="30" y="462"/>
                      </a:lnTo>
                      <a:lnTo>
                        <a:pt x="42" y="480"/>
                      </a:lnTo>
                      <a:lnTo>
                        <a:pt x="54" y="504"/>
                      </a:lnTo>
                      <a:lnTo>
                        <a:pt x="60" y="510"/>
                      </a:lnTo>
                      <a:lnTo>
                        <a:pt x="60" y="564"/>
                      </a:lnTo>
                      <a:lnTo>
                        <a:pt x="66" y="570"/>
                      </a:lnTo>
                      <a:lnTo>
                        <a:pt x="72" y="570"/>
                      </a:lnTo>
                      <a:lnTo>
                        <a:pt x="84" y="576"/>
                      </a:lnTo>
                      <a:lnTo>
                        <a:pt x="120" y="576"/>
                      </a:lnTo>
                      <a:lnTo>
                        <a:pt x="126" y="582"/>
                      </a:lnTo>
                      <a:lnTo>
                        <a:pt x="138" y="606"/>
                      </a:lnTo>
                      <a:lnTo>
                        <a:pt x="114" y="654"/>
                      </a:lnTo>
                      <a:lnTo>
                        <a:pt x="108" y="660"/>
                      </a:lnTo>
                      <a:lnTo>
                        <a:pt x="102" y="672"/>
                      </a:lnTo>
                      <a:lnTo>
                        <a:pt x="84" y="690"/>
                      </a:lnTo>
                      <a:lnTo>
                        <a:pt x="84" y="702"/>
                      </a:lnTo>
                      <a:lnTo>
                        <a:pt x="120" y="702"/>
                      </a:lnTo>
                      <a:lnTo>
                        <a:pt x="132" y="708"/>
                      </a:lnTo>
                      <a:lnTo>
                        <a:pt x="150" y="720"/>
                      </a:lnTo>
                      <a:lnTo>
                        <a:pt x="168" y="726"/>
                      </a:lnTo>
                      <a:lnTo>
                        <a:pt x="192" y="738"/>
                      </a:lnTo>
                      <a:lnTo>
                        <a:pt x="210" y="738"/>
                      </a:lnTo>
                      <a:lnTo>
                        <a:pt x="228" y="732"/>
                      </a:lnTo>
                      <a:lnTo>
                        <a:pt x="234" y="732"/>
                      </a:lnTo>
                      <a:lnTo>
                        <a:pt x="240" y="726"/>
                      </a:lnTo>
                      <a:lnTo>
                        <a:pt x="294" y="726"/>
                      </a:lnTo>
                      <a:lnTo>
                        <a:pt x="294" y="732"/>
                      </a:lnTo>
                      <a:lnTo>
                        <a:pt x="318" y="732"/>
                      </a:lnTo>
                      <a:lnTo>
                        <a:pt x="324" y="726"/>
                      </a:lnTo>
                      <a:lnTo>
                        <a:pt x="348" y="726"/>
                      </a:lnTo>
                      <a:lnTo>
                        <a:pt x="366" y="720"/>
                      </a:lnTo>
                      <a:lnTo>
                        <a:pt x="396" y="720"/>
                      </a:lnTo>
                      <a:lnTo>
                        <a:pt x="444" y="696"/>
                      </a:lnTo>
                      <a:lnTo>
                        <a:pt x="450" y="696"/>
                      </a:lnTo>
                      <a:lnTo>
                        <a:pt x="456" y="690"/>
                      </a:lnTo>
                      <a:lnTo>
                        <a:pt x="456" y="660"/>
                      </a:lnTo>
                      <a:lnTo>
                        <a:pt x="450" y="654"/>
                      </a:lnTo>
                      <a:lnTo>
                        <a:pt x="450" y="636"/>
                      </a:lnTo>
                      <a:lnTo>
                        <a:pt x="444" y="624"/>
                      </a:lnTo>
                      <a:lnTo>
                        <a:pt x="444" y="606"/>
                      </a:lnTo>
                      <a:lnTo>
                        <a:pt x="450" y="594"/>
                      </a:lnTo>
                      <a:lnTo>
                        <a:pt x="462" y="588"/>
                      </a:lnTo>
                      <a:lnTo>
                        <a:pt x="468" y="576"/>
                      </a:lnTo>
                      <a:lnTo>
                        <a:pt x="486" y="576"/>
                      </a:lnTo>
                      <a:lnTo>
                        <a:pt x="486" y="588"/>
                      </a:lnTo>
                      <a:lnTo>
                        <a:pt x="528" y="588"/>
                      </a:lnTo>
                      <a:lnTo>
                        <a:pt x="534" y="582"/>
                      </a:lnTo>
                      <a:lnTo>
                        <a:pt x="534" y="576"/>
                      </a:lnTo>
                      <a:lnTo>
                        <a:pt x="528" y="570"/>
                      </a:lnTo>
                      <a:lnTo>
                        <a:pt x="522" y="570"/>
                      </a:lnTo>
                      <a:lnTo>
                        <a:pt x="522" y="564"/>
                      </a:lnTo>
                      <a:lnTo>
                        <a:pt x="528" y="558"/>
                      </a:lnTo>
                      <a:lnTo>
                        <a:pt x="534" y="558"/>
                      </a:lnTo>
                      <a:lnTo>
                        <a:pt x="546" y="552"/>
                      </a:lnTo>
                      <a:lnTo>
                        <a:pt x="552" y="546"/>
                      </a:lnTo>
                      <a:lnTo>
                        <a:pt x="564" y="540"/>
                      </a:lnTo>
                      <a:lnTo>
                        <a:pt x="594" y="540"/>
                      </a:lnTo>
                      <a:lnTo>
                        <a:pt x="594" y="552"/>
                      </a:lnTo>
                      <a:lnTo>
                        <a:pt x="600" y="558"/>
                      </a:lnTo>
                      <a:lnTo>
                        <a:pt x="612" y="558"/>
                      </a:lnTo>
                      <a:lnTo>
                        <a:pt x="624" y="552"/>
                      </a:lnTo>
                      <a:lnTo>
                        <a:pt x="630" y="540"/>
                      </a:lnTo>
                      <a:lnTo>
                        <a:pt x="636" y="534"/>
                      </a:lnTo>
                      <a:lnTo>
                        <a:pt x="636" y="528"/>
                      </a:lnTo>
                      <a:lnTo>
                        <a:pt x="630" y="522"/>
                      </a:lnTo>
                      <a:lnTo>
                        <a:pt x="630" y="510"/>
                      </a:lnTo>
                      <a:lnTo>
                        <a:pt x="624" y="498"/>
                      </a:lnTo>
                      <a:lnTo>
                        <a:pt x="624" y="480"/>
                      </a:lnTo>
                      <a:lnTo>
                        <a:pt x="630" y="474"/>
                      </a:lnTo>
                      <a:lnTo>
                        <a:pt x="636" y="474"/>
                      </a:lnTo>
                      <a:lnTo>
                        <a:pt x="636" y="438"/>
                      </a:lnTo>
                      <a:lnTo>
                        <a:pt x="642" y="432"/>
                      </a:lnTo>
                      <a:lnTo>
                        <a:pt x="660" y="432"/>
                      </a:lnTo>
                      <a:lnTo>
                        <a:pt x="690" y="414"/>
                      </a:lnTo>
                      <a:lnTo>
                        <a:pt x="684" y="414"/>
                      </a:lnTo>
                      <a:lnTo>
                        <a:pt x="672" y="408"/>
                      </a:lnTo>
                      <a:lnTo>
                        <a:pt x="672" y="402"/>
                      </a:lnTo>
                      <a:lnTo>
                        <a:pt x="666" y="396"/>
                      </a:lnTo>
                      <a:lnTo>
                        <a:pt x="666" y="390"/>
                      </a:lnTo>
                      <a:lnTo>
                        <a:pt x="654" y="384"/>
                      </a:lnTo>
                      <a:lnTo>
                        <a:pt x="642" y="372"/>
                      </a:lnTo>
                      <a:lnTo>
                        <a:pt x="642" y="360"/>
                      </a:lnTo>
                      <a:lnTo>
                        <a:pt x="660" y="360"/>
                      </a:lnTo>
                      <a:lnTo>
                        <a:pt x="666" y="366"/>
                      </a:lnTo>
                      <a:lnTo>
                        <a:pt x="684" y="372"/>
                      </a:lnTo>
                      <a:lnTo>
                        <a:pt x="690" y="372"/>
                      </a:lnTo>
                      <a:lnTo>
                        <a:pt x="696" y="366"/>
                      </a:lnTo>
                      <a:lnTo>
                        <a:pt x="714" y="366"/>
                      </a:lnTo>
                      <a:lnTo>
                        <a:pt x="714" y="336"/>
                      </a:lnTo>
                      <a:lnTo>
                        <a:pt x="708" y="330"/>
                      </a:lnTo>
                      <a:lnTo>
                        <a:pt x="708" y="318"/>
                      </a:lnTo>
                      <a:lnTo>
                        <a:pt x="714" y="306"/>
                      </a:lnTo>
                      <a:lnTo>
                        <a:pt x="738" y="282"/>
                      </a:lnTo>
                      <a:lnTo>
                        <a:pt x="738" y="276"/>
                      </a:lnTo>
                      <a:lnTo>
                        <a:pt x="732" y="264"/>
                      </a:lnTo>
                      <a:lnTo>
                        <a:pt x="726" y="258"/>
                      </a:lnTo>
                      <a:lnTo>
                        <a:pt x="726" y="228"/>
                      </a:lnTo>
                      <a:lnTo>
                        <a:pt x="696" y="198"/>
                      </a:lnTo>
                      <a:lnTo>
                        <a:pt x="696" y="192"/>
                      </a:lnTo>
                      <a:lnTo>
                        <a:pt x="702" y="186"/>
                      </a:lnTo>
                      <a:lnTo>
                        <a:pt x="708" y="174"/>
                      </a:lnTo>
                      <a:lnTo>
                        <a:pt x="714" y="168"/>
                      </a:lnTo>
                      <a:lnTo>
                        <a:pt x="738" y="156"/>
                      </a:lnTo>
                      <a:lnTo>
                        <a:pt x="744" y="150"/>
                      </a:lnTo>
                      <a:lnTo>
                        <a:pt x="768" y="138"/>
                      </a:lnTo>
                      <a:lnTo>
                        <a:pt x="774" y="138"/>
                      </a:lnTo>
                      <a:lnTo>
                        <a:pt x="780" y="132"/>
                      </a:lnTo>
                      <a:lnTo>
                        <a:pt x="822" y="132"/>
                      </a:lnTo>
                      <a:lnTo>
                        <a:pt x="828" y="126"/>
                      </a:lnTo>
                      <a:lnTo>
                        <a:pt x="852" y="126"/>
                      </a:lnTo>
                      <a:lnTo>
                        <a:pt x="864" y="132"/>
                      </a:lnTo>
                      <a:lnTo>
                        <a:pt x="876" y="132"/>
                      </a:lnTo>
                      <a:lnTo>
                        <a:pt x="882" y="126"/>
                      </a:lnTo>
                      <a:lnTo>
                        <a:pt x="894" y="126"/>
                      </a:lnTo>
                      <a:lnTo>
                        <a:pt x="900" y="120"/>
                      </a:lnTo>
                      <a:lnTo>
                        <a:pt x="894" y="114"/>
                      </a:lnTo>
                      <a:lnTo>
                        <a:pt x="894" y="10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3175" algn="ctr">
                  <a:solidFill>
                    <a:srgbClr val="FFFFFF">
                      <a:lumMod val="85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1">
                    <a:ln>
                      <a:noFill/>
                    </a:ln>
                    <a:solidFill>
                      <a:srgbClr val="645746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74" name="Gruppieren 300"/>
            <p:cNvGrpSpPr/>
            <p:nvPr/>
          </p:nvGrpSpPr>
          <p:grpSpPr>
            <a:xfrm>
              <a:off x="5961090" y="4691687"/>
              <a:ext cx="90548" cy="120187"/>
              <a:chOff x="7560336" y="5085184"/>
              <a:chExt cx="108008" cy="131823"/>
            </a:xfrm>
          </p:grpSpPr>
          <p:sp>
            <p:nvSpPr>
              <p:cNvPr id="375" name="Freihandform 298"/>
              <p:cNvSpPr/>
              <p:nvPr/>
            </p:nvSpPr>
            <p:spPr>
              <a:xfrm>
                <a:off x="7632344" y="5085184"/>
                <a:ext cx="36000" cy="36000"/>
              </a:xfrm>
              <a:custGeom>
                <a:avLst/>
                <a:gdLst>
                  <a:gd name="connsiteX0" fmla="*/ 57150 w 228600"/>
                  <a:gd name="connsiteY0" fmla="*/ 19050 h 333375"/>
                  <a:gd name="connsiteX1" fmla="*/ 114300 w 228600"/>
                  <a:gd name="connsiteY1" fmla="*/ 0 h 333375"/>
                  <a:gd name="connsiteX2" fmla="*/ 161925 w 228600"/>
                  <a:gd name="connsiteY2" fmla="*/ 9525 h 333375"/>
                  <a:gd name="connsiteX3" fmla="*/ 228600 w 228600"/>
                  <a:gd name="connsiteY3" fmla="*/ 19050 h 333375"/>
                  <a:gd name="connsiteX4" fmla="*/ 180975 w 228600"/>
                  <a:gd name="connsiteY4" fmla="*/ 104775 h 333375"/>
                  <a:gd name="connsiteX5" fmla="*/ 209550 w 228600"/>
                  <a:gd name="connsiteY5" fmla="*/ 123825 h 333375"/>
                  <a:gd name="connsiteX6" fmla="*/ 180975 w 228600"/>
                  <a:gd name="connsiteY6" fmla="*/ 171450 h 333375"/>
                  <a:gd name="connsiteX7" fmla="*/ 142875 w 228600"/>
                  <a:gd name="connsiteY7" fmla="*/ 247650 h 333375"/>
                  <a:gd name="connsiteX8" fmla="*/ 142875 w 228600"/>
                  <a:gd name="connsiteY8" fmla="*/ 304800 h 333375"/>
                  <a:gd name="connsiteX9" fmla="*/ 123825 w 228600"/>
                  <a:gd name="connsiteY9" fmla="*/ 333375 h 333375"/>
                  <a:gd name="connsiteX10" fmla="*/ 76200 w 228600"/>
                  <a:gd name="connsiteY10" fmla="*/ 314325 h 333375"/>
                  <a:gd name="connsiteX11" fmla="*/ 57150 w 228600"/>
                  <a:gd name="connsiteY11" fmla="*/ 276225 h 333375"/>
                  <a:gd name="connsiteX12" fmla="*/ 57150 w 228600"/>
                  <a:gd name="connsiteY12" fmla="*/ 276225 h 333375"/>
                  <a:gd name="connsiteX13" fmla="*/ 0 w 228600"/>
                  <a:gd name="connsiteY13" fmla="*/ 219075 h 333375"/>
                  <a:gd name="connsiteX14" fmla="*/ 0 w 228600"/>
                  <a:gd name="connsiteY14" fmla="*/ 219075 h 333375"/>
                  <a:gd name="connsiteX15" fmla="*/ 0 w 228600"/>
                  <a:gd name="connsiteY15" fmla="*/ 219075 h 333375"/>
                  <a:gd name="connsiteX16" fmla="*/ 57150 w 228600"/>
                  <a:gd name="connsiteY16" fmla="*/ 123825 h 333375"/>
                  <a:gd name="connsiteX17" fmla="*/ 57150 w 228600"/>
                  <a:gd name="connsiteY17" fmla="*/ 1905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8600" h="333375">
                    <a:moveTo>
                      <a:pt x="57150" y="19050"/>
                    </a:moveTo>
                    <a:lnTo>
                      <a:pt x="114300" y="0"/>
                    </a:lnTo>
                    <a:lnTo>
                      <a:pt x="161925" y="9525"/>
                    </a:lnTo>
                    <a:lnTo>
                      <a:pt x="228600" y="19050"/>
                    </a:lnTo>
                    <a:lnTo>
                      <a:pt x="180975" y="104775"/>
                    </a:lnTo>
                    <a:lnTo>
                      <a:pt x="209550" y="123825"/>
                    </a:lnTo>
                    <a:lnTo>
                      <a:pt x="180975" y="171450"/>
                    </a:lnTo>
                    <a:lnTo>
                      <a:pt x="142875" y="247650"/>
                    </a:lnTo>
                    <a:lnTo>
                      <a:pt x="142875" y="304800"/>
                    </a:lnTo>
                    <a:lnTo>
                      <a:pt x="123825" y="333375"/>
                    </a:lnTo>
                    <a:lnTo>
                      <a:pt x="76200" y="314325"/>
                    </a:lnTo>
                    <a:lnTo>
                      <a:pt x="57150" y="276225"/>
                    </a:lnTo>
                    <a:lnTo>
                      <a:pt x="57150" y="276225"/>
                    </a:lnTo>
                    <a:lnTo>
                      <a:pt x="0" y="219075"/>
                    </a:lnTo>
                    <a:lnTo>
                      <a:pt x="0" y="219075"/>
                    </a:lnTo>
                    <a:lnTo>
                      <a:pt x="0" y="219075"/>
                    </a:lnTo>
                    <a:lnTo>
                      <a:pt x="57150" y="123825"/>
                    </a:lnTo>
                    <a:lnTo>
                      <a:pt x="57150" y="19050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algn="ctr">
                <a:solidFill>
                  <a:srgbClr val="FFFFFF">
                    <a:lumMod val="85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1" smtClean="0">
                  <a:ln>
                    <a:noFill/>
                  </a:ln>
                  <a:solidFill>
                    <a:srgbClr val="64574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ihandform 299"/>
              <p:cNvSpPr/>
              <p:nvPr/>
            </p:nvSpPr>
            <p:spPr>
              <a:xfrm>
                <a:off x="7560336" y="5181007"/>
                <a:ext cx="36000" cy="36000"/>
              </a:xfrm>
              <a:custGeom>
                <a:avLst/>
                <a:gdLst>
                  <a:gd name="connsiteX0" fmla="*/ 257175 w 590550"/>
                  <a:gd name="connsiteY0" fmla="*/ 66675 h 952500"/>
                  <a:gd name="connsiteX1" fmla="*/ 342900 w 590550"/>
                  <a:gd name="connsiteY1" fmla="*/ 9525 h 952500"/>
                  <a:gd name="connsiteX2" fmla="*/ 457200 w 590550"/>
                  <a:gd name="connsiteY2" fmla="*/ 28575 h 952500"/>
                  <a:gd name="connsiteX3" fmla="*/ 485775 w 590550"/>
                  <a:gd name="connsiteY3" fmla="*/ 104775 h 952500"/>
                  <a:gd name="connsiteX4" fmla="*/ 542925 w 590550"/>
                  <a:gd name="connsiteY4" fmla="*/ 161925 h 952500"/>
                  <a:gd name="connsiteX5" fmla="*/ 590550 w 590550"/>
                  <a:gd name="connsiteY5" fmla="*/ 295275 h 952500"/>
                  <a:gd name="connsiteX6" fmla="*/ 571500 w 590550"/>
                  <a:gd name="connsiteY6" fmla="*/ 419100 h 952500"/>
                  <a:gd name="connsiteX7" fmla="*/ 523875 w 590550"/>
                  <a:gd name="connsiteY7" fmla="*/ 533400 h 952500"/>
                  <a:gd name="connsiteX8" fmla="*/ 428625 w 590550"/>
                  <a:gd name="connsiteY8" fmla="*/ 647700 h 952500"/>
                  <a:gd name="connsiteX9" fmla="*/ 342900 w 590550"/>
                  <a:gd name="connsiteY9" fmla="*/ 771525 h 952500"/>
                  <a:gd name="connsiteX10" fmla="*/ 257175 w 590550"/>
                  <a:gd name="connsiteY10" fmla="*/ 828675 h 952500"/>
                  <a:gd name="connsiteX11" fmla="*/ 257175 w 590550"/>
                  <a:gd name="connsiteY11" fmla="*/ 828675 h 952500"/>
                  <a:gd name="connsiteX12" fmla="*/ 200025 w 590550"/>
                  <a:gd name="connsiteY12" fmla="*/ 876300 h 952500"/>
                  <a:gd name="connsiteX13" fmla="*/ 133350 w 590550"/>
                  <a:gd name="connsiteY13" fmla="*/ 952500 h 952500"/>
                  <a:gd name="connsiteX14" fmla="*/ 95250 w 590550"/>
                  <a:gd name="connsiteY14" fmla="*/ 923925 h 952500"/>
                  <a:gd name="connsiteX15" fmla="*/ 85725 w 590550"/>
                  <a:gd name="connsiteY15" fmla="*/ 752475 h 952500"/>
                  <a:gd name="connsiteX16" fmla="*/ 95250 w 590550"/>
                  <a:gd name="connsiteY16" fmla="*/ 657225 h 952500"/>
                  <a:gd name="connsiteX17" fmla="*/ 19050 w 590550"/>
                  <a:gd name="connsiteY17" fmla="*/ 581025 h 952500"/>
                  <a:gd name="connsiteX18" fmla="*/ 9525 w 590550"/>
                  <a:gd name="connsiteY18" fmla="*/ 457200 h 952500"/>
                  <a:gd name="connsiteX19" fmla="*/ 0 w 590550"/>
                  <a:gd name="connsiteY19" fmla="*/ 304800 h 952500"/>
                  <a:gd name="connsiteX20" fmla="*/ 123825 w 590550"/>
                  <a:gd name="connsiteY20" fmla="*/ 190500 h 952500"/>
                  <a:gd name="connsiteX21" fmla="*/ 209550 w 590550"/>
                  <a:gd name="connsiteY21" fmla="*/ 114300 h 952500"/>
                  <a:gd name="connsiteX22" fmla="*/ 304800 w 590550"/>
                  <a:gd name="connsiteY22" fmla="*/ 47625 h 952500"/>
                  <a:gd name="connsiteX23" fmla="*/ 333375 w 590550"/>
                  <a:gd name="connsiteY23" fmla="*/ 0 h 952500"/>
                  <a:gd name="connsiteX24" fmla="*/ 400050 w 590550"/>
                  <a:gd name="connsiteY24" fmla="*/ 9525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90550" h="952500">
                    <a:moveTo>
                      <a:pt x="257175" y="66675"/>
                    </a:moveTo>
                    <a:lnTo>
                      <a:pt x="342900" y="9525"/>
                    </a:lnTo>
                    <a:lnTo>
                      <a:pt x="457200" y="28575"/>
                    </a:lnTo>
                    <a:lnTo>
                      <a:pt x="485775" y="104775"/>
                    </a:lnTo>
                    <a:lnTo>
                      <a:pt x="542925" y="161925"/>
                    </a:lnTo>
                    <a:lnTo>
                      <a:pt x="590550" y="295275"/>
                    </a:lnTo>
                    <a:lnTo>
                      <a:pt x="571500" y="419100"/>
                    </a:lnTo>
                    <a:lnTo>
                      <a:pt x="523875" y="533400"/>
                    </a:lnTo>
                    <a:lnTo>
                      <a:pt x="428625" y="647700"/>
                    </a:lnTo>
                    <a:lnTo>
                      <a:pt x="342900" y="771525"/>
                    </a:lnTo>
                    <a:lnTo>
                      <a:pt x="257175" y="828675"/>
                    </a:lnTo>
                    <a:lnTo>
                      <a:pt x="257175" y="828675"/>
                    </a:lnTo>
                    <a:lnTo>
                      <a:pt x="200025" y="876300"/>
                    </a:lnTo>
                    <a:lnTo>
                      <a:pt x="133350" y="952500"/>
                    </a:lnTo>
                    <a:lnTo>
                      <a:pt x="95250" y="923925"/>
                    </a:lnTo>
                    <a:lnTo>
                      <a:pt x="85725" y="752475"/>
                    </a:lnTo>
                    <a:lnTo>
                      <a:pt x="95250" y="657225"/>
                    </a:lnTo>
                    <a:lnTo>
                      <a:pt x="19050" y="581025"/>
                    </a:lnTo>
                    <a:lnTo>
                      <a:pt x="9525" y="457200"/>
                    </a:lnTo>
                    <a:lnTo>
                      <a:pt x="0" y="304800"/>
                    </a:lnTo>
                    <a:lnTo>
                      <a:pt x="123825" y="190500"/>
                    </a:lnTo>
                    <a:lnTo>
                      <a:pt x="209550" y="114300"/>
                    </a:lnTo>
                    <a:lnTo>
                      <a:pt x="304800" y="47625"/>
                    </a:lnTo>
                    <a:lnTo>
                      <a:pt x="333375" y="0"/>
                    </a:lnTo>
                    <a:lnTo>
                      <a:pt x="400050" y="9525"/>
                    </a:lnTo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algn="ctr">
                <a:solidFill>
                  <a:srgbClr val="FFFFFF">
                    <a:lumMod val="85000"/>
                  </a:srgb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1">
                  <a:ln>
                    <a:noFill/>
                  </a:ln>
                  <a:solidFill>
                    <a:srgbClr val="645746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88" name="Freeform 62" descr="© INSCALE GmbH, 15.06.2010">
              <a:hlinkClick r:id="" action="ppaction://noaction"/>
            </p:cNvPr>
            <p:cNvSpPr>
              <a:spLocks/>
            </p:cNvSpPr>
            <p:nvPr/>
          </p:nvSpPr>
          <p:spPr bwMode="auto">
            <a:xfrm>
              <a:off x="7528560" y="3392571"/>
              <a:ext cx="28526" cy="1551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9"/>
                </a:cxn>
                <a:cxn ang="0">
                  <a:pos x="18" y="0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0" y="1"/>
                    <a:pt x="0" y="2"/>
                    <a:pt x="10" y="9"/>
                  </a:cubicBezTo>
                  <a:cubicBezTo>
                    <a:pt x="15" y="7"/>
                    <a:pt x="18" y="6"/>
                    <a:pt x="18" y="0"/>
                  </a:cubicBezTo>
                  <a:close/>
                </a:path>
              </a:pathLst>
            </a:custGeom>
            <a:solidFill>
              <a:srgbClr val="645746"/>
            </a:solidFill>
            <a:ln w="31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 kern="0" dirty="0">
                <a:solidFill>
                  <a:srgbClr val="645746"/>
                </a:solidFill>
              </a:endParaRPr>
            </a:p>
          </p:txBody>
        </p:sp>
        <p:grpSp>
          <p:nvGrpSpPr>
            <p:cNvPr id="389" name="Gruppieren 431"/>
            <p:cNvGrpSpPr/>
            <p:nvPr/>
          </p:nvGrpSpPr>
          <p:grpSpPr>
            <a:xfrm>
              <a:off x="3224460" y="3376954"/>
              <a:ext cx="92838" cy="98343"/>
              <a:chOff x="5088570" y="3848006"/>
              <a:chExt cx="94873" cy="92409"/>
            </a:xfrm>
            <a:solidFill>
              <a:srgbClr val="EAEAEA"/>
            </a:solidFill>
          </p:grpSpPr>
          <p:sp>
            <p:nvSpPr>
              <p:cNvPr id="390" name="Freeform 438"/>
              <p:cNvSpPr>
                <a:spLocks/>
              </p:cNvSpPr>
              <p:nvPr/>
            </p:nvSpPr>
            <p:spPr bwMode="auto">
              <a:xfrm>
                <a:off x="5156010" y="3848006"/>
                <a:ext cx="27433" cy="1483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9" y="7"/>
                  </a:cxn>
                  <a:cxn ang="0">
                    <a:pos x="19" y="7"/>
                  </a:cxn>
                  <a:cxn ang="0">
                    <a:pos x="19" y="9"/>
                  </a:cxn>
                  <a:cxn ang="0">
                    <a:pos x="19" y="9"/>
                  </a:cxn>
                  <a:cxn ang="0">
                    <a:pos x="21" y="9"/>
                  </a:cxn>
                  <a:cxn ang="0">
                    <a:pos x="21" y="9"/>
                  </a:cxn>
                  <a:cxn ang="0">
                    <a:pos x="21" y="11"/>
                  </a:cxn>
                  <a:cxn ang="0">
                    <a:pos x="21" y="11"/>
                  </a:cxn>
                  <a:cxn ang="0">
                    <a:pos x="21" y="11"/>
                  </a:cxn>
                  <a:cxn ang="0">
                    <a:pos x="21" y="11"/>
                  </a:cxn>
                  <a:cxn ang="0">
                    <a:pos x="19" y="11"/>
                  </a:cxn>
                  <a:cxn ang="0">
                    <a:pos x="19" y="11"/>
                  </a:cxn>
                  <a:cxn ang="0">
                    <a:pos x="19" y="11"/>
                  </a:cxn>
                  <a:cxn ang="0">
                    <a:pos x="19" y="11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4" y="7"/>
                  </a:cxn>
                  <a:cxn ang="0">
                    <a:pos x="14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1" h="11">
                    <a:moveTo>
                      <a:pt x="2" y="4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2000" dirty="0">
                  <a:solidFill>
                    <a:srgbClr val="645746"/>
                  </a:solidFill>
                </a:endParaRPr>
              </a:p>
            </p:txBody>
          </p:sp>
          <p:sp>
            <p:nvSpPr>
              <p:cNvPr id="391" name="Freeform 439"/>
              <p:cNvSpPr>
                <a:spLocks/>
              </p:cNvSpPr>
              <p:nvPr/>
            </p:nvSpPr>
            <p:spPr bwMode="auto">
              <a:xfrm>
                <a:off x="5149152" y="3909612"/>
                <a:ext cx="21718" cy="1825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3" y="14"/>
                  </a:cxn>
                  <a:cxn ang="0">
                    <a:pos x="3" y="14"/>
                  </a:cxn>
                  <a:cxn ang="0">
                    <a:pos x="3" y="14"/>
                  </a:cxn>
                  <a:cxn ang="0">
                    <a:pos x="3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17" h="14">
                    <a:moveTo>
                      <a:pt x="0" y="14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2000" dirty="0">
                  <a:solidFill>
                    <a:srgbClr val="645746"/>
                  </a:solidFill>
                </a:endParaRPr>
              </a:p>
            </p:txBody>
          </p:sp>
          <p:sp>
            <p:nvSpPr>
              <p:cNvPr id="392" name="Freeform 440"/>
              <p:cNvSpPr>
                <a:spLocks/>
              </p:cNvSpPr>
              <p:nvPr/>
            </p:nvSpPr>
            <p:spPr bwMode="auto">
              <a:xfrm>
                <a:off x="5088570" y="3921021"/>
                <a:ext cx="12574" cy="68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10"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2000" dirty="0">
                  <a:solidFill>
                    <a:srgbClr val="645746"/>
                  </a:solidFill>
                </a:endParaRPr>
              </a:p>
            </p:txBody>
          </p:sp>
          <p:sp>
            <p:nvSpPr>
              <p:cNvPr id="393" name="Freeform 441"/>
              <p:cNvSpPr>
                <a:spLocks/>
              </p:cNvSpPr>
              <p:nvPr/>
            </p:nvSpPr>
            <p:spPr bwMode="auto">
              <a:xfrm>
                <a:off x="5097714" y="3921021"/>
                <a:ext cx="30862" cy="19394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3"/>
                  </a:cxn>
                  <a:cxn ang="0">
                    <a:pos x="24" y="3"/>
                  </a:cxn>
                  <a:cxn ang="0">
                    <a:pos x="24" y="3"/>
                  </a:cxn>
                  <a:cxn ang="0">
                    <a:pos x="24" y="3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1" y="7"/>
                  </a:cxn>
                  <a:cxn ang="0">
                    <a:pos x="21" y="7"/>
                  </a:cxn>
                  <a:cxn ang="0">
                    <a:pos x="21" y="7"/>
                  </a:cxn>
                  <a:cxn ang="0">
                    <a:pos x="21" y="7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3" y="12"/>
                  </a:cxn>
                </a:cxnLst>
                <a:rect l="0" t="0" r="r" b="b"/>
                <a:pathLst>
                  <a:path w="24" h="15">
                    <a:moveTo>
                      <a:pt x="3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2000" dirty="0">
                  <a:solidFill>
                    <a:srgbClr val="645746"/>
                  </a:solidFill>
                </a:endParaRPr>
              </a:p>
            </p:txBody>
          </p:sp>
        </p:grpSp>
        <p:sp>
          <p:nvSpPr>
            <p:cNvPr id="525" name="Ellipse 355"/>
            <p:cNvSpPr/>
            <p:nvPr/>
          </p:nvSpPr>
          <p:spPr>
            <a:xfrm>
              <a:off x="4873218" y="2456059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26" name="Ellipse 357"/>
            <p:cNvSpPr/>
            <p:nvPr/>
          </p:nvSpPr>
          <p:spPr>
            <a:xfrm>
              <a:off x="4965093" y="2497869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27" name="Ellipse 358"/>
            <p:cNvSpPr/>
            <p:nvPr/>
          </p:nvSpPr>
          <p:spPr>
            <a:xfrm>
              <a:off x="5078250" y="2596357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28" name="Ellipse 359"/>
            <p:cNvSpPr/>
            <p:nvPr/>
          </p:nvSpPr>
          <p:spPr>
            <a:xfrm>
              <a:off x="5110170" y="2431960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29" name="Ellipse 365"/>
            <p:cNvSpPr/>
            <p:nvPr/>
          </p:nvSpPr>
          <p:spPr>
            <a:xfrm>
              <a:off x="5072624" y="2535210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30" name="Ellipse 366"/>
            <p:cNvSpPr/>
            <p:nvPr/>
          </p:nvSpPr>
          <p:spPr>
            <a:xfrm>
              <a:off x="5108058" y="2099444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31" name="Ellipse 367"/>
            <p:cNvSpPr/>
            <p:nvPr/>
          </p:nvSpPr>
          <p:spPr>
            <a:xfrm>
              <a:off x="5318454" y="2672083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32" name="Ellipse 368"/>
            <p:cNvSpPr/>
            <p:nvPr/>
          </p:nvSpPr>
          <p:spPr>
            <a:xfrm>
              <a:off x="5070426" y="2647984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33" name="Ellipse 370"/>
            <p:cNvSpPr/>
            <p:nvPr/>
          </p:nvSpPr>
          <p:spPr>
            <a:xfrm>
              <a:off x="4918674" y="2620364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34" name="Ellipse 373"/>
            <p:cNvSpPr/>
            <p:nvPr/>
          </p:nvSpPr>
          <p:spPr>
            <a:xfrm>
              <a:off x="4797957" y="2641885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35" name="Ellipse 376"/>
            <p:cNvSpPr/>
            <p:nvPr/>
          </p:nvSpPr>
          <p:spPr>
            <a:xfrm>
              <a:off x="4615169" y="2873532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36" name="Ellipse 379"/>
            <p:cNvSpPr/>
            <p:nvPr/>
          </p:nvSpPr>
          <p:spPr>
            <a:xfrm>
              <a:off x="5452626" y="2850766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37" name="Ellipse 383"/>
            <p:cNvSpPr/>
            <p:nvPr/>
          </p:nvSpPr>
          <p:spPr>
            <a:xfrm>
              <a:off x="5608685" y="3125560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38" name="Ellipse 386"/>
            <p:cNvSpPr/>
            <p:nvPr/>
          </p:nvSpPr>
          <p:spPr>
            <a:xfrm>
              <a:off x="6063066" y="3345298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39" name="Ellipse 387"/>
            <p:cNvSpPr/>
            <p:nvPr/>
          </p:nvSpPr>
          <p:spPr>
            <a:xfrm>
              <a:off x="5463610" y="2485964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40" name="Ellipse 390"/>
            <p:cNvSpPr/>
            <p:nvPr/>
          </p:nvSpPr>
          <p:spPr>
            <a:xfrm>
              <a:off x="7290546" y="3594945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41" name="Ellipse 395"/>
            <p:cNvSpPr/>
            <p:nvPr/>
          </p:nvSpPr>
          <p:spPr>
            <a:xfrm>
              <a:off x="7437812" y="3707719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42" name="Ellipse 397"/>
            <p:cNvSpPr/>
            <p:nvPr/>
          </p:nvSpPr>
          <p:spPr>
            <a:xfrm>
              <a:off x="7771209" y="2954016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43" name="Ellipse 398"/>
            <p:cNvSpPr/>
            <p:nvPr/>
          </p:nvSpPr>
          <p:spPr>
            <a:xfrm>
              <a:off x="8017304" y="2946873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44" name="Ellipse 405"/>
            <p:cNvSpPr/>
            <p:nvPr/>
          </p:nvSpPr>
          <p:spPr>
            <a:xfrm>
              <a:off x="7295901" y="3953652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45" name="Ellipse 406"/>
            <p:cNvSpPr/>
            <p:nvPr/>
          </p:nvSpPr>
          <p:spPr>
            <a:xfrm>
              <a:off x="7168593" y="2082777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46" name="Ellipse 417"/>
            <p:cNvSpPr/>
            <p:nvPr/>
          </p:nvSpPr>
          <p:spPr>
            <a:xfrm>
              <a:off x="5474003" y="4676674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47" name="Ellipse 418"/>
            <p:cNvSpPr/>
            <p:nvPr/>
          </p:nvSpPr>
          <p:spPr>
            <a:xfrm>
              <a:off x="5176330" y="4741259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48" name="Ellipse 419"/>
            <p:cNvSpPr/>
            <p:nvPr/>
          </p:nvSpPr>
          <p:spPr>
            <a:xfrm>
              <a:off x="5328474" y="4750502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49" name="Ellipse 420"/>
            <p:cNvSpPr/>
            <p:nvPr/>
          </p:nvSpPr>
          <p:spPr>
            <a:xfrm>
              <a:off x="5270802" y="5024248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50" name="Ellipse 422"/>
            <p:cNvSpPr/>
            <p:nvPr/>
          </p:nvSpPr>
          <p:spPr>
            <a:xfrm>
              <a:off x="2893567" y="4527335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51" name="Ellipse 425"/>
            <p:cNvSpPr/>
            <p:nvPr/>
          </p:nvSpPr>
          <p:spPr>
            <a:xfrm>
              <a:off x="2889174" y="3983557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52" name="Ellipse 426"/>
            <p:cNvSpPr/>
            <p:nvPr/>
          </p:nvSpPr>
          <p:spPr>
            <a:xfrm>
              <a:off x="2741816" y="4131195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53" name="Ellipse 427"/>
            <p:cNvSpPr/>
            <p:nvPr/>
          </p:nvSpPr>
          <p:spPr>
            <a:xfrm>
              <a:off x="3019914" y="4925760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54" name="Ellipse 428"/>
            <p:cNvSpPr/>
            <p:nvPr/>
          </p:nvSpPr>
          <p:spPr>
            <a:xfrm>
              <a:off x="3275766" y="5233129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55" name="Ellipse 430"/>
            <p:cNvSpPr/>
            <p:nvPr/>
          </p:nvSpPr>
          <p:spPr>
            <a:xfrm>
              <a:off x="2129178" y="3172421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56" name="Ellipse 431"/>
            <p:cNvSpPr/>
            <p:nvPr/>
          </p:nvSpPr>
          <p:spPr>
            <a:xfrm>
              <a:off x="2461519" y="3601044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57" name="Ellipse 436"/>
            <p:cNvSpPr/>
            <p:nvPr/>
          </p:nvSpPr>
          <p:spPr>
            <a:xfrm>
              <a:off x="2551206" y="3615330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58" name="Ellipse 437"/>
            <p:cNvSpPr/>
            <p:nvPr/>
          </p:nvSpPr>
          <p:spPr>
            <a:xfrm>
              <a:off x="2587866" y="3666953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59" name="Ellipse 438"/>
            <p:cNvSpPr/>
            <p:nvPr/>
          </p:nvSpPr>
          <p:spPr>
            <a:xfrm>
              <a:off x="2604394" y="3762968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60" name="Ellipse 440"/>
            <p:cNvSpPr/>
            <p:nvPr/>
          </p:nvSpPr>
          <p:spPr>
            <a:xfrm>
              <a:off x="2694162" y="3800112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61" name="Ellipse 449"/>
            <p:cNvSpPr/>
            <p:nvPr/>
          </p:nvSpPr>
          <p:spPr>
            <a:xfrm>
              <a:off x="5457018" y="3235953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62" name="Ellipse 450"/>
            <p:cNvSpPr/>
            <p:nvPr/>
          </p:nvSpPr>
          <p:spPr>
            <a:xfrm>
              <a:off x="5319690" y="2742754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63" name="Ellipse 451"/>
            <p:cNvSpPr/>
            <p:nvPr/>
          </p:nvSpPr>
          <p:spPr>
            <a:xfrm>
              <a:off x="5016177" y="2729516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64" name="Ellipse 454"/>
            <p:cNvSpPr/>
            <p:nvPr/>
          </p:nvSpPr>
          <p:spPr>
            <a:xfrm>
              <a:off x="7700346" y="3342917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65" name="Ellipse 456"/>
            <p:cNvSpPr/>
            <p:nvPr/>
          </p:nvSpPr>
          <p:spPr>
            <a:xfrm>
              <a:off x="5413760" y="4994339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66" name="Ellipse 457"/>
            <p:cNvSpPr/>
            <p:nvPr/>
          </p:nvSpPr>
          <p:spPr>
            <a:xfrm>
              <a:off x="5499042" y="4904331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67" name="Ellipse 458"/>
            <p:cNvSpPr/>
            <p:nvPr/>
          </p:nvSpPr>
          <p:spPr>
            <a:xfrm>
              <a:off x="2483766" y="3655048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68" name="Rechteck 459"/>
            <p:cNvSpPr/>
            <p:nvPr/>
          </p:nvSpPr>
          <p:spPr bwMode="auto">
            <a:xfrm>
              <a:off x="8167777" y="2480209"/>
              <a:ext cx="664037" cy="5296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rIns="0" anchor="ctr"/>
            <a:lstStyle/>
            <a:p>
              <a:pPr algn="ctr"/>
              <a:r>
                <a:rPr lang="en-US" sz="1100" b="1" kern="0" dirty="0" smtClean="0">
                  <a:solidFill>
                    <a:srgbClr val="FFFFFF"/>
                  </a:solidFill>
                </a:rPr>
                <a:t>Asia </a:t>
              </a:r>
              <a:br>
                <a:rPr lang="en-US" sz="1100" b="1" kern="0" dirty="0" smtClean="0">
                  <a:solidFill>
                    <a:srgbClr val="FFFFFF"/>
                  </a:solidFill>
                </a:rPr>
              </a:br>
              <a:r>
                <a:rPr lang="en-US" sz="1100" b="1" kern="0" dirty="0" smtClean="0">
                  <a:solidFill>
                    <a:srgbClr val="FFFFFF"/>
                  </a:solidFill>
                </a:rPr>
                <a:t>Pacific </a:t>
              </a:r>
              <a:endParaRPr lang="en-US" sz="1100" b="1" kern="0" dirty="0">
                <a:solidFill>
                  <a:srgbClr val="FFFFFF"/>
                </a:solidFill>
              </a:endParaRPr>
            </a:p>
            <a:p>
              <a:pPr algn="ctr"/>
              <a:r>
                <a:rPr lang="en-US" sz="1100" b="1" kern="0" dirty="0" smtClean="0">
                  <a:solidFill>
                    <a:srgbClr val="FFFFFF"/>
                  </a:solidFill>
                </a:rPr>
                <a:t>c5900</a:t>
              </a:r>
              <a:endParaRPr lang="en-US" sz="11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569" name="Rechteck 461"/>
            <p:cNvSpPr/>
            <p:nvPr/>
          </p:nvSpPr>
          <p:spPr bwMode="auto">
            <a:xfrm>
              <a:off x="5330642" y="1511034"/>
              <a:ext cx="664037" cy="3600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rIns="0" anchor="ctr"/>
            <a:lstStyle/>
            <a:p>
              <a:pPr algn="ctr"/>
              <a:r>
                <a:rPr lang="en-US" sz="1100" b="1" kern="0" dirty="0">
                  <a:solidFill>
                    <a:srgbClr val="FFFFFF"/>
                  </a:solidFill>
                </a:rPr>
                <a:t>Europe</a:t>
              </a:r>
            </a:p>
            <a:p>
              <a:pPr algn="ctr"/>
              <a:r>
                <a:rPr lang="en-US" sz="1100" b="1" kern="0" dirty="0" smtClean="0">
                  <a:solidFill>
                    <a:srgbClr val="FFFFFF"/>
                  </a:solidFill>
                </a:rPr>
                <a:t>c4700</a:t>
              </a:r>
              <a:endParaRPr lang="en-US" sz="11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570" name="Rechteck 462"/>
            <p:cNvSpPr/>
            <p:nvPr/>
          </p:nvSpPr>
          <p:spPr bwMode="auto">
            <a:xfrm>
              <a:off x="1720997" y="4590338"/>
              <a:ext cx="830209" cy="5040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rIns="0" anchor="ctr"/>
            <a:lstStyle/>
            <a:p>
              <a:pPr algn="ctr"/>
              <a:r>
                <a:rPr lang="en-US" sz="1100" b="1" kern="0" dirty="0" smtClean="0">
                  <a:solidFill>
                    <a:srgbClr val="FFFFFF"/>
                  </a:solidFill>
                </a:rPr>
                <a:t>Latin </a:t>
              </a:r>
              <a:br>
                <a:rPr lang="en-US" sz="1100" b="1" kern="0" dirty="0" smtClean="0">
                  <a:solidFill>
                    <a:srgbClr val="FFFFFF"/>
                  </a:solidFill>
                </a:rPr>
              </a:br>
              <a:r>
                <a:rPr lang="en-US" sz="1100" b="1" kern="0" dirty="0" smtClean="0">
                  <a:solidFill>
                    <a:srgbClr val="FFFFFF"/>
                  </a:solidFill>
                </a:rPr>
                <a:t>America</a:t>
              </a:r>
              <a:endParaRPr lang="en-US" sz="1100" b="1" kern="0" dirty="0">
                <a:solidFill>
                  <a:srgbClr val="FFFFFF"/>
                </a:solidFill>
              </a:endParaRPr>
            </a:p>
            <a:p>
              <a:pPr algn="ctr"/>
              <a:r>
                <a:rPr lang="en-US" sz="1100" b="1" kern="0" dirty="0" smtClean="0">
                  <a:solidFill>
                    <a:srgbClr val="FFFFFF"/>
                  </a:solidFill>
                </a:rPr>
                <a:t>c950</a:t>
              </a:r>
              <a:endParaRPr lang="en-US" sz="11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571" name="Rechteck 463"/>
            <p:cNvSpPr/>
            <p:nvPr/>
          </p:nvSpPr>
          <p:spPr bwMode="auto">
            <a:xfrm>
              <a:off x="1132801" y="1657872"/>
              <a:ext cx="830209" cy="5040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rIns="0" anchor="ctr"/>
            <a:lstStyle/>
            <a:p>
              <a:pPr algn="ctr">
                <a:defRPr/>
              </a:pPr>
              <a:r>
                <a:rPr lang="en-US" sz="1100" b="1" kern="0" dirty="0">
                  <a:solidFill>
                    <a:srgbClr val="FFFFFF"/>
                  </a:solidFill>
                </a:rPr>
                <a:t>North America</a:t>
              </a:r>
            </a:p>
            <a:p>
              <a:pPr algn="ctr">
                <a:defRPr/>
              </a:pPr>
              <a:r>
                <a:rPr lang="en-US" sz="1100" b="1" kern="0" dirty="0" smtClean="0">
                  <a:solidFill>
                    <a:srgbClr val="FFFFFF"/>
                  </a:solidFill>
                </a:rPr>
                <a:t>c950</a:t>
              </a:r>
              <a:endParaRPr lang="en-US" sz="11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572" name="Rechteck 466"/>
            <p:cNvSpPr/>
            <p:nvPr/>
          </p:nvSpPr>
          <p:spPr bwMode="auto">
            <a:xfrm>
              <a:off x="4222953" y="3951963"/>
              <a:ext cx="664037" cy="3600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rIns="0" anchor="ctr"/>
            <a:lstStyle/>
            <a:p>
              <a:pPr algn="ctr"/>
              <a:r>
                <a:rPr lang="en-US" sz="1100" b="1" kern="0" dirty="0" smtClean="0">
                  <a:solidFill>
                    <a:srgbClr val="FFFFFF"/>
                  </a:solidFill>
                </a:rPr>
                <a:t>Africa</a:t>
              </a:r>
              <a:br>
                <a:rPr lang="en-US" sz="1100" b="1" kern="0" dirty="0" smtClean="0">
                  <a:solidFill>
                    <a:srgbClr val="FFFFFF"/>
                  </a:solidFill>
                </a:rPr>
              </a:br>
              <a:r>
                <a:rPr lang="en-US" sz="1100" b="1" kern="0" dirty="0" smtClean="0">
                  <a:solidFill>
                    <a:srgbClr val="FFFFFF"/>
                  </a:solidFill>
                </a:rPr>
                <a:t>c250</a:t>
              </a:r>
              <a:endParaRPr lang="en-US" sz="110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573" name="Ellipse 376"/>
            <p:cNvSpPr/>
            <p:nvPr/>
          </p:nvSpPr>
          <p:spPr>
            <a:xfrm>
              <a:off x="4677069" y="2335297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  <p:sp>
          <p:nvSpPr>
            <p:cNvPr id="576" name="Ellipse 405"/>
            <p:cNvSpPr/>
            <p:nvPr/>
          </p:nvSpPr>
          <p:spPr>
            <a:xfrm>
              <a:off x="7329251" y="4029860"/>
              <a:ext cx="16615" cy="18000"/>
            </a:xfrm>
            <a:prstGeom prst="ellipse">
              <a:avLst/>
            </a:prstGeom>
            <a:solidFill>
              <a:srgbClr val="645746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000" kern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3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How we help researchers to learn, discover and achieve more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825501" y="1281460"/>
            <a:ext cx="4698999" cy="4424015"/>
          </a:xfrm>
          <a:prstGeom prst="rect">
            <a:avLst/>
          </a:prstGeom>
        </p:spPr>
        <p:txBody>
          <a:bodyPr/>
          <a:lstStyle>
            <a:lvl1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2250" indent="-2222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608BA3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2349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─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25" indent="-214313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550" indent="-209550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3075" indent="-236538" algn="l" defTabSz="872722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lphaLcPeriod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help </a:t>
            </a:r>
            <a:r>
              <a:rPr lang="en-GB" dirty="0"/>
              <a:t>researchers bring their research to the world by publishing across the research spectrum – breadth, depth and </a:t>
            </a:r>
            <a:r>
              <a:rPr lang="en-GB" dirty="0" smtClean="0"/>
              <a:t>impact.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make </a:t>
            </a:r>
            <a:r>
              <a:rPr lang="en-GB" dirty="0"/>
              <a:t>research discoverable and useful so it has the maximum impact </a:t>
            </a:r>
            <a:r>
              <a:rPr lang="en-GB" dirty="0" smtClean="0"/>
              <a:t>within </a:t>
            </a:r>
            <a:r>
              <a:rPr lang="en-GB" dirty="0"/>
              <a:t>the research community and society at </a:t>
            </a:r>
            <a:r>
              <a:rPr lang="en-GB" dirty="0" smtClean="0"/>
              <a:t>large.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help researchers, and </a:t>
            </a:r>
            <a:r>
              <a:rPr lang="en-GB" dirty="0"/>
              <a:t>the institutions and funders that support </a:t>
            </a:r>
            <a:r>
              <a:rPr lang="en-GB" dirty="0" smtClean="0"/>
              <a:t>them, </a:t>
            </a:r>
            <a:r>
              <a:rPr lang="en-GB" dirty="0"/>
              <a:t>to identify the research data and the trends that are most relevant to them and to put that information into </a:t>
            </a:r>
            <a:r>
              <a:rPr lang="en-GB" dirty="0" smtClean="0"/>
              <a:t>context.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break down the barriers between the disciplines to make research more accessible and to accelerate discovery. </a:t>
            </a:r>
            <a:endParaRPr lang="en-GB" dirty="0"/>
          </a:p>
        </p:txBody>
      </p:sp>
      <p:pic>
        <p:nvPicPr>
          <p:cNvPr id="6146" name="Picture 2" descr="http://img.webmd.com/dtmcms/live/webmd/consumer_assets/site_images/articles/health_tools/lung_cancer_overview_slideshow/getty_rm_photo_of_woman_looking_at_lung_canc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77"/>
          <a:stretch/>
        </p:blipFill>
        <p:spPr bwMode="auto">
          <a:xfrm>
            <a:off x="6208030" y="1396541"/>
            <a:ext cx="2554461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030" y="3899189"/>
            <a:ext cx="2555864" cy="195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Offering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er Nature">
  <a:themeElements>
    <a:clrScheme name="SpringerNature">
      <a:dk1>
        <a:srgbClr val="58595B"/>
      </a:dk1>
      <a:lt1>
        <a:srgbClr val="FFFFFF"/>
      </a:lt1>
      <a:dk2>
        <a:srgbClr val="608BA3"/>
      </a:dk2>
      <a:lt2>
        <a:srgbClr val="CEDBE0"/>
      </a:lt2>
      <a:accent1>
        <a:srgbClr val="1A2D59"/>
      </a:accent1>
      <a:accent2>
        <a:srgbClr val="3C9CD7"/>
      </a:accent2>
      <a:accent3>
        <a:srgbClr val="DB1830"/>
      </a:accent3>
      <a:accent4>
        <a:srgbClr val="183642"/>
      </a:accent4>
      <a:accent5>
        <a:srgbClr val="486A7E"/>
      </a:accent5>
      <a:accent6>
        <a:srgbClr val="8FAEC1"/>
      </a:accent6>
      <a:hlink>
        <a:srgbClr val="937CB9"/>
      </a:hlink>
      <a:folHlink>
        <a:srgbClr val="00B8B0"/>
      </a:folHlink>
    </a:clrScheme>
    <a:fontScheme name="Springer Natur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ctr" anchorCtr="1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tIns="72000" rIns="72000" bIns="72000" rtlCol="0">
        <a:spAutoFit/>
      </a:bodyPr>
      <a:lstStyle>
        <a:defPPr>
          <a:defRPr sz="10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RG100002_Springer Nature Template_v04" id="{2B3DCF36-F8F4-4735-8928-AA1C483D4EE3}" vid="{9330FAC6-04A6-4FB3-9036-E66FB3B23F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pringer">
    <a:dk1>
      <a:srgbClr val="58595B"/>
    </a:dk1>
    <a:lt1>
      <a:srgbClr val="FFFFFF"/>
    </a:lt1>
    <a:dk2>
      <a:srgbClr val="B1B1B3"/>
    </a:dk2>
    <a:lt2>
      <a:srgbClr val="CEDBE0"/>
    </a:lt2>
    <a:accent1>
      <a:srgbClr val="628BA3"/>
    </a:accent1>
    <a:accent2>
      <a:srgbClr val="183642"/>
    </a:accent2>
    <a:accent3>
      <a:srgbClr val="DB1830"/>
    </a:accent3>
    <a:accent4>
      <a:srgbClr val="3C9CD7"/>
    </a:accent4>
    <a:accent5>
      <a:srgbClr val="8FAEC1"/>
    </a:accent5>
    <a:accent6>
      <a:srgbClr val="486A7E"/>
    </a:accent6>
    <a:hlink>
      <a:srgbClr val="3C9CD7"/>
    </a:hlink>
    <a:folHlink>
      <a:srgbClr val="3C9CD7"/>
    </a:folHlink>
  </a:clrScheme>
  <a:fontScheme name="Custom 1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pringer">
    <a:dk1>
      <a:srgbClr val="58595B"/>
    </a:dk1>
    <a:lt1>
      <a:srgbClr val="FFFFFF"/>
    </a:lt1>
    <a:dk2>
      <a:srgbClr val="B1B1B3"/>
    </a:dk2>
    <a:lt2>
      <a:srgbClr val="CEDBE0"/>
    </a:lt2>
    <a:accent1>
      <a:srgbClr val="628BA3"/>
    </a:accent1>
    <a:accent2>
      <a:srgbClr val="183642"/>
    </a:accent2>
    <a:accent3>
      <a:srgbClr val="DB1830"/>
    </a:accent3>
    <a:accent4>
      <a:srgbClr val="3C9CD7"/>
    </a:accent4>
    <a:accent5>
      <a:srgbClr val="8FAEC1"/>
    </a:accent5>
    <a:accent6>
      <a:srgbClr val="486A7E"/>
    </a:accent6>
    <a:hlink>
      <a:srgbClr val="3C9CD7"/>
    </a:hlink>
    <a:folHlink>
      <a:srgbClr val="3C9CD7"/>
    </a:folHlink>
  </a:clrScheme>
  <a:fontScheme name="Custom 1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BRG100002_Springer Nature Template_v04</Template>
  <TotalTime>7577</TotalTime>
  <Words>991</Words>
  <Application>Microsoft Office PowerPoint</Application>
  <PresentationFormat>A4 Paper (210x297 mm)</PresentationFormat>
  <Paragraphs>126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Springer Nature</vt:lpstr>
      <vt:lpstr>Introducing Springer Nature</vt:lpstr>
      <vt:lpstr>25th anniversary of Kazakhstan’s independence</vt:lpstr>
      <vt:lpstr>PowerPoint Presentation</vt:lpstr>
      <vt:lpstr>Uniting some of the best known brands in our field</vt:lpstr>
      <vt:lpstr>Home to a breadth and depth of imprints, journals and products</vt:lpstr>
      <vt:lpstr>PowerPoint Presentation</vt:lpstr>
      <vt:lpstr>Based where our customers need us to be</vt:lpstr>
      <vt:lpstr>How we help researchers to learn, discover and achieve more</vt:lpstr>
      <vt:lpstr>Product Offering </vt:lpstr>
      <vt:lpstr>Springer Nature product portfolio</vt:lpstr>
      <vt:lpstr>Kazakhstan and Springer cooperation</vt:lpstr>
      <vt:lpstr>Total Journal Articles Published with Springer 2006 to 2016</vt:lpstr>
      <vt:lpstr>Kazakhstan: Journal articles in Springer journals by discipline 2014</vt:lpstr>
      <vt:lpstr>Kazakhstan: Journal articles in Springer journals by discipline 2015</vt:lpstr>
      <vt:lpstr>Journal Articles Published with Springer by Subject Area 2016</vt:lpstr>
      <vt:lpstr>Top 20 Customers by Articles Published with Springer 2006 to 2016</vt:lpstr>
      <vt:lpstr>Kazakhstan: Article Output 2011 to 2015</vt:lpstr>
      <vt:lpstr>Kazakhstan in Comparison: Growth of Article Output 2011 to 2015</vt:lpstr>
      <vt:lpstr>Kazakhstan in Comparison: Article Output 2015</vt:lpstr>
      <vt:lpstr>Kazakhstan: Growth of journal articles published with Springer</vt:lpstr>
      <vt:lpstr>Kazakhstan: Citations of journal articles published with Springer (ISI-listed journals only)</vt:lpstr>
      <vt:lpstr>Kazakhstan: Growth of journal articles published with Nature</vt:lpstr>
      <vt:lpstr>Book Chapters Published with Springer 2006 to 2016</vt:lpstr>
      <vt:lpstr>Top 20 Customers by Book Chapters Published with Springer 2006 to 2016</vt:lpstr>
      <vt:lpstr>Book Chapters by Subject Area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Ruffell</dc:creator>
  <cp:lastModifiedBy>Alexandrova, Irina, Springer AE</cp:lastModifiedBy>
  <cp:revision>111</cp:revision>
  <cp:lastPrinted>2015-08-20T10:07:50Z</cp:lastPrinted>
  <dcterms:created xsi:type="dcterms:W3CDTF">2015-07-02T06:42:03Z</dcterms:created>
  <dcterms:modified xsi:type="dcterms:W3CDTF">2016-11-04T02:22:58Z</dcterms:modified>
</cp:coreProperties>
</file>