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26" r:id="rId2"/>
    <p:sldId id="383" r:id="rId3"/>
    <p:sldId id="327" r:id="rId4"/>
    <p:sldId id="332" r:id="rId5"/>
    <p:sldId id="334" r:id="rId6"/>
    <p:sldId id="338" r:id="rId7"/>
    <p:sldId id="339" r:id="rId8"/>
    <p:sldId id="387" r:id="rId9"/>
    <p:sldId id="337" r:id="rId10"/>
    <p:sldId id="336" r:id="rId11"/>
    <p:sldId id="358" r:id="rId12"/>
    <p:sldId id="386" r:id="rId13"/>
    <p:sldId id="359" r:id="rId14"/>
    <p:sldId id="360" r:id="rId15"/>
    <p:sldId id="343" r:id="rId16"/>
    <p:sldId id="344" r:id="rId17"/>
    <p:sldId id="361" r:id="rId18"/>
    <p:sldId id="347" r:id="rId19"/>
    <p:sldId id="351" r:id="rId20"/>
    <p:sldId id="352" r:id="rId21"/>
    <p:sldId id="355" r:id="rId22"/>
    <p:sldId id="380" r:id="rId23"/>
    <p:sldId id="381" r:id="rId24"/>
    <p:sldId id="315" r:id="rId25"/>
    <p:sldId id="318" r:id="rId26"/>
    <p:sldId id="280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4017E-C9BC-4E3B-9D41-E758EF43ADE5}" type="doc">
      <dgm:prSet loTypeId="urn:microsoft.com/office/officeart/2005/8/layout/target3" loCatId="list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9DA7A4B5-2E84-4F16-8869-8174AB91532B}">
      <dgm:prSet custT="1"/>
      <dgm:spPr/>
      <dgm:t>
        <a:bodyPr/>
        <a:lstStyle/>
        <a:p>
          <a:pPr rtl="0"/>
          <a:r>
            <a:rPr lang="ru-RU" sz="1400" b="1" i="1" dirty="0" err="1" smtClean="0"/>
            <a:t>Айгерим</a:t>
          </a:r>
          <a:r>
            <a:rPr lang="ru-RU" sz="1400" b="1" i="1" dirty="0" smtClean="0"/>
            <a:t> </a:t>
          </a:r>
          <a:r>
            <a:rPr lang="ru-RU" sz="1400" b="1" i="1" dirty="0" err="1" smtClean="0"/>
            <a:t>Абдрахманова</a:t>
          </a:r>
          <a:endParaRPr lang="ru-RU" sz="1400" b="1" i="1" dirty="0"/>
        </a:p>
      </dgm:t>
    </dgm:pt>
    <dgm:pt modelId="{BAD2FF71-5305-400B-8220-53186A4E16CB}" type="parTrans" cxnId="{CD315322-0783-4EA4-8A11-923F20E483A8}">
      <dgm:prSet/>
      <dgm:spPr/>
      <dgm:t>
        <a:bodyPr/>
        <a:lstStyle/>
        <a:p>
          <a:endParaRPr lang="ru-RU"/>
        </a:p>
      </dgm:t>
    </dgm:pt>
    <dgm:pt modelId="{D19FAB4A-DB45-4525-BDC6-4C3829C856B5}" type="sibTrans" cxnId="{CD315322-0783-4EA4-8A11-923F20E483A8}">
      <dgm:prSet/>
      <dgm:spPr/>
      <dgm:t>
        <a:bodyPr/>
        <a:lstStyle/>
        <a:p>
          <a:endParaRPr lang="ru-RU"/>
        </a:p>
      </dgm:t>
    </dgm:pt>
    <dgm:pt modelId="{53CCF2E5-141F-4088-BC35-AE3F3545FBE5}">
      <dgm:prSet custT="1"/>
      <dgm:spPr/>
      <dgm:t>
        <a:bodyPr/>
        <a:lstStyle/>
        <a:p>
          <a:pPr rtl="0"/>
          <a:r>
            <a:rPr lang="ru-RU" sz="1200" b="1" i="1" dirty="0" smtClean="0"/>
            <a:t>Тематический Координатор</a:t>
          </a:r>
          <a:endParaRPr lang="ru-RU" sz="1200" i="1" dirty="0"/>
        </a:p>
      </dgm:t>
    </dgm:pt>
    <dgm:pt modelId="{5E5215D9-9D54-4F8C-81F9-5A567D488541}" type="parTrans" cxnId="{1BFA6CD7-62D9-449A-B79B-0E4E52C53D99}">
      <dgm:prSet/>
      <dgm:spPr/>
      <dgm:t>
        <a:bodyPr/>
        <a:lstStyle/>
        <a:p>
          <a:endParaRPr lang="ru-RU"/>
        </a:p>
      </dgm:t>
    </dgm:pt>
    <dgm:pt modelId="{2F855B45-16B6-48F1-A807-5A57E928C749}" type="sibTrans" cxnId="{1BFA6CD7-62D9-449A-B79B-0E4E52C53D99}">
      <dgm:prSet/>
      <dgm:spPr/>
      <dgm:t>
        <a:bodyPr/>
        <a:lstStyle/>
        <a:p>
          <a:endParaRPr lang="ru-RU"/>
        </a:p>
      </dgm:t>
    </dgm:pt>
    <dgm:pt modelId="{2A83011B-75E8-487B-9A76-629ACA19F897}" type="pres">
      <dgm:prSet presAssocID="{3F54017E-C9BC-4E3B-9D41-E758EF43ADE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5614D-E8C9-4921-A9DA-769AA15C775F}" type="pres">
      <dgm:prSet presAssocID="{9DA7A4B5-2E84-4F16-8869-8174AB91532B}" presName="circle1" presStyleLbl="node1" presStyleIdx="0" presStyleCnt="2"/>
      <dgm:spPr/>
    </dgm:pt>
    <dgm:pt modelId="{F94D6ADB-46BB-4D47-8EE9-F76CF75253CC}" type="pres">
      <dgm:prSet presAssocID="{9DA7A4B5-2E84-4F16-8869-8174AB91532B}" presName="space" presStyleCnt="0"/>
      <dgm:spPr/>
    </dgm:pt>
    <dgm:pt modelId="{95002358-825C-4471-BBE7-460200AAD97F}" type="pres">
      <dgm:prSet presAssocID="{9DA7A4B5-2E84-4F16-8869-8174AB91532B}" presName="rect1" presStyleLbl="alignAcc1" presStyleIdx="0" presStyleCnt="2" custScaleY="100000" custLinFactNeighborX="3529" custLinFactNeighborY="20000"/>
      <dgm:spPr/>
      <dgm:t>
        <a:bodyPr/>
        <a:lstStyle/>
        <a:p>
          <a:endParaRPr lang="ru-RU"/>
        </a:p>
      </dgm:t>
    </dgm:pt>
    <dgm:pt modelId="{33E76719-8C9D-40FA-AEFE-31705A141553}" type="pres">
      <dgm:prSet presAssocID="{53CCF2E5-141F-4088-BC35-AE3F3545FBE5}" presName="vertSpace2" presStyleLbl="node1" presStyleIdx="0" presStyleCnt="2"/>
      <dgm:spPr/>
    </dgm:pt>
    <dgm:pt modelId="{1DC8D3D3-A23B-44D0-A99F-6700EC1DDDFF}" type="pres">
      <dgm:prSet presAssocID="{53CCF2E5-141F-4088-BC35-AE3F3545FBE5}" presName="circle2" presStyleLbl="node1" presStyleIdx="1" presStyleCnt="2"/>
      <dgm:spPr/>
    </dgm:pt>
    <dgm:pt modelId="{838A8847-E780-4797-B5DB-BCE12DABA817}" type="pres">
      <dgm:prSet presAssocID="{53CCF2E5-141F-4088-BC35-AE3F3545FBE5}" presName="rect2" presStyleLbl="alignAcc1" presStyleIdx="1" presStyleCnt="2" custScaleY="78637"/>
      <dgm:spPr/>
      <dgm:t>
        <a:bodyPr/>
        <a:lstStyle/>
        <a:p>
          <a:endParaRPr lang="ru-RU"/>
        </a:p>
      </dgm:t>
    </dgm:pt>
    <dgm:pt modelId="{5CBD83D6-6194-48E2-B7B1-B4862ED0E44F}" type="pres">
      <dgm:prSet presAssocID="{9DA7A4B5-2E84-4F16-8869-8174AB91532B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13EF0-C17C-45F5-AE3B-AD5F68778908}" type="pres">
      <dgm:prSet presAssocID="{53CCF2E5-141F-4088-BC35-AE3F3545FBE5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8E088-D6F6-4A1D-A704-4E97710766EE}" type="presOf" srcId="{9DA7A4B5-2E84-4F16-8869-8174AB91532B}" destId="{5CBD83D6-6194-48E2-B7B1-B4862ED0E44F}" srcOrd="1" destOrd="0" presId="urn:microsoft.com/office/officeart/2005/8/layout/target3"/>
    <dgm:cxn modelId="{CD315322-0783-4EA4-8A11-923F20E483A8}" srcId="{3F54017E-C9BC-4E3B-9D41-E758EF43ADE5}" destId="{9DA7A4B5-2E84-4F16-8869-8174AB91532B}" srcOrd="0" destOrd="0" parTransId="{BAD2FF71-5305-400B-8220-53186A4E16CB}" sibTransId="{D19FAB4A-DB45-4525-BDC6-4C3829C856B5}"/>
    <dgm:cxn modelId="{02570E15-884A-4670-898D-8ADD1683DC25}" type="presOf" srcId="{53CCF2E5-141F-4088-BC35-AE3F3545FBE5}" destId="{4FB13EF0-C17C-45F5-AE3B-AD5F68778908}" srcOrd="1" destOrd="0" presId="urn:microsoft.com/office/officeart/2005/8/layout/target3"/>
    <dgm:cxn modelId="{FBE6194F-E7ED-460E-8896-22AA5555C5AD}" type="presOf" srcId="{3F54017E-C9BC-4E3B-9D41-E758EF43ADE5}" destId="{2A83011B-75E8-487B-9A76-629ACA19F897}" srcOrd="0" destOrd="0" presId="urn:microsoft.com/office/officeart/2005/8/layout/target3"/>
    <dgm:cxn modelId="{6A519463-EE1F-4A51-83C1-2CC876FB5547}" type="presOf" srcId="{53CCF2E5-141F-4088-BC35-AE3F3545FBE5}" destId="{838A8847-E780-4797-B5DB-BCE12DABA817}" srcOrd="0" destOrd="0" presId="urn:microsoft.com/office/officeart/2005/8/layout/target3"/>
    <dgm:cxn modelId="{3268B46D-2F91-4D93-90FA-0C7690331C58}" type="presOf" srcId="{9DA7A4B5-2E84-4F16-8869-8174AB91532B}" destId="{95002358-825C-4471-BBE7-460200AAD97F}" srcOrd="0" destOrd="0" presId="urn:microsoft.com/office/officeart/2005/8/layout/target3"/>
    <dgm:cxn modelId="{1BFA6CD7-62D9-449A-B79B-0E4E52C53D99}" srcId="{3F54017E-C9BC-4E3B-9D41-E758EF43ADE5}" destId="{53CCF2E5-141F-4088-BC35-AE3F3545FBE5}" srcOrd="1" destOrd="0" parTransId="{5E5215D9-9D54-4F8C-81F9-5A567D488541}" sibTransId="{2F855B45-16B6-48F1-A807-5A57E928C749}"/>
    <dgm:cxn modelId="{1BF1DBA1-40C9-4E5F-B0D3-B53F9064971B}" type="presParOf" srcId="{2A83011B-75E8-487B-9A76-629ACA19F897}" destId="{C3B5614D-E8C9-4921-A9DA-769AA15C775F}" srcOrd="0" destOrd="0" presId="urn:microsoft.com/office/officeart/2005/8/layout/target3"/>
    <dgm:cxn modelId="{578897D7-5446-4112-A127-05A36B6DE1F2}" type="presParOf" srcId="{2A83011B-75E8-487B-9A76-629ACA19F897}" destId="{F94D6ADB-46BB-4D47-8EE9-F76CF75253CC}" srcOrd="1" destOrd="0" presId="urn:microsoft.com/office/officeart/2005/8/layout/target3"/>
    <dgm:cxn modelId="{C91DD0C7-AAAC-4F60-9A5D-3AE0C9CF62D8}" type="presParOf" srcId="{2A83011B-75E8-487B-9A76-629ACA19F897}" destId="{95002358-825C-4471-BBE7-460200AAD97F}" srcOrd="2" destOrd="0" presId="urn:microsoft.com/office/officeart/2005/8/layout/target3"/>
    <dgm:cxn modelId="{2C8B47D8-5274-45BC-8840-FEC021A0A965}" type="presParOf" srcId="{2A83011B-75E8-487B-9A76-629ACA19F897}" destId="{33E76719-8C9D-40FA-AEFE-31705A141553}" srcOrd="3" destOrd="0" presId="urn:microsoft.com/office/officeart/2005/8/layout/target3"/>
    <dgm:cxn modelId="{54CF9302-E9F6-4247-A7D1-F51E336A9775}" type="presParOf" srcId="{2A83011B-75E8-487B-9A76-629ACA19F897}" destId="{1DC8D3D3-A23B-44D0-A99F-6700EC1DDDFF}" srcOrd="4" destOrd="0" presId="urn:microsoft.com/office/officeart/2005/8/layout/target3"/>
    <dgm:cxn modelId="{D720D3F4-EDCB-43EC-B09A-3EC33A98F53E}" type="presParOf" srcId="{2A83011B-75E8-487B-9A76-629ACA19F897}" destId="{838A8847-E780-4797-B5DB-BCE12DABA817}" srcOrd="5" destOrd="0" presId="urn:microsoft.com/office/officeart/2005/8/layout/target3"/>
    <dgm:cxn modelId="{7866848A-9605-46FE-85AC-A9BED7B770EF}" type="presParOf" srcId="{2A83011B-75E8-487B-9A76-629ACA19F897}" destId="{5CBD83D6-6194-48E2-B7B1-B4862ED0E44F}" srcOrd="6" destOrd="0" presId="urn:microsoft.com/office/officeart/2005/8/layout/target3"/>
    <dgm:cxn modelId="{4B1A08D2-C85F-4D2B-A0D8-3E8C10801B97}" type="presParOf" srcId="{2A83011B-75E8-487B-9A76-629ACA19F897}" destId="{4FB13EF0-C17C-45F5-AE3B-AD5F6877890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C025D-7209-4B57-AB79-5DF2F1FB6733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524D1FF-1868-4617-9C3F-87ECE1DF0DEB}">
      <dgm:prSet custT="1"/>
      <dgm:spPr/>
      <dgm:t>
        <a:bodyPr/>
        <a:lstStyle/>
        <a:p>
          <a:pPr rtl="0"/>
          <a:r>
            <a:rPr lang="ru-RU" sz="1600" b="1" dirty="0" smtClean="0">
              <a:latin typeface="Arial" pitchFamily="34" charset="0"/>
              <a:cs typeface="Arial" pitchFamily="34" charset="0"/>
            </a:rPr>
            <a:t>Научное превосходство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B6E8BCB4-35F0-4F57-908D-50BE6642A374}" type="parTrans" cxnId="{AB407CE7-FA26-4528-AD93-9B3C86E94C2D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DE84950B-E931-4705-AD33-7501BAAF7914}" type="sibTrans" cxnId="{AB407CE7-FA26-4528-AD93-9B3C86E94C2D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627FE8A9-95A7-415E-A648-046F9166C094}">
      <dgm:prSet custT="1"/>
      <dgm:spPr/>
      <dgm:t>
        <a:bodyPr/>
        <a:lstStyle/>
        <a:p>
          <a:pPr rtl="0"/>
          <a:r>
            <a:rPr lang="ru-RU" sz="1600" b="1" dirty="0" smtClean="0">
              <a:latin typeface="Arial" pitchFamily="34" charset="0"/>
              <a:cs typeface="Arial" pitchFamily="34" charset="0"/>
            </a:rPr>
            <a:t>Индустриальное лидерство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29012BE8-64E1-4B36-8E60-75B1BFD5690F}" type="parTrans" cxnId="{935B1CB1-9D29-4BF1-A505-FDDC08123F44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DCA1C57E-FFCE-4CCA-A692-6B20783B2E80}" type="sibTrans" cxnId="{935B1CB1-9D29-4BF1-A505-FDDC08123F44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BDCA6795-9DAE-42A6-9BDE-A7779109B9A8}">
      <dgm:prSet custT="1"/>
      <dgm:spPr/>
      <dgm:t>
        <a:bodyPr/>
        <a:lstStyle/>
        <a:p>
          <a:pPr rtl="0"/>
          <a:r>
            <a:rPr lang="ru-RU" sz="1600" b="1" dirty="0" smtClean="0">
              <a:latin typeface="Arial" pitchFamily="34" charset="0"/>
              <a:cs typeface="Arial" pitchFamily="34" charset="0"/>
            </a:rPr>
            <a:t>Социальные вызовы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D1FC7FA5-F365-4F26-86F7-C6CF31E72988}" type="parTrans" cxnId="{09F4BE62-2CA8-4C2C-A072-8C48D8244F4E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A06143DB-5E35-44F0-8FA4-76AE289B35DA}" type="sibTrans" cxnId="{09F4BE62-2CA8-4C2C-A072-8C48D8244F4E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228FAF18-31D9-4CBC-A65E-3FC8A1E06933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Фундаментальные научные исследования по линии Европейского Исследовательского Совета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1BF1A3B-81D3-4858-B251-15BC4C783502}" type="parTrans" cxnId="{955C0F57-3C2B-4E94-A60A-2DC557B98125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243104D0-636F-4979-9376-A4A9D626ECCE}" type="sibTrans" cxnId="{955C0F57-3C2B-4E94-A60A-2DC557B98125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E54CCDFE-94FD-49B6-A1E0-BF21FEF4DA3C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Будущие и новые технологий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0FAA82C-6F66-40E2-B1C9-8C71633DF5EF}" type="parTrans" cxnId="{9B12B251-3533-4779-A20C-4C3421076481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12E8A9E1-1F2A-4001-95F3-CEB0B09242A2}" type="sibTrans" cxnId="{9B12B251-3533-4779-A20C-4C3421076481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4706B0E9-2643-4BDC-A98E-B0FEB46F68C1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Совершенствование кадрового потенциала -Стипендиальная программа Мари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Склодовска-Кюри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41FA076-2AE4-46AE-8009-7707DD220E72}" type="parTrans" cxnId="{E0D4A904-415D-4737-91C1-F19DC0FD4152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CE262D05-DB79-4D25-A2DB-64E371F55AFF}" type="sibTrans" cxnId="{E0D4A904-415D-4737-91C1-F19DC0FD4152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1BFC5719-2F9B-49AC-950B-DA13B05CDCCD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Европейские исследовательские инфраструктуры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21A863F-C1D4-44B7-85C2-D94A2D994AC8}" type="parTrans" cxnId="{EEF470E6-4B93-4DE1-B486-16B506E66A6F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498012DC-1FE1-4522-BA7E-B89C329BE98F}" type="sibTrans" cxnId="{EEF470E6-4B93-4DE1-B486-16B506E66A6F}">
      <dgm:prSet/>
      <dgm:spPr/>
      <dgm:t>
        <a:bodyPr/>
        <a:lstStyle/>
        <a:p>
          <a:endParaRPr lang="ru-RU" sz="1400" b="1">
            <a:latin typeface="Arial" pitchFamily="34" charset="0"/>
            <a:cs typeface="Arial" pitchFamily="34" charset="0"/>
          </a:endParaRPr>
        </a:p>
      </dgm:t>
    </dgm:pt>
    <dgm:pt modelId="{E99C7433-88C6-4A83-80BF-0067EFCB1ABF}">
      <dgm:prSet custT="1"/>
      <dgm:spPr/>
      <dgm:t>
        <a:bodyPr vert="horz"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ИКТ</a:t>
          </a:r>
        </a:p>
      </dgm:t>
    </dgm:pt>
    <dgm:pt modelId="{70465F27-5967-4289-8F2C-9EBD5A391C18}" type="parTrans" cxnId="{F3713525-0F1A-44AE-B96E-FB4297C0B7A1}">
      <dgm:prSet/>
      <dgm:spPr/>
      <dgm:t>
        <a:bodyPr/>
        <a:lstStyle/>
        <a:p>
          <a:endParaRPr lang="ru-RU" sz="1400" b="1"/>
        </a:p>
      </dgm:t>
    </dgm:pt>
    <dgm:pt modelId="{19FB4E9F-8C30-40EB-A657-4CAA1CF56886}" type="sibTrans" cxnId="{F3713525-0F1A-44AE-B96E-FB4297C0B7A1}">
      <dgm:prSet/>
      <dgm:spPr/>
      <dgm:t>
        <a:bodyPr/>
        <a:lstStyle/>
        <a:p>
          <a:endParaRPr lang="ru-RU" sz="1400" b="1"/>
        </a:p>
      </dgm:t>
    </dgm:pt>
    <dgm:pt modelId="{A20359F5-A78F-461A-AB15-CED95BF4AFF5}">
      <dgm:prSet custT="1"/>
      <dgm:spPr/>
      <dgm:t>
        <a:bodyPr vert="horz"/>
        <a:lstStyle/>
        <a:p>
          <a:r>
            <a:rPr lang="ru-RU" sz="1400" b="1" dirty="0" err="1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Нанотехнологии</a:t>
          </a:r>
          <a:r>
            <a:rPr lang="en-US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Передовые материалы</a:t>
          </a:r>
          <a:r>
            <a:rPr lang="en-US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Передовые производства и процессы</a:t>
          </a:r>
          <a:r>
            <a:rPr lang="en-US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Биотехнологии</a:t>
          </a:r>
          <a:endParaRPr lang="ru-RU" sz="1400" b="1" dirty="0" smtClean="0">
            <a:latin typeface="Arial" pitchFamily="34" charset="0"/>
            <a:cs typeface="Arial" pitchFamily="34" charset="0"/>
          </a:endParaRPr>
        </a:p>
      </dgm:t>
    </dgm:pt>
    <dgm:pt modelId="{E2A7CE39-04D7-4BD7-AFA0-B0158A8BBD83}" type="parTrans" cxnId="{144EAA51-8B1A-4339-AC22-6B8F3BFE0391}">
      <dgm:prSet/>
      <dgm:spPr/>
      <dgm:t>
        <a:bodyPr/>
        <a:lstStyle/>
        <a:p>
          <a:endParaRPr lang="ru-RU" sz="1400" b="1"/>
        </a:p>
      </dgm:t>
    </dgm:pt>
    <dgm:pt modelId="{8BC4F47C-9483-4C10-9758-D70D57F38430}" type="sibTrans" cxnId="{144EAA51-8B1A-4339-AC22-6B8F3BFE0391}">
      <dgm:prSet/>
      <dgm:spPr/>
      <dgm:t>
        <a:bodyPr/>
        <a:lstStyle/>
        <a:p>
          <a:endParaRPr lang="ru-RU" sz="1400" b="1"/>
        </a:p>
      </dgm:t>
    </dgm:pt>
    <dgm:pt modelId="{C35C373E-0D7C-4FF9-856A-52A6F5E14195}">
      <dgm:prSet custT="1"/>
      <dgm:spPr/>
      <dgm:t>
        <a:bodyPr vert="horz"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Космос</a:t>
          </a:r>
        </a:p>
      </dgm:t>
    </dgm:pt>
    <dgm:pt modelId="{FC6CC76E-B6E9-4DB9-BA6D-1780C5F0105A}" type="parTrans" cxnId="{426351CF-75D7-4A27-ABAA-3005C311E44C}">
      <dgm:prSet/>
      <dgm:spPr/>
      <dgm:t>
        <a:bodyPr/>
        <a:lstStyle/>
        <a:p>
          <a:endParaRPr lang="ru-RU" sz="1400" b="1"/>
        </a:p>
      </dgm:t>
    </dgm:pt>
    <dgm:pt modelId="{22E5C00D-D531-4C05-B587-A7484DDA4B7D}" type="sibTrans" cxnId="{426351CF-75D7-4A27-ABAA-3005C311E44C}">
      <dgm:prSet/>
      <dgm:spPr/>
      <dgm:t>
        <a:bodyPr/>
        <a:lstStyle/>
        <a:p>
          <a:endParaRPr lang="ru-RU" sz="1400" b="1"/>
        </a:p>
      </dgm:t>
    </dgm:pt>
    <dgm:pt modelId="{DF9A6CE8-3078-4FD1-B1A1-976AE7A13681}">
      <dgm:prSet custT="1"/>
      <dgm:spPr/>
      <dgm:t>
        <a:bodyPr vert="horz"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Доступ к венчурному финансированию</a:t>
          </a:r>
        </a:p>
      </dgm:t>
    </dgm:pt>
    <dgm:pt modelId="{0D0E9C7A-5A36-4A33-9062-1AA4D48B43A3}" type="parTrans" cxnId="{B8113BBD-EDE4-4176-8341-BCAEFD687534}">
      <dgm:prSet/>
      <dgm:spPr/>
      <dgm:t>
        <a:bodyPr/>
        <a:lstStyle/>
        <a:p>
          <a:endParaRPr lang="ru-RU" sz="1400" b="1"/>
        </a:p>
      </dgm:t>
    </dgm:pt>
    <dgm:pt modelId="{DF3268B6-E5BF-4263-95F1-60FA12AAE01E}" type="sibTrans" cxnId="{B8113BBD-EDE4-4176-8341-BCAEFD687534}">
      <dgm:prSet/>
      <dgm:spPr/>
      <dgm:t>
        <a:bodyPr/>
        <a:lstStyle/>
        <a:p>
          <a:endParaRPr lang="ru-RU" sz="1400" b="1"/>
        </a:p>
      </dgm:t>
    </dgm:pt>
    <dgm:pt modelId="{685D95B2-DE59-4CB2-92BA-3FB6E4F5B2F1}">
      <dgm:prSet custT="1"/>
      <dgm:spPr/>
      <dgm:t>
        <a:bodyPr vert="horz"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Инновации в малом и среднем бизнесе</a:t>
          </a:r>
        </a:p>
      </dgm:t>
    </dgm:pt>
    <dgm:pt modelId="{7D326972-3113-4862-B3EB-E84BD0E38440}" type="parTrans" cxnId="{CB79C9E2-77DA-41B2-97B0-7C0A442791AE}">
      <dgm:prSet/>
      <dgm:spPr/>
      <dgm:t>
        <a:bodyPr/>
        <a:lstStyle/>
        <a:p>
          <a:endParaRPr lang="ru-RU" sz="1400" b="1"/>
        </a:p>
      </dgm:t>
    </dgm:pt>
    <dgm:pt modelId="{AB59144D-0DA6-44EB-AA79-0EFCCC1E74C8}" type="sibTrans" cxnId="{CB79C9E2-77DA-41B2-97B0-7C0A442791AE}">
      <dgm:prSet/>
      <dgm:spPr/>
      <dgm:t>
        <a:bodyPr/>
        <a:lstStyle/>
        <a:p>
          <a:endParaRPr lang="ru-RU" sz="1400" b="1"/>
        </a:p>
      </dgm:t>
    </dgm:pt>
    <dgm:pt modelId="{A247664D-2481-4970-B2F7-FC76DCCC2636}">
      <dgm:prSet custT="1"/>
      <dgm:spPr/>
      <dgm:t>
        <a:bodyPr vert="horz"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Здравоохранение, демографические изменения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28E4A6D-FA05-43F2-8559-182AA0014CCB}" type="parTrans" cxnId="{6089B5CE-B231-4121-98B9-4CACFCB7A59C}">
      <dgm:prSet/>
      <dgm:spPr/>
      <dgm:t>
        <a:bodyPr/>
        <a:lstStyle/>
        <a:p>
          <a:endParaRPr lang="ru-RU" sz="1400" b="1"/>
        </a:p>
      </dgm:t>
    </dgm:pt>
    <dgm:pt modelId="{EB1308B4-53AF-491C-9FA6-ABF75FEC485E}" type="sibTrans" cxnId="{6089B5CE-B231-4121-98B9-4CACFCB7A59C}">
      <dgm:prSet/>
      <dgm:spPr/>
      <dgm:t>
        <a:bodyPr/>
        <a:lstStyle/>
        <a:p>
          <a:endParaRPr lang="ru-RU" sz="1400" b="1"/>
        </a:p>
      </dgm:t>
    </dgm:pt>
    <dgm:pt modelId="{EB1318DB-6EE2-4F28-8123-44776AC11D0E}">
      <dgm:prSet custT="1"/>
      <dgm:spPr>
        <a:solidFill>
          <a:schemeClr val="bg1">
            <a:alpha val="90000"/>
          </a:schemeClr>
        </a:solidFill>
      </dgm:spPr>
      <dgm:t>
        <a:bodyPr vert="horz"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Безопасность продуктов питания, сельское хозяйство,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эко-системы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и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биоэкономика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.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440A9A3-43F3-494E-9BE5-993C0542F68C}" type="parTrans" cxnId="{8839944E-9529-4D37-A7D5-CFC8A6888852}">
      <dgm:prSet/>
      <dgm:spPr/>
      <dgm:t>
        <a:bodyPr/>
        <a:lstStyle/>
        <a:p>
          <a:endParaRPr lang="ru-RU" sz="1400" b="1"/>
        </a:p>
      </dgm:t>
    </dgm:pt>
    <dgm:pt modelId="{E82FB87E-3A28-4744-9329-BEE98C69E0AF}" type="sibTrans" cxnId="{8839944E-9529-4D37-A7D5-CFC8A6888852}">
      <dgm:prSet/>
      <dgm:spPr/>
      <dgm:t>
        <a:bodyPr/>
        <a:lstStyle/>
        <a:p>
          <a:endParaRPr lang="ru-RU" sz="1400" b="1"/>
        </a:p>
      </dgm:t>
    </dgm:pt>
    <dgm:pt modelId="{B53E7CD5-15EC-453B-8BF6-FE9705EEAD07}">
      <dgm:prSet custT="1"/>
      <dgm:spPr/>
      <dgm:t>
        <a:bodyPr vert="horz"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Безопасная, чистая и эффективная энергетика</a:t>
          </a:r>
        </a:p>
      </dgm:t>
    </dgm:pt>
    <dgm:pt modelId="{E488BB4C-930B-4CB4-92A7-7618607ACF2A}" type="parTrans" cxnId="{EF238B21-4003-40F1-9EEB-306A7A5396F8}">
      <dgm:prSet/>
      <dgm:spPr/>
      <dgm:t>
        <a:bodyPr/>
        <a:lstStyle/>
        <a:p>
          <a:endParaRPr lang="ru-RU" sz="1400" b="1"/>
        </a:p>
      </dgm:t>
    </dgm:pt>
    <dgm:pt modelId="{AE2717D8-21EF-4919-8D18-F83E29A28A39}" type="sibTrans" cxnId="{EF238B21-4003-40F1-9EEB-306A7A5396F8}">
      <dgm:prSet/>
      <dgm:spPr/>
      <dgm:t>
        <a:bodyPr/>
        <a:lstStyle/>
        <a:p>
          <a:endParaRPr lang="ru-RU" sz="1400" b="1"/>
        </a:p>
      </dgm:t>
    </dgm:pt>
    <dgm:pt modelId="{3F5C993D-DD54-4539-AC15-CE98FC675DD2}">
      <dgm:prSet custT="1"/>
      <dgm:spPr/>
      <dgm:t>
        <a:bodyPr vert="horz"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Интеллектуальный, зеленый и интегрированный транспорт </a:t>
          </a:r>
        </a:p>
      </dgm:t>
    </dgm:pt>
    <dgm:pt modelId="{1BDDCFE5-2293-4EB3-A0CE-C550A1FCB8F8}" type="parTrans" cxnId="{4A264DCD-1DF2-4B49-B509-EEEFC2E672C4}">
      <dgm:prSet/>
      <dgm:spPr/>
      <dgm:t>
        <a:bodyPr/>
        <a:lstStyle/>
        <a:p>
          <a:endParaRPr lang="ru-RU" sz="1400" b="1"/>
        </a:p>
      </dgm:t>
    </dgm:pt>
    <dgm:pt modelId="{538D1C2D-6006-4DED-8BF1-98094C522C4C}" type="sibTrans" cxnId="{4A264DCD-1DF2-4B49-B509-EEEFC2E672C4}">
      <dgm:prSet/>
      <dgm:spPr/>
      <dgm:t>
        <a:bodyPr/>
        <a:lstStyle/>
        <a:p>
          <a:endParaRPr lang="ru-RU" sz="1400" b="1"/>
        </a:p>
      </dgm:t>
    </dgm:pt>
    <dgm:pt modelId="{C5A71063-FB65-486E-A768-34175D18A0AF}">
      <dgm:prSet custT="1"/>
      <dgm:spPr>
        <a:solidFill>
          <a:schemeClr val="bg1">
            <a:alpha val="90000"/>
          </a:schemeClr>
        </a:solidFill>
      </dgm:spPr>
      <dgm:t>
        <a:bodyPr vert="horz"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Изменение климата и рациональное использование ресурсов</a:t>
          </a:r>
        </a:p>
      </dgm:t>
    </dgm:pt>
    <dgm:pt modelId="{6FF6B5F1-E65F-4734-978D-EF0793D1A4CD}" type="parTrans" cxnId="{F0562D7B-78B5-4A32-ABAD-DD637618AC94}">
      <dgm:prSet/>
      <dgm:spPr/>
      <dgm:t>
        <a:bodyPr/>
        <a:lstStyle/>
        <a:p>
          <a:endParaRPr lang="ru-RU" sz="1400" b="1"/>
        </a:p>
      </dgm:t>
    </dgm:pt>
    <dgm:pt modelId="{FB6325D8-EDE9-490E-847E-AE986C710C32}" type="sibTrans" cxnId="{F0562D7B-78B5-4A32-ABAD-DD637618AC94}">
      <dgm:prSet/>
      <dgm:spPr/>
      <dgm:t>
        <a:bodyPr/>
        <a:lstStyle/>
        <a:p>
          <a:endParaRPr lang="ru-RU" sz="1400" b="1"/>
        </a:p>
      </dgm:t>
    </dgm:pt>
    <dgm:pt modelId="{A032CB47-905D-4AC7-9221-1B97D30AC0DE}">
      <dgm:prSet custT="1"/>
      <dgm:spPr>
        <a:solidFill>
          <a:schemeClr val="bg1">
            <a:alpha val="90000"/>
          </a:schemeClr>
        </a:solidFill>
      </dgm:spPr>
      <dgm:t>
        <a:bodyPr vert="horz"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Европа в изменяющемся мире: Инклюзивное, </a:t>
          </a:r>
          <a:r>
            <a:rPr lang="ru-RU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инновативное</a:t>
          </a:r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 мыслящее общество</a:t>
          </a:r>
        </a:p>
      </dgm:t>
    </dgm:pt>
    <dgm:pt modelId="{B1C2EDB8-179A-4EC1-9E1D-76763AB4EAAA}" type="parTrans" cxnId="{FBA65F49-4C56-453B-B360-A519877D80B1}">
      <dgm:prSet/>
      <dgm:spPr/>
      <dgm:t>
        <a:bodyPr/>
        <a:lstStyle/>
        <a:p>
          <a:endParaRPr lang="ru-RU" sz="1400" b="1"/>
        </a:p>
      </dgm:t>
    </dgm:pt>
    <dgm:pt modelId="{409D9BF5-67DC-4491-803C-D907923893F2}" type="sibTrans" cxnId="{FBA65F49-4C56-453B-B360-A519877D80B1}">
      <dgm:prSet/>
      <dgm:spPr/>
      <dgm:t>
        <a:bodyPr/>
        <a:lstStyle/>
        <a:p>
          <a:endParaRPr lang="ru-RU" sz="1400" b="1"/>
        </a:p>
      </dgm:t>
    </dgm:pt>
    <dgm:pt modelId="{8247AFEF-C78B-4DC7-B182-EF43D0E0E20F}">
      <dgm:prSet custT="1"/>
      <dgm:spPr>
        <a:solidFill>
          <a:schemeClr val="bg1">
            <a:alpha val="90000"/>
          </a:schemeClr>
        </a:solidFill>
      </dgm:spPr>
      <dgm:t>
        <a:bodyPr vert="horz"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Безопасное общество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– </a:t>
          </a:r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Защита свобод и безопасности Европы и ее граждан</a:t>
          </a:r>
        </a:p>
      </dgm:t>
    </dgm:pt>
    <dgm:pt modelId="{99469580-DEEE-43EC-BEA0-2EF74681B143}" type="parTrans" cxnId="{C27F350A-935B-47C6-9184-667436AAD269}">
      <dgm:prSet/>
      <dgm:spPr/>
      <dgm:t>
        <a:bodyPr/>
        <a:lstStyle/>
        <a:p>
          <a:endParaRPr lang="ru-RU" sz="1400" b="1"/>
        </a:p>
      </dgm:t>
    </dgm:pt>
    <dgm:pt modelId="{96DA5269-E071-4A97-B079-F35BB280848B}" type="sibTrans" cxnId="{C27F350A-935B-47C6-9184-667436AAD269}">
      <dgm:prSet/>
      <dgm:spPr/>
      <dgm:t>
        <a:bodyPr/>
        <a:lstStyle/>
        <a:p>
          <a:endParaRPr lang="ru-RU" sz="1400" b="1"/>
        </a:p>
      </dgm:t>
    </dgm:pt>
    <dgm:pt modelId="{0EF3CD55-E7A8-42C5-B705-72125051F4B9}" type="pres">
      <dgm:prSet presAssocID="{C97C025D-7209-4B57-AB79-5DF2F1FB67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9E3D85-B135-40A5-9DB3-0576E83B2FCE}" type="pres">
      <dgm:prSet presAssocID="{8524D1FF-1868-4617-9C3F-87ECE1DF0DEB}" presName="root" presStyleCnt="0"/>
      <dgm:spPr/>
    </dgm:pt>
    <dgm:pt modelId="{FF684A5A-D83B-4099-9873-ABBE99FDBEC9}" type="pres">
      <dgm:prSet presAssocID="{8524D1FF-1868-4617-9C3F-87ECE1DF0DEB}" presName="rootComposite" presStyleCnt="0"/>
      <dgm:spPr/>
    </dgm:pt>
    <dgm:pt modelId="{564D8D51-1ED0-419F-9C30-6A99C36E0520}" type="pres">
      <dgm:prSet presAssocID="{8524D1FF-1868-4617-9C3F-87ECE1DF0DEB}" presName="rootText" presStyleLbl="node1" presStyleIdx="0" presStyleCnt="3" custScaleX="183311" custScaleY="79794" custLinFactNeighborX="9321" custLinFactNeighborY="13463"/>
      <dgm:spPr/>
      <dgm:t>
        <a:bodyPr/>
        <a:lstStyle/>
        <a:p>
          <a:endParaRPr lang="ru-RU"/>
        </a:p>
      </dgm:t>
    </dgm:pt>
    <dgm:pt modelId="{201B4C34-D082-4619-8C32-8426E1332D3F}" type="pres">
      <dgm:prSet presAssocID="{8524D1FF-1868-4617-9C3F-87ECE1DF0DEB}" presName="rootConnector" presStyleLbl="node1" presStyleIdx="0" presStyleCnt="3"/>
      <dgm:spPr/>
      <dgm:t>
        <a:bodyPr/>
        <a:lstStyle/>
        <a:p>
          <a:endParaRPr lang="ru-RU"/>
        </a:p>
      </dgm:t>
    </dgm:pt>
    <dgm:pt modelId="{0268D91B-16B1-4468-81CA-DB5822AF7985}" type="pres">
      <dgm:prSet presAssocID="{8524D1FF-1868-4617-9C3F-87ECE1DF0DEB}" presName="childShape" presStyleCnt="0"/>
      <dgm:spPr/>
    </dgm:pt>
    <dgm:pt modelId="{F5AE88CB-FADA-4588-B4BD-C841E002797C}" type="pres">
      <dgm:prSet presAssocID="{B1BF1A3B-81D3-4858-B251-15BC4C783502}" presName="Name13" presStyleLbl="parChTrans1D2" presStyleIdx="0" presStyleCnt="16"/>
      <dgm:spPr/>
      <dgm:t>
        <a:bodyPr/>
        <a:lstStyle/>
        <a:p>
          <a:endParaRPr lang="ru-RU"/>
        </a:p>
      </dgm:t>
    </dgm:pt>
    <dgm:pt modelId="{FDC1079E-5688-4600-B2DB-6F351CA397BD}" type="pres">
      <dgm:prSet presAssocID="{228FAF18-31D9-4CBC-A65E-3FC8A1E06933}" presName="childText" presStyleLbl="bgAcc1" presStyleIdx="0" presStyleCnt="16" custScaleX="187654" custScaleY="131198" custLinFactNeighborX="244" custLinFactNeighborY="20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4174E-2159-4E1D-B4CA-BCA10F5EFB7C}" type="pres">
      <dgm:prSet presAssocID="{90FAA82C-6F66-40E2-B1C9-8C71633DF5EF}" presName="Name13" presStyleLbl="parChTrans1D2" presStyleIdx="1" presStyleCnt="16"/>
      <dgm:spPr/>
      <dgm:t>
        <a:bodyPr/>
        <a:lstStyle/>
        <a:p>
          <a:endParaRPr lang="ru-RU"/>
        </a:p>
      </dgm:t>
    </dgm:pt>
    <dgm:pt modelId="{72423B59-5C94-4B4D-B2FB-94C50BCA2795}" type="pres">
      <dgm:prSet presAssocID="{E54CCDFE-94FD-49B6-A1E0-BF21FEF4DA3C}" presName="childText" presStyleLbl="bgAcc1" presStyleIdx="1" presStyleCnt="16" custScaleX="188717" custScaleY="55535" custLinFactNeighborX="244" custLinFactNeighborY="20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33DCB-934D-40F9-B1DD-3EDB58D449DA}" type="pres">
      <dgm:prSet presAssocID="{B41FA076-2AE4-46AE-8009-7707DD220E72}" presName="Name13" presStyleLbl="parChTrans1D2" presStyleIdx="2" presStyleCnt="16"/>
      <dgm:spPr/>
      <dgm:t>
        <a:bodyPr/>
        <a:lstStyle/>
        <a:p>
          <a:endParaRPr lang="ru-RU"/>
        </a:p>
      </dgm:t>
    </dgm:pt>
    <dgm:pt modelId="{7951AF73-6B78-4A3D-B93B-339F2750964C}" type="pres">
      <dgm:prSet presAssocID="{4706B0E9-2643-4BDC-A98E-B0FEB46F68C1}" presName="childText" presStyleLbl="bgAcc1" presStyleIdx="2" presStyleCnt="16" custScaleX="188717" custScaleY="144182" custLinFactNeighborX="244" custLinFactNeighborY="20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D248A-3753-45DD-8FB2-D70FDC116DC0}" type="pres">
      <dgm:prSet presAssocID="{C21A863F-C1D4-44B7-85C2-D94A2D994AC8}" presName="Name13" presStyleLbl="parChTrans1D2" presStyleIdx="3" presStyleCnt="16"/>
      <dgm:spPr/>
      <dgm:t>
        <a:bodyPr/>
        <a:lstStyle/>
        <a:p>
          <a:endParaRPr lang="ru-RU"/>
        </a:p>
      </dgm:t>
    </dgm:pt>
    <dgm:pt modelId="{56AF1539-DD28-4933-B280-5C2B0728B348}" type="pres">
      <dgm:prSet presAssocID="{1BFC5719-2F9B-49AC-950B-DA13B05CDCCD}" presName="childText" presStyleLbl="bgAcc1" presStyleIdx="3" presStyleCnt="16" custScaleX="188717" custScaleY="75018" custLinFactNeighborX="244" custLinFactNeighborY="20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89AA4-434E-4806-9504-55B3B454037B}" type="pres">
      <dgm:prSet presAssocID="{627FE8A9-95A7-415E-A648-046F9166C094}" presName="root" presStyleCnt="0"/>
      <dgm:spPr/>
    </dgm:pt>
    <dgm:pt modelId="{C8B19C2C-512E-4A59-A6D5-A00F12BDCFB7}" type="pres">
      <dgm:prSet presAssocID="{627FE8A9-95A7-415E-A648-046F9166C094}" presName="rootComposite" presStyleCnt="0"/>
      <dgm:spPr/>
    </dgm:pt>
    <dgm:pt modelId="{D9DB9457-DFD0-4106-9206-E9313A59EAE9}" type="pres">
      <dgm:prSet presAssocID="{627FE8A9-95A7-415E-A648-046F9166C094}" presName="rootText" presStyleLbl="node1" presStyleIdx="1" presStyleCnt="3" custScaleX="158591" custScaleY="77498" custLinFactNeighborX="-10172" custLinFactNeighborY="14895"/>
      <dgm:spPr/>
      <dgm:t>
        <a:bodyPr/>
        <a:lstStyle/>
        <a:p>
          <a:endParaRPr lang="ru-RU"/>
        </a:p>
      </dgm:t>
    </dgm:pt>
    <dgm:pt modelId="{CA455A28-F38F-4E1E-8BCF-336258637039}" type="pres">
      <dgm:prSet presAssocID="{627FE8A9-95A7-415E-A648-046F9166C094}" presName="rootConnector" presStyleLbl="node1" presStyleIdx="1" presStyleCnt="3"/>
      <dgm:spPr/>
      <dgm:t>
        <a:bodyPr/>
        <a:lstStyle/>
        <a:p>
          <a:endParaRPr lang="ru-RU"/>
        </a:p>
      </dgm:t>
    </dgm:pt>
    <dgm:pt modelId="{3FD58B36-A053-4972-A3EE-26B91BD9E71E}" type="pres">
      <dgm:prSet presAssocID="{627FE8A9-95A7-415E-A648-046F9166C094}" presName="childShape" presStyleCnt="0"/>
      <dgm:spPr/>
    </dgm:pt>
    <dgm:pt modelId="{051ABE01-8415-48FD-BB3E-1A177EAE94C3}" type="pres">
      <dgm:prSet presAssocID="{70465F27-5967-4289-8F2C-9EBD5A391C18}" presName="Name13" presStyleLbl="parChTrans1D2" presStyleIdx="4" presStyleCnt="16"/>
      <dgm:spPr/>
      <dgm:t>
        <a:bodyPr/>
        <a:lstStyle/>
        <a:p>
          <a:endParaRPr lang="ru-RU"/>
        </a:p>
      </dgm:t>
    </dgm:pt>
    <dgm:pt modelId="{33282D01-A0D6-4358-9929-9D2BBBB154E6}" type="pres">
      <dgm:prSet presAssocID="{E99C7433-88C6-4A83-80BF-0067EFCB1ABF}" presName="childText" presStyleLbl="bgAcc1" presStyleIdx="4" presStyleCnt="16" custAng="10800000" custFlipVert="1" custScaleX="142558" custScaleY="31790" custLinFactNeighborX="-19646" custLinFactNeighborY="15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F6312-B427-4A25-9397-1255AED834A0}" type="pres">
      <dgm:prSet presAssocID="{E2A7CE39-04D7-4BD7-AFA0-B0158A8BBD83}" presName="Name13" presStyleLbl="parChTrans1D2" presStyleIdx="5" presStyleCnt="16"/>
      <dgm:spPr/>
      <dgm:t>
        <a:bodyPr/>
        <a:lstStyle/>
        <a:p>
          <a:endParaRPr lang="ru-RU"/>
        </a:p>
      </dgm:t>
    </dgm:pt>
    <dgm:pt modelId="{22F2A858-EFFB-4B2A-8C6D-643E2123C767}" type="pres">
      <dgm:prSet presAssocID="{A20359F5-A78F-461A-AB15-CED95BF4AFF5}" presName="childText" presStyleLbl="bgAcc1" presStyleIdx="5" presStyleCnt="16" custAng="10800000" custFlipVert="1" custScaleX="142558" custScaleY="187230" custLinFactNeighborX="-19646" custLinFactNeighborY="15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AE7CD-7E3A-4154-B89A-4C986467983A}" type="pres">
      <dgm:prSet presAssocID="{FC6CC76E-B6E9-4DB9-BA6D-1780C5F0105A}" presName="Name13" presStyleLbl="parChTrans1D2" presStyleIdx="6" presStyleCnt="16"/>
      <dgm:spPr/>
      <dgm:t>
        <a:bodyPr/>
        <a:lstStyle/>
        <a:p>
          <a:endParaRPr lang="ru-RU"/>
        </a:p>
      </dgm:t>
    </dgm:pt>
    <dgm:pt modelId="{6824C63D-5990-474B-BCA0-B1C13E008F4C}" type="pres">
      <dgm:prSet presAssocID="{C35C373E-0D7C-4FF9-856A-52A6F5E14195}" presName="childText" presStyleLbl="bgAcc1" presStyleIdx="6" presStyleCnt="16" custAng="10800000" custFlipVert="1" custScaleX="142558" custScaleY="43849" custLinFactNeighborX="-19646" custLinFactNeighborY="15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80300-C8CF-46B5-964D-59D1B0FEA15E}" type="pres">
      <dgm:prSet presAssocID="{0D0E9C7A-5A36-4A33-9062-1AA4D48B43A3}" presName="Name13" presStyleLbl="parChTrans1D2" presStyleIdx="7" presStyleCnt="16"/>
      <dgm:spPr/>
      <dgm:t>
        <a:bodyPr/>
        <a:lstStyle/>
        <a:p>
          <a:endParaRPr lang="ru-RU"/>
        </a:p>
      </dgm:t>
    </dgm:pt>
    <dgm:pt modelId="{0DC683F3-C3B0-4AD7-88AC-0ADBC718148C}" type="pres">
      <dgm:prSet presAssocID="{DF9A6CE8-3078-4FD1-B1A1-976AE7A13681}" presName="childText" presStyleLbl="bgAcc1" presStyleIdx="7" presStyleCnt="16" custAng="10800000" custFlipVert="1" custScaleX="142558" custScaleY="98156" custLinFactNeighborX="-19646" custLinFactNeighborY="15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AFC59-AD1D-4915-90F6-39F09545F398}" type="pres">
      <dgm:prSet presAssocID="{7D326972-3113-4862-B3EB-E84BD0E38440}" presName="Name13" presStyleLbl="parChTrans1D2" presStyleIdx="8" presStyleCnt="16"/>
      <dgm:spPr/>
      <dgm:t>
        <a:bodyPr/>
        <a:lstStyle/>
        <a:p>
          <a:endParaRPr lang="ru-RU"/>
        </a:p>
      </dgm:t>
    </dgm:pt>
    <dgm:pt modelId="{9217DF83-180E-4932-9963-12E2AE4F6094}" type="pres">
      <dgm:prSet presAssocID="{685D95B2-DE59-4CB2-92BA-3FB6E4F5B2F1}" presName="childText" presStyleLbl="bgAcc1" presStyleIdx="8" presStyleCnt="16" custAng="10800000" custFlipVert="1" custScaleX="142558" custScaleY="88534" custLinFactNeighborX="-19646" custLinFactNeighborY="15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07F8C-0C67-4111-96FE-7C1195C728B2}" type="pres">
      <dgm:prSet presAssocID="{BDCA6795-9DAE-42A6-9BDE-A7779109B9A8}" presName="root" presStyleCnt="0"/>
      <dgm:spPr/>
    </dgm:pt>
    <dgm:pt modelId="{A7039BF5-9C19-4165-9931-936BD8067B98}" type="pres">
      <dgm:prSet presAssocID="{BDCA6795-9DAE-42A6-9BDE-A7779109B9A8}" presName="rootComposite" presStyleCnt="0"/>
      <dgm:spPr/>
    </dgm:pt>
    <dgm:pt modelId="{571B14C6-1173-4934-8684-7164B53B2C4C}" type="pres">
      <dgm:prSet presAssocID="{BDCA6795-9DAE-42A6-9BDE-A7779109B9A8}" presName="rootText" presStyleLbl="node1" presStyleIdx="2" presStyleCnt="3" custScaleX="218300" custScaleY="81324" custLinFactNeighborX="-23083" custLinFactNeighborY="13194"/>
      <dgm:spPr/>
      <dgm:t>
        <a:bodyPr/>
        <a:lstStyle/>
        <a:p>
          <a:endParaRPr lang="ru-RU"/>
        </a:p>
      </dgm:t>
    </dgm:pt>
    <dgm:pt modelId="{2C199571-90B6-4286-8DFE-F7F38D29C52A}" type="pres">
      <dgm:prSet presAssocID="{BDCA6795-9DAE-42A6-9BDE-A7779109B9A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97E9D53-0843-4B7F-A684-C41DED646E48}" type="pres">
      <dgm:prSet presAssocID="{BDCA6795-9DAE-42A6-9BDE-A7779109B9A8}" presName="childShape" presStyleCnt="0"/>
      <dgm:spPr/>
    </dgm:pt>
    <dgm:pt modelId="{E07A9547-F6B4-4FA6-A378-40E1F11AA30F}" type="pres">
      <dgm:prSet presAssocID="{C28E4A6D-FA05-43F2-8559-182AA0014CCB}" presName="Name13" presStyleLbl="parChTrans1D2" presStyleIdx="9" presStyleCnt="16"/>
      <dgm:spPr/>
      <dgm:t>
        <a:bodyPr/>
        <a:lstStyle/>
        <a:p>
          <a:endParaRPr lang="ru-RU"/>
        </a:p>
      </dgm:t>
    </dgm:pt>
    <dgm:pt modelId="{F87404A9-B5CB-40C7-93BC-6DF911DEB58D}" type="pres">
      <dgm:prSet presAssocID="{A247664D-2481-4970-B2F7-FC76DCCC2636}" presName="childText" presStyleLbl="bgAcc1" presStyleIdx="9" presStyleCnt="16" custAng="10800000" custFlipVert="1" custScaleX="227375" custScaleY="65620" custLinFactNeighborX="-45228" custLinFactNeighborY="15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5EBEB-87A7-4112-927E-45955169A755}" type="pres">
      <dgm:prSet presAssocID="{C440A9A3-43F3-494E-9BE5-993C0542F68C}" presName="Name13" presStyleLbl="parChTrans1D2" presStyleIdx="10" presStyleCnt="16"/>
      <dgm:spPr/>
      <dgm:t>
        <a:bodyPr/>
        <a:lstStyle/>
        <a:p>
          <a:endParaRPr lang="ru-RU"/>
        </a:p>
      </dgm:t>
    </dgm:pt>
    <dgm:pt modelId="{B56E1162-5679-4A3E-B92B-7733BB1A337D}" type="pres">
      <dgm:prSet presAssocID="{EB1318DB-6EE2-4F28-8123-44776AC11D0E}" presName="childText" presStyleLbl="bgAcc1" presStyleIdx="10" presStyleCnt="16" custAng="10800000" custFlipVert="1" custScaleX="227375" custScaleY="107133" custLinFactNeighborX="-45228" custLinFactNeighborY="15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035BE-0B60-4615-8451-D0BC0246F3AB}" type="pres">
      <dgm:prSet presAssocID="{E488BB4C-930B-4CB4-92A7-7618607ACF2A}" presName="Name13" presStyleLbl="parChTrans1D2" presStyleIdx="11" presStyleCnt="16"/>
      <dgm:spPr/>
      <dgm:t>
        <a:bodyPr/>
        <a:lstStyle/>
        <a:p>
          <a:endParaRPr lang="ru-RU"/>
        </a:p>
      </dgm:t>
    </dgm:pt>
    <dgm:pt modelId="{DDB03E6C-362C-4C23-BE15-470D1B90274B}" type="pres">
      <dgm:prSet presAssocID="{B53E7CD5-15EC-453B-8BF6-FE9705EEAD07}" presName="childText" presStyleLbl="bgAcc1" presStyleIdx="11" presStyleCnt="16" custAng="10800000" custFlipVert="1" custScaleX="227375" custScaleY="65620" custLinFactNeighborX="-45228" custLinFactNeighborY="15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C4F37-DF47-447C-BFCE-53C0C3A99447}" type="pres">
      <dgm:prSet presAssocID="{1BDDCFE5-2293-4EB3-A0CE-C550A1FCB8F8}" presName="Name13" presStyleLbl="parChTrans1D2" presStyleIdx="12" presStyleCnt="16"/>
      <dgm:spPr/>
      <dgm:t>
        <a:bodyPr/>
        <a:lstStyle/>
        <a:p>
          <a:endParaRPr lang="ru-RU"/>
        </a:p>
      </dgm:t>
    </dgm:pt>
    <dgm:pt modelId="{9F0D8F62-9056-4738-866E-0EE5577C82F6}" type="pres">
      <dgm:prSet presAssocID="{3F5C993D-DD54-4539-AC15-CE98FC675DD2}" presName="childText" presStyleLbl="bgAcc1" presStyleIdx="12" presStyleCnt="16" custAng="10800000" custFlipVert="1" custScaleX="227375" custScaleY="103848" custLinFactNeighborX="-45228" custLinFactNeighborY="15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240B7-EF19-4A26-AA57-57B3E71AA758}" type="pres">
      <dgm:prSet presAssocID="{6FF6B5F1-E65F-4734-978D-EF0793D1A4CD}" presName="Name13" presStyleLbl="parChTrans1D2" presStyleIdx="13" presStyleCnt="16"/>
      <dgm:spPr/>
      <dgm:t>
        <a:bodyPr/>
        <a:lstStyle/>
        <a:p>
          <a:endParaRPr lang="ru-RU"/>
        </a:p>
      </dgm:t>
    </dgm:pt>
    <dgm:pt modelId="{D9156BFA-0B37-4C28-A770-31C6C80E9CF6}" type="pres">
      <dgm:prSet presAssocID="{C5A71063-FB65-486E-A768-34175D18A0AF}" presName="childText" presStyleLbl="bgAcc1" presStyleIdx="13" presStyleCnt="16" custAng="10800000" custFlipVert="1" custScaleX="227375" custScaleY="95295" custLinFactNeighborX="-45228" custLinFactNeighborY="15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06715-7687-4277-9CC9-7914E0FB39B5}" type="pres">
      <dgm:prSet presAssocID="{B1C2EDB8-179A-4EC1-9E1D-76763AB4EAAA}" presName="Name13" presStyleLbl="parChTrans1D2" presStyleIdx="14" presStyleCnt="16"/>
      <dgm:spPr/>
      <dgm:t>
        <a:bodyPr/>
        <a:lstStyle/>
        <a:p>
          <a:endParaRPr lang="ru-RU"/>
        </a:p>
      </dgm:t>
    </dgm:pt>
    <dgm:pt modelId="{8DDF8178-3DB5-446E-8287-431F849C6117}" type="pres">
      <dgm:prSet presAssocID="{A032CB47-905D-4AC7-9221-1B97D30AC0DE}" presName="childText" presStyleLbl="bgAcc1" presStyleIdx="14" presStyleCnt="16" custAng="10800000" custFlipVert="1" custScaleX="227375" custScaleY="95295" custLinFactNeighborX="-45228" custLinFactNeighborY="15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808BA-E1A9-4F36-AE07-A394D44E15E3}" type="pres">
      <dgm:prSet presAssocID="{99469580-DEEE-43EC-BEA0-2EF74681B143}" presName="Name13" presStyleLbl="parChTrans1D2" presStyleIdx="15" presStyleCnt="16"/>
      <dgm:spPr/>
      <dgm:t>
        <a:bodyPr/>
        <a:lstStyle/>
        <a:p>
          <a:endParaRPr lang="ru-RU"/>
        </a:p>
      </dgm:t>
    </dgm:pt>
    <dgm:pt modelId="{43606D0A-50FB-4D22-A42C-3F89B609519B}" type="pres">
      <dgm:prSet presAssocID="{8247AFEF-C78B-4DC7-B182-EF43D0E0E20F}" presName="childText" presStyleLbl="bgAcc1" presStyleIdx="15" presStyleCnt="16" custAng="10800000" custFlipVert="1" custScaleX="227375" custScaleY="95295" custLinFactNeighborX="-45228" custLinFactNeighborY="15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4985C-3125-427B-B04A-1161FBCB25BA}" type="presOf" srcId="{C440A9A3-43F3-494E-9BE5-993C0542F68C}" destId="{2965EBEB-87A7-4112-927E-45955169A755}" srcOrd="0" destOrd="0" presId="urn:microsoft.com/office/officeart/2005/8/layout/hierarchy3"/>
    <dgm:cxn modelId="{F0562D7B-78B5-4A32-ABAD-DD637618AC94}" srcId="{BDCA6795-9DAE-42A6-9BDE-A7779109B9A8}" destId="{C5A71063-FB65-486E-A768-34175D18A0AF}" srcOrd="4" destOrd="0" parTransId="{6FF6B5F1-E65F-4734-978D-EF0793D1A4CD}" sibTransId="{FB6325D8-EDE9-490E-847E-AE986C710C32}"/>
    <dgm:cxn modelId="{F1CA7ACC-4250-45EF-9487-97431BCD4316}" type="presOf" srcId="{EB1318DB-6EE2-4F28-8123-44776AC11D0E}" destId="{B56E1162-5679-4A3E-B92B-7733BB1A337D}" srcOrd="0" destOrd="0" presId="urn:microsoft.com/office/officeart/2005/8/layout/hierarchy3"/>
    <dgm:cxn modelId="{86304AF2-CFCC-4A17-9896-E8327D535FD2}" type="presOf" srcId="{228FAF18-31D9-4CBC-A65E-3FC8A1E06933}" destId="{FDC1079E-5688-4600-B2DB-6F351CA397BD}" srcOrd="0" destOrd="0" presId="urn:microsoft.com/office/officeart/2005/8/layout/hierarchy3"/>
    <dgm:cxn modelId="{3810ED1A-A6B2-4E02-BFA1-221D960A4BB4}" type="presOf" srcId="{627FE8A9-95A7-415E-A648-046F9166C094}" destId="{D9DB9457-DFD0-4106-9206-E9313A59EAE9}" srcOrd="0" destOrd="0" presId="urn:microsoft.com/office/officeart/2005/8/layout/hierarchy3"/>
    <dgm:cxn modelId="{AF916EC3-9E35-4E53-BCDA-5C3733EF2A68}" type="presOf" srcId="{A032CB47-905D-4AC7-9221-1B97D30AC0DE}" destId="{8DDF8178-3DB5-446E-8287-431F849C6117}" srcOrd="0" destOrd="0" presId="urn:microsoft.com/office/officeart/2005/8/layout/hierarchy3"/>
    <dgm:cxn modelId="{9B12B251-3533-4779-A20C-4C3421076481}" srcId="{8524D1FF-1868-4617-9C3F-87ECE1DF0DEB}" destId="{E54CCDFE-94FD-49B6-A1E0-BF21FEF4DA3C}" srcOrd="1" destOrd="0" parTransId="{90FAA82C-6F66-40E2-B1C9-8C71633DF5EF}" sibTransId="{12E8A9E1-1F2A-4001-95F3-CEB0B09242A2}"/>
    <dgm:cxn modelId="{D2A167C6-0A92-42EE-B515-D8B8492A5CF4}" type="presOf" srcId="{C35C373E-0D7C-4FF9-856A-52A6F5E14195}" destId="{6824C63D-5990-474B-BCA0-B1C13E008F4C}" srcOrd="0" destOrd="0" presId="urn:microsoft.com/office/officeart/2005/8/layout/hierarchy3"/>
    <dgm:cxn modelId="{9C1975E6-2772-4DEF-853C-3B1786BAF232}" type="presOf" srcId="{E2A7CE39-04D7-4BD7-AFA0-B0158A8BBD83}" destId="{726F6312-B427-4A25-9397-1255AED834A0}" srcOrd="0" destOrd="0" presId="urn:microsoft.com/office/officeart/2005/8/layout/hierarchy3"/>
    <dgm:cxn modelId="{CB79C9E2-77DA-41B2-97B0-7C0A442791AE}" srcId="{627FE8A9-95A7-415E-A648-046F9166C094}" destId="{685D95B2-DE59-4CB2-92BA-3FB6E4F5B2F1}" srcOrd="4" destOrd="0" parTransId="{7D326972-3113-4862-B3EB-E84BD0E38440}" sibTransId="{AB59144D-0DA6-44EB-AA79-0EFCCC1E74C8}"/>
    <dgm:cxn modelId="{30DAC392-E77A-46DE-B620-2F6F967B5937}" type="presOf" srcId="{E54CCDFE-94FD-49B6-A1E0-BF21FEF4DA3C}" destId="{72423B59-5C94-4B4D-B2FB-94C50BCA2795}" srcOrd="0" destOrd="0" presId="urn:microsoft.com/office/officeart/2005/8/layout/hierarchy3"/>
    <dgm:cxn modelId="{D2665EDB-A7A8-4E25-B2C0-3A0799BD77FB}" type="presOf" srcId="{90FAA82C-6F66-40E2-B1C9-8C71633DF5EF}" destId="{6DD4174E-2159-4E1D-B4CA-BCA10F5EFB7C}" srcOrd="0" destOrd="0" presId="urn:microsoft.com/office/officeart/2005/8/layout/hierarchy3"/>
    <dgm:cxn modelId="{935B1CB1-9D29-4BF1-A505-FDDC08123F44}" srcId="{C97C025D-7209-4B57-AB79-5DF2F1FB6733}" destId="{627FE8A9-95A7-415E-A648-046F9166C094}" srcOrd="1" destOrd="0" parTransId="{29012BE8-64E1-4B36-8E60-75B1BFD5690F}" sibTransId="{DCA1C57E-FFCE-4CCA-A692-6B20783B2E80}"/>
    <dgm:cxn modelId="{81CE9427-086F-40F4-B36C-7D3A788821DE}" type="presOf" srcId="{A247664D-2481-4970-B2F7-FC76DCCC2636}" destId="{F87404A9-B5CB-40C7-93BC-6DF911DEB58D}" srcOrd="0" destOrd="0" presId="urn:microsoft.com/office/officeart/2005/8/layout/hierarchy3"/>
    <dgm:cxn modelId="{D01EB60C-F218-4D9B-8A01-D4D38D7E7EA4}" type="presOf" srcId="{1BFC5719-2F9B-49AC-950B-DA13B05CDCCD}" destId="{56AF1539-DD28-4933-B280-5C2B0728B348}" srcOrd="0" destOrd="0" presId="urn:microsoft.com/office/officeart/2005/8/layout/hierarchy3"/>
    <dgm:cxn modelId="{4A264DCD-1DF2-4B49-B509-EEEFC2E672C4}" srcId="{BDCA6795-9DAE-42A6-9BDE-A7779109B9A8}" destId="{3F5C993D-DD54-4539-AC15-CE98FC675DD2}" srcOrd="3" destOrd="0" parTransId="{1BDDCFE5-2293-4EB3-A0CE-C550A1FCB8F8}" sibTransId="{538D1C2D-6006-4DED-8BF1-98094C522C4C}"/>
    <dgm:cxn modelId="{8839944E-9529-4D37-A7D5-CFC8A6888852}" srcId="{BDCA6795-9DAE-42A6-9BDE-A7779109B9A8}" destId="{EB1318DB-6EE2-4F28-8123-44776AC11D0E}" srcOrd="1" destOrd="0" parTransId="{C440A9A3-43F3-494E-9BE5-993C0542F68C}" sibTransId="{E82FB87E-3A28-4744-9329-BEE98C69E0AF}"/>
    <dgm:cxn modelId="{FAC2A5CB-A89E-4204-A179-69EBACDE9513}" type="presOf" srcId="{0D0E9C7A-5A36-4A33-9062-1AA4D48B43A3}" destId="{07C80300-C8CF-46B5-964D-59D1B0FEA15E}" srcOrd="0" destOrd="0" presId="urn:microsoft.com/office/officeart/2005/8/layout/hierarchy3"/>
    <dgm:cxn modelId="{7B9FA5DE-436B-4034-9C5F-847798948687}" type="presOf" srcId="{E488BB4C-930B-4CB4-92A7-7618607ACF2A}" destId="{02C035BE-0B60-4615-8451-D0BC0246F3AB}" srcOrd="0" destOrd="0" presId="urn:microsoft.com/office/officeart/2005/8/layout/hierarchy3"/>
    <dgm:cxn modelId="{296FA519-97CA-43A6-84A8-860C8FBC7747}" type="presOf" srcId="{DF9A6CE8-3078-4FD1-B1A1-976AE7A13681}" destId="{0DC683F3-C3B0-4AD7-88AC-0ADBC718148C}" srcOrd="0" destOrd="0" presId="urn:microsoft.com/office/officeart/2005/8/layout/hierarchy3"/>
    <dgm:cxn modelId="{5D101104-8C52-4B78-92A6-C5E7309337C0}" type="presOf" srcId="{B1C2EDB8-179A-4EC1-9E1D-76763AB4EAAA}" destId="{0FA06715-7687-4277-9CC9-7914E0FB39B5}" srcOrd="0" destOrd="0" presId="urn:microsoft.com/office/officeart/2005/8/layout/hierarchy3"/>
    <dgm:cxn modelId="{B8113BBD-EDE4-4176-8341-BCAEFD687534}" srcId="{627FE8A9-95A7-415E-A648-046F9166C094}" destId="{DF9A6CE8-3078-4FD1-B1A1-976AE7A13681}" srcOrd="3" destOrd="0" parTransId="{0D0E9C7A-5A36-4A33-9062-1AA4D48B43A3}" sibTransId="{DF3268B6-E5BF-4263-95F1-60FA12AAE01E}"/>
    <dgm:cxn modelId="{C27F350A-935B-47C6-9184-667436AAD269}" srcId="{BDCA6795-9DAE-42A6-9BDE-A7779109B9A8}" destId="{8247AFEF-C78B-4DC7-B182-EF43D0E0E20F}" srcOrd="6" destOrd="0" parTransId="{99469580-DEEE-43EC-BEA0-2EF74681B143}" sibTransId="{96DA5269-E071-4A97-B079-F35BB280848B}"/>
    <dgm:cxn modelId="{AB407CE7-FA26-4528-AD93-9B3C86E94C2D}" srcId="{C97C025D-7209-4B57-AB79-5DF2F1FB6733}" destId="{8524D1FF-1868-4617-9C3F-87ECE1DF0DEB}" srcOrd="0" destOrd="0" parTransId="{B6E8BCB4-35F0-4F57-908D-50BE6642A374}" sibTransId="{DE84950B-E931-4705-AD33-7501BAAF7914}"/>
    <dgm:cxn modelId="{955C0F57-3C2B-4E94-A60A-2DC557B98125}" srcId="{8524D1FF-1868-4617-9C3F-87ECE1DF0DEB}" destId="{228FAF18-31D9-4CBC-A65E-3FC8A1E06933}" srcOrd="0" destOrd="0" parTransId="{B1BF1A3B-81D3-4858-B251-15BC4C783502}" sibTransId="{243104D0-636F-4979-9376-A4A9D626ECCE}"/>
    <dgm:cxn modelId="{CCDD7387-1C83-4507-BDA5-E93F1FC91797}" type="presOf" srcId="{3F5C993D-DD54-4539-AC15-CE98FC675DD2}" destId="{9F0D8F62-9056-4738-866E-0EE5577C82F6}" srcOrd="0" destOrd="0" presId="urn:microsoft.com/office/officeart/2005/8/layout/hierarchy3"/>
    <dgm:cxn modelId="{09F4BE62-2CA8-4C2C-A072-8C48D8244F4E}" srcId="{C97C025D-7209-4B57-AB79-5DF2F1FB6733}" destId="{BDCA6795-9DAE-42A6-9BDE-A7779109B9A8}" srcOrd="2" destOrd="0" parTransId="{D1FC7FA5-F365-4F26-86F7-C6CF31E72988}" sibTransId="{A06143DB-5E35-44F0-8FA4-76AE289B35DA}"/>
    <dgm:cxn modelId="{0F3C531A-CFDD-44EE-8EB8-82B12670CC5A}" type="presOf" srcId="{FC6CC76E-B6E9-4DB9-BA6D-1780C5F0105A}" destId="{AF7AE7CD-7E3A-4154-B89A-4C986467983A}" srcOrd="0" destOrd="0" presId="urn:microsoft.com/office/officeart/2005/8/layout/hierarchy3"/>
    <dgm:cxn modelId="{F3713525-0F1A-44AE-B96E-FB4297C0B7A1}" srcId="{627FE8A9-95A7-415E-A648-046F9166C094}" destId="{E99C7433-88C6-4A83-80BF-0067EFCB1ABF}" srcOrd="0" destOrd="0" parTransId="{70465F27-5967-4289-8F2C-9EBD5A391C18}" sibTransId="{19FB4E9F-8C30-40EB-A657-4CAA1CF56886}"/>
    <dgm:cxn modelId="{6089B5CE-B231-4121-98B9-4CACFCB7A59C}" srcId="{BDCA6795-9DAE-42A6-9BDE-A7779109B9A8}" destId="{A247664D-2481-4970-B2F7-FC76DCCC2636}" srcOrd="0" destOrd="0" parTransId="{C28E4A6D-FA05-43F2-8559-182AA0014CCB}" sibTransId="{EB1308B4-53AF-491C-9FA6-ABF75FEC485E}"/>
    <dgm:cxn modelId="{F753502F-551F-477F-A5B2-1906EE30460C}" type="presOf" srcId="{C5A71063-FB65-486E-A768-34175D18A0AF}" destId="{D9156BFA-0B37-4C28-A770-31C6C80E9CF6}" srcOrd="0" destOrd="0" presId="urn:microsoft.com/office/officeart/2005/8/layout/hierarchy3"/>
    <dgm:cxn modelId="{26D0E862-E70C-400C-972C-194F74DA02F8}" type="presOf" srcId="{7D326972-3113-4862-B3EB-E84BD0E38440}" destId="{B48AFC59-AD1D-4915-90F6-39F09545F398}" srcOrd="0" destOrd="0" presId="urn:microsoft.com/office/officeart/2005/8/layout/hierarchy3"/>
    <dgm:cxn modelId="{144EAA51-8B1A-4339-AC22-6B8F3BFE0391}" srcId="{627FE8A9-95A7-415E-A648-046F9166C094}" destId="{A20359F5-A78F-461A-AB15-CED95BF4AFF5}" srcOrd="1" destOrd="0" parTransId="{E2A7CE39-04D7-4BD7-AFA0-B0158A8BBD83}" sibTransId="{8BC4F47C-9483-4C10-9758-D70D57F38430}"/>
    <dgm:cxn modelId="{EEF470E6-4B93-4DE1-B486-16B506E66A6F}" srcId="{8524D1FF-1868-4617-9C3F-87ECE1DF0DEB}" destId="{1BFC5719-2F9B-49AC-950B-DA13B05CDCCD}" srcOrd="3" destOrd="0" parTransId="{C21A863F-C1D4-44B7-85C2-D94A2D994AC8}" sibTransId="{498012DC-1FE1-4522-BA7E-B89C329BE98F}"/>
    <dgm:cxn modelId="{C1D09B6A-172E-47A2-9F2A-63C825B68602}" type="presOf" srcId="{C28E4A6D-FA05-43F2-8559-182AA0014CCB}" destId="{E07A9547-F6B4-4FA6-A378-40E1F11AA30F}" srcOrd="0" destOrd="0" presId="urn:microsoft.com/office/officeart/2005/8/layout/hierarchy3"/>
    <dgm:cxn modelId="{4838A92B-D3EA-473A-B874-B27F266D27A2}" type="presOf" srcId="{B1BF1A3B-81D3-4858-B251-15BC4C783502}" destId="{F5AE88CB-FADA-4588-B4BD-C841E002797C}" srcOrd="0" destOrd="0" presId="urn:microsoft.com/office/officeart/2005/8/layout/hierarchy3"/>
    <dgm:cxn modelId="{3FE4EDBC-D6E5-4FA1-80D0-4AD8276E0D7E}" type="presOf" srcId="{B41FA076-2AE4-46AE-8009-7707DD220E72}" destId="{60C33DCB-934D-40F9-B1DD-3EDB58D449DA}" srcOrd="0" destOrd="0" presId="urn:microsoft.com/office/officeart/2005/8/layout/hierarchy3"/>
    <dgm:cxn modelId="{B76B6EC1-2E2B-4943-8C57-F37F9A80B07C}" type="presOf" srcId="{8524D1FF-1868-4617-9C3F-87ECE1DF0DEB}" destId="{201B4C34-D082-4619-8C32-8426E1332D3F}" srcOrd="1" destOrd="0" presId="urn:microsoft.com/office/officeart/2005/8/layout/hierarchy3"/>
    <dgm:cxn modelId="{0F0B2DD4-FED6-402E-9D49-AD748252F7DF}" type="presOf" srcId="{627FE8A9-95A7-415E-A648-046F9166C094}" destId="{CA455A28-F38F-4E1E-8BCF-336258637039}" srcOrd="1" destOrd="0" presId="urn:microsoft.com/office/officeart/2005/8/layout/hierarchy3"/>
    <dgm:cxn modelId="{85E32F07-134D-4966-BFA9-504BBDB2EA7D}" type="presOf" srcId="{8524D1FF-1868-4617-9C3F-87ECE1DF0DEB}" destId="{564D8D51-1ED0-419F-9C30-6A99C36E0520}" srcOrd="0" destOrd="0" presId="urn:microsoft.com/office/officeart/2005/8/layout/hierarchy3"/>
    <dgm:cxn modelId="{91BFBC78-F134-4A93-9F81-CCD643DFB7DD}" type="presOf" srcId="{4706B0E9-2643-4BDC-A98E-B0FEB46F68C1}" destId="{7951AF73-6B78-4A3D-B93B-339F2750964C}" srcOrd="0" destOrd="0" presId="urn:microsoft.com/office/officeart/2005/8/layout/hierarchy3"/>
    <dgm:cxn modelId="{EF238B21-4003-40F1-9EEB-306A7A5396F8}" srcId="{BDCA6795-9DAE-42A6-9BDE-A7779109B9A8}" destId="{B53E7CD5-15EC-453B-8BF6-FE9705EEAD07}" srcOrd="2" destOrd="0" parTransId="{E488BB4C-930B-4CB4-92A7-7618607ACF2A}" sibTransId="{AE2717D8-21EF-4919-8D18-F83E29A28A39}"/>
    <dgm:cxn modelId="{C5E4A7F4-AEE1-4D09-8E69-EDDCAD2D9C7B}" type="presOf" srcId="{70465F27-5967-4289-8F2C-9EBD5A391C18}" destId="{051ABE01-8415-48FD-BB3E-1A177EAE94C3}" srcOrd="0" destOrd="0" presId="urn:microsoft.com/office/officeart/2005/8/layout/hierarchy3"/>
    <dgm:cxn modelId="{72653F09-0F2E-45E7-9ABB-CDB6E1A6D431}" type="presOf" srcId="{1BDDCFE5-2293-4EB3-A0CE-C550A1FCB8F8}" destId="{506C4F37-DF47-447C-BFCE-53C0C3A99447}" srcOrd="0" destOrd="0" presId="urn:microsoft.com/office/officeart/2005/8/layout/hierarchy3"/>
    <dgm:cxn modelId="{426351CF-75D7-4A27-ABAA-3005C311E44C}" srcId="{627FE8A9-95A7-415E-A648-046F9166C094}" destId="{C35C373E-0D7C-4FF9-856A-52A6F5E14195}" srcOrd="2" destOrd="0" parTransId="{FC6CC76E-B6E9-4DB9-BA6D-1780C5F0105A}" sibTransId="{22E5C00D-D531-4C05-B587-A7484DDA4B7D}"/>
    <dgm:cxn modelId="{01F7632D-7A37-46C4-933D-774D794D6499}" type="presOf" srcId="{E99C7433-88C6-4A83-80BF-0067EFCB1ABF}" destId="{33282D01-A0D6-4358-9929-9D2BBBB154E6}" srcOrd="0" destOrd="0" presId="urn:microsoft.com/office/officeart/2005/8/layout/hierarchy3"/>
    <dgm:cxn modelId="{7A1D2AEA-A74E-4A4E-AB2A-C8AB0D438321}" type="presOf" srcId="{B53E7CD5-15EC-453B-8BF6-FE9705EEAD07}" destId="{DDB03E6C-362C-4C23-BE15-470D1B90274B}" srcOrd="0" destOrd="0" presId="urn:microsoft.com/office/officeart/2005/8/layout/hierarchy3"/>
    <dgm:cxn modelId="{08FFE50B-0970-44CE-A68A-863CEDFF27AE}" type="presOf" srcId="{BDCA6795-9DAE-42A6-9BDE-A7779109B9A8}" destId="{571B14C6-1173-4934-8684-7164B53B2C4C}" srcOrd="0" destOrd="0" presId="urn:microsoft.com/office/officeart/2005/8/layout/hierarchy3"/>
    <dgm:cxn modelId="{FBA65F49-4C56-453B-B360-A519877D80B1}" srcId="{BDCA6795-9DAE-42A6-9BDE-A7779109B9A8}" destId="{A032CB47-905D-4AC7-9221-1B97D30AC0DE}" srcOrd="5" destOrd="0" parTransId="{B1C2EDB8-179A-4EC1-9E1D-76763AB4EAAA}" sibTransId="{409D9BF5-67DC-4491-803C-D907923893F2}"/>
    <dgm:cxn modelId="{1255B31E-68B4-4534-8A0F-AAB8299EF46D}" type="presOf" srcId="{99469580-DEEE-43EC-BEA0-2EF74681B143}" destId="{5BA808BA-E1A9-4F36-AE07-A394D44E15E3}" srcOrd="0" destOrd="0" presId="urn:microsoft.com/office/officeart/2005/8/layout/hierarchy3"/>
    <dgm:cxn modelId="{298AF140-DC9C-467C-8ADF-0B869B615067}" type="presOf" srcId="{C97C025D-7209-4B57-AB79-5DF2F1FB6733}" destId="{0EF3CD55-E7A8-42C5-B705-72125051F4B9}" srcOrd="0" destOrd="0" presId="urn:microsoft.com/office/officeart/2005/8/layout/hierarchy3"/>
    <dgm:cxn modelId="{B1E5E1B9-61D9-4138-8BA3-8868E21792C1}" type="presOf" srcId="{685D95B2-DE59-4CB2-92BA-3FB6E4F5B2F1}" destId="{9217DF83-180E-4932-9963-12E2AE4F6094}" srcOrd="0" destOrd="0" presId="urn:microsoft.com/office/officeart/2005/8/layout/hierarchy3"/>
    <dgm:cxn modelId="{8D65F475-6770-448F-9528-AC0E288A02EA}" type="presOf" srcId="{BDCA6795-9DAE-42A6-9BDE-A7779109B9A8}" destId="{2C199571-90B6-4286-8DFE-F7F38D29C52A}" srcOrd="1" destOrd="0" presId="urn:microsoft.com/office/officeart/2005/8/layout/hierarchy3"/>
    <dgm:cxn modelId="{E0D4A904-415D-4737-91C1-F19DC0FD4152}" srcId="{8524D1FF-1868-4617-9C3F-87ECE1DF0DEB}" destId="{4706B0E9-2643-4BDC-A98E-B0FEB46F68C1}" srcOrd="2" destOrd="0" parTransId="{B41FA076-2AE4-46AE-8009-7707DD220E72}" sibTransId="{CE262D05-DB79-4D25-A2DB-64E371F55AFF}"/>
    <dgm:cxn modelId="{9443C067-D7ED-4C4F-A38D-01AE98CDD294}" type="presOf" srcId="{8247AFEF-C78B-4DC7-B182-EF43D0E0E20F}" destId="{43606D0A-50FB-4D22-A42C-3F89B609519B}" srcOrd="0" destOrd="0" presId="urn:microsoft.com/office/officeart/2005/8/layout/hierarchy3"/>
    <dgm:cxn modelId="{7E5C776C-1723-462B-B057-57464A8CDBC3}" type="presOf" srcId="{A20359F5-A78F-461A-AB15-CED95BF4AFF5}" destId="{22F2A858-EFFB-4B2A-8C6D-643E2123C767}" srcOrd="0" destOrd="0" presId="urn:microsoft.com/office/officeart/2005/8/layout/hierarchy3"/>
    <dgm:cxn modelId="{B17F91BD-2823-41FE-8625-E2CFDACAF1A0}" type="presOf" srcId="{6FF6B5F1-E65F-4734-978D-EF0793D1A4CD}" destId="{CE9240B7-EF19-4A26-AA57-57B3E71AA758}" srcOrd="0" destOrd="0" presId="urn:microsoft.com/office/officeart/2005/8/layout/hierarchy3"/>
    <dgm:cxn modelId="{E3369C08-6B08-4562-88D1-05572F194BD0}" type="presOf" srcId="{C21A863F-C1D4-44B7-85C2-D94A2D994AC8}" destId="{EB3D248A-3753-45DD-8FB2-D70FDC116DC0}" srcOrd="0" destOrd="0" presId="urn:microsoft.com/office/officeart/2005/8/layout/hierarchy3"/>
    <dgm:cxn modelId="{B05C0859-E676-444B-BFE8-DD5860A59D04}" type="presParOf" srcId="{0EF3CD55-E7A8-42C5-B705-72125051F4B9}" destId="{2F9E3D85-B135-40A5-9DB3-0576E83B2FCE}" srcOrd="0" destOrd="0" presId="urn:microsoft.com/office/officeart/2005/8/layout/hierarchy3"/>
    <dgm:cxn modelId="{ED2AD7A3-323A-40B8-897A-032C329134C3}" type="presParOf" srcId="{2F9E3D85-B135-40A5-9DB3-0576E83B2FCE}" destId="{FF684A5A-D83B-4099-9873-ABBE99FDBEC9}" srcOrd="0" destOrd="0" presId="urn:microsoft.com/office/officeart/2005/8/layout/hierarchy3"/>
    <dgm:cxn modelId="{B1545F0E-6F5E-4BE4-ABE8-543A5379395E}" type="presParOf" srcId="{FF684A5A-D83B-4099-9873-ABBE99FDBEC9}" destId="{564D8D51-1ED0-419F-9C30-6A99C36E0520}" srcOrd="0" destOrd="0" presId="urn:microsoft.com/office/officeart/2005/8/layout/hierarchy3"/>
    <dgm:cxn modelId="{A7208234-6C35-4B28-B3CA-E524B4E260D2}" type="presParOf" srcId="{FF684A5A-D83B-4099-9873-ABBE99FDBEC9}" destId="{201B4C34-D082-4619-8C32-8426E1332D3F}" srcOrd="1" destOrd="0" presId="urn:microsoft.com/office/officeart/2005/8/layout/hierarchy3"/>
    <dgm:cxn modelId="{A34AAC2F-70DC-415B-95B6-E44B3373084B}" type="presParOf" srcId="{2F9E3D85-B135-40A5-9DB3-0576E83B2FCE}" destId="{0268D91B-16B1-4468-81CA-DB5822AF7985}" srcOrd="1" destOrd="0" presId="urn:microsoft.com/office/officeart/2005/8/layout/hierarchy3"/>
    <dgm:cxn modelId="{FD51E6F9-69E9-4F6E-8B1A-F4F8D0D72C25}" type="presParOf" srcId="{0268D91B-16B1-4468-81CA-DB5822AF7985}" destId="{F5AE88CB-FADA-4588-B4BD-C841E002797C}" srcOrd="0" destOrd="0" presId="urn:microsoft.com/office/officeart/2005/8/layout/hierarchy3"/>
    <dgm:cxn modelId="{06C50B95-EDB6-4A2F-A7A0-1EE6BDD6762F}" type="presParOf" srcId="{0268D91B-16B1-4468-81CA-DB5822AF7985}" destId="{FDC1079E-5688-4600-B2DB-6F351CA397BD}" srcOrd="1" destOrd="0" presId="urn:microsoft.com/office/officeart/2005/8/layout/hierarchy3"/>
    <dgm:cxn modelId="{0E9CEE51-75A3-4D1B-A500-74375CE53C52}" type="presParOf" srcId="{0268D91B-16B1-4468-81CA-DB5822AF7985}" destId="{6DD4174E-2159-4E1D-B4CA-BCA10F5EFB7C}" srcOrd="2" destOrd="0" presId="urn:microsoft.com/office/officeart/2005/8/layout/hierarchy3"/>
    <dgm:cxn modelId="{FAFECD42-9FC3-4318-BFC1-AE78DE775FA5}" type="presParOf" srcId="{0268D91B-16B1-4468-81CA-DB5822AF7985}" destId="{72423B59-5C94-4B4D-B2FB-94C50BCA2795}" srcOrd="3" destOrd="0" presId="urn:microsoft.com/office/officeart/2005/8/layout/hierarchy3"/>
    <dgm:cxn modelId="{092C0EF6-1088-45FF-A8F4-906D002E6A6F}" type="presParOf" srcId="{0268D91B-16B1-4468-81CA-DB5822AF7985}" destId="{60C33DCB-934D-40F9-B1DD-3EDB58D449DA}" srcOrd="4" destOrd="0" presId="urn:microsoft.com/office/officeart/2005/8/layout/hierarchy3"/>
    <dgm:cxn modelId="{8196DA31-E787-4FAA-9BB3-2FB2C932AAFE}" type="presParOf" srcId="{0268D91B-16B1-4468-81CA-DB5822AF7985}" destId="{7951AF73-6B78-4A3D-B93B-339F2750964C}" srcOrd="5" destOrd="0" presId="urn:microsoft.com/office/officeart/2005/8/layout/hierarchy3"/>
    <dgm:cxn modelId="{E193FBB0-087A-4A50-9731-27E15B562987}" type="presParOf" srcId="{0268D91B-16B1-4468-81CA-DB5822AF7985}" destId="{EB3D248A-3753-45DD-8FB2-D70FDC116DC0}" srcOrd="6" destOrd="0" presId="urn:microsoft.com/office/officeart/2005/8/layout/hierarchy3"/>
    <dgm:cxn modelId="{478AEC8D-31BD-4E36-B164-7408BB6C7869}" type="presParOf" srcId="{0268D91B-16B1-4468-81CA-DB5822AF7985}" destId="{56AF1539-DD28-4933-B280-5C2B0728B348}" srcOrd="7" destOrd="0" presId="urn:microsoft.com/office/officeart/2005/8/layout/hierarchy3"/>
    <dgm:cxn modelId="{C695BAEE-FE4A-4C5F-BFA0-BB5CA6F79F76}" type="presParOf" srcId="{0EF3CD55-E7A8-42C5-B705-72125051F4B9}" destId="{DAA89AA4-434E-4806-9504-55B3B454037B}" srcOrd="1" destOrd="0" presId="urn:microsoft.com/office/officeart/2005/8/layout/hierarchy3"/>
    <dgm:cxn modelId="{9C29B6B4-02DF-4693-8A01-E247FBD733DA}" type="presParOf" srcId="{DAA89AA4-434E-4806-9504-55B3B454037B}" destId="{C8B19C2C-512E-4A59-A6D5-A00F12BDCFB7}" srcOrd="0" destOrd="0" presId="urn:microsoft.com/office/officeart/2005/8/layout/hierarchy3"/>
    <dgm:cxn modelId="{F889475A-D7BE-4034-8A43-30E031F9AFB3}" type="presParOf" srcId="{C8B19C2C-512E-4A59-A6D5-A00F12BDCFB7}" destId="{D9DB9457-DFD0-4106-9206-E9313A59EAE9}" srcOrd="0" destOrd="0" presId="urn:microsoft.com/office/officeart/2005/8/layout/hierarchy3"/>
    <dgm:cxn modelId="{E5958208-50EF-4FB8-BC4A-411D6110A231}" type="presParOf" srcId="{C8B19C2C-512E-4A59-A6D5-A00F12BDCFB7}" destId="{CA455A28-F38F-4E1E-8BCF-336258637039}" srcOrd="1" destOrd="0" presId="urn:microsoft.com/office/officeart/2005/8/layout/hierarchy3"/>
    <dgm:cxn modelId="{C710D5DF-F00B-4468-8C3E-5FEF2C30FE33}" type="presParOf" srcId="{DAA89AA4-434E-4806-9504-55B3B454037B}" destId="{3FD58B36-A053-4972-A3EE-26B91BD9E71E}" srcOrd="1" destOrd="0" presId="urn:microsoft.com/office/officeart/2005/8/layout/hierarchy3"/>
    <dgm:cxn modelId="{CABD4ED6-F719-4CD5-8A2A-7A9118830224}" type="presParOf" srcId="{3FD58B36-A053-4972-A3EE-26B91BD9E71E}" destId="{051ABE01-8415-48FD-BB3E-1A177EAE94C3}" srcOrd="0" destOrd="0" presId="urn:microsoft.com/office/officeart/2005/8/layout/hierarchy3"/>
    <dgm:cxn modelId="{F0591E91-F9B1-4DEB-AAA0-2491BA7FD462}" type="presParOf" srcId="{3FD58B36-A053-4972-A3EE-26B91BD9E71E}" destId="{33282D01-A0D6-4358-9929-9D2BBBB154E6}" srcOrd="1" destOrd="0" presId="urn:microsoft.com/office/officeart/2005/8/layout/hierarchy3"/>
    <dgm:cxn modelId="{E2889ABA-10C3-4968-A255-1605E4284B38}" type="presParOf" srcId="{3FD58B36-A053-4972-A3EE-26B91BD9E71E}" destId="{726F6312-B427-4A25-9397-1255AED834A0}" srcOrd="2" destOrd="0" presId="urn:microsoft.com/office/officeart/2005/8/layout/hierarchy3"/>
    <dgm:cxn modelId="{0808E828-BEA5-4885-BE0C-01F78D05925B}" type="presParOf" srcId="{3FD58B36-A053-4972-A3EE-26B91BD9E71E}" destId="{22F2A858-EFFB-4B2A-8C6D-643E2123C767}" srcOrd="3" destOrd="0" presId="urn:microsoft.com/office/officeart/2005/8/layout/hierarchy3"/>
    <dgm:cxn modelId="{4EF6609F-2530-4FBE-90A7-4AF0CD7F2946}" type="presParOf" srcId="{3FD58B36-A053-4972-A3EE-26B91BD9E71E}" destId="{AF7AE7CD-7E3A-4154-B89A-4C986467983A}" srcOrd="4" destOrd="0" presId="urn:microsoft.com/office/officeart/2005/8/layout/hierarchy3"/>
    <dgm:cxn modelId="{D409EAAC-B286-4C57-821D-FD4AA7586610}" type="presParOf" srcId="{3FD58B36-A053-4972-A3EE-26B91BD9E71E}" destId="{6824C63D-5990-474B-BCA0-B1C13E008F4C}" srcOrd="5" destOrd="0" presId="urn:microsoft.com/office/officeart/2005/8/layout/hierarchy3"/>
    <dgm:cxn modelId="{7399F922-A3D8-46F2-A465-922F1E225426}" type="presParOf" srcId="{3FD58B36-A053-4972-A3EE-26B91BD9E71E}" destId="{07C80300-C8CF-46B5-964D-59D1B0FEA15E}" srcOrd="6" destOrd="0" presId="urn:microsoft.com/office/officeart/2005/8/layout/hierarchy3"/>
    <dgm:cxn modelId="{581EF21E-49E8-4572-AB44-0339AC6E6EE4}" type="presParOf" srcId="{3FD58B36-A053-4972-A3EE-26B91BD9E71E}" destId="{0DC683F3-C3B0-4AD7-88AC-0ADBC718148C}" srcOrd="7" destOrd="0" presId="urn:microsoft.com/office/officeart/2005/8/layout/hierarchy3"/>
    <dgm:cxn modelId="{0259061F-C3F3-4E5A-8C53-CFDD4E325880}" type="presParOf" srcId="{3FD58B36-A053-4972-A3EE-26B91BD9E71E}" destId="{B48AFC59-AD1D-4915-90F6-39F09545F398}" srcOrd="8" destOrd="0" presId="urn:microsoft.com/office/officeart/2005/8/layout/hierarchy3"/>
    <dgm:cxn modelId="{EB7230AB-B270-48B5-941B-981377603B3B}" type="presParOf" srcId="{3FD58B36-A053-4972-A3EE-26B91BD9E71E}" destId="{9217DF83-180E-4932-9963-12E2AE4F6094}" srcOrd="9" destOrd="0" presId="urn:microsoft.com/office/officeart/2005/8/layout/hierarchy3"/>
    <dgm:cxn modelId="{5F41374D-75FA-4876-A6F7-AD06A73D740B}" type="presParOf" srcId="{0EF3CD55-E7A8-42C5-B705-72125051F4B9}" destId="{87407F8C-0C67-4111-96FE-7C1195C728B2}" srcOrd="2" destOrd="0" presId="urn:microsoft.com/office/officeart/2005/8/layout/hierarchy3"/>
    <dgm:cxn modelId="{113DAB32-5A7A-43B5-B7D0-EBA189D95F1B}" type="presParOf" srcId="{87407F8C-0C67-4111-96FE-7C1195C728B2}" destId="{A7039BF5-9C19-4165-9931-936BD8067B98}" srcOrd="0" destOrd="0" presId="urn:microsoft.com/office/officeart/2005/8/layout/hierarchy3"/>
    <dgm:cxn modelId="{1A268DB8-7E90-484A-BE96-1DF41FB08EB7}" type="presParOf" srcId="{A7039BF5-9C19-4165-9931-936BD8067B98}" destId="{571B14C6-1173-4934-8684-7164B53B2C4C}" srcOrd="0" destOrd="0" presId="urn:microsoft.com/office/officeart/2005/8/layout/hierarchy3"/>
    <dgm:cxn modelId="{A470D059-7FB5-4D35-A9C0-2A56A484B203}" type="presParOf" srcId="{A7039BF5-9C19-4165-9931-936BD8067B98}" destId="{2C199571-90B6-4286-8DFE-F7F38D29C52A}" srcOrd="1" destOrd="0" presId="urn:microsoft.com/office/officeart/2005/8/layout/hierarchy3"/>
    <dgm:cxn modelId="{440586A1-2E87-49D6-976F-42AADE831F39}" type="presParOf" srcId="{87407F8C-0C67-4111-96FE-7C1195C728B2}" destId="{897E9D53-0843-4B7F-A684-C41DED646E48}" srcOrd="1" destOrd="0" presId="urn:microsoft.com/office/officeart/2005/8/layout/hierarchy3"/>
    <dgm:cxn modelId="{0DE58501-4ECA-4D1A-8514-3DD3F62D9789}" type="presParOf" srcId="{897E9D53-0843-4B7F-A684-C41DED646E48}" destId="{E07A9547-F6B4-4FA6-A378-40E1F11AA30F}" srcOrd="0" destOrd="0" presId="urn:microsoft.com/office/officeart/2005/8/layout/hierarchy3"/>
    <dgm:cxn modelId="{92C2D4C8-28D5-4F3B-BBC4-BBB3084A1A89}" type="presParOf" srcId="{897E9D53-0843-4B7F-A684-C41DED646E48}" destId="{F87404A9-B5CB-40C7-93BC-6DF911DEB58D}" srcOrd="1" destOrd="0" presId="urn:microsoft.com/office/officeart/2005/8/layout/hierarchy3"/>
    <dgm:cxn modelId="{0FE2FF5C-AFAB-41D3-AA39-6637613260EF}" type="presParOf" srcId="{897E9D53-0843-4B7F-A684-C41DED646E48}" destId="{2965EBEB-87A7-4112-927E-45955169A755}" srcOrd="2" destOrd="0" presId="urn:microsoft.com/office/officeart/2005/8/layout/hierarchy3"/>
    <dgm:cxn modelId="{9FD936B5-FD9C-4A0B-BDB2-3ADFAF700E79}" type="presParOf" srcId="{897E9D53-0843-4B7F-A684-C41DED646E48}" destId="{B56E1162-5679-4A3E-B92B-7733BB1A337D}" srcOrd="3" destOrd="0" presId="urn:microsoft.com/office/officeart/2005/8/layout/hierarchy3"/>
    <dgm:cxn modelId="{511054BF-B467-48BE-92E4-AB71D6B49169}" type="presParOf" srcId="{897E9D53-0843-4B7F-A684-C41DED646E48}" destId="{02C035BE-0B60-4615-8451-D0BC0246F3AB}" srcOrd="4" destOrd="0" presId="urn:microsoft.com/office/officeart/2005/8/layout/hierarchy3"/>
    <dgm:cxn modelId="{61BCA03B-43EA-49F1-85E0-66860338AD00}" type="presParOf" srcId="{897E9D53-0843-4B7F-A684-C41DED646E48}" destId="{DDB03E6C-362C-4C23-BE15-470D1B90274B}" srcOrd="5" destOrd="0" presId="urn:microsoft.com/office/officeart/2005/8/layout/hierarchy3"/>
    <dgm:cxn modelId="{B16DC291-49C9-4CE4-8B27-E13B28395DF3}" type="presParOf" srcId="{897E9D53-0843-4B7F-A684-C41DED646E48}" destId="{506C4F37-DF47-447C-BFCE-53C0C3A99447}" srcOrd="6" destOrd="0" presId="urn:microsoft.com/office/officeart/2005/8/layout/hierarchy3"/>
    <dgm:cxn modelId="{963E7388-B713-4673-96F5-96EA5AE25D86}" type="presParOf" srcId="{897E9D53-0843-4B7F-A684-C41DED646E48}" destId="{9F0D8F62-9056-4738-866E-0EE5577C82F6}" srcOrd="7" destOrd="0" presId="urn:microsoft.com/office/officeart/2005/8/layout/hierarchy3"/>
    <dgm:cxn modelId="{D226B67A-87D1-4787-8DC0-80005C821199}" type="presParOf" srcId="{897E9D53-0843-4B7F-A684-C41DED646E48}" destId="{CE9240B7-EF19-4A26-AA57-57B3E71AA758}" srcOrd="8" destOrd="0" presId="urn:microsoft.com/office/officeart/2005/8/layout/hierarchy3"/>
    <dgm:cxn modelId="{9940727A-BF79-4F7E-876A-48E08CB95B80}" type="presParOf" srcId="{897E9D53-0843-4B7F-A684-C41DED646E48}" destId="{D9156BFA-0B37-4C28-A770-31C6C80E9CF6}" srcOrd="9" destOrd="0" presId="urn:microsoft.com/office/officeart/2005/8/layout/hierarchy3"/>
    <dgm:cxn modelId="{70AF52C9-A717-4FDE-82CB-71544396BE36}" type="presParOf" srcId="{897E9D53-0843-4B7F-A684-C41DED646E48}" destId="{0FA06715-7687-4277-9CC9-7914E0FB39B5}" srcOrd="10" destOrd="0" presId="urn:microsoft.com/office/officeart/2005/8/layout/hierarchy3"/>
    <dgm:cxn modelId="{60863C76-7C2D-442A-98FD-C9B4DE9146C9}" type="presParOf" srcId="{897E9D53-0843-4B7F-A684-C41DED646E48}" destId="{8DDF8178-3DB5-446E-8287-431F849C6117}" srcOrd="11" destOrd="0" presId="urn:microsoft.com/office/officeart/2005/8/layout/hierarchy3"/>
    <dgm:cxn modelId="{812D5B06-CC69-46F8-B44E-ABD5347C76A7}" type="presParOf" srcId="{897E9D53-0843-4B7F-A684-C41DED646E48}" destId="{5BA808BA-E1A9-4F36-AE07-A394D44E15E3}" srcOrd="12" destOrd="0" presId="urn:microsoft.com/office/officeart/2005/8/layout/hierarchy3"/>
    <dgm:cxn modelId="{9CF402BF-CF59-463D-BC47-7430E08D45E2}" type="presParOf" srcId="{897E9D53-0843-4B7F-A684-C41DED646E48}" destId="{43606D0A-50FB-4D22-A42C-3F89B609519B}" srcOrd="13" destOrd="0" presId="urn:microsoft.com/office/officeart/2005/8/layout/hierarchy3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0D2D5D-B523-4226-9D72-9242F23229E6}" type="doc">
      <dgm:prSet loTypeId="urn:microsoft.com/office/officeart/2005/8/layout/radial4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24CBC4F-546C-409F-9645-724528829A46}">
      <dgm:prSet phldrT="[Text]" custT="1"/>
      <dgm:spPr>
        <a:xfrm>
          <a:off x="3096343" y="3518871"/>
          <a:ext cx="2036912" cy="1442500"/>
        </a:xfrm>
        <a:prstGeom prst="ellipse">
          <a:avLst/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400" b="1" i="1" noProof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Польза международных исследований</a:t>
          </a:r>
          <a:endParaRPr lang="en-GB" sz="1400" b="1" i="1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58A80F5-EDEA-424F-A1D5-4578AF33E766}" type="parTrans" cxnId="{589D58DD-CE04-4839-8DCB-1EE90F3D5853}">
      <dgm:prSet/>
      <dgm:spPr/>
      <dgm:t>
        <a:bodyPr/>
        <a:lstStyle/>
        <a:p>
          <a:endParaRPr lang="en-GB"/>
        </a:p>
      </dgm:t>
    </dgm:pt>
    <dgm:pt modelId="{84D16385-D588-43D7-8725-1E18F42A084B}" type="sibTrans" cxnId="{589D58DD-CE04-4839-8DCB-1EE90F3D5853}">
      <dgm:prSet/>
      <dgm:spPr/>
      <dgm:t>
        <a:bodyPr/>
        <a:lstStyle/>
        <a:p>
          <a:endParaRPr lang="en-GB"/>
        </a:p>
      </dgm:t>
    </dgm:pt>
    <dgm:pt modelId="{C0C96F03-DB55-4EDC-9907-0D9A69812050}">
      <dgm:prSet phldrT="[Text]"/>
      <dgm:spPr>
        <a:xfrm>
          <a:off x="288023" y="4959030"/>
          <a:ext cx="1069333" cy="8554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b="1" i="0" noProof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Доступ к знаниям</a:t>
          </a:r>
          <a:endParaRPr lang="en-GB" b="1" i="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30640D9-4788-4B53-9A14-D782BF0165CD}" type="parTrans" cxnId="{B4A7CCB0-2DBF-4F41-A283-57B9AADBB299}">
      <dgm:prSet/>
      <dgm:spPr>
        <a:xfrm rot="9647806">
          <a:off x="842321" y="4823641"/>
          <a:ext cx="2379822" cy="435371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gm:spPr>
      <dgm:t>
        <a:bodyPr/>
        <a:lstStyle/>
        <a:p>
          <a:endParaRPr lang="en-GB" dirty="0"/>
        </a:p>
      </dgm:t>
    </dgm:pt>
    <dgm:pt modelId="{FB69BA47-3841-4038-B38F-51E6E1B866AE}" type="sibTrans" cxnId="{B4A7CCB0-2DBF-4F41-A283-57B9AADBB299}">
      <dgm:prSet/>
      <dgm:spPr/>
      <dgm:t>
        <a:bodyPr/>
        <a:lstStyle/>
        <a:p>
          <a:endParaRPr lang="en-GB"/>
        </a:p>
      </dgm:t>
    </dgm:pt>
    <dgm:pt modelId="{61BFC693-F4D4-431A-87EC-E292F8A1FB6E}">
      <dgm:prSet phldrT="[Text]"/>
      <dgm:spPr>
        <a:xfrm>
          <a:off x="288038" y="3744413"/>
          <a:ext cx="1069333" cy="8554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b="1" i="0" noProof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Улучшение научного качества</a:t>
          </a:r>
          <a:endParaRPr lang="en-US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8CED6C5-507C-422C-940D-7FF165C6CE9D}" type="parTrans" cxnId="{7588A1D6-AA19-4154-878D-2F48FF8DEB4A}">
      <dgm:prSet/>
      <dgm:spPr>
        <a:xfrm rot="10870972">
          <a:off x="879930" y="3979664"/>
          <a:ext cx="2149455" cy="435371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gm:spPr>
      <dgm:t>
        <a:bodyPr/>
        <a:lstStyle/>
        <a:p>
          <a:endParaRPr lang="en-GB" dirty="0"/>
        </a:p>
      </dgm:t>
    </dgm:pt>
    <dgm:pt modelId="{7C0B877F-0867-400C-90E2-FFF26650CB9C}" type="sibTrans" cxnId="{7588A1D6-AA19-4154-878D-2F48FF8DEB4A}">
      <dgm:prSet/>
      <dgm:spPr/>
      <dgm:t>
        <a:bodyPr/>
        <a:lstStyle/>
        <a:p>
          <a:endParaRPr lang="en-GB"/>
        </a:p>
      </dgm:t>
    </dgm:pt>
    <dgm:pt modelId="{0FD9A672-28BA-4603-A89D-4F43C0194F70}">
      <dgm:prSet/>
      <dgm:spPr>
        <a:xfrm>
          <a:off x="648066" y="2592289"/>
          <a:ext cx="1069333" cy="8554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b="1" i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Повышение глобального уровня</a:t>
          </a:r>
          <a:endParaRPr lang="en-GB" b="1" i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1117B68-3AFA-482A-8AF2-94AEB1111824}" type="parTrans" cxnId="{5ED670B0-B72F-48B5-BD83-DE0B354AACB5}">
      <dgm:prSet/>
      <dgm:spPr>
        <a:xfrm rot="12155598">
          <a:off x="1016536" y="3241677"/>
          <a:ext cx="2102354" cy="435371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gm:spPr>
      <dgm:t>
        <a:bodyPr/>
        <a:lstStyle/>
        <a:p>
          <a:endParaRPr lang="en-GB" dirty="0"/>
        </a:p>
      </dgm:t>
    </dgm:pt>
    <dgm:pt modelId="{26B9183C-D972-4B95-9900-DB05735BA9C6}" type="sibTrans" cxnId="{5ED670B0-B72F-48B5-BD83-DE0B354AACB5}">
      <dgm:prSet/>
      <dgm:spPr/>
      <dgm:t>
        <a:bodyPr/>
        <a:lstStyle/>
        <a:p>
          <a:endParaRPr lang="en-GB"/>
        </a:p>
      </dgm:t>
    </dgm:pt>
    <dgm:pt modelId="{FFD7F919-5A59-445D-BFA4-245EB97C56B1}">
      <dgm:prSet/>
      <dgm:spPr>
        <a:xfrm>
          <a:off x="6264688" y="2654780"/>
          <a:ext cx="1069333" cy="8554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b="1" i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Финансовые рычаги</a:t>
          </a:r>
          <a:endParaRPr lang="en-GB" b="1" i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14DFAAF-EF1F-49EE-806C-FFBA9C965CBD}" type="parTrans" cxnId="{C902666F-C448-44CF-8EB5-024E2456B8A0}">
      <dgm:prSet/>
      <dgm:spPr>
        <a:xfrm rot="20200427">
          <a:off x="5008172" y="3234561"/>
          <a:ext cx="1867502" cy="435371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gm:spPr>
      <dgm:t>
        <a:bodyPr/>
        <a:lstStyle/>
        <a:p>
          <a:endParaRPr lang="en-GB">
            <a:solidFill>
              <a:srgbClr val="00B0F0"/>
            </a:solidFill>
          </a:endParaRPr>
        </a:p>
      </dgm:t>
    </dgm:pt>
    <dgm:pt modelId="{239F5E2D-5BE6-4EB9-A2A2-36547EA65D9E}" type="sibTrans" cxnId="{C902666F-C448-44CF-8EB5-024E2456B8A0}">
      <dgm:prSet/>
      <dgm:spPr/>
      <dgm:t>
        <a:bodyPr/>
        <a:lstStyle/>
        <a:p>
          <a:endParaRPr lang="en-GB"/>
        </a:p>
      </dgm:t>
    </dgm:pt>
    <dgm:pt modelId="{8115393F-C2AF-4FCE-8BC6-F7FACCA59723}">
      <dgm:prSet phldrT="[Text]"/>
      <dgm:spPr>
        <a:xfrm>
          <a:off x="6912753" y="4959025"/>
          <a:ext cx="1069333" cy="8554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b="1" i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Доступ к рынкам</a:t>
          </a:r>
          <a:endParaRPr lang="en-GB" b="1" i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F649EA5-3338-4898-ADDD-3F5A032BD065}" type="parTrans" cxnId="{C05B114D-48A9-40A5-828E-1C52B3FA216B}">
      <dgm:prSet/>
      <dgm:spPr>
        <a:xfrm rot="1139192">
          <a:off x="5084916" y="4865920"/>
          <a:ext cx="2415036" cy="435371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8C1BCC71-816C-4310-A65F-0135DEF94CDF}" type="sibTrans" cxnId="{C05B114D-48A9-40A5-828E-1C52B3FA216B}">
      <dgm:prSet/>
      <dgm:spPr/>
      <dgm:t>
        <a:bodyPr/>
        <a:lstStyle/>
        <a:p>
          <a:endParaRPr lang="en-GB"/>
        </a:p>
      </dgm:t>
    </dgm:pt>
    <dgm:pt modelId="{6BE705DC-D80D-433A-A6CB-BD6DDEA25682}">
      <dgm:prSet/>
      <dgm:spPr>
        <a:xfrm>
          <a:off x="6768758" y="3744414"/>
          <a:ext cx="1069333" cy="8554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b="1" i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Научная дипломатия</a:t>
          </a:r>
          <a:endParaRPr lang="en-GB" b="1" i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A1AD0A4-2935-4A2C-8ABD-968FEF22E374}" type="parTrans" cxnId="{616B20EA-6BA5-4259-8C40-715E4770EC3E}">
      <dgm:prSet/>
      <dgm:spPr>
        <a:xfrm rot="21526726">
          <a:off x="5251946" y="3976325"/>
          <a:ext cx="2051711" cy="435371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ACF64E02-AAED-4E78-AD81-F80A8EB35316}" type="sibTrans" cxnId="{616B20EA-6BA5-4259-8C40-715E4770EC3E}">
      <dgm:prSet/>
      <dgm:spPr/>
      <dgm:t>
        <a:bodyPr/>
        <a:lstStyle/>
        <a:p>
          <a:endParaRPr lang="en-GB"/>
        </a:p>
      </dgm:t>
    </dgm:pt>
    <dgm:pt modelId="{F9AEBB35-6E3F-4FB5-8370-6D4B2082660B}">
      <dgm:prSet phldrT="[Text]"/>
      <dgm:spPr>
        <a:xfrm>
          <a:off x="1728178" y="1584165"/>
          <a:ext cx="1069333" cy="8554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b="1" i="0" noProof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Обмен опытом</a:t>
          </a:r>
          <a:endParaRPr lang="en-GB" b="1" i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D6F2393-830D-42FC-A53D-A2B0A70BB6F0}" type="parTrans" cxnId="{50E61996-5366-43E4-B31F-7FB41E4C80EE}">
      <dgm:prSet/>
      <dgm:spPr>
        <a:xfrm rot="13816130">
          <a:off x="1906680" y="2553355"/>
          <a:ext cx="1974228" cy="435371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gm:spPr>
      <dgm:t>
        <a:bodyPr/>
        <a:lstStyle/>
        <a:p>
          <a:endParaRPr lang="en-GB">
            <a:solidFill>
              <a:srgbClr val="7DDDFF"/>
            </a:solidFill>
          </a:endParaRPr>
        </a:p>
      </dgm:t>
    </dgm:pt>
    <dgm:pt modelId="{AABBEB1A-5345-4698-8CC3-0D98A6AA4232}" type="sibTrans" cxnId="{50E61996-5366-43E4-B31F-7FB41E4C80EE}">
      <dgm:prSet/>
      <dgm:spPr/>
      <dgm:t>
        <a:bodyPr/>
        <a:lstStyle/>
        <a:p>
          <a:endParaRPr lang="en-GB"/>
        </a:p>
      </dgm:t>
    </dgm:pt>
    <dgm:pt modelId="{97AED754-9355-4D9F-847F-9E721E63967F}">
      <dgm:prSet phldrT="[Text]"/>
      <dgm:spPr/>
      <dgm:t>
        <a:bodyPr/>
        <a:lstStyle/>
        <a:p>
          <a:endParaRPr lang="en-GB" b="1" i="0" dirty="0"/>
        </a:p>
      </dgm:t>
    </dgm:pt>
    <dgm:pt modelId="{32CA8FB0-3A38-4FA0-91A7-8375471F23FD}" type="parTrans" cxnId="{7F7BD672-5D7B-4588-B6B0-3A43E9C90AFB}">
      <dgm:prSet/>
      <dgm:spPr/>
      <dgm:t>
        <a:bodyPr/>
        <a:lstStyle/>
        <a:p>
          <a:endParaRPr lang="en-AU"/>
        </a:p>
      </dgm:t>
    </dgm:pt>
    <dgm:pt modelId="{E4C542C7-0DBF-471D-8B39-187E7289C48E}" type="sibTrans" cxnId="{7F7BD672-5D7B-4588-B6B0-3A43E9C90AFB}">
      <dgm:prSet/>
      <dgm:spPr/>
      <dgm:t>
        <a:bodyPr/>
        <a:lstStyle/>
        <a:p>
          <a:endParaRPr lang="en-AU"/>
        </a:p>
      </dgm:t>
    </dgm:pt>
    <dgm:pt modelId="{389A24E9-D316-4C7F-B6DB-290E91F56A05}">
      <dgm:prSet phldrT="[Text]"/>
      <dgm:spPr>
        <a:xfrm>
          <a:off x="3600405" y="1080105"/>
          <a:ext cx="1069333" cy="8554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b="1" i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Новые и расширенные сети</a:t>
          </a:r>
          <a:endParaRPr lang="en-GB" b="1" i="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0983759-5AAE-4D1D-A143-6D0023B78624}" type="parTrans" cxnId="{6116B4B3-4822-4DAC-8611-E216CFF06E09}">
      <dgm:prSet/>
      <dgm:spPr>
        <a:xfrm rot="16225506">
          <a:off x="3177778" y="2240370"/>
          <a:ext cx="1900487" cy="435371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gm:spPr>
      <dgm:t>
        <a:bodyPr/>
        <a:lstStyle/>
        <a:p>
          <a:endParaRPr lang="en-AU">
            <a:solidFill>
              <a:srgbClr val="7DDDFF"/>
            </a:solidFill>
          </a:endParaRPr>
        </a:p>
      </dgm:t>
    </dgm:pt>
    <dgm:pt modelId="{FCED96F0-ECB2-4B52-9E9E-99826E5AED8F}" type="sibTrans" cxnId="{6116B4B3-4822-4DAC-8611-E216CFF06E09}">
      <dgm:prSet/>
      <dgm:spPr/>
      <dgm:t>
        <a:bodyPr/>
        <a:lstStyle/>
        <a:p>
          <a:endParaRPr lang="en-AU"/>
        </a:p>
      </dgm:t>
    </dgm:pt>
    <dgm:pt modelId="{B112DBB0-0630-412F-9DC0-4BEE6171B2E7}">
      <dgm:prSet phldrT="[Text]"/>
      <dgm:spPr>
        <a:xfrm>
          <a:off x="5472614" y="1512154"/>
          <a:ext cx="1069333" cy="8554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b="1" i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Большой проектный опыт</a:t>
          </a:r>
          <a:endParaRPr lang="en-AU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3425C42-AE02-4710-8B31-D9A4973FB7AC}" type="parTrans" cxnId="{0A71582C-4087-4ED3-87F8-09BCAF3DD20B}">
      <dgm:prSet/>
      <dgm:spPr>
        <a:xfrm rot="18566719">
          <a:off x="4329220" y="2514606"/>
          <a:ext cx="2052245" cy="435371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gm:spPr>
      <dgm:t>
        <a:bodyPr/>
        <a:lstStyle/>
        <a:p>
          <a:endParaRPr lang="en-AU"/>
        </a:p>
      </dgm:t>
    </dgm:pt>
    <dgm:pt modelId="{CD25AC19-19EA-498A-9264-5632ADF11C1B}" type="sibTrans" cxnId="{0A71582C-4087-4ED3-87F8-09BCAF3DD20B}">
      <dgm:prSet/>
      <dgm:spPr/>
      <dgm:t>
        <a:bodyPr/>
        <a:lstStyle/>
        <a:p>
          <a:endParaRPr lang="en-AU"/>
        </a:p>
      </dgm:t>
    </dgm:pt>
    <dgm:pt modelId="{22494CF1-A712-42A0-AF62-F2479D558B7E}" type="pres">
      <dgm:prSet presAssocID="{140D2D5D-B523-4226-9D72-9242F23229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84C9670-FEE4-4C65-B3FE-918711D5AA6E}" type="pres">
      <dgm:prSet presAssocID="{C24CBC4F-546C-409F-9645-724528829A46}" presName="centerShape" presStyleLbl="node0" presStyleIdx="0" presStyleCnt="1" custScaleX="133339" custScaleY="94428" custLinFactNeighborY="-5452"/>
      <dgm:spPr/>
      <dgm:t>
        <a:bodyPr/>
        <a:lstStyle/>
        <a:p>
          <a:endParaRPr lang="en-GB"/>
        </a:p>
      </dgm:t>
    </dgm:pt>
    <dgm:pt modelId="{298E9463-3D75-4EE4-9B22-8ABEE7A1D0B4}" type="pres">
      <dgm:prSet presAssocID="{130640D9-4788-4B53-9A14-D782BF0165CD}" presName="parTrans" presStyleLbl="bgSibTrans2D1" presStyleIdx="0" presStyleCnt="9" custLinFactNeighborX="3607" custLinFactNeighborY="10554"/>
      <dgm:spPr/>
      <dgm:t>
        <a:bodyPr/>
        <a:lstStyle/>
        <a:p>
          <a:endParaRPr lang="en-GB"/>
        </a:p>
      </dgm:t>
    </dgm:pt>
    <dgm:pt modelId="{E1072C4E-E4D3-4FFC-AC1C-DB9AF64CF4F0}" type="pres">
      <dgm:prSet presAssocID="{C0C96F03-DB55-4EDC-9907-0D9A69812050}" presName="node" presStyleLbl="node1" presStyleIdx="0" presStyleCnt="9" custRadScaleRad="94429" custRadScaleInc="-647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EB0C48-4FC9-44FC-AC86-CD63B6475C9D}" type="pres">
      <dgm:prSet presAssocID="{F8CED6C5-507C-422C-940D-7FF165C6CE9D}" presName="parTrans" presStyleLbl="bgSibTrans2D1" presStyleIdx="1" presStyleCnt="9" custLinFactNeighborX="2673" custLinFactNeighborY="693"/>
      <dgm:spPr/>
      <dgm:t>
        <a:bodyPr/>
        <a:lstStyle/>
        <a:p>
          <a:endParaRPr lang="en-GB"/>
        </a:p>
      </dgm:t>
    </dgm:pt>
    <dgm:pt modelId="{18F6F8FA-D574-40C4-B7E3-55D69BE7B5B7}" type="pres">
      <dgm:prSet presAssocID="{61BFC693-F4D4-431A-87EC-E292F8A1FB6E}" presName="node" presStyleLbl="node1" presStyleIdx="1" presStyleCnt="9" custRadScaleRad="95413" custRadScaleInc="-613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8B586A-8C4B-463A-8C13-AAA2687E1BAE}" type="pres">
      <dgm:prSet presAssocID="{91117B68-3AFA-482A-8AF2-94AEB1111824}" presName="parTrans" presStyleLbl="bgSibTrans2D1" presStyleIdx="2" presStyleCnt="9" custLinFactNeighborX="-4068" custLinFactNeighborY="8152"/>
      <dgm:spPr/>
      <dgm:t>
        <a:bodyPr/>
        <a:lstStyle/>
        <a:p>
          <a:endParaRPr lang="en-GB"/>
        </a:p>
      </dgm:t>
    </dgm:pt>
    <dgm:pt modelId="{9869F8CF-0CEE-4B29-8B78-AA7DA674BF4B}" type="pres">
      <dgm:prSet presAssocID="{0FD9A672-28BA-4603-A89D-4F43C0194F70}" presName="node" presStyleLbl="node1" presStyleIdx="2" presStyleCnt="9" custRadScaleRad="93511" custRadScaleInc="-811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129C13-240A-435D-A3C4-0A7A43B588F5}" type="pres">
      <dgm:prSet presAssocID="{ED6F2393-830D-42FC-A53D-A2B0A70BB6F0}" presName="parTrans" presStyleLbl="bgSibTrans2D1" presStyleIdx="3" presStyleCnt="9"/>
      <dgm:spPr/>
      <dgm:t>
        <a:bodyPr/>
        <a:lstStyle/>
        <a:p>
          <a:endParaRPr lang="en-GB"/>
        </a:p>
      </dgm:t>
    </dgm:pt>
    <dgm:pt modelId="{44B2F077-5392-41C2-ADA7-D196F388C1D4}" type="pres">
      <dgm:prSet presAssocID="{F9AEBB35-6E3F-4FB5-8370-6D4B2082660B}" presName="node" presStyleLbl="node1" presStyleIdx="3" presStyleCnt="9" custRadScaleRad="89652" custRadScaleInc="-638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B4E2EB-F7C0-4E75-8284-0BA24E76CE03}" type="pres">
      <dgm:prSet presAssocID="{F0983759-5AAE-4D1D-A143-6D0023B78624}" presName="parTrans" presStyleLbl="bgSibTrans2D1" presStyleIdx="4" presStyleCnt="9"/>
      <dgm:spPr/>
      <dgm:t>
        <a:bodyPr/>
        <a:lstStyle/>
        <a:p>
          <a:endParaRPr lang="en-AU"/>
        </a:p>
      </dgm:t>
    </dgm:pt>
    <dgm:pt modelId="{45858C62-C87E-4DD8-97E2-F0619E8A7FF7}" type="pres">
      <dgm:prSet presAssocID="{389A24E9-D316-4C7F-B6DB-290E91F56A05}" presName="node" presStyleLbl="node1" presStyleIdx="4" presStyleCnt="9" custRadScaleRad="87286" custRadScaleInc="186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06A74B1-529C-4A5A-BA94-76C17F4EA018}" type="pres">
      <dgm:prSet presAssocID="{C3425C42-AE02-4710-8B31-D9A4973FB7AC}" presName="parTrans" presStyleLbl="bgSibTrans2D1" presStyleIdx="5" presStyleCnt="9"/>
      <dgm:spPr/>
      <dgm:t>
        <a:bodyPr/>
        <a:lstStyle/>
        <a:p>
          <a:endParaRPr lang="en-AU"/>
        </a:p>
      </dgm:t>
    </dgm:pt>
    <dgm:pt modelId="{EA7AE76A-C824-4E66-B600-4ACE2A4A8848}" type="pres">
      <dgm:prSet presAssocID="{B112DBB0-0630-412F-9DC0-4BEE6171B2E7}" presName="node" presStyleLbl="node1" presStyleIdx="5" presStyleCnt="9" custRadScaleRad="91950" custRadScaleInc="6312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BF1B1BE-589E-4C0A-8214-F89324208177}" type="pres">
      <dgm:prSet presAssocID="{014DFAAF-EF1F-49EE-806C-FFBA9C965CBD}" presName="parTrans" presStyleLbl="bgSibTrans2D1" presStyleIdx="6" presStyleCnt="9"/>
      <dgm:spPr/>
      <dgm:t>
        <a:bodyPr/>
        <a:lstStyle/>
        <a:p>
          <a:endParaRPr lang="en-GB"/>
        </a:p>
      </dgm:t>
    </dgm:pt>
    <dgm:pt modelId="{4EC25C04-DC97-464D-A5A4-35946BB6572F}" type="pres">
      <dgm:prSet presAssocID="{FFD7F919-5A59-445D-BFA4-245EB97C56B1}" presName="node" presStyleLbl="node1" presStyleIdx="6" presStyleCnt="9" custRadScaleRad="86624" custRadScaleInc="751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7089A7-1153-42EF-9C42-319D2C2B481F}" type="pres">
      <dgm:prSet presAssocID="{2A1AD0A4-2935-4A2C-8ABD-968FEF22E374}" presName="parTrans" presStyleLbl="bgSibTrans2D1" presStyleIdx="7" presStyleCnt="9"/>
      <dgm:spPr/>
      <dgm:t>
        <a:bodyPr/>
        <a:lstStyle/>
        <a:p>
          <a:endParaRPr lang="en-GB"/>
        </a:p>
      </dgm:t>
    </dgm:pt>
    <dgm:pt modelId="{72266934-2299-4B77-B620-A896F40D0292}" type="pres">
      <dgm:prSet presAssocID="{6BE705DC-D80D-433A-A6CB-BD6DDEA25682}" presName="node" presStyleLbl="node1" presStyleIdx="7" presStyleCnt="9" custRadScaleRad="91575" custRadScaleInc="591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52BE8E-58E0-499D-9036-1A7B9A14C79C}" type="pres">
      <dgm:prSet presAssocID="{3F649EA5-3338-4898-ADDD-3F5A032BD065}" presName="parTrans" presStyleLbl="bgSibTrans2D1" presStyleIdx="8" presStyleCnt="9" custLinFactNeighborX="-545" custLinFactNeighborY="20605"/>
      <dgm:spPr/>
      <dgm:t>
        <a:bodyPr/>
        <a:lstStyle/>
        <a:p>
          <a:endParaRPr lang="en-GB"/>
        </a:p>
      </dgm:t>
    </dgm:pt>
    <dgm:pt modelId="{75BC7BA0-04DC-49C4-8AFA-F791D1304356}" type="pres">
      <dgm:prSet presAssocID="{8115393F-C2AF-4FCE-8BC6-F7FACCA59723}" presName="node" presStyleLbl="node1" presStyleIdx="8" presStyleCnt="9" custRadScaleRad="95533" custRadScaleInc="639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5B114D-48A9-40A5-828E-1C52B3FA216B}" srcId="{C24CBC4F-546C-409F-9645-724528829A46}" destId="{8115393F-C2AF-4FCE-8BC6-F7FACCA59723}" srcOrd="8" destOrd="0" parTransId="{3F649EA5-3338-4898-ADDD-3F5A032BD065}" sibTransId="{8C1BCC71-816C-4310-A65F-0135DEF94CDF}"/>
    <dgm:cxn modelId="{0BC75A0D-EC33-4F04-85BE-82F36A1A4348}" type="presOf" srcId="{F0983759-5AAE-4D1D-A143-6D0023B78624}" destId="{B2B4E2EB-F7C0-4E75-8284-0BA24E76CE03}" srcOrd="0" destOrd="0" presId="urn:microsoft.com/office/officeart/2005/8/layout/radial4"/>
    <dgm:cxn modelId="{B4A7CCB0-2DBF-4F41-A283-57B9AADBB299}" srcId="{C24CBC4F-546C-409F-9645-724528829A46}" destId="{C0C96F03-DB55-4EDC-9907-0D9A69812050}" srcOrd="0" destOrd="0" parTransId="{130640D9-4788-4B53-9A14-D782BF0165CD}" sibTransId="{FB69BA47-3841-4038-B38F-51E6E1B866AE}"/>
    <dgm:cxn modelId="{5ED670B0-B72F-48B5-BD83-DE0B354AACB5}" srcId="{C24CBC4F-546C-409F-9645-724528829A46}" destId="{0FD9A672-28BA-4603-A89D-4F43C0194F70}" srcOrd="2" destOrd="0" parTransId="{91117B68-3AFA-482A-8AF2-94AEB1111824}" sibTransId="{26B9183C-D972-4B95-9900-DB05735BA9C6}"/>
    <dgm:cxn modelId="{5965C7BC-8D5C-4646-AD34-F02106CC2226}" type="presOf" srcId="{6BE705DC-D80D-433A-A6CB-BD6DDEA25682}" destId="{72266934-2299-4B77-B620-A896F40D0292}" srcOrd="0" destOrd="0" presId="urn:microsoft.com/office/officeart/2005/8/layout/radial4"/>
    <dgm:cxn modelId="{7F7BD672-5D7B-4588-B6B0-3A43E9C90AFB}" srcId="{140D2D5D-B523-4226-9D72-9242F23229E6}" destId="{97AED754-9355-4D9F-847F-9E721E63967F}" srcOrd="1" destOrd="0" parTransId="{32CA8FB0-3A38-4FA0-91A7-8375471F23FD}" sibTransId="{E4C542C7-0DBF-471D-8B39-187E7289C48E}"/>
    <dgm:cxn modelId="{E5266ED0-F038-46E2-8FD6-DCE1F425F1DC}" type="presOf" srcId="{C0C96F03-DB55-4EDC-9907-0D9A69812050}" destId="{E1072C4E-E4D3-4FFC-AC1C-DB9AF64CF4F0}" srcOrd="0" destOrd="0" presId="urn:microsoft.com/office/officeart/2005/8/layout/radial4"/>
    <dgm:cxn modelId="{6DB4F31E-8D48-4494-B07F-4BB185A3326D}" type="presOf" srcId="{8115393F-C2AF-4FCE-8BC6-F7FACCA59723}" destId="{75BC7BA0-04DC-49C4-8AFA-F791D1304356}" srcOrd="0" destOrd="0" presId="urn:microsoft.com/office/officeart/2005/8/layout/radial4"/>
    <dgm:cxn modelId="{351008AD-6B54-48C0-8BA9-C8930013A651}" type="presOf" srcId="{140D2D5D-B523-4226-9D72-9242F23229E6}" destId="{22494CF1-A712-42A0-AF62-F2479D558B7E}" srcOrd="0" destOrd="0" presId="urn:microsoft.com/office/officeart/2005/8/layout/radial4"/>
    <dgm:cxn modelId="{D80662A1-D3DB-448B-A5E0-C6D597D67A84}" type="presOf" srcId="{FFD7F919-5A59-445D-BFA4-245EB97C56B1}" destId="{4EC25C04-DC97-464D-A5A4-35946BB6572F}" srcOrd="0" destOrd="0" presId="urn:microsoft.com/office/officeart/2005/8/layout/radial4"/>
    <dgm:cxn modelId="{50E61996-5366-43E4-B31F-7FB41E4C80EE}" srcId="{C24CBC4F-546C-409F-9645-724528829A46}" destId="{F9AEBB35-6E3F-4FB5-8370-6D4B2082660B}" srcOrd="3" destOrd="0" parTransId="{ED6F2393-830D-42FC-A53D-A2B0A70BB6F0}" sibTransId="{AABBEB1A-5345-4698-8CC3-0D98A6AA4232}"/>
    <dgm:cxn modelId="{7D775CF8-9A93-4A67-B788-82ED60577B16}" type="presOf" srcId="{ED6F2393-830D-42FC-A53D-A2B0A70BB6F0}" destId="{AA129C13-240A-435D-A3C4-0A7A43B588F5}" srcOrd="0" destOrd="0" presId="urn:microsoft.com/office/officeart/2005/8/layout/radial4"/>
    <dgm:cxn modelId="{03039E06-1B1F-4B60-AF6C-FBF347C7E98E}" type="presOf" srcId="{130640D9-4788-4B53-9A14-D782BF0165CD}" destId="{298E9463-3D75-4EE4-9B22-8ABEE7A1D0B4}" srcOrd="0" destOrd="0" presId="urn:microsoft.com/office/officeart/2005/8/layout/radial4"/>
    <dgm:cxn modelId="{298CF21F-6B70-43C2-BB9D-92B1BE01ED72}" type="presOf" srcId="{B112DBB0-0630-412F-9DC0-4BEE6171B2E7}" destId="{EA7AE76A-C824-4E66-B600-4ACE2A4A8848}" srcOrd="0" destOrd="0" presId="urn:microsoft.com/office/officeart/2005/8/layout/radial4"/>
    <dgm:cxn modelId="{616B20EA-6BA5-4259-8C40-715E4770EC3E}" srcId="{C24CBC4F-546C-409F-9645-724528829A46}" destId="{6BE705DC-D80D-433A-A6CB-BD6DDEA25682}" srcOrd="7" destOrd="0" parTransId="{2A1AD0A4-2935-4A2C-8ABD-968FEF22E374}" sibTransId="{ACF64E02-AAED-4E78-AD81-F80A8EB35316}"/>
    <dgm:cxn modelId="{7F5BE557-8389-4B2F-824A-8BCE3D3E51D7}" type="presOf" srcId="{014DFAAF-EF1F-49EE-806C-FFBA9C965CBD}" destId="{0BF1B1BE-589E-4C0A-8214-F89324208177}" srcOrd="0" destOrd="0" presId="urn:microsoft.com/office/officeart/2005/8/layout/radial4"/>
    <dgm:cxn modelId="{0622564F-8743-448B-B268-5A1A6FF3F1DF}" type="presOf" srcId="{F9AEBB35-6E3F-4FB5-8370-6D4B2082660B}" destId="{44B2F077-5392-41C2-ADA7-D196F388C1D4}" srcOrd="0" destOrd="0" presId="urn:microsoft.com/office/officeart/2005/8/layout/radial4"/>
    <dgm:cxn modelId="{280F49DB-6427-4EE4-90D9-EA163D203482}" type="presOf" srcId="{0FD9A672-28BA-4603-A89D-4F43C0194F70}" destId="{9869F8CF-0CEE-4B29-8B78-AA7DA674BF4B}" srcOrd="0" destOrd="0" presId="urn:microsoft.com/office/officeart/2005/8/layout/radial4"/>
    <dgm:cxn modelId="{23CA495A-BC8C-4028-8A59-495C351FB2FF}" type="presOf" srcId="{91117B68-3AFA-482A-8AF2-94AEB1111824}" destId="{868B586A-8C4B-463A-8C13-AAA2687E1BAE}" srcOrd="0" destOrd="0" presId="urn:microsoft.com/office/officeart/2005/8/layout/radial4"/>
    <dgm:cxn modelId="{C902666F-C448-44CF-8EB5-024E2456B8A0}" srcId="{C24CBC4F-546C-409F-9645-724528829A46}" destId="{FFD7F919-5A59-445D-BFA4-245EB97C56B1}" srcOrd="6" destOrd="0" parTransId="{014DFAAF-EF1F-49EE-806C-FFBA9C965CBD}" sibTransId="{239F5E2D-5BE6-4EB9-A2A2-36547EA65D9E}"/>
    <dgm:cxn modelId="{2C07B391-8633-444B-829A-96540764C0AE}" type="presOf" srcId="{F8CED6C5-507C-422C-940D-7FF165C6CE9D}" destId="{6CEB0C48-4FC9-44FC-AC86-CD63B6475C9D}" srcOrd="0" destOrd="0" presId="urn:microsoft.com/office/officeart/2005/8/layout/radial4"/>
    <dgm:cxn modelId="{6116B4B3-4822-4DAC-8611-E216CFF06E09}" srcId="{C24CBC4F-546C-409F-9645-724528829A46}" destId="{389A24E9-D316-4C7F-B6DB-290E91F56A05}" srcOrd="4" destOrd="0" parTransId="{F0983759-5AAE-4D1D-A143-6D0023B78624}" sibTransId="{FCED96F0-ECB2-4B52-9E9E-99826E5AED8F}"/>
    <dgm:cxn modelId="{BF88B51B-72C9-4C9B-B347-5F4D247B307B}" type="presOf" srcId="{3F649EA5-3338-4898-ADDD-3F5A032BD065}" destId="{1452BE8E-58E0-499D-9036-1A7B9A14C79C}" srcOrd="0" destOrd="0" presId="urn:microsoft.com/office/officeart/2005/8/layout/radial4"/>
    <dgm:cxn modelId="{ED6FA997-E527-44F1-9861-27D80B347628}" type="presOf" srcId="{389A24E9-D316-4C7F-B6DB-290E91F56A05}" destId="{45858C62-C87E-4DD8-97E2-F0619E8A7FF7}" srcOrd="0" destOrd="0" presId="urn:microsoft.com/office/officeart/2005/8/layout/radial4"/>
    <dgm:cxn modelId="{C49CC9A7-EA44-4ACA-A351-FE30A1B2D43C}" type="presOf" srcId="{C3425C42-AE02-4710-8B31-D9A4973FB7AC}" destId="{C06A74B1-529C-4A5A-BA94-76C17F4EA018}" srcOrd="0" destOrd="0" presId="urn:microsoft.com/office/officeart/2005/8/layout/radial4"/>
    <dgm:cxn modelId="{6FEDF651-9B3A-46D7-A877-D5B63436E174}" type="presOf" srcId="{C24CBC4F-546C-409F-9645-724528829A46}" destId="{384C9670-FEE4-4C65-B3FE-918711D5AA6E}" srcOrd="0" destOrd="0" presId="urn:microsoft.com/office/officeart/2005/8/layout/radial4"/>
    <dgm:cxn modelId="{7588A1D6-AA19-4154-878D-2F48FF8DEB4A}" srcId="{C24CBC4F-546C-409F-9645-724528829A46}" destId="{61BFC693-F4D4-431A-87EC-E292F8A1FB6E}" srcOrd="1" destOrd="0" parTransId="{F8CED6C5-507C-422C-940D-7FF165C6CE9D}" sibTransId="{7C0B877F-0867-400C-90E2-FFF26650CB9C}"/>
    <dgm:cxn modelId="{0A71582C-4087-4ED3-87F8-09BCAF3DD20B}" srcId="{C24CBC4F-546C-409F-9645-724528829A46}" destId="{B112DBB0-0630-412F-9DC0-4BEE6171B2E7}" srcOrd="5" destOrd="0" parTransId="{C3425C42-AE02-4710-8B31-D9A4973FB7AC}" sibTransId="{CD25AC19-19EA-498A-9264-5632ADF11C1B}"/>
    <dgm:cxn modelId="{589D58DD-CE04-4839-8DCB-1EE90F3D5853}" srcId="{140D2D5D-B523-4226-9D72-9242F23229E6}" destId="{C24CBC4F-546C-409F-9645-724528829A46}" srcOrd="0" destOrd="0" parTransId="{258A80F5-EDEA-424F-A1D5-4578AF33E766}" sibTransId="{84D16385-D588-43D7-8725-1E18F42A084B}"/>
    <dgm:cxn modelId="{3DD13011-2895-4374-84A3-5B3668C6E24C}" type="presOf" srcId="{61BFC693-F4D4-431A-87EC-E292F8A1FB6E}" destId="{18F6F8FA-D574-40C4-B7E3-55D69BE7B5B7}" srcOrd="0" destOrd="0" presId="urn:microsoft.com/office/officeart/2005/8/layout/radial4"/>
    <dgm:cxn modelId="{1C0C6449-A9E8-4F30-B390-1520513411BB}" type="presOf" srcId="{2A1AD0A4-2935-4A2C-8ABD-968FEF22E374}" destId="{DE7089A7-1153-42EF-9C42-319D2C2B481F}" srcOrd="0" destOrd="0" presId="urn:microsoft.com/office/officeart/2005/8/layout/radial4"/>
    <dgm:cxn modelId="{566D853F-D783-418D-8F58-498878EB4458}" type="presParOf" srcId="{22494CF1-A712-42A0-AF62-F2479D558B7E}" destId="{384C9670-FEE4-4C65-B3FE-918711D5AA6E}" srcOrd="0" destOrd="0" presId="urn:microsoft.com/office/officeart/2005/8/layout/radial4"/>
    <dgm:cxn modelId="{71BCFEA4-1183-45B0-A004-F4AC2F1C0122}" type="presParOf" srcId="{22494CF1-A712-42A0-AF62-F2479D558B7E}" destId="{298E9463-3D75-4EE4-9B22-8ABEE7A1D0B4}" srcOrd="1" destOrd="0" presId="urn:microsoft.com/office/officeart/2005/8/layout/radial4"/>
    <dgm:cxn modelId="{BA7850B6-E008-43FA-9E76-C882B855B9E1}" type="presParOf" srcId="{22494CF1-A712-42A0-AF62-F2479D558B7E}" destId="{E1072C4E-E4D3-4FFC-AC1C-DB9AF64CF4F0}" srcOrd="2" destOrd="0" presId="urn:microsoft.com/office/officeart/2005/8/layout/radial4"/>
    <dgm:cxn modelId="{B4E07493-D3C8-4BF4-992D-4B3D46B52979}" type="presParOf" srcId="{22494CF1-A712-42A0-AF62-F2479D558B7E}" destId="{6CEB0C48-4FC9-44FC-AC86-CD63B6475C9D}" srcOrd="3" destOrd="0" presId="urn:microsoft.com/office/officeart/2005/8/layout/radial4"/>
    <dgm:cxn modelId="{C0D83A52-695F-42E9-B527-3AAA419D160F}" type="presParOf" srcId="{22494CF1-A712-42A0-AF62-F2479D558B7E}" destId="{18F6F8FA-D574-40C4-B7E3-55D69BE7B5B7}" srcOrd="4" destOrd="0" presId="urn:microsoft.com/office/officeart/2005/8/layout/radial4"/>
    <dgm:cxn modelId="{F918AE48-DAA3-4FCD-858B-84307D4D1096}" type="presParOf" srcId="{22494CF1-A712-42A0-AF62-F2479D558B7E}" destId="{868B586A-8C4B-463A-8C13-AAA2687E1BAE}" srcOrd="5" destOrd="0" presId="urn:microsoft.com/office/officeart/2005/8/layout/radial4"/>
    <dgm:cxn modelId="{A7A9DC1B-38D4-4A33-A39A-4AFF1FB71987}" type="presParOf" srcId="{22494CF1-A712-42A0-AF62-F2479D558B7E}" destId="{9869F8CF-0CEE-4B29-8B78-AA7DA674BF4B}" srcOrd="6" destOrd="0" presId="urn:microsoft.com/office/officeart/2005/8/layout/radial4"/>
    <dgm:cxn modelId="{360FBCF1-8115-4DD0-9B4C-DCC51AB2E345}" type="presParOf" srcId="{22494CF1-A712-42A0-AF62-F2479D558B7E}" destId="{AA129C13-240A-435D-A3C4-0A7A43B588F5}" srcOrd="7" destOrd="0" presId="urn:microsoft.com/office/officeart/2005/8/layout/radial4"/>
    <dgm:cxn modelId="{88F46480-AD93-4A90-81F8-177003BDA951}" type="presParOf" srcId="{22494CF1-A712-42A0-AF62-F2479D558B7E}" destId="{44B2F077-5392-41C2-ADA7-D196F388C1D4}" srcOrd="8" destOrd="0" presId="urn:microsoft.com/office/officeart/2005/8/layout/radial4"/>
    <dgm:cxn modelId="{1432692F-C4A6-425C-B60D-E445D259E7FB}" type="presParOf" srcId="{22494CF1-A712-42A0-AF62-F2479D558B7E}" destId="{B2B4E2EB-F7C0-4E75-8284-0BA24E76CE03}" srcOrd="9" destOrd="0" presId="urn:microsoft.com/office/officeart/2005/8/layout/radial4"/>
    <dgm:cxn modelId="{235283CE-473B-4BA6-971F-CCD86DFDE2B6}" type="presParOf" srcId="{22494CF1-A712-42A0-AF62-F2479D558B7E}" destId="{45858C62-C87E-4DD8-97E2-F0619E8A7FF7}" srcOrd="10" destOrd="0" presId="urn:microsoft.com/office/officeart/2005/8/layout/radial4"/>
    <dgm:cxn modelId="{253481CA-053D-4808-AF9F-503051407826}" type="presParOf" srcId="{22494CF1-A712-42A0-AF62-F2479D558B7E}" destId="{C06A74B1-529C-4A5A-BA94-76C17F4EA018}" srcOrd="11" destOrd="0" presId="urn:microsoft.com/office/officeart/2005/8/layout/radial4"/>
    <dgm:cxn modelId="{10158A8B-6866-40F1-A266-EE56E59CC6A9}" type="presParOf" srcId="{22494CF1-A712-42A0-AF62-F2479D558B7E}" destId="{EA7AE76A-C824-4E66-B600-4ACE2A4A8848}" srcOrd="12" destOrd="0" presId="urn:microsoft.com/office/officeart/2005/8/layout/radial4"/>
    <dgm:cxn modelId="{5B81DB9F-83C7-4578-8098-4279759CA3B1}" type="presParOf" srcId="{22494CF1-A712-42A0-AF62-F2479D558B7E}" destId="{0BF1B1BE-589E-4C0A-8214-F89324208177}" srcOrd="13" destOrd="0" presId="urn:microsoft.com/office/officeart/2005/8/layout/radial4"/>
    <dgm:cxn modelId="{31A3D364-9155-49EB-9311-4D188D3F01DF}" type="presParOf" srcId="{22494CF1-A712-42A0-AF62-F2479D558B7E}" destId="{4EC25C04-DC97-464D-A5A4-35946BB6572F}" srcOrd="14" destOrd="0" presId="urn:microsoft.com/office/officeart/2005/8/layout/radial4"/>
    <dgm:cxn modelId="{15E5A375-3071-4552-8214-AA47027BC05E}" type="presParOf" srcId="{22494CF1-A712-42A0-AF62-F2479D558B7E}" destId="{DE7089A7-1153-42EF-9C42-319D2C2B481F}" srcOrd="15" destOrd="0" presId="urn:microsoft.com/office/officeart/2005/8/layout/radial4"/>
    <dgm:cxn modelId="{682DA485-20F8-43FF-9F6E-EE741201817E}" type="presParOf" srcId="{22494CF1-A712-42A0-AF62-F2479D558B7E}" destId="{72266934-2299-4B77-B620-A896F40D0292}" srcOrd="16" destOrd="0" presId="urn:microsoft.com/office/officeart/2005/8/layout/radial4"/>
    <dgm:cxn modelId="{88A7681B-9F55-401E-A7EB-C24D54C4519A}" type="presParOf" srcId="{22494CF1-A712-42A0-AF62-F2479D558B7E}" destId="{1452BE8E-58E0-499D-9036-1A7B9A14C79C}" srcOrd="17" destOrd="0" presId="urn:microsoft.com/office/officeart/2005/8/layout/radial4"/>
    <dgm:cxn modelId="{E8C6E3D8-F08B-427F-A4E3-3F0A20832532}" type="presParOf" srcId="{22494CF1-A712-42A0-AF62-F2479D558B7E}" destId="{75BC7BA0-04DC-49C4-8AFA-F791D1304356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5614D-E8C9-4921-A9DA-769AA15C775F}">
      <dsp:nvSpPr>
        <dsp:cNvPr id="0" name=""/>
        <dsp:cNvSpPr/>
      </dsp:nvSpPr>
      <dsp:spPr>
        <a:xfrm>
          <a:off x="0" y="0"/>
          <a:ext cx="792087" cy="79208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002358-825C-4471-BBE7-460200AAD97F}">
      <dsp:nvSpPr>
        <dsp:cNvPr id="0" name=""/>
        <dsp:cNvSpPr/>
      </dsp:nvSpPr>
      <dsp:spPr>
        <a:xfrm>
          <a:off x="396043" y="0"/>
          <a:ext cx="2700299" cy="792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/>
            <a:t>Айгерим</a:t>
          </a:r>
          <a:r>
            <a:rPr lang="ru-RU" sz="1400" b="1" i="1" kern="1200" dirty="0" smtClean="0"/>
            <a:t> </a:t>
          </a:r>
          <a:r>
            <a:rPr lang="ru-RU" sz="1400" b="1" i="1" kern="1200" dirty="0" err="1" smtClean="0"/>
            <a:t>Абдрахманова</a:t>
          </a:r>
          <a:endParaRPr lang="ru-RU" sz="1400" b="1" i="1" kern="1200" dirty="0"/>
        </a:p>
      </dsp:txBody>
      <dsp:txXfrm>
        <a:off x="396043" y="0"/>
        <a:ext cx="2700299" cy="376241"/>
      </dsp:txXfrm>
    </dsp:sp>
    <dsp:sp modelId="{1DC8D3D3-A23B-44D0-A99F-6700EC1DDDFF}">
      <dsp:nvSpPr>
        <dsp:cNvPr id="0" name=""/>
        <dsp:cNvSpPr/>
      </dsp:nvSpPr>
      <dsp:spPr>
        <a:xfrm>
          <a:off x="207923" y="376241"/>
          <a:ext cx="376241" cy="37624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369225"/>
            <a:satOff val="33327"/>
            <a:lumOff val="3830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369225"/>
              <a:satOff val="33327"/>
              <a:lumOff val="3830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8A8847-E780-4797-B5DB-BCE12DABA817}">
      <dsp:nvSpPr>
        <dsp:cNvPr id="0" name=""/>
        <dsp:cNvSpPr/>
      </dsp:nvSpPr>
      <dsp:spPr>
        <a:xfrm>
          <a:off x="396043" y="416430"/>
          <a:ext cx="2700299" cy="2958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Тематический Координатор</a:t>
          </a:r>
          <a:endParaRPr lang="ru-RU" sz="1200" i="1" kern="1200" dirty="0"/>
        </a:p>
      </dsp:txBody>
      <dsp:txXfrm>
        <a:off x="396043" y="416430"/>
        <a:ext cx="2700299" cy="295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D8D51-1ED0-419F-9C30-6A99C36E0520}">
      <dsp:nvSpPr>
        <dsp:cNvPr id="0" name=""/>
        <dsp:cNvSpPr/>
      </dsp:nvSpPr>
      <dsp:spPr>
        <a:xfrm>
          <a:off x="140445" y="256030"/>
          <a:ext cx="2713178" cy="5905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Научное превосходство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57741" y="273326"/>
        <a:ext cx="2678586" cy="555921"/>
      </dsp:txXfrm>
    </dsp:sp>
    <dsp:sp modelId="{F5AE88CB-FADA-4588-B4BD-C841E002797C}">
      <dsp:nvSpPr>
        <dsp:cNvPr id="0" name=""/>
        <dsp:cNvSpPr/>
      </dsp:nvSpPr>
      <dsp:spPr>
        <a:xfrm>
          <a:off x="411763" y="846543"/>
          <a:ext cx="136247" cy="724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270"/>
              </a:lnTo>
              <a:lnTo>
                <a:pt x="136247" y="7242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1079E-5688-4600-B2DB-6F351CA397BD}">
      <dsp:nvSpPr>
        <dsp:cNvPr id="0" name=""/>
        <dsp:cNvSpPr/>
      </dsp:nvSpPr>
      <dsp:spPr>
        <a:xfrm>
          <a:off x="548010" y="1085349"/>
          <a:ext cx="2221967" cy="970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Фундаментальные научные исследования по линии Европейского Исследовательского Совета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76447" y="1113786"/>
        <a:ext cx="2165093" cy="914053"/>
      </dsp:txXfrm>
    </dsp:sp>
    <dsp:sp modelId="{6DD4174E-2159-4E1D-B4CA-BCA10F5EFB7C}">
      <dsp:nvSpPr>
        <dsp:cNvPr id="0" name=""/>
        <dsp:cNvSpPr/>
      </dsp:nvSpPr>
      <dsp:spPr>
        <a:xfrm>
          <a:off x="411763" y="846543"/>
          <a:ext cx="136247" cy="1600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238"/>
              </a:lnTo>
              <a:lnTo>
                <a:pt x="136247" y="160023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23B59-5C94-4B4D-B2FB-94C50BCA2795}">
      <dsp:nvSpPr>
        <dsp:cNvPr id="0" name=""/>
        <dsp:cNvSpPr/>
      </dsp:nvSpPr>
      <dsp:spPr>
        <a:xfrm>
          <a:off x="548010" y="2241289"/>
          <a:ext cx="2234553" cy="41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Будущие и новые технологий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60047" y="2253326"/>
        <a:ext cx="2210479" cy="386911"/>
      </dsp:txXfrm>
    </dsp:sp>
    <dsp:sp modelId="{60C33DCB-934D-40F9-B1DD-3EDB58D449DA}">
      <dsp:nvSpPr>
        <dsp:cNvPr id="0" name=""/>
        <dsp:cNvSpPr/>
      </dsp:nvSpPr>
      <dsp:spPr>
        <a:xfrm>
          <a:off x="411763" y="846543"/>
          <a:ext cx="136247" cy="252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251"/>
              </a:lnTo>
              <a:lnTo>
                <a:pt x="136247" y="252425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1AF73-6B78-4A3D-B93B-339F2750964C}">
      <dsp:nvSpPr>
        <dsp:cNvPr id="0" name=""/>
        <dsp:cNvSpPr/>
      </dsp:nvSpPr>
      <dsp:spPr>
        <a:xfrm>
          <a:off x="548010" y="2837287"/>
          <a:ext cx="2234553" cy="1067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Совершенствование кадрового потенциала -Стипендиальная программа Мари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Склодовска-Кюри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79262" y="2868539"/>
        <a:ext cx="2172049" cy="1004511"/>
      </dsp:txXfrm>
    </dsp:sp>
    <dsp:sp modelId="{EB3D248A-3753-45DD-8FB2-D70FDC116DC0}">
      <dsp:nvSpPr>
        <dsp:cNvPr id="0" name=""/>
        <dsp:cNvSpPr/>
      </dsp:nvSpPr>
      <dsp:spPr>
        <a:xfrm>
          <a:off x="411763" y="846543"/>
          <a:ext cx="136247" cy="3520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0355"/>
              </a:lnTo>
              <a:lnTo>
                <a:pt x="136247" y="352035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F1539-DD28-4933-B280-5C2B0728B348}">
      <dsp:nvSpPr>
        <dsp:cNvPr id="0" name=""/>
        <dsp:cNvSpPr/>
      </dsp:nvSpPr>
      <dsp:spPr>
        <a:xfrm>
          <a:off x="548010" y="4089315"/>
          <a:ext cx="2234553" cy="555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Европейские исследовательские инфраструктуры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64270" y="4105575"/>
        <a:ext cx="2202033" cy="522649"/>
      </dsp:txXfrm>
    </dsp:sp>
    <dsp:sp modelId="{D9DB9457-DFD0-4106-9206-E9313A59EAE9}">
      <dsp:nvSpPr>
        <dsp:cNvPr id="0" name=""/>
        <dsp:cNvSpPr/>
      </dsp:nvSpPr>
      <dsp:spPr>
        <a:xfrm>
          <a:off x="2935132" y="266627"/>
          <a:ext cx="2347298" cy="5735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Индустриальное лидерство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951930" y="283425"/>
        <a:ext cx="2313702" cy="539926"/>
      </dsp:txXfrm>
    </dsp:sp>
    <dsp:sp modelId="{051ABE01-8415-48FD-BB3E-1A177EAE94C3}">
      <dsp:nvSpPr>
        <dsp:cNvPr id="0" name=""/>
        <dsp:cNvSpPr/>
      </dsp:nvSpPr>
      <dsp:spPr>
        <a:xfrm>
          <a:off x="3169862" y="840149"/>
          <a:ext cx="152661" cy="310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53"/>
              </a:lnTo>
              <a:lnTo>
                <a:pt x="152661" y="3105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82D01-A0D6-4358-9929-9D2BBBB154E6}">
      <dsp:nvSpPr>
        <dsp:cNvPr id="0" name=""/>
        <dsp:cNvSpPr/>
      </dsp:nvSpPr>
      <dsp:spPr>
        <a:xfrm rot="10800000" flipV="1">
          <a:off x="3322523" y="1033072"/>
          <a:ext cx="1687995" cy="235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ИКТ</a:t>
          </a:r>
        </a:p>
      </dsp:txBody>
      <dsp:txXfrm rot="-10800000">
        <a:off x="3329414" y="1039963"/>
        <a:ext cx="1674213" cy="221479"/>
      </dsp:txXfrm>
    </dsp:sp>
    <dsp:sp modelId="{726F6312-B427-4A25-9397-1255AED834A0}">
      <dsp:nvSpPr>
        <dsp:cNvPr id="0" name=""/>
        <dsp:cNvSpPr/>
      </dsp:nvSpPr>
      <dsp:spPr>
        <a:xfrm>
          <a:off x="3169862" y="840149"/>
          <a:ext cx="152661" cy="1305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992"/>
              </a:lnTo>
              <a:lnTo>
                <a:pt x="152661" y="130599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2A858-EFFB-4B2A-8C6D-643E2123C767}">
      <dsp:nvSpPr>
        <dsp:cNvPr id="0" name=""/>
        <dsp:cNvSpPr/>
      </dsp:nvSpPr>
      <dsp:spPr>
        <a:xfrm rot="10800000" flipV="1">
          <a:off x="3322523" y="1453346"/>
          <a:ext cx="1687995" cy="1385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Нанотехнологии</a:t>
          </a:r>
          <a:r>
            <a:rPr lang="en-US" sz="14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Передовые материалы</a:t>
          </a:r>
          <a:r>
            <a:rPr lang="en-US" sz="14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Передовые производства и процессы</a:t>
          </a:r>
          <a:r>
            <a:rPr lang="en-US" sz="14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Биотехнологии</a:t>
          </a:r>
          <a:endParaRPr lang="ru-RU" sz="1400" b="1" kern="1200" dirty="0" smtClean="0">
            <a:latin typeface="Arial" pitchFamily="34" charset="0"/>
            <a:cs typeface="Arial" pitchFamily="34" charset="0"/>
          </a:endParaRPr>
        </a:p>
      </dsp:txBody>
      <dsp:txXfrm rot="-10800000">
        <a:off x="3363106" y="1493929"/>
        <a:ext cx="1606829" cy="1304425"/>
      </dsp:txXfrm>
    </dsp:sp>
    <dsp:sp modelId="{AF7AE7CD-7E3A-4154-B89A-4C986467983A}">
      <dsp:nvSpPr>
        <dsp:cNvPr id="0" name=""/>
        <dsp:cNvSpPr/>
      </dsp:nvSpPr>
      <dsp:spPr>
        <a:xfrm>
          <a:off x="3169862" y="840149"/>
          <a:ext cx="152661" cy="2346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6051"/>
              </a:lnTo>
              <a:lnTo>
                <a:pt x="152661" y="234605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4C63D-5990-474B-BCA0-B1C13E008F4C}">
      <dsp:nvSpPr>
        <dsp:cNvPr id="0" name=""/>
        <dsp:cNvSpPr/>
      </dsp:nvSpPr>
      <dsp:spPr>
        <a:xfrm rot="10800000" flipV="1">
          <a:off x="3322523" y="3023949"/>
          <a:ext cx="1687995" cy="324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Космос</a:t>
          </a:r>
        </a:p>
      </dsp:txBody>
      <dsp:txXfrm rot="-10800000">
        <a:off x="3332027" y="3033453"/>
        <a:ext cx="1668987" cy="305495"/>
      </dsp:txXfrm>
    </dsp:sp>
    <dsp:sp modelId="{07C80300-C8CF-46B5-964D-59D1B0FEA15E}">
      <dsp:nvSpPr>
        <dsp:cNvPr id="0" name=""/>
        <dsp:cNvSpPr/>
      </dsp:nvSpPr>
      <dsp:spPr>
        <a:xfrm>
          <a:off x="3169862" y="840149"/>
          <a:ext cx="152661" cy="3056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516"/>
              </a:lnTo>
              <a:lnTo>
                <a:pt x="152661" y="305651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683F3-C3B0-4AD7-88AC-0ADBC718148C}">
      <dsp:nvSpPr>
        <dsp:cNvPr id="0" name=""/>
        <dsp:cNvSpPr/>
      </dsp:nvSpPr>
      <dsp:spPr>
        <a:xfrm rot="10800000" flipV="1">
          <a:off x="3322523" y="3533465"/>
          <a:ext cx="1687995" cy="726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Доступ к венчурному финансированию</a:t>
          </a:r>
        </a:p>
      </dsp:txBody>
      <dsp:txXfrm rot="-10800000">
        <a:off x="3343799" y="3554741"/>
        <a:ext cx="1645443" cy="683849"/>
      </dsp:txXfrm>
    </dsp:sp>
    <dsp:sp modelId="{B48AFC59-AD1D-4915-90F6-39F09545F398}">
      <dsp:nvSpPr>
        <dsp:cNvPr id="0" name=""/>
        <dsp:cNvSpPr/>
      </dsp:nvSpPr>
      <dsp:spPr>
        <a:xfrm>
          <a:off x="3169862" y="840149"/>
          <a:ext cx="152661" cy="393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2325"/>
              </a:lnTo>
              <a:lnTo>
                <a:pt x="152661" y="39323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7DF83-180E-4932-9963-12E2AE4F6094}">
      <dsp:nvSpPr>
        <dsp:cNvPr id="0" name=""/>
        <dsp:cNvSpPr/>
      </dsp:nvSpPr>
      <dsp:spPr>
        <a:xfrm rot="10800000" flipV="1">
          <a:off x="3322523" y="4444878"/>
          <a:ext cx="1687995" cy="655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Инновации в малом и среднем бизнесе</a:t>
          </a:r>
        </a:p>
      </dsp:txBody>
      <dsp:txXfrm rot="-10800000">
        <a:off x="3341713" y="4464068"/>
        <a:ext cx="1649615" cy="616813"/>
      </dsp:txXfrm>
    </dsp:sp>
    <dsp:sp modelId="{571B14C6-1173-4934-8684-7164B53B2C4C}">
      <dsp:nvSpPr>
        <dsp:cNvPr id="0" name=""/>
        <dsp:cNvSpPr/>
      </dsp:nvSpPr>
      <dsp:spPr>
        <a:xfrm>
          <a:off x="5461359" y="254039"/>
          <a:ext cx="3231048" cy="6018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Социальные вызовы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478986" y="271666"/>
        <a:ext cx="3195794" cy="566582"/>
      </dsp:txXfrm>
    </dsp:sp>
    <dsp:sp modelId="{E07A9547-F6B4-4FA6-A378-40E1F11AA30F}">
      <dsp:nvSpPr>
        <dsp:cNvPr id="0" name=""/>
        <dsp:cNvSpPr/>
      </dsp:nvSpPr>
      <dsp:spPr>
        <a:xfrm>
          <a:off x="5784464" y="855875"/>
          <a:ext cx="129221" cy="448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380"/>
              </a:lnTo>
              <a:lnTo>
                <a:pt x="129221" y="4483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404A9-B5CB-40C7-93BC-6DF911DEB58D}">
      <dsp:nvSpPr>
        <dsp:cNvPr id="0" name=""/>
        <dsp:cNvSpPr/>
      </dsp:nvSpPr>
      <dsp:spPr>
        <a:xfrm rot="10800000" flipV="1">
          <a:off x="5913686" y="1061446"/>
          <a:ext cx="2692294" cy="485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Здравоохранение, демографические изменения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-10800000">
        <a:off x="5927909" y="1075669"/>
        <a:ext cx="2663848" cy="457173"/>
      </dsp:txXfrm>
    </dsp:sp>
    <dsp:sp modelId="{2965EBEB-87A7-4112-927E-45955169A755}">
      <dsp:nvSpPr>
        <dsp:cNvPr id="0" name=""/>
        <dsp:cNvSpPr/>
      </dsp:nvSpPr>
      <dsp:spPr>
        <a:xfrm>
          <a:off x="5784464" y="855875"/>
          <a:ext cx="129221" cy="127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619"/>
              </a:lnTo>
              <a:lnTo>
                <a:pt x="129221" y="12726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E1162-5679-4A3E-B92B-7733BB1A337D}">
      <dsp:nvSpPr>
        <dsp:cNvPr id="0" name=""/>
        <dsp:cNvSpPr/>
      </dsp:nvSpPr>
      <dsp:spPr>
        <a:xfrm rot="10800000" flipV="1">
          <a:off x="5913686" y="1732077"/>
          <a:ext cx="2692294" cy="79283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Безопасность продуктов питания, сельское хозяйство,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эко-системы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и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биоэкономика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-10800000">
        <a:off x="5936907" y="1755298"/>
        <a:ext cx="2645852" cy="746393"/>
      </dsp:txXfrm>
    </dsp:sp>
    <dsp:sp modelId="{02C035BE-0B60-4615-8451-D0BC0246F3AB}">
      <dsp:nvSpPr>
        <dsp:cNvPr id="0" name=""/>
        <dsp:cNvSpPr/>
      </dsp:nvSpPr>
      <dsp:spPr>
        <a:xfrm>
          <a:off x="5784464" y="855875"/>
          <a:ext cx="129221" cy="2096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858"/>
              </a:lnTo>
              <a:lnTo>
                <a:pt x="129221" y="209685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03E6C-362C-4C23-BE15-470D1B90274B}">
      <dsp:nvSpPr>
        <dsp:cNvPr id="0" name=""/>
        <dsp:cNvSpPr/>
      </dsp:nvSpPr>
      <dsp:spPr>
        <a:xfrm rot="10800000" flipV="1">
          <a:off x="5913686" y="2709925"/>
          <a:ext cx="2692294" cy="485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Безопасная, чистая и эффективная энергетика</a:t>
          </a:r>
        </a:p>
      </dsp:txBody>
      <dsp:txXfrm rot="-10800000">
        <a:off x="5927909" y="2724148"/>
        <a:ext cx="2663848" cy="457173"/>
      </dsp:txXfrm>
    </dsp:sp>
    <dsp:sp modelId="{506C4F37-DF47-447C-BFCE-53C0C3A99447}">
      <dsp:nvSpPr>
        <dsp:cNvPr id="0" name=""/>
        <dsp:cNvSpPr/>
      </dsp:nvSpPr>
      <dsp:spPr>
        <a:xfrm>
          <a:off x="5784464" y="855875"/>
          <a:ext cx="129221" cy="2908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943"/>
              </a:lnTo>
              <a:lnTo>
                <a:pt x="129221" y="29089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D8F62-9056-4738-866E-0EE5577C82F6}">
      <dsp:nvSpPr>
        <dsp:cNvPr id="0" name=""/>
        <dsp:cNvSpPr/>
      </dsp:nvSpPr>
      <dsp:spPr>
        <a:xfrm rot="10800000" flipV="1">
          <a:off x="5913686" y="3380556"/>
          <a:ext cx="2692294" cy="768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Интеллектуальный, зеленый и интегрированный транспорт </a:t>
          </a:r>
        </a:p>
      </dsp:txBody>
      <dsp:txXfrm rot="-10800000">
        <a:off x="5936195" y="3403065"/>
        <a:ext cx="2647276" cy="723506"/>
      </dsp:txXfrm>
    </dsp:sp>
    <dsp:sp modelId="{CE9240B7-EF19-4A26-AA57-57B3E71AA758}">
      <dsp:nvSpPr>
        <dsp:cNvPr id="0" name=""/>
        <dsp:cNvSpPr/>
      </dsp:nvSpPr>
      <dsp:spPr>
        <a:xfrm>
          <a:off x="5784464" y="855875"/>
          <a:ext cx="129221" cy="3830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0831"/>
              </a:lnTo>
              <a:lnTo>
                <a:pt x="129221" y="383083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56BFA-0B37-4C28-A770-31C6C80E9CF6}">
      <dsp:nvSpPr>
        <dsp:cNvPr id="0" name=""/>
        <dsp:cNvSpPr/>
      </dsp:nvSpPr>
      <dsp:spPr>
        <a:xfrm rot="10800000" flipV="1">
          <a:off x="5913686" y="4334093"/>
          <a:ext cx="2692294" cy="70522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Изменение климата и рациональное использование ресурсов</a:t>
          </a:r>
        </a:p>
      </dsp:txBody>
      <dsp:txXfrm rot="-10800000">
        <a:off x="5934341" y="4354748"/>
        <a:ext cx="2650984" cy="663918"/>
      </dsp:txXfrm>
    </dsp:sp>
    <dsp:sp modelId="{0FA06715-7687-4277-9CC9-7914E0FB39B5}">
      <dsp:nvSpPr>
        <dsp:cNvPr id="0" name=""/>
        <dsp:cNvSpPr/>
      </dsp:nvSpPr>
      <dsp:spPr>
        <a:xfrm>
          <a:off x="5784464" y="855875"/>
          <a:ext cx="129221" cy="47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072"/>
              </a:lnTo>
              <a:lnTo>
                <a:pt x="129221" y="472107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F8178-3DB5-446E-8287-431F849C6117}">
      <dsp:nvSpPr>
        <dsp:cNvPr id="0" name=""/>
        <dsp:cNvSpPr/>
      </dsp:nvSpPr>
      <dsp:spPr>
        <a:xfrm rot="10800000" flipV="1">
          <a:off x="5913686" y="5224333"/>
          <a:ext cx="2692294" cy="70522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Европа в изменяющемся мире: Инклюзивное, </a:t>
          </a:r>
          <a:r>
            <a:rPr lang="ru-RU" sz="14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инновативное</a:t>
          </a: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 мыслящее общество</a:t>
          </a:r>
        </a:p>
      </dsp:txBody>
      <dsp:txXfrm rot="-10800000">
        <a:off x="5934341" y="5244988"/>
        <a:ext cx="2650984" cy="663918"/>
      </dsp:txXfrm>
    </dsp:sp>
    <dsp:sp modelId="{5BA808BA-E1A9-4F36-AE07-A394D44E15E3}">
      <dsp:nvSpPr>
        <dsp:cNvPr id="0" name=""/>
        <dsp:cNvSpPr/>
      </dsp:nvSpPr>
      <dsp:spPr>
        <a:xfrm>
          <a:off x="5784464" y="855875"/>
          <a:ext cx="129221" cy="561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1312"/>
              </a:lnTo>
              <a:lnTo>
                <a:pt x="129221" y="561131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06D0A-50FB-4D22-A42C-3F89B609519B}">
      <dsp:nvSpPr>
        <dsp:cNvPr id="0" name=""/>
        <dsp:cNvSpPr/>
      </dsp:nvSpPr>
      <dsp:spPr>
        <a:xfrm rot="10800000" flipV="1">
          <a:off x="5913686" y="6114574"/>
          <a:ext cx="2692294" cy="70522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Безопасное общество</a:t>
          </a:r>
          <a:r>
            <a:rPr lang="en-US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– </a:t>
          </a:r>
          <a:r>
            <a:rPr lang="ru-RU" sz="1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Защита свобод и безопасности Европы и ее граждан</a:t>
          </a:r>
        </a:p>
      </dsp:txBody>
      <dsp:txXfrm rot="-10800000">
        <a:off x="5934341" y="6135229"/>
        <a:ext cx="2650984" cy="663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C9670-FEE4-4C65-B3FE-918711D5AA6E}">
      <dsp:nvSpPr>
        <dsp:cNvPr id="0" name=""/>
        <dsp:cNvSpPr/>
      </dsp:nvSpPr>
      <dsp:spPr>
        <a:xfrm>
          <a:off x="3134546" y="2595101"/>
          <a:ext cx="1816491" cy="1286402"/>
        </a:xfrm>
        <a:prstGeom prst="ellipse">
          <a:avLst/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noProof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Польза международных исследований</a:t>
          </a:r>
          <a:endParaRPr lang="en-GB" sz="1400" b="1" i="1" kern="12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400565" y="2783490"/>
        <a:ext cx="1284453" cy="909624"/>
      </dsp:txXfrm>
    </dsp:sp>
    <dsp:sp modelId="{298E9463-3D75-4EE4-9B22-8ABEE7A1D0B4}">
      <dsp:nvSpPr>
        <dsp:cNvPr id="0" name=""/>
        <dsp:cNvSpPr/>
      </dsp:nvSpPr>
      <dsp:spPr>
        <a:xfrm rot="10073472">
          <a:off x="1161957" y="3504916"/>
          <a:ext cx="1992253" cy="388258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072C4E-E4D3-4FFC-AC1C-DB9AF64CF4F0}">
      <dsp:nvSpPr>
        <dsp:cNvPr id="0" name=""/>
        <dsp:cNvSpPr/>
      </dsp:nvSpPr>
      <dsp:spPr>
        <a:xfrm>
          <a:off x="635450" y="3485578"/>
          <a:ext cx="953617" cy="7628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noProof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Доступ к знаниям</a:t>
          </a:r>
          <a:endParaRPr lang="en-GB" sz="900" b="1" i="0" kern="12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57794" y="3507922"/>
        <a:ext cx="908929" cy="718205"/>
      </dsp:txXfrm>
    </dsp:sp>
    <dsp:sp modelId="{6CEB0C48-4FC9-44FC-AC86-CD63B6475C9D}">
      <dsp:nvSpPr>
        <dsp:cNvPr id="0" name=""/>
        <dsp:cNvSpPr/>
      </dsp:nvSpPr>
      <dsp:spPr>
        <a:xfrm rot="11021100">
          <a:off x="1103610" y="2917761"/>
          <a:ext cx="1974798" cy="388258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6F8FA-D574-40C4-B7E3-55D69BE7B5B7}">
      <dsp:nvSpPr>
        <dsp:cNvPr id="0" name=""/>
        <dsp:cNvSpPr/>
      </dsp:nvSpPr>
      <dsp:spPr>
        <a:xfrm>
          <a:off x="576057" y="2664291"/>
          <a:ext cx="953617" cy="7628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noProof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Улучшение научного качества</a:t>
          </a:r>
          <a:endParaRPr lang="en-US" sz="900" kern="1200" noProof="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98401" y="2686635"/>
        <a:ext cx="908929" cy="718205"/>
      </dsp:txXfrm>
    </dsp:sp>
    <dsp:sp modelId="{868B586A-8C4B-463A-8C13-AAA2687E1BAE}">
      <dsp:nvSpPr>
        <dsp:cNvPr id="0" name=""/>
        <dsp:cNvSpPr/>
      </dsp:nvSpPr>
      <dsp:spPr>
        <a:xfrm rot="12155598">
          <a:off x="1284930" y="2348944"/>
          <a:ext cx="1869996" cy="388258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69F8CF-0CEE-4B29-8B78-AA7DA674BF4B}">
      <dsp:nvSpPr>
        <dsp:cNvPr id="0" name=""/>
        <dsp:cNvSpPr/>
      </dsp:nvSpPr>
      <dsp:spPr>
        <a:xfrm>
          <a:off x="955949" y="1770761"/>
          <a:ext cx="953617" cy="7628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Повышение глобального уровня</a:t>
          </a:r>
          <a:endParaRPr lang="en-GB" sz="900" b="1" i="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978293" y="1793105"/>
        <a:ext cx="908929" cy="718205"/>
      </dsp:txXfrm>
    </dsp:sp>
    <dsp:sp modelId="{AA129C13-240A-435D-A3C4-0A7A43B588F5}">
      <dsp:nvSpPr>
        <dsp:cNvPr id="0" name=""/>
        <dsp:cNvSpPr/>
      </dsp:nvSpPr>
      <dsp:spPr>
        <a:xfrm rot="13816130">
          <a:off x="2077416" y="1735968"/>
          <a:ext cx="1756160" cy="388258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B2F077-5392-41C2-ADA7-D196F388C1D4}">
      <dsp:nvSpPr>
        <dsp:cNvPr id="0" name=""/>
        <dsp:cNvSpPr/>
      </dsp:nvSpPr>
      <dsp:spPr>
        <a:xfrm>
          <a:off x="1917431" y="873361"/>
          <a:ext cx="953617" cy="7628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noProof="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Обмен опытом</a:t>
          </a:r>
          <a:endParaRPr lang="en-GB" sz="900" b="1" i="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939775" y="895705"/>
        <a:ext cx="908929" cy="718205"/>
      </dsp:txXfrm>
    </dsp:sp>
    <dsp:sp modelId="{B2B4E2EB-F7C0-4E75-8284-0BA24E76CE03}">
      <dsp:nvSpPr>
        <dsp:cNvPr id="0" name=""/>
        <dsp:cNvSpPr/>
      </dsp:nvSpPr>
      <dsp:spPr>
        <a:xfrm rot="16225506">
          <a:off x="3209240" y="1457283"/>
          <a:ext cx="1690651" cy="388258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858C62-C87E-4DD8-97E2-F0619E8A7FF7}">
      <dsp:nvSpPr>
        <dsp:cNvPr id="0" name=""/>
        <dsp:cNvSpPr/>
      </dsp:nvSpPr>
      <dsp:spPr>
        <a:xfrm>
          <a:off x="3584029" y="424663"/>
          <a:ext cx="953617" cy="7628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Новые и расширенные сети</a:t>
          </a:r>
          <a:endParaRPr lang="en-GB" sz="900" b="1" i="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606373" y="447007"/>
        <a:ext cx="908929" cy="718205"/>
      </dsp:txXfrm>
    </dsp:sp>
    <dsp:sp modelId="{C06A74B1-529C-4A5A-BA94-76C17F4EA018}">
      <dsp:nvSpPr>
        <dsp:cNvPr id="0" name=""/>
        <dsp:cNvSpPr/>
      </dsp:nvSpPr>
      <dsp:spPr>
        <a:xfrm rot="18566719">
          <a:off x="4234671" y="1701474"/>
          <a:ext cx="1825610" cy="388258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7AE76A-C824-4E66-B600-4ACE2A4A8848}">
      <dsp:nvSpPr>
        <dsp:cNvPr id="0" name=""/>
        <dsp:cNvSpPr/>
      </dsp:nvSpPr>
      <dsp:spPr>
        <a:xfrm>
          <a:off x="5250611" y="809260"/>
          <a:ext cx="953617" cy="7628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Большой проектный опыт</a:t>
          </a:r>
          <a:endParaRPr lang="en-AU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272955" y="831604"/>
        <a:ext cx="908929" cy="718205"/>
      </dsp:txXfrm>
    </dsp:sp>
    <dsp:sp modelId="{0BF1B1BE-589E-4C0A-8214-F89324208177}">
      <dsp:nvSpPr>
        <dsp:cNvPr id="0" name=""/>
        <dsp:cNvSpPr/>
      </dsp:nvSpPr>
      <dsp:spPr>
        <a:xfrm rot="20200427">
          <a:off x="4839432" y="2342545"/>
          <a:ext cx="1660943" cy="388258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C25C04-DC97-464D-A5A4-35946BB6572F}">
      <dsp:nvSpPr>
        <dsp:cNvPr id="0" name=""/>
        <dsp:cNvSpPr/>
      </dsp:nvSpPr>
      <dsp:spPr>
        <a:xfrm>
          <a:off x="5955689" y="1826389"/>
          <a:ext cx="953617" cy="7628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Финансовые рычаги</a:t>
          </a:r>
          <a:endParaRPr lang="en-GB" sz="900" b="1" i="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978033" y="1848733"/>
        <a:ext cx="908929" cy="718205"/>
      </dsp:txXfrm>
    </dsp:sp>
    <dsp:sp modelId="{DE7089A7-1153-42EF-9C42-319D2C2B481F}">
      <dsp:nvSpPr>
        <dsp:cNvPr id="0" name=""/>
        <dsp:cNvSpPr/>
      </dsp:nvSpPr>
      <dsp:spPr>
        <a:xfrm rot="21369341">
          <a:off x="5052766" y="2913887"/>
          <a:ext cx="1857766" cy="388258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266934-2299-4B77-B620-A896F40D0292}">
      <dsp:nvSpPr>
        <dsp:cNvPr id="0" name=""/>
        <dsp:cNvSpPr/>
      </dsp:nvSpPr>
      <dsp:spPr>
        <a:xfrm>
          <a:off x="6431634" y="2664292"/>
          <a:ext cx="953617" cy="7628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Научная дипломатия</a:t>
          </a:r>
          <a:endParaRPr lang="en-GB" sz="900" b="1" i="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453978" y="2686636"/>
        <a:ext cx="908929" cy="718205"/>
      </dsp:txXfrm>
    </dsp:sp>
    <dsp:sp modelId="{1452BE8E-58E0-499D-9036-1A7B9A14C79C}">
      <dsp:nvSpPr>
        <dsp:cNvPr id="0" name=""/>
        <dsp:cNvSpPr/>
      </dsp:nvSpPr>
      <dsp:spPr>
        <a:xfrm rot="717953">
          <a:off x="4995175" y="3542957"/>
          <a:ext cx="2025175" cy="388258"/>
        </a:xfrm>
        <a:prstGeom prst="leftArrow">
          <a:avLst>
            <a:gd name="adj1" fmla="val 60000"/>
            <a:gd name="adj2" fmla="val 50000"/>
          </a:avLst>
        </a:prstGeom>
        <a:solidFill>
          <a:srgbClr val="3333C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BC7BA0-04DC-49C4-8AFA-F791D1304356}">
      <dsp:nvSpPr>
        <dsp:cNvPr id="0" name=""/>
        <dsp:cNvSpPr/>
      </dsp:nvSpPr>
      <dsp:spPr>
        <a:xfrm>
          <a:off x="6532577" y="3485578"/>
          <a:ext cx="953617" cy="7628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33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Доступ к рынкам</a:t>
          </a:r>
          <a:endParaRPr lang="en-GB" sz="900" b="1" i="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554921" y="3507922"/>
        <a:ext cx="908929" cy="718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A6165-E893-412E-B213-4AFE2EEC4E69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DA5F6-4BFB-48C9-A994-13F865B2C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6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F2E3-6489-4BEC-B85C-92DB2429386C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04948-0B8A-452D-B1B3-2E8E16DB2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6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4948-0B8A-452D-B1B3-2E8E16DB23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0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l-GR" smtClean="0">
                <a:latin typeface="Arial" pitchFamily="34" charset="0"/>
              </a:rPr>
              <a:t>Il grafico mostra l’andamento del budget per tutti i Programmi Quadro, fino a Horizon 2020</a:t>
            </a:r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D2E1F7-747A-4A16-AB0A-1C33CBF0BFAC}" type="slidenum">
              <a:rPr lang="it-IT" altLang="el-GR" sz="11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it-IT" altLang="el-GR" sz="11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9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itchFamily="34" charset="0"/>
            </a:endParaRPr>
          </a:p>
        </p:txBody>
      </p:sp>
      <p:sp>
        <p:nvSpPr>
          <p:cNvPr id="6246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F2012D-C646-4BBD-9395-31CF2D368939}" type="slidenum">
              <a:rPr lang="sv-SE" altLang="el-GR" sz="11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sv-SE" altLang="el-GR" sz="11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6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ru-RU" altLang="el-GR" dirty="0" smtClean="0"/>
              <a:t>Ядро «Горизонта 2020» составляют три основных приоритета, а именно: </a:t>
            </a:r>
          </a:p>
          <a:p>
            <a:pPr marL="228600" indent="-228600">
              <a:buAutoNum type="arabicParenR"/>
            </a:pPr>
            <a:r>
              <a:rPr lang="ru-RU" altLang="el-GR" dirty="0" smtClean="0"/>
              <a:t>генерирование передовых знаний для укрепления позиций Евросоюза среди ведущих </a:t>
            </a:r>
            <a:r>
              <a:rPr lang="ru-RU" altLang="el-GR" baseline="0" dirty="0" smtClean="0"/>
              <a:t> </a:t>
            </a:r>
            <a:r>
              <a:rPr lang="ru-RU" altLang="el-GR" dirty="0" smtClean="0"/>
              <a:t>научных держав мира (</a:t>
            </a:r>
            <a:r>
              <a:rPr lang="ru-RU" altLang="el-GR" dirty="0" err="1" smtClean="0"/>
              <a:t>Excellent</a:t>
            </a:r>
            <a:r>
              <a:rPr lang="ru-RU" altLang="el-GR" dirty="0" smtClean="0"/>
              <a:t> </a:t>
            </a:r>
            <a:r>
              <a:rPr lang="ru-RU" altLang="el-GR" dirty="0" err="1" smtClean="0"/>
              <a:t>science</a:t>
            </a:r>
            <a:r>
              <a:rPr lang="ru-RU" altLang="el-GR" dirty="0" smtClean="0"/>
              <a:t>); </a:t>
            </a:r>
          </a:p>
          <a:p>
            <a:pPr marL="228600" indent="-228600">
              <a:buAutoNum type="arabicParenR"/>
            </a:pPr>
            <a:r>
              <a:rPr lang="ru-RU" altLang="el-GR" dirty="0" smtClean="0"/>
              <a:t>достижение индустриального лидерства и поддержка бизнеса, включая малые и средние предприятия и инновации (</a:t>
            </a:r>
            <a:r>
              <a:rPr lang="ru-RU" altLang="el-GR" dirty="0" err="1" smtClean="0"/>
              <a:t>Industrial</a:t>
            </a:r>
            <a:r>
              <a:rPr lang="ru-RU" altLang="el-GR" dirty="0" smtClean="0"/>
              <a:t> </a:t>
            </a:r>
            <a:r>
              <a:rPr lang="ru-RU" altLang="el-GR" dirty="0" err="1" smtClean="0"/>
              <a:t>leadership</a:t>
            </a:r>
            <a:r>
              <a:rPr lang="ru-RU" altLang="el-GR" dirty="0" smtClean="0"/>
              <a:t>); </a:t>
            </a:r>
          </a:p>
          <a:p>
            <a:pPr marL="228600" indent="-228600">
              <a:buAutoNum type="arabicParenR"/>
            </a:pPr>
            <a:r>
              <a:rPr lang="ru-RU" altLang="el-GR" dirty="0" smtClean="0"/>
              <a:t>решение социальных проблем (</a:t>
            </a:r>
            <a:r>
              <a:rPr lang="ru-RU" altLang="el-GR" dirty="0" err="1" smtClean="0"/>
              <a:t>Societal</a:t>
            </a:r>
            <a:r>
              <a:rPr lang="ru-RU" altLang="el-GR" dirty="0" smtClean="0"/>
              <a:t> </a:t>
            </a:r>
            <a:r>
              <a:rPr lang="ru-RU" altLang="el-GR" dirty="0" err="1" smtClean="0"/>
              <a:t>challenges</a:t>
            </a:r>
            <a:r>
              <a:rPr lang="ru-RU" altLang="el-GR" dirty="0" smtClean="0"/>
              <a:t>) в ответ на вызовы современности, определенные в стратегии «Европа 2020», с помощью исполнения всех </a:t>
            </a:r>
            <a:r>
              <a:rPr lang="en-US" altLang="el-GR" dirty="0" smtClean="0"/>
              <a:t> </a:t>
            </a:r>
            <a:r>
              <a:rPr lang="ru-RU" altLang="el-GR" dirty="0" smtClean="0"/>
              <a:t>стадий инновационной цепочки от получения результатов исследований до их коммерциализации и вывода на рынок. При этом принимаются во внимание не только технологические, но и социальные инновации.</a:t>
            </a:r>
          </a:p>
          <a:p>
            <a:r>
              <a:rPr lang="ru-RU" altLang="el-GR" dirty="0" smtClean="0"/>
              <a:t>Отправными точками определены следующие составляющие: кадровый потенциал, исследовательские программы и инфраструктуры, совместное использование знаний и международная научно-техническая кооперация. Таким образом, должны быть преодолены барьеры сотрудничества: </a:t>
            </a:r>
            <a:endParaRPr lang="en-US" altLang="el-GR" dirty="0" smtClean="0"/>
          </a:p>
          <a:p>
            <a:pPr marL="228600" indent="-228600">
              <a:buAutoNum type="arabicParenR"/>
            </a:pPr>
            <a:r>
              <a:rPr lang="ru-RU" altLang="el-GR" dirty="0" smtClean="0"/>
              <a:t>между странами с помощью образования многонациональных консорциумов с привлечением исследователей из всех стран мира, </a:t>
            </a:r>
            <a:endParaRPr lang="en-US" altLang="el-GR" dirty="0" smtClean="0"/>
          </a:p>
          <a:p>
            <a:pPr marL="228600" indent="-228600">
              <a:buAutoNum type="arabicParenR"/>
            </a:pPr>
            <a:r>
              <a:rPr lang="ru-RU" altLang="el-GR" dirty="0" smtClean="0"/>
              <a:t>между различными типами организаций - университетами, научными центрами, коммерческими и частными предприятиями, в том числе малыми и средними, крупными компаниями, </a:t>
            </a:r>
            <a:endParaRPr lang="en-US" altLang="el-GR" dirty="0" smtClean="0"/>
          </a:p>
          <a:p>
            <a:pPr marL="228600" indent="-228600">
              <a:buAutoNum type="arabicParenR"/>
            </a:pPr>
            <a:r>
              <a:rPr lang="ru-RU" altLang="el-GR" dirty="0" smtClean="0"/>
              <a:t>между различными исследовательскими дисциплинами, </a:t>
            </a:r>
            <a:endParaRPr lang="en-US" altLang="el-GR" dirty="0" smtClean="0"/>
          </a:p>
          <a:p>
            <a:pPr marL="228600" indent="-228600">
              <a:buAutoNum type="arabicParenR"/>
            </a:pPr>
            <a:r>
              <a:rPr lang="ru-RU" altLang="el-GR" dirty="0" smtClean="0"/>
              <a:t>национальными финансовыми фондами, что будет способствовать развитию циркуляции ученых, информации, знаний и технологий.</a:t>
            </a:r>
            <a:endParaRPr lang="el-GR" altLang="el-GR" dirty="0" smtClean="0"/>
          </a:p>
        </p:txBody>
      </p:sp>
      <p:sp>
        <p:nvSpPr>
          <p:cNvPr id="6246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461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6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F2012D-C646-4BBD-9395-31CF2D368939}" type="slidenum">
              <a:rPr lang="sv-SE" altLang="el-GR" sz="11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sv-SE" altLang="el-GR" sz="11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0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2267736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4124672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</a:t>
            </a:r>
            <a:r>
              <a:rPr lang="en-US" dirty="0" smtClean="0"/>
              <a:t> Dr. Kamila </a:t>
            </a:r>
            <a:r>
              <a:rPr lang="en-US" dirty="0" err="1" smtClean="0"/>
              <a:t>Magzieva</a:t>
            </a:r>
            <a:r>
              <a:rPr lang="en-US" dirty="0" smtClean="0"/>
              <a:t>, H2020 NCP-KZ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</a:t>
            </a:r>
            <a:r>
              <a:rPr lang="en-US" dirty="0" smtClean="0"/>
              <a:t> Dr. Kamila </a:t>
            </a:r>
            <a:r>
              <a:rPr lang="en-US" dirty="0" err="1" smtClean="0"/>
              <a:t>Magzieva</a:t>
            </a:r>
            <a:r>
              <a:rPr lang="en-US" dirty="0" smtClean="0"/>
              <a:t>, H2020 NCP-KZ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8"/>
          </a:xfrm>
        </p:spPr>
        <p:txBody>
          <a:bodyPr vert="eaVert"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</a:t>
            </a:r>
            <a:r>
              <a:rPr lang="en-US" dirty="0" smtClean="0"/>
              <a:t> Dr. Kamila </a:t>
            </a:r>
            <a:r>
              <a:rPr lang="en-US" dirty="0" err="1" smtClean="0"/>
              <a:t>Magzieva</a:t>
            </a:r>
            <a:r>
              <a:rPr lang="en-US" dirty="0" smtClean="0"/>
              <a:t>, H2020 NCP-KZ</a:t>
            </a:r>
            <a:endParaRPr lang="ru-RU" smtClean="0"/>
          </a:p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03346"/>
            <a:ext cx="8229600" cy="11015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r>
              <a:rPr lang="ru-RU" dirty="0" smtClean="0"/>
              <a:t>©</a:t>
            </a:r>
            <a:r>
              <a:rPr lang="en-US" dirty="0" smtClean="0"/>
              <a:t> Dr. Kamila </a:t>
            </a:r>
            <a:r>
              <a:rPr lang="en-US" dirty="0" err="1" smtClean="0"/>
              <a:t>Magzieva</a:t>
            </a:r>
            <a:r>
              <a:rPr lang="en-US" dirty="0" smtClean="0"/>
              <a:t>, H2020 NCP-KZ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</a:t>
            </a:r>
            <a:r>
              <a:rPr lang="en-US" dirty="0" smtClean="0"/>
              <a:t> Dr. Kamila </a:t>
            </a:r>
            <a:r>
              <a:rPr lang="en-US" dirty="0" err="1" smtClean="0"/>
              <a:t>Magzieva</a:t>
            </a:r>
            <a:r>
              <a:rPr lang="en-US" dirty="0" smtClean="0"/>
              <a:t>, H2020 NCP-KZ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2855"/>
            <a:ext cx="4038600" cy="42220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2855"/>
            <a:ext cx="4038600" cy="422206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18"/>
          <p:cNvSpPr txBox="1">
            <a:spLocks/>
          </p:cNvSpPr>
          <p:nvPr userDrawn="1"/>
        </p:nvSpPr>
        <p:spPr>
          <a:xfrm>
            <a:off x="2659360" y="637624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©</a:t>
            </a:r>
            <a:r>
              <a:rPr lang="en-US" dirty="0" smtClean="0"/>
              <a:t> Dr. Kamila </a:t>
            </a:r>
            <a:r>
              <a:rPr lang="en-US" dirty="0" err="1" smtClean="0"/>
              <a:t>Magzieva</a:t>
            </a:r>
            <a:r>
              <a:rPr lang="en-US" dirty="0" smtClean="0"/>
              <a:t>, H2020 NCP-KZ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70992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0653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720200"/>
            <a:ext cx="4040188" cy="365070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720200"/>
            <a:ext cx="4041775" cy="365070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</a:t>
            </a:r>
            <a:r>
              <a:rPr lang="en-US" dirty="0" smtClean="0"/>
              <a:t> Dr. Kamila </a:t>
            </a:r>
            <a:r>
              <a:rPr lang="en-US" dirty="0" err="1" smtClean="0"/>
              <a:t>Magzieva</a:t>
            </a:r>
            <a:r>
              <a:rPr lang="en-US" dirty="0" smtClean="0"/>
              <a:t>, H2020 NCP-KZ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108012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</a:t>
            </a:r>
            <a:r>
              <a:rPr lang="en-US" dirty="0" smtClean="0"/>
              <a:t> Dr. Kamila </a:t>
            </a:r>
            <a:r>
              <a:rPr lang="en-US" dirty="0" err="1" smtClean="0"/>
              <a:t>Magzieva</a:t>
            </a:r>
            <a:r>
              <a:rPr lang="en-US" dirty="0" smtClean="0"/>
              <a:t>, H2020 NCP-KZ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</a:t>
            </a:r>
            <a:r>
              <a:rPr lang="en-US" dirty="0" smtClean="0"/>
              <a:t> Dr. Kamila </a:t>
            </a:r>
            <a:r>
              <a:rPr lang="en-US" dirty="0" err="1" smtClean="0"/>
              <a:t>Magzieva</a:t>
            </a:r>
            <a:r>
              <a:rPr lang="en-US" dirty="0" smtClean="0"/>
              <a:t>, H2020 NCP-KZ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52736"/>
            <a:ext cx="2743200" cy="91169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964432"/>
            <a:ext cx="2743200" cy="4344888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964432"/>
            <a:ext cx="5111750" cy="4344888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dirty="0" smtClean="0"/>
              <a:t>©</a:t>
            </a:r>
            <a:r>
              <a:rPr lang="en-US" dirty="0" smtClean="0"/>
              <a:t> Dr. Kamila </a:t>
            </a:r>
            <a:r>
              <a:rPr lang="en-US" dirty="0" err="1" smtClean="0"/>
              <a:t>Magzieva</a:t>
            </a:r>
            <a:r>
              <a:rPr lang="en-US" dirty="0" smtClean="0"/>
              <a:t>, H2020 NCP-KZ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</a:t>
            </a:r>
            <a:r>
              <a:rPr lang="en-US" dirty="0" smtClean="0"/>
              <a:t> Dr. Kamila </a:t>
            </a:r>
            <a:r>
              <a:rPr lang="en-US" dirty="0" err="1" smtClean="0"/>
              <a:t>Magzieva</a:t>
            </a:r>
            <a:r>
              <a:rPr lang="en-US" dirty="0" smtClean="0"/>
              <a:t>, H2020 NCP-KZ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B91C2B-158C-49E8-8DFB-F22CEE218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InExCBKz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248275"/>
            <a:ext cx="1584176" cy="660445"/>
          </a:xfrm>
          <a:prstGeom prst="rect">
            <a:avLst/>
          </a:prstGeom>
        </p:spPr>
      </p:pic>
      <p:pic>
        <p:nvPicPr>
          <p:cNvPr id="14" name="Рисунок 13" descr="FP7-gen-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0352" y="188640"/>
            <a:ext cx="936103" cy="76366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103347"/>
            <a:ext cx="8229600" cy="1101517"/>
          </a:xfrm>
          <a:prstGeom prst="rect">
            <a:avLst/>
          </a:prstGeom>
        </p:spPr>
        <p:txBody>
          <a:bodyPr vert="horz" lIns="0" rIns="0" bIns="0" anchor="t" anchorCtr="0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2223512"/>
            <a:ext cx="8229600" cy="40858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 anchorCtr="1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©</a:t>
            </a:r>
            <a:r>
              <a:rPr lang="en-US" dirty="0" smtClean="0"/>
              <a:t> Dr. Kamila </a:t>
            </a:r>
            <a:r>
              <a:rPr lang="en-US" dirty="0" err="1" smtClean="0"/>
              <a:t>Magzieva</a:t>
            </a:r>
            <a:r>
              <a:rPr lang="en-US" dirty="0" smtClean="0"/>
              <a:t>, H2020 NCP-KZ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B91C2B-158C-49E8-8DFB-F22CEE2182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 rot="10800000">
            <a:off x="-36512" y="5843983"/>
            <a:ext cx="9180548" cy="1041400"/>
            <a:chOff x="-19017" y="-7144"/>
            <a:chExt cx="9180548" cy="1041400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-9525" y="-7144"/>
              <a:ext cx="9163050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4381500" y="-7144"/>
              <a:ext cx="4762500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-19017" y="202408"/>
              <a:ext cx="9180548" cy="649224"/>
              <a:chOff x="-19045" y="216550"/>
              <a:chExt cx="9180548" cy="649224"/>
            </a:xfrm>
          </p:grpSpPr>
          <p:sp>
            <p:nvSpPr>
              <p:cNvPr id="12" name="Полилиния 11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13" name="Полилиния 12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</p:grpSp>
      </p:grpSp>
      <p:pic>
        <p:nvPicPr>
          <p:cNvPr id="14" name="Рисунок 13" descr="InExCBKz_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67544" y="248275"/>
            <a:ext cx="1584176" cy="660445"/>
          </a:xfrm>
          <a:prstGeom prst="rect">
            <a:avLst/>
          </a:prstGeom>
        </p:spPr>
      </p:pic>
      <p:pic>
        <p:nvPicPr>
          <p:cNvPr id="2050" name="Рисунок 2" descr="http://research.northumbria.ac.uk/support/wp-content/uploads/2013/08/Horizon-2020-log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76" y="190473"/>
            <a:ext cx="1709426" cy="7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opportunities/index.html" TargetMode="External"/><Relationship Id="rId2" Type="http://schemas.openxmlformats.org/officeDocument/2006/relationships/hyperlink" Target="http://ec.europa.eu/programmes/horizon20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://ec.europa.eu/research/participants/portal/desktop/en/opportunities/index.html" TargetMode="External"/><Relationship Id="rId7" Type="http://schemas.openxmlformats.org/officeDocument/2006/relationships/hyperlink" Target="http://www.inexcb.kz/" TargetMode="External"/><Relationship Id="rId2" Type="http://schemas.openxmlformats.org/officeDocument/2006/relationships/hyperlink" Target="http://ec.europa.eu/programmes/horizon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research/participants/portal/desktop/en/opportunities/h2020/index.html" TargetMode="External"/><Relationship Id="rId5" Type="http://schemas.openxmlformats.org/officeDocument/2006/relationships/hyperlink" Target="http://ec.europa.eu/research/participants/portal/desktop/en/support/enn.html" TargetMode="External"/><Relationship Id="rId4" Type="http://schemas.openxmlformats.org/officeDocument/2006/relationships/hyperlink" Target="http://ec.europa.eu/research/participants/portal/desktop/en/support/national_contact_points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amila@inexcbkz.com" TargetMode="External"/><Relationship Id="rId2" Type="http://schemas.openxmlformats.org/officeDocument/2006/relationships/hyperlink" Target="mailto:kamila.magzieva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hyperlink" Target="http://www.inexcb.k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851648" cy="25922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Горизонт 2020</a:t>
            </a:r>
            <a:br>
              <a:rPr lang="ru-RU" sz="4000" dirty="0" smtClean="0"/>
            </a:br>
            <a:r>
              <a:rPr lang="ru-RU" sz="2800" dirty="0" smtClean="0"/>
              <a:t>Рамочная Программа ЕС по исследованиям и инновациям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2014 - 2020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93296"/>
            <a:ext cx="7854696" cy="648072"/>
          </a:xfrm>
        </p:spPr>
        <p:txBody>
          <a:bodyPr>
            <a:normAutofit fontScale="85000" lnSpcReduction="10000"/>
          </a:bodyPr>
          <a:lstStyle/>
          <a:p>
            <a:endParaRPr lang="en-US" sz="2000" b="1" kern="1400" cap="sm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l"/>
            <a:r>
              <a:rPr lang="en-US" sz="1400" b="1" kern="1400" cap="sm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*</a:t>
            </a:r>
            <a:r>
              <a:rPr lang="ru-RU" sz="1400" b="1" kern="1400" cap="sm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Презентационные материалы предоставлены Европейской Комиссией и проектом </a:t>
            </a:r>
            <a:r>
              <a:rPr lang="en-US" sz="1400" b="1" kern="1400" cap="sm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INCONTACT</a:t>
            </a:r>
          </a:p>
          <a:p>
            <a:endParaRPr lang="en-US" sz="2000" b="1" kern="1400" cap="sm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2000" b="1" kern="1400" cap="sm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1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5796136" y="4653136"/>
          <a:ext cx="309634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5749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9746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 партнеры: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4567" y="1370814"/>
            <a:ext cx="4890702" cy="4752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28 </a:t>
            </a:r>
            <a:r>
              <a:rPr lang="ru-RU" dirty="0" smtClean="0">
                <a:solidFill>
                  <a:srgbClr val="002060"/>
                </a:solidFill>
              </a:rPr>
              <a:t>государств-членов ЕС 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 13 Ассоциированных стран:*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Исландия</a:t>
            </a: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Норвегия</a:t>
            </a: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Албания</a:t>
            </a: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Босния и Герцеговина</a:t>
            </a: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Бывшая Югославская Республика Македония</a:t>
            </a: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Черногория</a:t>
            </a: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Сербия</a:t>
            </a: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Турция</a:t>
            </a: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Израиль</a:t>
            </a:r>
            <a:endParaRPr lang="en-GB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Молдова</a:t>
            </a:r>
            <a:endParaRPr lang="en-GB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Швейцария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Фарерские острова</a:t>
            </a: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Украина</a:t>
            </a:r>
          </a:p>
          <a:p>
            <a:pPr marL="0" indent="0">
              <a:buNone/>
            </a:pPr>
            <a:endParaRPr lang="ru-RU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rgbClr val="002060"/>
                </a:solidFill>
              </a:rPr>
              <a:t>* Данные на 17 августа 2015 года</a:t>
            </a:r>
            <a:endParaRPr lang="ru-RU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" y="958756"/>
            <a:ext cx="1584176" cy="1367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780928"/>
            <a:ext cx="254225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66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47" y="907543"/>
            <a:ext cx="8229600" cy="7414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вам участвовать в международной программе?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549833"/>
              </p:ext>
            </p:extLst>
          </p:nvPr>
        </p:nvGraphicFramePr>
        <p:xfrm>
          <a:off x="539552" y="1628800"/>
          <a:ext cx="80855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60043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764" y="116632"/>
            <a:ext cx="2859272" cy="16155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14 октября 2015 года были объявлены новые конкурсы Н2020 на 2016-2017 годы с </a:t>
            </a:r>
            <a:r>
              <a:rPr lang="ru-RU" sz="1400" b="1" dirty="0">
                <a:solidFill>
                  <a:srgbClr val="002060"/>
                </a:solidFill>
              </a:rPr>
              <a:t>общим бюджетом €16 </a:t>
            </a:r>
            <a:r>
              <a:rPr lang="ru-RU" sz="1400" b="1" dirty="0" smtClean="0">
                <a:solidFill>
                  <a:srgbClr val="002060"/>
                </a:solidFill>
              </a:rPr>
              <a:t>миллиардов по всем приоритетам Программы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8412"/>
            <a:ext cx="3173393" cy="2182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036" y="2588542"/>
            <a:ext cx="3283050" cy="22583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646" y="4074351"/>
            <a:ext cx="3043154" cy="209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66343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ГОРИЗОНТ-2020 ОТКРЫТ ДЛЯ УЧАСТИЯ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23512"/>
            <a:ext cx="4186808" cy="40858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Открытые конкурсы для научных, инновационных, сетевых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научных проектов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Совместные мероприятия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Совместное финансирование проектов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Поддержка малого и среднего бизнеса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pic>
        <p:nvPicPr>
          <p:cNvPr id="7" name="Рисунок 6" descr="http://ec.europa.eu/programmes/horizon2020/sites/horizon2020/files/styles/flexslider_full/public/Horizon%202020%20-%20How%20to%20apply%20-%20Full%20HD%20Picture.jpg?itok=Jr_vSSu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194348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4212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СОБЛЮДАТЬ ПРАВИЛА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Участвовать в проектах Рамочной Программы – значит принимать ее правила!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00" y="3284984"/>
            <a:ext cx="417756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397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8857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участия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6912768" cy="4680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1. </a:t>
            </a:r>
            <a:r>
              <a:rPr lang="ru-RU" b="1" dirty="0" smtClean="0">
                <a:solidFill>
                  <a:srgbClr val="002060"/>
                </a:solidFill>
              </a:rPr>
              <a:t>Единый свод правил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Адаптирован ко всему научно-инновационного циклу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Включает все исследовательские программы и финансирующие органы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Соответствует Финансовым Правилам, связанным с другими программами ЕС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2. </a:t>
            </a:r>
            <a:r>
              <a:rPr lang="ru-RU" b="1" dirty="0" smtClean="0">
                <a:solidFill>
                  <a:srgbClr val="002060"/>
                </a:solidFill>
              </a:rPr>
              <a:t>Один проект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один уровень финансирования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Максимум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100% </a:t>
            </a:r>
            <a:r>
              <a:rPr lang="ru-RU" dirty="0" smtClean="0">
                <a:solidFill>
                  <a:srgbClr val="002060"/>
                </a:solidFill>
              </a:rPr>
              <a:t>всех допустимых затрат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за исключением инновационной деятельности, </a:t>
            </a:r>
            <a:r>
              <a:rPr lang="ru-RU" dirty="0">
                <a:solidFill>
                  <a:srgbClr val="002060"/>
                </a:solidFill>
              </a:rPr>
              <a:t>где максимум </a:t>
            </a:r>
            <a:r>
              <a:rPr lang="ru-RU" dirty="0" smtClean="0">
                <a:solidFill>
                  <a:srgbClr val="002060"/>
                </a:solidFill>
              </a:rPr>
              <a:t>70</a:t>
            </a:r>
            <a:r>
              <a:rPr lang="ru-RU" dirty="0">
                <a:solidFill>
                  <a:srgbClr val="002060"/>
                </a:solidFill>
              </a:rPr>
              <a:t>% </a:t>
            </a:r>
            <a:r>
              <a:rPr lang="ru-RU" dirty="0" smtClean="0">
                <a:solidFill>
                  <a:srgbClr val="002060"/>
                </a:solidFill>
              </a:rPr>
              <a:t>будут предоставлены для субъектов, получающих прибыль)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Косвенные допустимые затраты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единая ставка </a:t>
            </a:r>
            <a:r>
              <a:rPr lang="en-US" dirty="0" smtClean="0">
                <a:solidFill>
                  <a:srgbClr val="002060"/>
                </a:solidFill>
              </a:rPr>
              <a:t>25</a:t>
            </a:r>
            <a:r>
              <a:rPr lang="en-US" dirty="0">
                <a:solidFill>
                  <a:srgbClr val="002060"/>
                </a:solidFill>
              </a:rPr>
              <a:t>% </a:t>
            </a:r>
            <a:r>
              <a:rPr lang="ru-RU" dirty="0" smtClean="0">
                <a:solidFill>
                  <a:srgbClr val="002060"/>
                </a:solidFill>
              </a:rPr>
              <a:t>косвенных приемлемых затрат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3. </a:t>
            </a:r>
            <a:r>
              <a:rPr lang="ru-RU" b="1" dirty="0" smtClean="0">
                <a:solidFill>
                  <a:srgbClr val="002060"/>
                </a:solidFill>
              </a:rPr>
              <a:t>Упрощенные оценочные критерии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Превосходство </a:t>
            </a:r>
            <a:r>
              <a:rPr lang="en-US" dirty="0" smtClean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Влияние </a:t>
            </a:r>
            <a:r>
              <a:rPr lang="en-US" dirty="0" smtClean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Внедрение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Превосходство только для </a:t>
            </a:r>
            <a:r>
              <a:rPr lang="en-US" dirty="0" smtClean="0">
                <a:solidFill>
                  <a:srgbClr val="002060"/>
                </a:solidFill>
              </a:rPr>
              <a:t>ERC</a:t>
            </a:r>
            <a:r>
              <a:rPr lang="ru-RU" dirty="0" smtClean="0">
                <a:solidFill>
                  <a:srgbClr val="002060"/>
                </a:solidFill>
              </a:rPr>
              <a:t>, Европейского Научного Совета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4. </a:t>
            </a:r>
            <a:r>
              <a:rPr lang="ru-RU" b="1" dirty="0" smtClean="0">
                <a:solidFill>
                  <a:srgbClr val="002060"/>
                </a:solidFill>
              </a:rPr>
              <a:t>Новые формы финансирования для инноваций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До коммерческие закупки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поощрительные награды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специальный заем и </a:t>
            </a:r>
            <a:r>
              <a:rPr lang="ru-RU" dirty="0" smtClean="0">
                <a:solidFill>
                  <a:srgbClr val="002060"/>
                </a:solidFill>
              </a:rPr>
              <a:t>долевые инструменты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5. </a:t>
            </a:r>
            <a:r>
              <a:rPr lang="ru-RU" b="1" dirty="0" smtClean="0">
                <a:solidFill>
                  <a:srgbClr val="002060"/>
                </a:solidFill>
              </a:rPr>
              <a:t>Международное участие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Также упрощено, но только в случае соответствия интересам ЕС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52" y="1933335"/>
            <a:ext cx="1817848" cy="134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2454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участия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6. </a:t>
            </a:r>
            <a:r>
              <a:rPr lang="ru-RU" b="1" dirty="0" smtClean="0">
                <a:solidFill>
                  <a:srgbClr val="002060"/>
                </a:solidFill>
              </a:rPr>
              <a:t>Упрощенные правила для грантов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Широкое вовлечение участников, практикующих учетную систему для прямых расходов и  фиксированную ставку для косвенных расходов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Отсутствие табелей учета времени для </a:t>
            </a:r>
            <a:r>
              <a:rPr lang="ru-RU" dirty="0">
                <a:solidFill>
                  <a:srgbClr val="002060"/>
                </a:solidFill>
              </a:rPr>
              <a:t>персонала, работающего полный рабочий день </a:t>
            </a:r>
            <a:r>
              <a:rPr lang="ru-RU" dirty="0" smtClean="0">
                <a:solidFill>
                  <a:srgbClr val="002060"/>
                </a:solidFill>
              </a:rPr>
              <a:t>в проекте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возможность предоставления грантов на основе выполненной работы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7. </a:t>
            </a:r>
            <a:r>
              <a:rPr lang="ru-RU" b="1" dirty="0" smtClean="0">
                <a:solidFill>
                  <a:srgbClr val="002060"/>
                </a:solidFill>
              </a:rPr>
              <a:t>Ослабление и улучшение  целевого контроля и аудита 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Наиболее возможная минимизация уровня </a:t>
            </a:r>
            <a:r>
              <a:rPr lang="ru-RU" dirty="0">
                <a:solidFill>
                  <a:srgbClr val="002060"/>
                </a:solidFill>
              </a:rPr>
              <a:t>требований для </a:t>
            </a:r>
            <a:r>
              <a:rPr lang="ru-RU" dirty="0" err="1" smtClean="0">
                <a:solidFill>
                  <a:srgbClr val="002060"/>
                </a:solidFill>
              </a:rPr>
              <a:t>аудитных</a:t>
            </a:r>
            <a:r>
              <a:rPr lang="ru-RU" dirty="0" smtClean="0">
                <a:solidFill>
                  <a:srgbClr val="002060"/>
                </a:solidFill>
              </a:rPr>
              <a:t> сертификатов без срыва </a:t>
            </a:r>
            <a:r>
              <a:rPr lang="ru-RU" dirty="0">
                <a:solidFill>
                  <a:srgbClr val="002060"/>
                </a:solidFill>
              </a:rPr>
              <a:t>эффективного финансового управления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Стратегия аудита сосредоточена </a:t>
            </a:r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smtClean="0">
                <a:solidFill>
                  <a:srgbClr val="002060"/>
                </a:solidFill>
              </a:rPr>
              <a:t>рисках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профилактике мошенничества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8. </a:t>
            </a:r>
            <a:r>
              <a:rPr lang="ru-RU" b="1" dirty="0" smtClean="0">
                <a:solidFill>
                  <a:srgbClr val="002060"/>
                </a:solidFill>
              </a:rPr>
              <a:t>Улучшенные правила по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интеллектуальной собственности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Баланс </a:t>
            </a:r>
            <a:r>
              <a:rPr lang="ru-RU" dirty="0">
                <a:solidFill>
                  <a:srgbClr val="002060"/>
                </a:solidFill>
              </a:rPr>
              <a:t>между правовой </a:t>
            </a:r>
            <a:r>
              <a:rPr lang="ru-RU" dirty="0" smtClean="0">
                <a:solidFill>
                  <a:srgbClr val="002060"/>
                </a:solidFill>
              </a:rPr>
              <a:t>безопасностью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гибкостью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Специальные условия по ПИС для </a:t>
            </a:r>
            <a:r>
              <a:rPr lang="ru-RU" dirty="0">
                <a:solidFill>
                  <a:srgbClr val="002060"/>
                </a:solidFill>
              </a:rPr>
              <a:t>новых форм финансирования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Новый </a:t>
            </a:r>
            <a:r>
              <a:rPr lang="ru-RU" dirty="0">
                <a:solidFill>
                  <a:srgbClr val="002060"/>
                </a:solidFill>
              </a:rPr>
              <a:t>акцент на открытый доступ к научным публикациям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Вне Правил</a:t>
            </a:r>
            <a:r>
              <a:rPr lang="ru-RU" b="1" i="1" dirty="0">
                <a:solidFill>
                  <a:srgbClr val="002060"/>
                </a:solidFill>
              </a:rPr>
              <a:t>: дальнейшее </a:t>
            </a:r>
            <a:r>
              <a:rPr lang="ru-RU" b="1" i="1" dirty="0" smtClean="0">
                <a:solidFill>
                  <a:srgbClr val="002060"/>
                </a:solidFill>
              </a:rPr>
              <a:t>упрощение условий Соглашения </a:t>
            </a:r>
            <a:r>
              <a:rPr lang="ru-RU" b="1" i="1" dirty="0">
                <a:solidFill>
                  <a:srgbClr val="002060"/>
                </a:solidFill>
              </a:rPr>
              <a:t>о гранте и </a:t>
            </a:r>
            <a:r>
              <a:rPr lang="ru-RU" b="1" i="1" dirty="0" smtClean="0">
                <a:solidFill>
                  <a:srgbClr val="002060"/>
                </a:solidFill>
              </a:rPr>
              <a:t>осуществление </a:t>
            </a:r>
            <a:r>
              <a:rPr lang="ru-RU" b="1" i="1" dirty="0">
                <a:solidFill>
                  <a:srgbClr val="002060"/>
                </a:solidFill>
              </a:rPr>
              <a:t>процедур по облегчению доступа к </a:t>
            </a:r>
            <a:r>
              <a:rPr lang="ru-RU" b="1" i="1" dirty="0" err="1">
                <a:solidFill>
                  <a:srgbClr val="002060"/>
                </a:solidFill>
              </a:rPr>
              <a:t>Horizon</a:t>
            </a:r>
            <a:r>
              <a:rPr lang="ru-RU" b="1" i="1" dirty="0">
                <a:solidFill>
                  <a:srgbClr val="002060"/>
                </a:solidFill>
              </a:rPr>
              <a:t> 2020 (</a:t>
            </a:r>
            <a:r>
              <a:rPr lang="ru-RU" b="1" i="1" dirty="0" smtClean="0">
                <a:solidFill>
                  <a:srgbClr val="002060"/>
                </a:solidFill>
              </a:rPr>
              <a:t>например, общие </a:t>
            </a:r>
            <a:r>
              <a:rPr lang="ru-RU" b="1" i="1" dirty="0">
                <a:solidFill>
                  <a:srgbClr val="002060"/>
                </a:solidFill>
              </a:rPr>
              <a:t>IT-платформы).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802" y="3933056"/>
            <a:ext cx="1015329" cy="123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741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1"/>
            <a:ext cx="8229600" cy="72008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2800" b="1" dirty="0" smtClean="0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участия: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2"/>
            <a:ext cx="8229600" cy="27534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Консорциум 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 обязательных участника из 3 разных стран ЕС и АС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Финансирование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100%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Срок получения гранта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b="1" dirty="0" smtClean="0">
                <a:solidFill>
                  <a:srgbClr val="002060"/>
                </a:solidFill>
              </a:rPr>
              <a:t>в течение 8 месяцев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816574"/>
            <a:ext cx="4046945" cy="14167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" y="4180473"/>
            <a:ext cx="5182049" cy="11888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3" y="4941168"/>
            <a:ext cx="2673390" cy="9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572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3347"/>
            <a:ext cx="8229600" cy="5254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Усиление участия МСП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SMEs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6059016" cy="46085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Интегрированный подход </a:t>
            </a:r>
            <a:r>
              <a:rPr lang="en-US" dirty="0" smtClean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около </a:t>
            </a:r>
            <a:r>
              <a:rPr lang="en-US" dirty="0" smtClean="0">
                <a:solidFill>
                  <a:srgbClr val="002060"/>
                </a:solidFill>
              </a:rPr>
              <a:t>20</a:t>
            </a:r>
            <a:r>
              <a:rPr lang="en-US" dirty="0">
                <a:solidFill>
                  <a:srgbClr val="002060"/>
                </a:solidFill>
              </a:rPr>
              <a:t>% </a:t>
            </a:r>
            <a:r>
              <a:rPr lang="ru-RU" dirty="0" smtClean="0">
                <a:solidFill>
                  <a:srgbClr val="002060"/>
                </a:solidFill>
              </a:rPr>
              <a:t>общего бюджета для социальных проблем 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Лидерства в высокоэффективных и промышленных технологиях (</a:t>
            </a:r>
            <a:r>
              <a:rPr lang="en-US" dirty="0" smtClean="0">
                <a:solidFill>
                  <a:srgbClr val="002060"/>
                </a:solidFill>
              </a:rPr>
              <a:t>LEIT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предусмотрены для </a:t>
            </a:r>
            <a:r>
              <a:rPr lang="en-US" dirty="0" smtClean="0">
                <a:solidFill>
                  <a:srgbClr val="002060"/>
                </a:solidFill>
              </a:rPr>
              <a:t>SME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Упрощение </a:t>
            </a:r>
            <a:r>
              <a:rPr lang="ru-RU" dirty="0" smtClean="0">
                <a:solidFill>
                  <a:srgbClr val="002060"/>
                </a:solidFill>
              </a:rPr>
              <a:t>исключительной выгоды для </a:t>
            </a:r>
            <a:r>
              <a:rPr lang="en-US" dirty="0" smtClean="0">
                <a:solidFill>
                  <a:srgbClr val="002060"/>
                </a:solidFill>
              </a:rPr>
              <a:t>SME (</a:t>
            </a:r>
            <a:r>
              <a:rPr lang="ru-RU" dirty="0" smtClean="0">
                <a:solidFill>
                  <a:srgbClr val="002060"/>
                </a:solidFill>
              </a:rPr>
              <a:t>например,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Единая точка входа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Новый </a:t>
            </a:r>
            <a:r>
              <a:rPr lang="en-US" b="1" dirty="0" smtClean="0">
                <a:solidFill>
                  <a:srgbClr val="002060"/>
                </a:solidFill>
              </a:rPr>
              <a:t>SME </a:t>
            </a:r>
            <a:r>
              <a:rPr lang="ru-RU" b="1" dirty="0" smtClean="0">
                <a:solidFill>
                  <a:srgbClr val="002060"/>
                </a:solidFill>
              </a:rPr>
              <a:t>инструмент </a:t>
            </a:r>
            <a:r>
              <a:rPr lang="ru-RU" dirty="0" smtClean="0">
                <a:solidFill>
                  <a:srgbClr val="002060"/>
                </a:solidFill>
              </a:rPr>
              <a:t>будет </a:t>
            </a:r>
            <a:r>
              <a:rPr lang="ru-RU" dirty="0">
                <a:solidFill>
                  <a:srgbClr val="002060"/>
                </a:solidFill>
              </a:rPr>
              <a:t>использоваться </a:t>
            </a:r>
            <a:r>
              <a:rPr lang="ru-RU" dirty="0" smtClean="0">
                <a:solidFill>
                  <a:srgbClr val="002060"/>
                </a:solidFill>
              </a:rPr>
              <a:t>для всех </a:t>
            </a:r>
            <a:r>
              <a:rPr lang="ru-RU" dirty="0">
                <a:solidFill>
                  <a:srgbClr val="002060"/>
                </a:solidFill>
              </a:rPr>
              <a:t>социальных проблем, а также для </a:t>
            </a:r>
            <a:r>
              <a:rPr lang="ru-RU" dirty="0" smtClean="0">
                <a:solidFill>
                  <a:srgbClr val="002060"/>
                </a:solidFill>
              </a:rPr>
              <a:t>LEIT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Специализированная деятельность для наукоемких</a:t>
            </a:r>
            <a:r>
              <a:rPr lang="en-US" dirty="0" smtClean="0">
                <a:solidFill>
                  <a:srgbClr val="002060"/>
                </a:solidFill>
              </a:rPr>
              <a:t> SME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en-US" b="1" dirty="0" smtClean="0">
                <a:solidFill>
                  <a:srgbClr val="002060"/>
                </a:solidFill>
              </a:rPr>
              <a:t>‘</a:t>
            </a:r>
            <a:r>
              <a:rPr lang="ru-RU" b="1" dirty="0" smtClean="0">
                <a:solidFill>
                  <a:srgbClr val="002060"/>
                </a:solidFill>
              </a:rPr>
              <a:t>Инновации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</a:t>
            </a:r>
            <a:r>
              <a:rPr lang="en-US" b="1" dirty="0" smtClean="0">
                <a:solidFill>
                  <a:srgbClr val="002060"/>
                </a:solidFill>
              </a:rPr>
              <a:t> SME'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"</a:t>
            </a:r>
            <a:r>
              <a:rPr lang="ru-RU" b="1" dirty="0">
                <a:solidFill>
                  <a:srgbClr val="002060"/>
                </a:solidFill>
              </a:rPr>
              <a:t>Доступ к венчурному </a:t>
            </a:r>
            <a:r>
              <a:rPr lang="ru-RU" b="1" dirty="0" smtClean="0">
                <a:solidFill>
                  <a:srgbClr val="002060"/>
                </a:solidFill>
              </a:rPr>
              <a:t>финансированию" </a:t>
            </a:r>
            <a:r>
              <a:rPr lang="ru-RU" dirty="0">
                <a:solidFill>
                  <a:srgbClr val="002060"/>
                </a:solidFill>
              </a:rPr>
              <a:t>будет </a:t>
            </a:r>
            <a:r>
              <a:rPr lang="ru-RU" dirty="0" smtClean="0">
                <a:solidFill>
                  <a:srgbClr val="002060"/>
                </a:solidFill>
              </a:rPr>
              <a:t>сосредоточен на </a:t>
            </a:r>
            <a:r>
              <a:rPr lang="en-US" dirty="0" smtClean="0">
                <a:solidFill>
                  <a:srgbClr val="002060"/>
                </a:solidFill>
              </a:rPr>
              <a:t>SME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долговые или долевые финансирования)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©</a:t>
            </a:r>
            <a:r>
              <a:rPr lang="en-US" dirty="0" smtClean="0"/>
              <a:t> Dr. Kamila Magzieva, H2020 NCP-KZ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130" y="2492896"/>
            <a:ext cx="3212870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222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015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тематические приоритеты Программы: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24" y="2001292"/>
            <a:ext cx="8229600" cy="42484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Будущие и новые технологии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Стипендиальная программа </a:t>
            </a:r>
            <a:r>
              <a:rPr lang="ru-RU" dirty="0" err="1">
                <a:solidFill>
                  <a:srgbClr val="002060"/>
                </a:solidFill>
              </a:rPr>
              <a:t>Marie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Skłodowska-Curie</a:t>
            </a:r>
            <a:r>
              <a:rPr lang="ru-RU" dirty="0">
                <a:solidFill>
                  <a:srgbClr val="002060"/>
                </a:solidFill>
              </a:rPr>
              <a:t> по развитию мастерства, карьеры и обучению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Исследовательская инфраструктура (включая электронную инфраструктуру)</a:t>
            </a:r>
          </a:p>
          <a:p>
            <a:pPr marL="0" lv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Лидерство в доступных индустриальных технологиях в следующих областях: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Информационно-коммуникационные технологии (ICT) </a:t>
            </a:r>
          </a:p>
          <a:p>
            <a:pPr lvl="0"/>
            <a:r>
              <a:rPr lang="ru-RU" dirty="0" err="1">
                <a:solidFill>
                  <a:srgbClr val="002060"/>
                </a:solidFill>
              </a:rPr>
              <a:t>Нанотехнологии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Передовые материалы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Биотехнологии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Передовая обрабатывающая промышленность и процессы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Космос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99" y="5589240"/>
            <a:ext cx="2071345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77786"/>
            <a:ext cx="1138252" cy="71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80" y="2540256"/>
            <a:ext cx="149776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434548"/>
            <a:ext cx="1442406" cy="89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575" y="1349706"/>
            <a:ext cx="493552" cy="63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38" y="4387185"/>
            <a:ext cx="958094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94" y="4323777"/>
            <a:ext cx="907951" cy="68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721576"/>
            <a:ext cx="863194" cy="137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36" y="1393056"/>
            <a:ext cx="750745" cy="60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4808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111576"/>
            <a:ext cx="4515535" cy="459788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916479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тематические приоритеты Программы: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2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Доступ к венчурному финансированию (</a:t>
            </a:r>
            <a:r>
              <a:rPr lang="ru-RU" dirty="0" smtClean="0">
                <a:solidFill>
                  <a:srgbClr val="002060"/>
                </a:solidFill>
              </a:rPr>
              <a:t>долговое </a:t>
            </a:r>
            <a:r>
              <a:rPr lang="ru-RU" dirty="0">
                <a:solidFill>
                  <a:srgbClr val="002060"/>
                </a:solidFill>
              </a:rPr>
              <a:t>или </a:t>
            </a:r>
            <a:r>
              <a:rPr lang="ru-RU" dirty="0" smtClean="0">
                <a:solidFill>
                  <a:srgbClr val="002060"/>
                </a:solidFill>
              </a:rPr>
              <a:t>долевое финансирование)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Инновации в малом и среднем бизнесе (</a:t>
            </a:r>
            <a:r>
              <a:rPr lang="ru-RU" dirty="0" err="1">
                <a:solidFill>
                  <a:srgbClr val="002060"/>
                </a:solidFill>
              </a:rPr>
              <a:t>SMEs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Здоровье, демографическое изменение и благополучие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Пищевая безопасность, устойчивое сельское хозяйство, морские исследования и </a:t>
            </a:r>
            <a:r>
              <a:rPr lang="ru-RU" dirty="0" err="1">
                <a:solidFill>
                  <a:srgbClr val="002060"/>
                </a:solidFill>
              </a:rPr>
              <a:t>биоэкономика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Безопасные, чистые и эффективные энергии (включая ядерную энергию)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Интеллектуальный, зеленый и интегрированный транспорт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Деятельность в области климата, эффективность ресурсов и сырьевых материалов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Инклюзивное, </a:t>
            </a:r>
            <a:r>
              <a:rPr lang="ru-RU" dirty="0" err="1">
                <a:solidFill>
                  <a:srgbClr val="002060"/>
                </a:solidFill>
              </a:rPr>
              <a:t>инновативное</a:t>
            </a:r>
            <a:r>
              <a:rPr lang="ru-RU" dirty="0">
                <a:solidFill>
                  <a:srgbClr val="002060"/>
                </a:solidFill>
              </a:rPr>
              <a:t> и мыслящее общество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pic>
        <p:nvPicPr>
          <p:cNvPr id="13314" name="Picture 2" descr="D:\FP7-NCP-Kz\Training-2012\Innovat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85" y="5012703"/>
            <a:ext cx="879029" cy="6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733" y="2420888"/>
            <a:ext cx="667736" cy="9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677" y="4941166"/>
            <a:ext cx="730492" cy="87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09" y="4042638"/>
            <a:ext cx="1198037" cy="89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56" y="3357848"/>
            <a:ext cx="643872" cy="64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971" y="1762885"/>
            <a:ext cx="697260" cy="6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30" y="2156566"/>
            <a:ext cx="607157" cy="60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290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8229600" cy="576063"/>
          </a:xfrm>
        </p:spPr>
        <p:txBody>
          <a:bodyPr>
            <a:normAutofit/>
          </a:bodyPr>
          <a:lstStyle/>
          <a:p>
            <a:pPr algn="ctr"/>
            <a:r>
              <a:rPr lang="de-DE" alt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</a:t>
            </a:r>
            <a:r>
              <a:rPr lang="de-DE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 – </a:t>
            </a:r>
            <a:r>
              <a:rPr lang="ru-RU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грантов</a:t>
            </a:r>
            <a:endParaRPr lang="en-GB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573466"/>
              </p:ext>
            </p:extLst>
          </p:nvPr>
        </p:nvGraphicFramePr>
        <p:xfrm>
          <a:off x="611560" y="1412780"/>
          <a:ext cx="8352929" cy="5256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1463"/>
                <a:gridCol w="624926"/>
                <a:gridCol w="494735"/>
                <a:gridCol w="2616879"/>
                <a:gridCol w="624926"/>
              </a:tblGrid>
              <a:tr h="3379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u="none" strike="noStrike" dirty="0">
                          <a:effectLst/>
                        </a:rPr>
                        <a:t>Collaborative grants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effectLst/>
                        </a:rPr>
                        <a:t>million euro</a:t>
                      </a:r>
                      <a:endParaRPr lang="en-GB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u="none" strike="noStrike" dirty="0">
                          <a:effectLst/>
                        </a:rPr>
                        <a:t>Individual grants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u="none" strike="noStrike" dirty="0" smtClean="0">
                          <a:effectLst/>
                        </a:rPr>
                        <a:t>million euro</a:t>
                      </a:r>
                      <a:endParaRPr lang="en-GB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36465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Excellent Science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Excellent Science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Future and Emerging Technologies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2,696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The European Research Council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13,095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European Research Infrastructures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2,488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Marie-Skłodowska-Curie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6,162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Industrial Leadership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Industrial Leadership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Leadership in enabling and industrial technologies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13,557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Access to risk finance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2,842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Innovation in SMEs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616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Societal challenges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Health, demographic change and wellbeing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7,472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Societal challenges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36465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Food security, sustainable agriculture and forestry, marine maritime and inland water research and the </a:t>
                      </a:r>
                      <a:r>
                        <a:rPr lang="en-GB" sz="900" u="none" strike="noStrike" dirty="0" err="1">
                          <a:effectLst/>
                        </a:rPr>
                        <a:t>Bioeconomy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3,851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Spreading excellence and widening participation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816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36465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Secure, clean and efficient energy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5,931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European Instiute of Innovation and Technology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2,711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Smart, green and integrated transport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6,339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Non-nuclear direct actions of the JRC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1,903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35087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Climate action, environment resource efficienca and raw materials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3,081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36465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Europe in a changing world -  Includsive innovative and reflective societies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1,309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Nuclear direct actions of the JRC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560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36465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Secure societies - Protecting freedom and security of Europe and its citizens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1,695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Science with and for society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462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Fusion indirect actions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728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Fission indirect actions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316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82327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  <a:tr h="19186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</a:rPr>
                        <a:t>Total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49,925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28,705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87" marR="7687" marT="768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9454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980729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fontScale="62500" lnSpcReduction="20000"/>
          </a:bodyPr>
          <a:lstStyle/>
          <a:p>
            <a:pPr marL="434340" indent="-342900" algn="just" fontAlgn="base">
              <a:lnSpc>
                <a:spcPct val="120000"/>
              </a:lnSpc>
              <a:spcBef>
                <a:spcPts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ru-RU" altLang="el-GR" sz="23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для международных партнеров такое же, как и для европейских партнеров</a:t>
            </a:r>
            <a:r>
              <a:rPr lang="en-US" altLang="el-GR" sz="23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l-GR" sz="23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99440" indent="-342900" algn="just" fontAlgn="base">
              <a:lnSpc>
                <a:spcPct val="120000"/>
              </a:lnSpc>
              <a:spcBef>
                <a:spcPts val="0"/>
              </a:spcBef>
              <a:buClr>
                <a:srgbClr val="7030A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Максимум</a:t>
            </a:r>
            <a:r>
              <a:rPr lang="en-US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2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</a:t>
            </a: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допустимых затрат </a:t>
            </a:r>
            <a:r>
              <a:rPr lang="en-US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исключая деятельность, близкую к рыночной</a:t>
            </a:r>
            <a:r>
              <a:rPr lang="en-US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может применяться максимально</a:t>
            </a:r>
            <a:r>
              <a:rPr lang="en-US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2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en-US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endParaRPr lang="en-US" altLang="el-GR" sz="2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99440" indent="-342900" algn="just" fontAlgn="base">
              <a:lnSpc>
                <a:spcPct val="120000"/>
              </a:lnSpc>
              <a:spcBef>
                <a:spcPts val="0"/>
              </a:spcBef>
              <a:buClr>
                <a:srgbClr val="7030A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Косвенные допустимые затраты</a:t>
            </a:r>
            <a:r>
              <a:rPr lang="en-US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единая ставка </a:t>
            </a:r>
            <a:r>
              <a:rPr lang="en-US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altLang="el-GR" sz="2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прямых допустимых затрат</a:t>
            </a:r>
            <a:endParaRPr lang="en-US" altLang="el-GR" sz="2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99440" indent="-342900" algn="just" fontAlgn="base">
              <a:lnSpc>
                <a:spcPct val="120000"/>
              </a:lnSpc>
              <a:spcBef>
                <a:spcPts val="0"/>
              </a:spcBef>
              <a:buClr>
                <a:srgbClr val="7030A0"/>
              </a:buClr>
              <a:buSzPct val="125000"/>
              <a:buFont typeface="Wingdings" panose="05000000000000000000" pitchFamily="2" charset="2"/>
              <a:buChar char="Ø"/>
              <a:defRPr/>
            </a:pPr>
            <a:endParaRPr lang="en-US" altLang="el-GR" sz="2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4340" indent="-342900" algn="just" fontAlgn="base">
              <a:lnSpc>
                <a:spcPct val="120000"/>
              </a:lnSpc>
              <a:spcBef>
                <a:spcPts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из </a:t>
            </a:r>
            <a:r>
              <a:rPr lang="ru-RU" altLang="el-GR" sz="23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Индустриально и экономически развитых стран</a:t>
            </a:r>
            <a:r>
              <a:rPr lang="en-US" altLang="el-GR" sz="23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финансируются только в исключительных случаях</a:t>
            </a:r>
            <a:r>
              <a:rPr lang="en-US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l-GR" sz="2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08343" lvl="1" indent="-342900" algn="just" fontAlgn="base">
              <a:lnSpc>
                <a:spcPct val="120000"/>
              </a:lnSpc>
              <a:spcBef>
                <a:spcPts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условиями конкурса</a:t>
            </a:r>
            <a:endParaRPr lang="en-US" altLang="el-GR" sz="2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08343" lvl="1" indent="-342900" algn="just" fontAlgn="base">
              <a:lnSpc>
                <a:spcPct val="120000"/>
              </a:lnSpc>
              <a:spcBef>
                <a:spcPts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Двустороннее сотрудничество в специфической области или теме </a:t>
            </a:r>
            <a:r>
              <a:rPr lang="en-US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</a:t>
            </a:r>
            <a:r>
              <a:rPr lang="en-US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 «здоровье»</a:t>
            </a:r>
            <a:r>
              <a:rPr lang="en-US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el-GR" sz="2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08343" lvl="1" indent="-342900" algn="just" fontAlgn="base">
              <a:lnSpc>
                <a:spcPct val="120000"/>
              </a:lnSpc>
              <a:spcBef>
                <a:spcPts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Комиссия считает, что это необходимо </a:t>
            </a:r>
            <a:r>
              <a:rPr lang="en-US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el-GR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особых случаях)</a:t>
            </a:r>
            <a:endParaRPr lang="en-US" altLang="el-GR" sz="2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443" lvl="1" indent="0" algn="just" fontAlgn="base">
              <a:lnSpc>
                <a:spcPct val="120000"/>
              </a:lnSpc>
              <a:spcBef>
                <a:spcPts val="0"/>
              </a:spcBef>
              <a:buClr>
                <a:srgbClr val="423F36"/>
              </a:buClr>
              <a:buSzTx/>
              <a:buNone/>
              <a:defRPr/>
            </a:pPr>
            <a:r>
              <a:rPr lang="ru-RU" altLang="el-GR" sz="2300" b="1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Исключение</a:t>
            </a:r>
            <a:r>
              <a:rPr lang="en-US" altLang="el-GR" sz="2300" b="1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ru-RU" altLang="el-GR" sz="2300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национальных схем финансирования,</a:t>
            </a:r>
            <a:r>
              <a:rPr lang="en-US" altLang="el-GR" sz="2300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l-GR" sz="2300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</a:t>
            </a:r>
            <a:r>
              <a:rPr lang="en-US" altLang="el-GR" sz="2300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l-GR" sz="2300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Таиланд</a:t>
            </a:r>
            <a:r>
              <a:rPr lang="en-US" altLang="el-GR" sz="2300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el-GR" sz="2300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Тайвань</a:t>
            </a:r>
            <a:r>
              <a:rPr lang="en-US" altLang="el-GR" sz="2300" u="sng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el-GR" sz="2300" u="sng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fontAlgn="base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/>
            </a:pPr>
            <a:endParaRPr lang="ru-RU" altLang="el-GR" sz="20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fontAlgn="base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alt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Права интеллектуальной собственности</a:t>
            </a:r>
            <a:endParaRPr lang="en-GB" altLang="el-G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alt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партнер является обладателем прав на собственную интеллектуальную собственность, полученную в ходе собственного исследования в проекте</a:t>
            </a:r>
            <a:endParaRPr lang="en-GB" altLang="el-G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443" lvl="1" indent="0" algn="just" fontAlgn="base">
              <a:spcAft>
                <a:spcPts val="422"/>
              </a:spcAft>
              <a:buClr>
                <a:srgbClr val="423F36"/>
              </a:buClr>
              <a:buSzTx/>
              <a:buNone/>
              <a:defRPr/>
            </a:pPr>
            <a:endParaRPr lang="en-US" altLang="el-GR" u="sng" dirty="0">
              <a:solidFill>
                <a:srgbClr val="4F4B41"/>
              </a:solid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312024"/>
            <a:ext cx="639515" cy="63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83" y="865267"/>
            <a:ext cx="750385" cy="7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571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31" y="5661248"/>
            <a:ext cx="749069" cy="5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668090" cy="6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364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9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 lnSpcReduction="10000"/>
          </a:bodyPr>
          <a:lstStyle/>
          <a:p>
            <a:pPr lvl="2" indent="-366713" algn="just" fontAlgn="base">
              <a:spcBef>
                <a:spcPct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ru-RU" altLang="el-GR" sz="2000" dirty="0" smtClean="0">
                <a:solidFill>
                  <a:schemeClr val="tx2"/>
                </a:solidFill>
                <a:latin typeface="Tahoma" pitchFamily="34" charset="0"/>
                <a:sym typeface="Gill Sans"/>
              </a:rPr>
              <a:t>Крупнейшая в мире программа, финансирующая исследования и инновации</a:t>
            </a:r>
            <a:r>
              <a:rPr lang="en-US" altLang="el-GR" sz="2000" dirty="0" smtClean="0">
                <a:solidFill>
                  <a:schemeClr val="tx2"/>
                </a:solidFill>
                <a:latin typeface="Tahoma" pitchFamily="34" charset="0"/>
                <a:sym typeface="Gill Sans"/>
              </a:rPr>
              <a:t> </a:t>
            </a:r>
            <a:endParaRPr lang="en-US" altLang="el-GR" sz="2000" dirty="0">
              <a:solidFill>
                <a:schemeClr val="tx2"/>
              </a:solidFill>
              <a:latin typeface="Tahoma" pitchFamily="34" charset="0"/>
              <a:sym typeface="Gill Sans"/>
            </a:endParaRPr>
          </a:p>
          <a:p>
            <a:pPr lvl="2" indent="-366713" algn="just" fontAlgn="base">
              <a:spcBef>
                <a:spcPct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ru-RU" altLang="el-GR" sz="2000" dirty="0" smtClean="0">
                <a:solidFill>
                  <a:schemeClr val="tx2"/>
                </a:solidFill>
                <a:latin typeface="Tahoma" pitchFamily="34" charset="0"/>
                <a:sym typeface="Gill Sans"/>
              </a:rPr>
              <a:t>Крупнейшие инвестиции в рост благосостояния и рабочие места</a:t>
            </a:r>
            <a:endParaRPr lang="en-US" altLang="el-GR" sz="2000" dirty="0">
              <a:solidFill>
                <a:schemeClr val="tx2"/>
              </a:solidFill>
              <a:latin typeface="Tahoma" pitchFamily="34" charset="0"/>
              <a:sym typeface="Gill Sans"/>
            </a:endParaRPr>
          </a:p>
          <a:p>
            <a:pPr lvl="2" indent="-366713" algn="just" fontAlgn="base">
              <a:spcBef>
                <a:spcPct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ru-RU" altLang="el-GR" sz="2000" dirty="0" smtClean="0">
                <a:solidFill>
                  <a:schemeClr val="tx2"/>
                </a:solidFill>
                <a:latin typeface="Tahoma" pitchFamily="34" charset="0"/>
                <a:sym typeface="Gill Sans"/>
              </a:rPr>
              <a:t>Решение социальных проблем</a:t>
            </a:r>
            <a:endParaRPr lang="en-US" altLang="el-GR" sz="2000" dirty="0">
              <a:solidFill>
                <a:schemeClr val="tx2"/>
              </a:solidFill>
              <a:latin typeface="Tahoma" pitchFamily="34" charset="0"/>
              <a:sym typeface="Gill Sans"/>
            </a:endParaRPr>
          </a:p>
          <a:p>
            <a:pPr lvl="2" indent="-366713" algn="just" fontAlgn="base">
              <a:spcBef>
                <a:spcPct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ru-RU" altLang="el-GR" sz="2000" u="sng" dirty="0" smtClean="0">
                <a:solidFill>
                  <a:schemeClr val="tx2"/>
                </a:solidFill>
                <a:latin typeface="Tahoma" pitchFamily="34" charset="0"/>
                <a:sym typeface="Gill Sans"/>
              </a:rPr>
              <a:t>Открыта для всех и предоставляет доступ к европейскому качеству и инновациям </a:t>
            </a:r>
            <a:endParaRPr lang="en-US" altLang="el-GR" sz="2000" u="sng" dirty="0">
              <a:solidFill>
                <a:schemeClr val="tx2"/>
              </a:solidFill>
              <a:latin typeface="Tahoma" pitchFamily="34" charset="0"/>
              <a:sym typeface="Gill Sans"/>
            </a:endParaRPr>
          </a:p>
          <a:p>
            <a:pPr lvl="2" indent="-366713" algn="just" fontAlgn="base">
              <a:spcBef>
                <a:spcPct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ru-RU" altLang="el-GR" sz="2000" dirty="0" smtClean="0">
                <a:solidFill>
                  <a:schemeClr val="tx2"/>
                </a:solidFill>
                <a:latin typeface="Tahoma" pitchFamily="34" charset="0"/>
                <a:sym typeface="Gill Sans"/>
              </a:rPr>
              <a:t>Упрощенный доступ</a:t>
            </a:r>
            <a:endParaRPr lang="en-US" altLang="el-GR" sz="2000" dirty="0" smtClean="0">
              <a:solidFill>
                <a:schemeClr val="tx2"/>
              </a:solidFill>
              <a:latin typeface="Tahoma" pitchFamily="34" charset="0"/>
              <a:sym typeface="Gill Sans"/>
            </a:endParaRPr>
          </a:p>
          <a:p>
            <a:pPr lvl="2" indent="-366713" algn="just" fontAlgn="base">
              <a:spcBef>
                <a:spcPct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tx2"/>
              </a:solidFill>
              <a:latin typeface="Tahoma" pitchFamily="34" charset="0"/>
              <a:sym typeface="Gill Sans"/>
            </a:endParaRPr>
          </a:p>
          <a:p>
            <a:pPr lvl="2" indent="-366713" algn="just" fontAlgn="base">
              <a:spcBef>
                <a:spcPct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chemeClr val="tx2"/>
              </a:solidFill>
              <a:latin typeface="Tahoma" pitchFamily="34" charset="0"/>
              <a:sym typeface="Gill Sans"/>
            </a:endParaRPr>
          </a:p>
          <a:p>
            <a:pPr marL="45720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el-GR" sz="2100" b="1" dirty="0" smtClean="0">
                <a:solidFill>
                  <a:schemeClr val="tx2"/>
                </a:solidFill>
                <a:latin typeface="Arial"/>
              </a:rPr>
              <a:t>Обширная платформа для сотрудничества с 40</a:t>
            </a:r>
            <a:r>
              <a:rPr lang="en-GB" altLang="el-GR" sz="2100" b="1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ru-RU" altLang="el-GR" sz="2100" b="1" dirty="0" smtClean="0">
                <a:solidFill>
                  <a:schemeClr val="tx2"/>
                </a:solidFill>
                <a:latin typeface="Arial"/>
              </a:rPr>
              <a:t>странами</a:t>
            </a:r>
            <a:endParaRPr lang="en-GB" altLang="el-GR" sz="2100" b="1" dirty="0">
              <a:solidFill>
                <a:schemeClr val="tx2"/>
              </a:solidFill>
              <a:latin typeface="Arial"/>
            </a:endParaRPr>
          </a:p>
          <a:p>
            <a:pPr marL="45720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altLang="el-GR" sz="2100" b="1" dirty="0">
                <a:solidFill>
                  <a:schemeClr val="tx2"/>
                </a:solidFill>
                <a:latin typeface="Arial"/>
              </a:rPr>
              <a:t>(28 </a:t>
            </a:r>
            <a:r>
              <a:rPr lang="ru-RU" altLang="el-GR" sz="2100" b="1" dirty="0" smtClean="0">
                <a:solidFill>
                  <a:schemeClr val="tx2"/>
                </a:solidFill>
                <a:latin typeface="Arial"/>
              </a:rPr>
              <a:t>Государств-членов ЕС </a:t>
            </a:r>
            <a:r>
              <a:rPr lang="en-GB" altLang="el-GR" sz="2100" b="1" dirty="0" smtClean="0">
                <a:solidFill>
                  <a:schemeClr val="tx2"/>
                </a:solidFill>
                <a:latin typeface="Arial"/>
              </a:rPr>
              <a:t>+ 1</a:t>
            </a:r>
            <a:r>
              <a:rPr lang="ru-RU" altLang="el-GR" sz="2100" b="1" dirty="0" smtClean="0">
                <a:solidFill>
                  <a:schemeClr val="tx2"/>
                </a:solidFill>
                <a:latin typeface="Arial"/>
              </a:rPr>
              <a:t>3</a:t>
            </a:r>
            <a:r>
              <a:rPr lang="en-GB" altLang="el-GR" sz="2100" b="1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ru-RU" altLang="el-GR" sz="2100" b="1" dirty="0" smtClean="0">
                <a:solidFill>
                  <a:schemeClr val="tx2"/>
                </a:solidFill>
                <a:latin typeface="Arial"/>
              </a:rPr>
              <a:t>Ассоциированных стран</a:t>
            </a:r>
            <a:r>
              <a:rPr lang="en-GB" altLang="el-GR" sz="2100" b="1" dirty="0" smtClean="0">
                <a:solidFill>
                  <a:schemeClr val="tx2"/>
                </a:solidFill>
                <a:latin typeface="Arial"/>
              </a:rPr>
              <a:t>) </a:t>
            </a:r>
            <a:endParaRPr lang="en-GB" altLang="el-GR" sz="2100" b="1" dirty="0">
              <a:solidFill>
                <a:schemeClr val="tx2"/>
              </a:solidFill>
              <a:latin typeface="Arial"/>
            </a:endParaRPr>
          </a:p>
          <a:p>
            <a:pPr marL="45720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altLang="el-GR" sz="2100" b="1" dirty="0">
                <a:solidFill>
                  <a:schemeClr val="tx2"/>
                </a:solidFill>
                <a:latin typeface="Arial"/>
              </a:rPr>
              <a:t>+</a:t>
            </a:r>
          </a:p>
          <a:p>
            <a:pPr marL="457200" lvl="1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el-GR" sz="2100" b="1" dirty="0">
                <a:solidFill>
                  <a:schemeClr val="tx2"/>
                </a:solidFill>
                <a:latin typeface="Arial"/>
              </a:rPr>
              <a:t>в</a:t>
            </a:r>
            <a:r>
              <a:rPr lang="ru-RU" altLang="el-GR" sz="2100" b="1" dirty="0" smtClean="0">
                <a:solidFill>
                  <a:schemeClr val="tx2"/>
                </a:solidFill>
                <a:latin typeface="Arial"/>
              </a:rPr>
              <a:t>есь остальной мир</a:t>
            </a:r>
            <a:endParaRPr lang="en-GB" altLang="el-GR" sz="2100" b="1" dirty="0">
              <a:solidFill>
                <a:schemeClr val="tx2"/>
              </a:solidFill>
              <a:latin typeface="Arial"/>
            </a:endParaRPr>
          </a:p>
          <a:p>
            <a:pPr lvl="2" indent="-366713" algn="just" fontAlgn="base">
              <a:spcBef>
                <a:spcPct val="0"/>
              </a:spcBef>
              <a:buClr>
                <a:srgbClr val="7030A0"/>
              </a:buClr>
              <a:buSzTx/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40055"/>
            <a:ext cx="1305496" cy="9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588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принять участие в конкурсе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Ознакомиться с Программой </a:t>
            </a:r>
            <a:r>
              <a:rPr lang="en-US" dirty="0" smtClean="0">
                <a:solidFill>
                  <a:srgbClr val="002060"/>
                </a:solidFill>
              </a:rPr>
              <a:t>Horizon 2020 </a:t>
            </a:r>
            <a:r>
              <a:rPr lang="ru-RU" dirty="0" smtClean="0">
                <a:solidFill>
                  <a:srgbClr val="002060"/>
                </a:solidFill>
              </a:rPr>
              <a:t>на сайте: </a:t>
            </a:r>
            <a:r>
              <a:rPr lang="en-US" dirty="0">
                <a:hlinkClick r:id="rId2"/>
              </a:rPr>
              <a:t>http://ec.europa.eu/programmes/horizon2020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Найти интересующий конкурс на сайте:</a:t>
            </a:r>
            <a:r>
              <a:rPr lang="ru-RU" dirty="0" smtClean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ec.europa.eu/research/participants/portal/desktop/en/opportunities/index.html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Зарегистрировать свою организацию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Изучить Рабочую Программу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Найти соответствующего партнера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Написать хорошее проектное предложение, содержащее абсолютную новизну и приемлемое для внедрения в рынок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Подать на конкурс в установленный срок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761" y="3299015"/>
            <a:ext cx="1268078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781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3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Полезные ссылки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Информация </a:t>
            </a:r>
            <a:r>
              <a:rPr lang="ru-RU" dirty="0" smtClean="0"/>
              <a:t>о Программе </a:t>
            </a:r>
            <a:r>
              <a:rPr lang="en-US" dirty="0" smtClean="0"/>
              <a:t>Horizon 2020</a:t>
            </a:r>
            <a:r>
              <a:rPr lang="ru-RU" b="1" dirty="0" smtClean="0"/>
              <a:t> </a:t>
            </a:r>
            <a:r>
              <a:rPr lang="en-US" b="1" u="sng" dirty="0">
                <a:hlinkClick r:id="rId2"/>
              </a:rPr>
              <a:t>http://ec.europa.eu/programmes/horizon2020</a:t>
            </a:r>
            <a:r>
              <a:rPr lang="en-US" b="1" u="sng" dirty="0" smtClean="0">
                <a:hlinkClick r:id="rId2"/>
              </a:rPr>
              <a:t>/</a:t>
            </a:r>
            <a:r>
              <a:rPr lang="ru-RU" b="1" u="sng" dirty="0" smtClean="0"/>
              <a:t> </a:t>
            </a:r>
            <a:r>
              <a:rPr lang="en-US" b="1" u="sng" dirty="0" smtClean="0"/>
              <a:t> </a:t>
            </a:r>
          </a:p>
          <a:p>
            <a:pPr lvl="0"/>
            <a:endParaRPr lang="en-US" b="1" u="sng" dirty="0"/>
          </a:p>
          <a:p>
            <a:pPr lvl="0"/>
            <a:r>
              <a:rPr lang="ru-RU" dirty="0" smtClean="0"/>
              <a:t>Информация об открытых конкурсах </a:t>
            </a:r>
            <a:r>
              <a:rPr lang="en-US" dirty="0"/>
              <a:t>H2020 </a:t>
            </a: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ec.europa.eu/research/participants/portal/desktop/en/opportunities/index.html</a:t>
            </a:r>
            <a:r>
              <a:rPr lang="en-US" b="1" dirty="0" smtClean="0"/>
              <a:t>    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/>
              <a:t>Поиск национальных координаторов из разных стран мира по </a:t>
            </a:r>
            <a:r>
              <a:rPr lang="ru-RU" dirty="0" smtClean="0"/>
              <a:t>приоритетам</a:t>
            </a:r>
            <a:r>
              <a:rPr lang="en-US" dirty="0" smtClean="0"/>
              <a:t> </a:t>
            </a:r>
            <a:r>
              <a:rPr lang="en-US" b="1" dirty="0" smtClean="0">
                <a:hlinkClick r:id="rId4"/>
              </a:rPr>
              <a:t>http</a:t>
            </a:r>
            <a:r>
              <a:rPr lang="en-US" b="1" dirty="0">
                <a:hlinkClick r:id="rId4"/>
              </a:rPr>
              <a:t>://</a:t>
            </a:r>
            <a:r>
              <a:rPr lang="en-US" b="1" dirty="0" smtClean="0">
                <a:hlinkClick r:id="rId4"/>
              </a:rPr>
              <a:t>ec.europa.eu/research/participants/portal/desktop/en/support/national_contact_points.html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0" lv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 smtClean="0"/>
              <a:t>Европейская </a:t>
            </a:r>
            <a:r>
              <a:rPr lang="ru-RU" dirty="0"/>
              <a:t>предпринимательская Сеть (</a:t>
            </a:r>
            <a:r>
              <a:rPr lang="en-US" dirty="0"/>
              <a:t>Enterprise Europe Network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b="1" dirty="0">
                <a:hlinkClick r:id="rId5"/>
              </a:rPr>
              <a:t>http://</a:t>
            </a:r>
            <a:r>
              <a:rPr lang="en-US" b="1" dirty="0" smtClean="0">
                <a:hlinkClick r:id="rId5"/>
              </a:rPr>
              <a:t>ec.europa.eu/research/participants/portal/desktop/en/support/enn.html</a:t>
            </a:r>
            <a:r>
              <a:rPr lang="en-US" b="1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 smtClean="0"/>
              <a:t>Рабочая </a:t>
            </a:r>
            <a:r>
              <a:rPr lang="ru-RU" dirty="0"/>
              <a:t>программа по всем приоритетам на </a:t>
            </a:r>
            <a:r>
              <a:rPr lang="ru-RU" dirty="0" smtClean="0"/>
              <a:t>201</a:t>
            </a:r>
            <a:r>
              <a:rPr lang="en-US" dirty="0" smtClean="0"/>
              <a:t>4-2015</a:t>
            </a:r>
            <a:r>
              <a:rPr lang="ru-RU" dirty="0" smtClean="0"/>
              <a:t> год</a:t>
            </a:r>
            <a:r>
              <a:rPr lang="ru-RU" dirty="0"/>
              <a:t>ы</a:t>
            </a:r>
            <a:r>
              <a:rPr lang="ru-RU" dirty="0" smtClean="0"/>
              <a:t> </a:t>
            </a:r>
            <a:r>
              <a:rPr lang="ru-RU" dirty="0"/>
              <a:t>- Краткое содержание </a:t>
            </a:r>
            <a:r>
              <a:rPr lang="ru-RU" dirty="0" smtClean="0"/>
              <a:t>конкурсов, </a:t>
            </a:r>
            <a:r>
              <a:rPr lang="ru-RU" dirty="0"/>
              <a:t>ориентировочный бюджет и т.д. </a:t>
            </a:r>
            <a:r>
              <a:rPr lang="en-US" b="1" u="sng" dirty="0">
                <a:hlinkClick r:id="rId6"/>
              </a:rPr>
              <a:t>http://</a:t>
            </a:r>
            <a:r>
              <a:rPr lang="en-US" b="1" u="sng" dirty="0" smtClean="0">
                <a:hlinkClick r:id="rId6"/>
              </a:rPr>
              <a:t>ec.europa.eu/research/participants/portal/desktop/en/opportunities/h2020/index.html</a:t>
            </a:r>
            <a:r>
              <a:rPr lang="ru-RU" b="1" u="sng" dirty="0" smtClean="0"/>
              <a:t> </a:t>
            </a:r>
          </a:p>
          <a:p>
            <a:pPr lvl="0"/>
            <a:endParaRPr lang="ru-RU" b="1" u="sng" dirty="0"/>
          </a:p>
          <a:p>
            <a:pPr lvl="0"/>
            <a:r>
              <a:rPr lang="ru-RU" dirty="0" smtClean="0"/>
              <a:t>Национальный координатор </a:t>
            </a:r>
            <a:r>
              <a:rPr lang="en-US" dirty="0" smtClean="0"/>
              <a:t>Horizon 2020 </a:t>
            </a:r>
            <a:r>
              <a:rPr lang="ru-RU" dirty="0" smtClean="0"/>
              <a:t>в Казахстане: </a:t>
            </a:r>
            <a:r>
              <a:rPr lang="en-US" b="1" dirty="0" smtClean="0">
                <a:hlinkClick r:id="rId7"/>
              </a:rPr>
              <a:t>www.inexcb.kz</a:t>
            </a:r>
            <a:r>
              <a:rPr lang="en-US" b="1" dirty="0" smtClean="0"/>
              <a:t> </a:t>
            </a:r>
            <a:endParaRPr lang="ru-RU" b="1" dirty="0" smtClean="0"/>
          </a:p>
          <a:p>
            <a:pPr marL="0" lv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68" y="4941168"/>
            <a:ext cx="1186881" cy="88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9841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</a:t>
            </a: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 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endParaRPr lang="ru-RU" sz="3200" i="1" dirty="0">
              <a:latin typeface="Century Schoolbook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dirty="0"/>
          </a:p>
          <a:p>
            <a:pPr algn="ctr">
              <a:buFont typeface="Wingdings" pitchFamily="2" charset="2"/>
              <a:buNone/>
            </a:pPr>
            <a:endParaRPr lang="ru-RU" dirty="0"/>
          </a:p>
          <a:p>
            <a:pPr algn="ctr">
              <a:buFont typeface="Wingdings" pitchFamily="2" charset="2"/>
              <a:buNone/>
            </a:pPr>
            <a:endParaRPr lang="ru-RU" dirty="0"/>
          </a:p>
          <a:p>
            <a:pPr algn="ctr">
              <a:buFont typeface="Wingdings" pitchFamily="2" charset="2"/>
              <a:buNone/>
            </a:pPr>
            <a:endParaRPr lang="ru-RU" dirty="0" smtClean="0">
              <a:hlinkClick r:id="rId2"/>
            </a:endParaRPr>
          </a:p>
          <a:p>
            <a:pPr algn="ctr">
              <a:buFont typeface="Wingdings" pitchFamily="2" charset="2"/>
              <a:buNone/>
            </a:pPr>
            <a:endParaRPr lang="ru-RU" dirty="0">
              <a:hlinkClick r:id="rId2"/>
            </a:endParaRP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hlinkClick r:id="rId2"/>
              </a:rPr>
              <a:t>kamila.magzieva@gmail.com</a:t>
            </a:r>
            <a:endParaRPr lang="ru-RU" dirty="0"/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hlinkClick r:id="rId3"/>
              </a:rPr>
              <a:t>kamila@inexcbkz.com</a:t>
            </a:r>
            <a:r>
              <a:rPr lang="en-US" dirty="0" smtClean="0"/>
              <a:t> </a:t>
            </a:r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hlinkClick r:id="rId4"/>
              </a:rPr>
              <a:t>www.inexcb.kz</a:t>
            </a:r>
            <a:r>
              <a:rPr lang="en-US" dirty="0" smtClean="0"/>
              <a:t>  </a:t>
            </a:r>
            <a:endParaRPr lang="ru-RU" dirty="0"/>
          </a:p>
          <a:p>
            <a:pPr algn="ctr">
              <a:buFont typeface="Wingdings" pitchFamily="2" charset="2"/>
              <a:buNone/>
            </a:pPr>
            <a:endParaRPr lang="ru-RU" dirty="0"/>
          </a:p>
          <a:p>
            <a:pPr algn="ctr">
              <a:buFont typeface="Wingdings" pitchFamily="2" charset="2"/>
              <a:buNone/>
            </a:pPr>
            <a:endParaRPr lang="ru-RU" dirty="0"/>
          </a:p>
          <a:p>
            <a:pPr algn="ctr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934916" name="Picture 4" descr="pic1971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33588"/>
            <a:ext cx="23526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8229600" cy="5760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Что такое ГОРИЗОНТ 2020</a:t>
            </a:r>
            <a:endParaRPr lang="ru-R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Горизонт 2020 является финансовым инструментом ЕС для реализации Инновационного Союза </a:t>
            </a:r>
            <a:r>
              <a:rPr lang="ru-RU" dirty="0" smtClean="0">
                <a:solidFill>
                  <a:srgbClr val="002060"/>
                </a:solidFill>
              </a:rPr>
              <a:t>и усиления Европейского Научного Пространства, важнейшей инициативой стратегии «Европа 2020», нацеленной </a:t>
            </a:r>
            <a:r>
              <a:rPr lang="ru-RU" dirty="0">
                <a:solidFill>
                  <a:srgbClr val="002060"/>
                </a:solidFill>
              </a:rPr>
              <a:t>на обеспечение глобальной европейской конкурентоспособности.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Программа </a:t>
            </a:r>
            <a:r>
              <a:rPr lang="ru-RU" dirty="0">
                <a:solidFill>
                  <a:srgbClr val="002060"/>
                </a:solidFill>
              </a:rPr>
              <a:t>рассчитана на период с 2014 по 2020 годы с общим предполагаемым бюджетом 80 миллиардов Евро.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Основная </a:t>
            </a:r>
            <a:r>
              <a:rPr lang="ru-RU" dirty="0">
                <a:solidFill>
                  <a:srgbClr val="002060"/>
                </a:solidFill>
              </a:rPr>
              <a:t>цель новой программы ЕС по науке и инновациям – стать ведущим звеном в поддержке роста благосостояния Европы и создания новых рабочих мест.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77272"/>
            <a:ext cx="386715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275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Цели Программы</a:t>
            </a:r>
            <a:endParaRPr lang="ru-R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твет </a:t>
            </a:r>
            <a:r>
              <a:rPr lang="ru-RU" dirty="0">
                <a:solidFill>
                  <a:srgbClr val="002060"/>
                </a:solidFill>
              </a:rPr>
              <a:t>на экономический кризис </a:t>
            </a:r>
            <a:r>
              <a:rPr lang="ru-RU" dirty="0" smtClean="0">
                <a:solidFill>
                  <a:srgbClr val="002060"/>
                </a:solidFill>
              </a:rPr>
              <a:t>путем инвестирования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будущие рабочие места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рост благосостояния;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бращение к проблемам населения касательно их </a:t>
            </a:r>
            <a:r>
              <a:rPr lang="ru-RU" dirty="0">
                <a:solidFill>
                  <a:srgbClr val="002060"/>
                </a:solidFill>
              </a:rPr>
              <a:t>средств к существованию, безопасности и окружающей среды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крепление </a:t>
            </a:r>
            <a:r>
              <a:rPr lang="ru-RU" dirty="0">
                <a:solidFill>
                  <a:srgbClr val="002060"/>
                </a:solidFill>
              </a:rPr>
              <a:t>глобальной позиции ЕС в области исследований, инноваций и технологий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18" y="4221088"/>
            <a:ext cx="1651563" cy="123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842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3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/>
              <a:t>Особенности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Единая программа, </a:t>
            </a:r>
            <a:r>
              <a:rPr lang="ru-RU" dirty="0" smtClean="0">
                <a:solidFill>
                  <a:srgbClr val="002060"/>
                </a:solidFill>
              </a:rPr>
              <a:t>объединяющая вместе три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отдельные программы / инициативы</a:t>
            </a:r>
            <a:r>
              <a:rPr lang="en-US" b="1" dirty="0" smtClean="0">
                <a:solidFill>
                  <a:srgbClr val="C00000"/>
                </a:solidFill>
              </a:rPr>
              <a:t>*</a:t>
            </a: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Связь науки и инноваций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–</a:t>
            </a:r>
            <a:r>
              <a:rPr lang="ru-RU" dirty="0" smtClean="0">
                <a:solidFill>
                  <a:srgbClr val="002060"/>
                </a:solidFill>
              </a:rPr>
              <a:t> от </a:t>
            </a:r>
            <a:r>
              <a:rPr lang="ru-RU" dirty="0">
                <a:solidFill>
                  <a:srgbClr val="002060"/>
                </a:solidFill>
              </a:rPr>
              <a:t>научных исследований до розничной торговли, все формы инноваций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Фокус на социальных проблемах, </a:t>
            </a:r>
            <a:r>
              <a:rPr lang="ru-RU" dirty="0" smtClean="0">
                <a:solidFill>
                  <a:srgbClr val="002060"/>
                </a:solidFill>
              </a:rPr>
              <a:t>стоящих перед сообществом ЕС, например, здоровье, чистая энергия и транспорт 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Упрощенный доступ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для всех компаний, университетов, институтов во всех странах ЕС и за его пределами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*</a:t>
            </a:r>
            <a:r>
              <a:rPr lang="en-US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Исследования Седьмой Рамочной Программы</a:t>
            </a:r>
            <a:r>
              <a:rPr lang="en-US" sz="2000" dirty="0" smtClean="0">
                <a:solidFill>
                  <a:srgbClr val="002060"/>
                </a:solidFill>
              </a:rPr>
              <a:t> (</a:t>
            </a:r>
            <a:r>
              <a:rPr lang="en-US" sz="2000" dirty="0">
                <a:solidFill>
                  <a:srgbClr val="002060"/>
                </a:solidFill>
              </a:rPr>
              <a:t>FP7), </a:t>
            </a:r>
            <a:r>
              <a:rPr lang="ru-RU" sz="2000" dirty="0" smtClean="0">
                <a:solidFill>
                  <a:srgbClr val="002060"/>
                </a:solidFill>
              </a:rPr>
              <a:t>инновационные аспекты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Рамочной Программы «Конкурентоспособность и Инновации»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Innovation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>
                <a:solidFill>
                  <a:srgbClr val="002060"/>
                </a:solidFill>
              </a:rPr>
              <a:t>CIP), </a:t>
            </a:r>
            <a:r>
              <a:rPr lang="ru-RU" sz="2000" dirty="0" smtClean="0">
                <a:solidFill>
                  <a:srgbClr val="002060"/>
                </a:solidFill>
              </a:rPr>
              <a:t>вклад ЕС в Европейский институт инноваций и технологий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>
                <a:solidFill>
                  <a:srgbClr val="002060"/>
                </a:solidFill>
              </a:rPr>
              <a:t>EIT)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71703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280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088" y="871530"/>
            <a:ext cx="8229600" cy="660075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FP1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 </a:t>
            </a:r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Horizon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2020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1507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259615"/>
              </p:ext>
            </p:extLst>
          </p:nvPr>
        </p:nvGraphicFramePr>
        <p:xfrm>
          <a:off x="467544" y="1724706"/>
          <a:ext cx="8126412" cy="403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r:id="rId4" imgW="7663336" imgH="3950550" progId="Excel.Chart.8">
                  <p:embed/>
                </p:oleObj>
              </mc:Choice>
              <mc:Fallback>
                <p:oleObj r:id="rId4" imgW="7663336" imgH="395055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24706"/>
                        <a:ext cx="8126412" cy="403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475656" y="5617673"/>
            <a:ext cx="489654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Рамочные Программы</a:t>
            </a:r>
            <a:endParaRPr lang="en-GB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Parentesi graffa aperta 5"/>
          <p:cNvSpPr/>
          <p:nvPr/>
        </p:nvSpPr>
        <p:spPr>
          <a:xfrm rot="16200000">
            <a:off x="3635375" y="2497138"/>
            <a:ext cx="360363" cy="5976937"/>
          </a:xfrm>
          <a:prstGeom prst="leftBrace">
            <a:avLst>
              <a:gd name="adj1" fmla="val 8333"/>
              <a:gd name="adj2" fmla="val 497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444208" y="5657671"/>
            <a:ext cx="2515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H2020</a:t>
            </a:r>
            <a:endParaRPr lang="it-IT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entesi graffa aperta 7"/>
          <p:cNvSpPr/>
          <p:nvPr/>
        </p:nvSpPr>
        <p:spPr>
          <a:xfrm rot="16200000">
            <a:off x="7127875" y="5114925"/>
            <a:ext cx="360363" cy="7921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grpSp>
        <p:nvGrpSpPr>
          <p:cNvPr id="21512" name="Ομάδα 2"/>
          <p:cNvGrpSpPr>
            <a:grpSpLocks/>
          </p:cNvGrpSpPr>
          <p:nvPr/>
        </p:nvGrpSpPr>
        <p:grpSpPr bwMode="auto">
          <a:xfrm>
            <a:off x="6799262" y="1555681"/>
            <a:ext cx="2344738" cy="938719"/>
            <a:chOff x="6822408" y="595505"/>
            <a:chExt cx="2344770" cy="939227"/>
          </a:xfrm>
        </p:grpSpPr>
        <p:sp>
          <p:nvSpPr>
            <p:cNvPr id="21513" name="CasellaDiTesto 8"/>
            <p:cNvSpPr txBox="1">
              <a:spLocks noChangeArrowheads="1"/>
            </p:cNvSpPr>
            <p:nvPr/>
          </p:nvSpPr>
          <p:spPr bwMode="auto">
            <a:xfrm>
              <a:off x="7043450" y="595505"/>
              <a:ext cx="2123728" cy="939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140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l-GR" sz="1100" dirty="0" smtClean="0">
                  <a:latin typeface="Arial Black" pitchFamily="34" charset="0"/>
                </a:rPr>
                <a:t>4-ый и 5-ый годы Рамочных программ</a:t>
              </a:r>
              <a:endParaRPr lang="it-IT" altLang="el-GR" sz="1100" dirty="0">
                <a:latin typeface="Arial Black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l-GR" sz="1100" dirty="0">
                <a:latin typeface="Arial Black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l-GR" sz="1100" dirty="0" smtClean="0">
                  <a:latin typeface="Arial Black" pitchFamily="34" charset="0"/>
                </a:rPr>
                <a:t>7-ой год Рамочной Программы</a:t>
              </a:r>
              <a:endParaRPr lang="it-IT" altLang="el-GR" sz="1100" dirty="0">
                <a:latin typeface="Arial Black" pitchFamily="34" charset="0"/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822408" y="1237202"/>
              <a:ext cx="217491" cy="85771"/>
            </a:xfrm>
            <a:prstGeom prst="rect">
              <a:avLst/>
            </a:prstGeom>
            <a:solidFill>
              <a:srgbClr val="CC00FF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6822408" y="764621"/>
              <a:ext cx="217491" cy="8418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/>
            </a:p>
          </p:txBody>
        </p:sp>
      </p:grpSp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63" y="5511007"/>
            <a:ext cx="862469" cy="57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9224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979712" y="406177"/>
            <a:ext cx="5184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l-GR" sz="3600" b="1" kern="0" dirty="0" smtClean="0"/>
              <a:t>Три приоритета</a:t>
            </a:r>
            <a:r>
              <a:rPr lang="en-GB" altLang="el-GR" sz="3600" b="1" kern="0" dirty="0" smtClean="0"/>
              <a:t>:</a:t>
            </a:r>
          </a:p>
        </p:txBody>
      </p:sp>
      <p:grpSp>
        <p:nvGrpSpPr>
          <p:cNvPr id="4" name="Ομάδα 3"/>
          <p:cNvGrpSpPr>
            <a:grpSpLocks/>
          </p:cNvGrpSpPr>
          <p:nvPr/>
        </p:nvGrpSpPr>
        <p:grpSpPr bwMode="auto">
          <a:xfrm>
            <a:off x="1259632" y="980728"/>
            <a:ext cx="5688632" cy="5472608"/>
            <a:chOff x="1724532" y="2379665"/>
            <a:chExt cx="4685510" cy="4317178"/>
          </a:xfrm>
        </p:grpSpPr>
        <p:sp>
          <p:nvSpPr>
            <p:cNvPr id="2" name="Έλλειψη 1"/>
            <p:cNvSpPr/>
            <p:nvPr/>
          </p:nvSpPr>
          <p:spPr bwMode="auto">
            <a:xfrm>
              <a:off x="1724532" y="3956332"/>
              <a:ext cx="2304661" cy="208793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b="1" dirty="0" smtClean="0">
                  <a:solidFill>
                    <a:srgbClr val="FFFF00"/>
                  </a:solidFill>
                </a:rPr>
                <a:t>1. Научное </a:t>
              </a:r>
            </a:p>
            <a:p>
              <a:pPr>
                <a:defRPr/>
              </a:pPr>
              <a:r>
                <a:rPr lang="ru-RU" b="1" dirty="0" smtClean="0">
                  <a:solidFill>
                    <a:srgbClr val="FFFF00"/>
                  </a:solidFill>
                </a:rPr>
                <a:t>превосходство</a:t>
              </a:r>
              <a:endParaRPr lang="el-GR" b="1" dirty="0">
                <a:solidFill>
                  <a:srgbClr val="FFFF00"/>
                </a:solidFill>
              </a:endParaRPr>
            </a:p>
          </p:txBody>
        </p:sp>
        <p:sp>
          <p:nvSpPr>
            <p:cNvPr id="25606" name="Έλλειψη 5"/>
            <p:cNvSpPr>
              <a:spLocks noChangeArrowheads="1"/>
            </p:cNvSpPr>
            <p:nvPr/>
          </p:nvSpPr>
          <p:spPr bwMode="auto">
            <a:xfrm>
              <a:off x="2876660" y="2708920"/>
              <a:ext cx="2304256" cy="208823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140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dirty="0">
                  <a:solidFill>
                    <a:srgbClr val="FFFF00"/>
                  </a:solidFill>
                  <a:latin typeface="Arial Black" pitchFamily="34" charset="0"/>
                </a:rPr>
                <a:t>2. </a:t>
              </a:r>
              <a:r>
                <a:rPr lang="ru-RU" altLang="el-GR" sz="2000" dirty="0" smtClean="0">
                  <a:solidFill>
                    <a:srgbClr val="FFFF00"/>
                  </a:solidFill>
                  <a:latin typeface="Arial Black" pitchFamily="34" charset="0"/>
                </a:rPr>
                <a:t>Индустриальное</a:t>
              </a:r>
              <a:r>
                <a:rPr lang="en-US" altLang="el-GR" sz="2000" dirty="0" smtClean="0">
                  <a:solidFill>
                    <a:srgbClr val="FFFF00"/>
                  </a:solidFill>
                  <a:latin typeface="Arial Black" pitchFamily="34" charset="0"/>
                </a:rPr>
                <a:t> </a:t>
              </a:r>
              <a:endParaRPr lang="en-US" altLang="el-GR" sz="2000" dirty="0">
                <a:solidFill>
                  <a:srgbClr val="FFFF00"/>
                </a:solidFill>
                <a:latin typeface="Arial Black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l-GR" sz="2000" dirty="0" smtClean="0">
                  <a:solidFill>
                    <a:srgbClr val="FFFF00"/>
                  </a:solidFill>
                  <a:latin typeface="Arial Black" pitchFamily="34" charset="0"/>
                </a:rPr>
                <a:t>лидерство</a:t>
              </a:r>
              <a:endParaRPr lang="el-GR" altLang="el-GR" sz="20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25607" name="Έλλειψη 8"/>
            <p:cNvSpPr>
              <a:spLocks noChangeArrowheads="1"/>
            </p:cNvSpPr>
            <p:nvPr/>
          </p:nvSpPr>
          <p:spPr bwMode="auto">
            <a:xfrm>
              <a:off x="3781615" y="4077072"/>
              <a:ext cx="2304256" cy="208823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140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 dirty="0">
                  <a:solidFill>
                    <a:srgbClr val="FFFF00"/>
                  </a:solidFill>
                  <a:latin typeface="Arial Black" pitchFamily="34" charset="0"/>
                </a:rPr>
                <a:t>3. </a:t>
              </a:r>
              <a:r>
                <a:rPr lang="ru-RU" altLang="el-GR" sz="2000" dirty="0" smtClean="0">
                  <a:solidFill>
                    <a:srgbClr val="FFFF00"/>
                  </a:solidFill>
                  <a:latin typeface="Arial Black" pitchFamily="34" charset="0"/>
                </a:rPr>
                <a:t>Социальные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el-GR" sz="2000" dirty="0" smtClean="0">
                  <a:solidFill>
                    <a:srgbClr val="FFFF00"/>
                  </a:solidFill>
                  <a:latin typeface="Arial Black" pitchFamily="34" charset="0"/>
                </a:rPr>
                <a:t>вызовы</a:t>
              </a:r>
              <a:endParaRPr lang="el-GR" altLang="el-GR" sz="2000" dirty="0"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25608" name="Καμπύλο βέλος προς τα κάτω 2"/>
            <p:cNvSpPr>
              <a:spLocks noChangeArrowheads="1"/>
            </p:cNvSpPr>
            <p:nvPr/>
          </p:nvSpPr>
          <p:spPr bwMode="auto">
            <a:xfrm rot="-2826740">
              <a:off x="1268041" y="2927844"/>
              <a:ext cx="2159440" cy="1063081"/>
            </a:xfrm>
            <a:prstGeom prst="curvedDownArrow">
              <a:avLst>
                <a:gd name="adj1" fmla="val 25006"/>
                <a:gd name="adj2" fmla="val 50002"/>
                <a:gd name="adj3" fmla="val 25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140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Arial Black" pitchFamily="34" charset="0"/>
              </a:endParaRPr>
            </a:p>
          </p:txBody>
        </p:sp>
        <p:sp>
          <p:nvSpPr>
            <p:cNvPr id="25609" name="Καμπύλο βέλος προς τα κάτω 9"/>
            <p:cNvSpPr>
              <a:spLocks noChangeArrowheads="1"/>
            </p:cNvSpPr>
            <p:nvPr/>
          </p:nvSpPr>
          <p:spPr bwMode="auto">
            <a:xfrm rot="3074220">
              <a:off x="4798782" y="3221494"/>
              <a:ext cx="2159440" cy="1063081"/>
            </a:xfrm>
            <a:prstGeom prst="curvedDownArrow">
              <a:avLst>
                <a:gd name="adj1" fmla="val 25006"/>
                <a:gd name="adj2" fmla="val 50002"/>
                <a:gd name="adj3" fmla="val 25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140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Arial Black" pitchFamily="34" charset="0"/>
              </a:endParaRPr>
            </a:p>
          </p:txBody>
        </p:sp>
        <p:sp>
          <p:nvSpPr>
            <p:cNvPr id="25610" name="Καμπύλο βέλος προς τα κάτω 10"/>
            <p:cNvSpPr>
              <a:spLocks noChangeArrowheads="1"/>
            </p:cNvSpPr>
            <p:nvPr/>
          </p:nvSpPr>
          <p:spPr bwMode="auto">
            <a:xfrm rot="10800000">
              <a:off x="2733231" y="5733256"/>
              <a:ext cx="2159440" cy="963587"/>
            </a:xfrm>
            <a:prstGeom prst="curvedDownArrow">
              <a:avLst>
                <a:gd name="adj1" fmla="val 24994"/>
                <a:gd name="adj2" fmla="val 49998"/>
                <a:gd name="adj3" fmla="val 25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accent1"/>
                </a:buClr>
                <a:buSzPct val="14000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Times New Roman" pitchFamily="18" charset="0"/>
                <a:buChar char="»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00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9731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9004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партнерство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625220" cy="489654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Государственно-частное партнерство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en-US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Через Совместные Технологические Инициативы или другие формальные структуры</a:t>
            </a:r>
            <a:endParaRPr lang="en-US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Через контрактные соглашения, </a:t>
            </a:r>
            <a:r>
              <a:rPr lang="ru-RU" dirty="0">
                <a:solidFill>
                  <a:srgbClr val="002060"/>
                </a:solidFill>
              </a:rPr>
              <a:t>которые </a:t>
            </a:r>
            <a:r>
              <a:rPr lang="ru-RU" dirty="0" smtClean="0">
                <a:solidFill>
                  <a:srgbClr val="002060"/>
                </a:solidFill>
              </a:rPr>
              <a:t>включают рабочие программы</a:t>
            </a:r>
            <a:endParaRPr lang="en-US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Только, если отвечает критериям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например, содержит четкие </a:t>
            </a:r>
            <a:r>
              <a:rPr lang="ru-RU" dirty="0">
                <a:solidFill>
                  <a:srgbClr val="002060"/>
                </a:solidFill>
              </a:rPr>
              <a:t>обязательства </a:t>
            </a:r>
            <a:r>
              <a:rPr lang="ru-RU" dirty="0" smtClean="0">
                <a:solidFill>
                  <a:srgbClr val="002060"/>
                </a:solidFill>
              </a:rPr>
              <a:t>частных партнеров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Государственно-общественное партнерство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Через сети </a:t>
            </a:r>
            <a:r>
              <a:rPr lang="en-US" dirty="0" smtClean="0">
                <a:solidFill>
                  <a:srgbClr val="002060"/>
                </a:solidFill>
              </a:rPr>
              <a:t>«ERA-Net» </a:t>
            </a:r>
            <a:r>
              <a:rPr lang="ru-RU" dirty="0" smtClean="0">
                <a:solidFill>
                  <a:srgbClr val="002060"/>
                </a:solidFill>
              </a:rPr>
              <a:t>дополнительно к отдельным конкурсам/ деятельности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заменяя существующие </a:t>
            </a:r>
            <a:r>
              <a:rPr lang="en-US" dirty="0" smtClean="0">
                <a:solidFill>
                  <a:srgbClr val="002060"/>
                </a:solidFill>
              </a:rPr>
              <a:t>ERA-Net</a:t>
            </a:r>
            <a:r>
              <a:rPr lang="en-US" dirty="0">
                <a:solidFill>
                  <a:srgbClr val="002060"/>
                </a:solidFill>
              </a:rPr>
              <a:t>, ERA-Net Plus, Inco-Net, </a:t>
            </a:r>
            <a:r>
              <a:rPr lang="en-US" dirty="0" err="1">
                <a:solidFill>
                  <a:srgbClr val="002060"/>
                </a:solidFill>
              </a:rPr>
              <a:t>Inno</a:t>
            </a:r>
            <a:r>
              <a:rPr lang="en-US" dirty="0">
                <a:solidFill>
                  <a:srgbClr val="002060"/>
                </a:solidFill>
              </a:rPr>
              <a:t>-net)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Через участие в совместных программах между государствами-членами ЕС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Статья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>
                <a:solidFill>
                  <a:srgbClr val="002060"/>
                </a:solidFill>
              </a:rPr>
              <a:t>185)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В поддержку планов Совместных Программных Инициатив в соответствии с</a:t>
            </a:r>
            <a:r>
              <a:rPr lang="en-US" dirty="0" smtClean="0">
                <a:solidFill>
                  <a:srgbClr val="002060"/>
                </a:solidFill>
              </a:rPr>
              <a:t> Horizon</a:t>
            </a:r>
            <a:r>
              <a:rPr lang="ru-RU" dirty="0" smtClean="0">
                <a:solidFill>
                  <a:srgbClr val="002060"/>
                </a:solidFill>
              </a:rPr>
              <a:t> 2020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Только, если отвечает критериям, например, содержит </a:t>
            </a:r>
            <a:r>
              <a:rPr lang="ru-RU" dirty="0" smtClean="0">
                <a:solidFill>
                  <a:srgbClr val="002060"/>
                </a:solidFill>
              </a:rPr>
              <a:t>четкие финансовые </a:t>
            </a:r>
            <a:r>
              <a:rPr lang="ru-RU" dirty="0">
                <a:solidFill>
                  <a:srgbClr val="002060"/>
                </a:solidFill>
              </a:rPr>
              <a:t>обязательства </a:t>
            </a:r>
            <a:r>
              <a:rPr lang="ru-RU" dirty="0" smtClean="0">
                <a:solidFill>
                  <a:srgbClr val="002060"/>
                </a:solidFill>
              </a:rPr>
              <a:t>участвующих стран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Европейское инновационное партнерство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Нефинансовые инструменты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но для координации с общей политикой и программами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1C2B-158C-49E8-8DFB-F22CEE21829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</a:t>
            </a:r>
            <a:r>
              <a:rPr lang="en-US" smtClean="0"/>
              <a:t> Dr. Kamila Magzieva, H2020 NCP-KZ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420" y="2708940"/>
            <a:ext cx="2960202" cy="235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402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000000"/>
      </a:dk1>
      <a:lt1>
        <a:sysClr val="window" lastClr="FFFFFF"/>
      </a:lt1>
      <a:dk2>
        <a:srgbClr val="073763"/>
      </a:dk2>
      <a:lt2>
        <a:srgbClr val="00478F"/>
      </a:lt2>
      <a:accent1>
        <a:srgbClr val="073763"/>
      </a:accent1>
      <a:accent2>
        <a:srgbClr val="0B5394"/>
      </a:accent2>
      <a:accent3>
        <a:srgbClr val="59A9F2"/>
      </a:accent3>
      <a:accent4>
        <a:srgbClr val="90C6F6"/>
      </a:accent4>
      <a:accent5>
        <a:srgbClr val="C7E2FA"/>
      </a:accent5>
      <a:accent6>
        <a:srgbClr val="E9F3FD"/>
      </a:accent6>
      <a:hlink>
        <a:srgbClr val="FF0066"/>
      </a:hlink>
      <a:folHlink>
        <a:srgbClr val="7F7F7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4737</TotalTime>
  <Words>1910</Words>
  <Application>Microsoft Office PowerPoint</Application>
  <PresentationFormat>Экран (4:3)</PresentationFormat>
  <Paragraphs>339</Paragraphs>
  <Slides>26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Arial</vt:lpstr>
      <vt:lpstr>Arial Black</vt:lpstr>
      <vt:lpstr>Batang</vt:lpstr>
      <vt:lpstr>Calibri</vt:lpstr>
      <vt:lpstr>Century Schoolbook</vt:lpstr>
      <vt:lpstr>Gill Sans</vt:lpstr>
      <vt:lpstr>Tahoma</vt:lpstr>
      <vt:lpstr>Times New Roman</vt:lpstr>
      <vt:lpstr>Verdana</vt:lpstr>
      <vt:lpstr>Wingdings</vt:lpstr>
      <vt:lpstr>Wingdings 2</vt:lpstr>
      <vt:lpstr>Поток</vt:lpstr>
      <vt:lpstr>Microsoft Excel Chart</vt:lpstr>
      <vt:lpstr>Горизонт 2020 Рамочная Программа ЕС по исследованиям и инновациям 2014 - 2020</vt:lpstr>
      <vt:lpstr>Презентация PowerPoint</vt:lpstr>
      <vt:lpstr>Что такое ГОРИЗОНТ 2020</vt:lpstr>
      <vt:lpstr>Цели Программы</vt:lpstr>
      <vt:lpstr>Особенности </vt:lpstr>
      <vt:lpstr>ОТ FP1 К Horizon 2020</vt:lpstr>
      <vt:lpstr>Презентация PowerPoint</vt:lpstr>
      <vt:lpstr>Презентация PowerPoint</vt:lpstr>
      <vt:lpstr>Horizon 2020 и партнерство</vt:lpstr>
      <vt:lpstr>Ваши партнеры:</vt:lpstr>
      <vt:lpstr>Зачем вам участвовать в международной программе?</vt:lpstr>
      <vt:lpstr>Презентация PowerPoint</vt:lpstr>
      <vt:lpstr>ГОРИЗОНТ-2020 ОТКРЫТ ДЛЯ УЧАСТИЯ</vt:lpstr>
      <vt:lpstr>СОБЛЮДАТЬ ПРАВИЛА!</vt:lpstr>
      <vt:lpstr>Правила участия</vt:lpstr>
      <vt:lpstr>Правила участия</vt:lpstr>
      <vt:lpstr>Правила участия: выводы</vt:lpstr>
      <vt:lpstr>Усиление участия МСП (SMEs)</vt:lpstr>
      <vt:lpstr>Основные тематические приоритеты Программы:</vt:lpstr>
      <vt:lpstr>Основные тематические приоритеты Программы:</vt:lpstr>
      <vt:lpstr>Horizon 2020 – типы грантов</vt:lpstr>
      <vt:lpstr>Финансирование </vt:lpstr>
      <vt:lpstr>Суть HORIZON 2020</vt:lpstr>
      <vt:lpstr>Как принять участие в конкурсе</vt:lpstr>
      <vt:lpstr>Полезные ссылки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Sulushash Magziyeva</dc:creator>
  <cp:lastModifiedBy>User</cp:lastModifiedBy>
  <cp:revision>222</cp:revision>
  <cp:lastPrinted>2014-09-14T12:38:52Z</cp:lastPrinted>
  <dcterms:created xsi:type="dcterms:W3CDTF">2011-09-07T11:15:54Z</dcterms:created>
  <dcterms:modified xsi:type="dcterms:W3CDTF">2016-06-21T03:43:59Z</dcterms:modified>
</cp:coreProperties>
</file>