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69" r:id="rId4"/>
    <p:sldId id="265" r:id="rId5"/>
    <p:sldId id="258" r:id="rId6"/>
    <p:sldId id="266" r:id="rId7"/>
    <p:sldId id="259" r:id="rId8"/>
    <p:sldId id="267" r:id="rId9"/>
    <p:sldId id="268" r:id="rId10"/>
    <p:sldId id="264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3D-printer\Desktop\Anna\&#1056;&#1072;&#1089;&#1095;&#1077;&#109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График чистой прибыли эко-сервиса</a:t>
            </a:r>
          </a:p>
        </c:rich>
      </c:tx>
      <c:layout>
        <c:manualLayout>
          <c:xMode val="edge"/>
          <c:yMode val="edge"/>
          <c:x val="0.19258345577688923"/>
          <c:y val="2.351590564011408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Лист1!$K$11</c:f>
              <c:strCache>
                <c:ptCount val="1"/>
                <c:pt idx="0">
                  <c:v>Кумулятивная прибыль</c:v>
                </c:pt>
              </c:strCache>
            </c:strRef>
          </c:tx>
          <c:marker>
            <c:symbol val="none"/>
          </c:marker>
          <c:cat>
            <c:strRef>
              <c:f>Лист1!$L$10:$Y$10</c:f>
              <c:strCache>
                <c:ptCount val="14"/>
                <c:pt idx="0">
                  <c:v>1месяц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strCache>
            </c:strRef>
          </c:cat>
          <c:val>
            <c:numRef>
              <c:f>Лист1!$L$11:$Y$11</c:f>
              <c:numCache>
                <c:formatCode>#,##0</c:formatCode>
                <c:ptCount val="14"/>
                <c:pt idx="0">
                  <c:v>1988</c:v>
                </c:pt>
                <c:pt idx="1">
                  <c:v>5964</c:v>
                </c:pt>
                <c:pt idx="2">
                  <c:v>13916</c:v>
                </c:pt>
                <c:pt idx="3">
                  <c:v>29820</c:v>
                </c:pt>
                <c:pt idx="4">
                  <c:v>49700</c:v>
                </c:pt>
                <c:pt idx="5">
                  <c:v>69580</c:v>
                </c:pt>
                <c:pt idx="6">
                  <c:v>89460</c:v>
                </c:pt>
                <c:pt idx="7">
                  <c:v>109340</c:v>
                </c:pt>
                <c:pt idx="8">
                  <c:v>129220</c:v>
                </c:pt>
                <c:pt idx="9">
                  <c:v>149100</c:v>
                </c:pt>
                <c:pt idx="10">
                  <c:v>168980</c:v>
                </c:pt>
                <c:pt idx="11">
                  <c:v>188860</c:v>
                </c:pt>
                <c:pt idx="12">
                  <c:v>208740</c:v>
                </c:pt>
                <c:pt idx="13">
                  <c:v>228620</c:v>
                </c:pt>
              </c:numCache>
            </c:numRef>
          </c:val>
        </c:ser>
        <c:ser>
          <c:idx val="1"/>
          <c:order val="1"/>
          <c:tx>
            <c:strRef>
              <c:f>Лист1!$K$12</c:f>
              <c:strCache>
                <c:ptCount val="1"/>
                <c:pt idx="0">
                  <c:v>Чистая прибыль</c:v>
                </c:pt>
              </c:strCache>
            </c:strRef>
          </c:tx>
          <c:marker>
            <c:symbol val="none"/>
          </c:marker>
          <c:cat>
            <c:strRef>
              <c:f>Лист1!$L$10:$Y$10</c:f>
              <c:strCache>
                <c:ptCount val="14"/>
                <c:pt idx="0">
                  <c:v>1месяц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strCache>
            </c:strRef>
          </c:cat>
          <c:val>
            <c:numRef>
              <c:f>Лист1!$L$12:$Y$12</c:f>
              <c:numCache>
                <c:formatCode>#,##0</c:formatCode>
                <c:ptCount val="14"/>
                <c:pt idx="0">
                  <c:v>1988</c:v>
                </c:pt>
                <c:pt idx="1">
                  <c:v>3976</c:v>
                </c:pt>
                <c:pt idx="2">
                  <c:v>7952</c:v>
                </c:pt>
                <c:pt idx="3">
                  <c:v>15904</c:v>
                </c:pt>
                <c:pt idx="4">
                  <c:v>19880</c:v>
                </c:pt>
                <c:pt idx="5">
                  <c:v>19880</c:v>
                </c:pt>
                <c:pt idx="6">
                  <c:v>19880</c:v>
                </c:pt>
                <c:pt idx="7">
                  <c:v>19880</c:v>
                </c:pt>
                <c:pt idx="8">
                  <c:v>19880</c:v>
                </c:pt>
                <c:pt idx="9">
                  <c:v>19880</c:v>
                </c:pt>
                <c:pt idx="10">
                  <c:v>19880</c:v>
                </c:pt>
                <c:pt idx="11">
                  <c:v>19880</c:v>
                </c:pt>
                <c:pt idx="12">
                  <c:v>19880</c:v>
                </c:pt>
                <c:pt idx="13">
                  <c:v>19880</c:v>
                </c:pt>
              </c:numCache>
            </c:numRef>
          </c:val>
        </c:ser>
        <c:marker val="1"/>
        <c:axId val="47427968"/>
        <c:axId val="47429504"/>
      </c:lineChart>
      <c:catAx>
        <c:axId val="47427968"/>
        <c:scaling>
          <c:orientation val="minMax"/>
        </c:scaling>
        <c:axPos val="b"/>
        <c:majorTickMark val="none"/>
        <c:tickLblPos val="nextTo"/>
        <c:crossAx val="47429504"/>
        <c:crosses val="autoZero"/>
        <c:auto val="1"/>
        <c:lblAlgn val="ctr"/>
        <c:lblOffset val="100"/>
      </c:catAx>
      <c:valAx>
        <c:axId val="4742950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$</a:t>
                </a:r>
                <a:endParaRPr lang="ru-RU"/>
              </a:p>
            </c:rich>
          </c:tx>
          <c:layout/>
        </c:title>
        <c:numFmt formatCode="#,##0" sourceLinked="1"/>
        <c:majorTickMark val="none"/>
        <c:tickLblPos val="nextTo"/>
        <c:crossAx val="474279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6DCB38-6145-48D3-8855-75341242ACF0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CA8E14-97BA-4BF1-8024-AB62EB899ADD}">
      <dgm:prSet phldrT="[Текст]"/>
      <dgm:spPr/>
      <dgm:t>
        <a:bodyPr/>
        <a:lstStyle/>
        <a:p>
          <a:r>
            <a:rPr lang="ru-RU" dirty="0" smtClean="0"/>
            <a:t>Сто</a:t>
          </a:r>
          <a:endParaRPr lang="ru-RU" dirty="0"/>
        </a:p>
      </dgm:t>
    </dgm:pt>
    <dgm:pt modelId="{2A6DAD97-86DB-4CA3-B453-7E79EB242D1D}" type="parTrans" cxnId="{8368DBF8-3CDD-4BA0-A643-233BD6DA672A}">
      <dgm:prSet/>
      <dgm:spPr/>
      <dgm:t>
        <a:bodyPr/>
        <a:lstStyle/>
        <a:p>
          <a:endParaRPr lang="ru-RU"/>
        </a:p>
      </dgm:t>
    </dgm:pt>
    <dgm:pt modelId="{A2CD9CCC-283E-4B77-82C4-91DC77390056}" type="sibTrans" cxnId="{8368DBF8-3CDD-4BA0-A643-233BD6DA672A}">
      <dgm:prSet/>
      <dgm:spPr/>
      <dgm:t>
        <a:bodyPr/>
        <a:lstStyle/>
        <a:p>
          <a:endParaRPr lang="ru-RU"/>
        </a:p>
      </dgm:t>
    </dgm:pt>
    <dgm:pt modelId="{2F177811-63B0-4730-AA62-442C8638FB7E}">
      <dgm:prSet phldrT="[Текст]"/>
      <dgm:spPr/>
      <dgm:t>
        <a:bodyPr/>
        <a:lstStyle/>
        <a:p>
          <a:r>
            <a:rPr lang="ru-RU" dirty="0" smtClean="0"/>
            <a:t>Подъемник</a:t>
          </a:r>
          <a:endParaRPr lang="ru-RU" dirty="0"/>
        </a:p>
      </dgm:t>
    </dgm:pt>
    <dgm:pt modelId="{3356F991-D211-4254-AE5A-D48023F96C42}" type="parTrans" cxnId="{65BB1748-5C64-40E6-A7DD-0202581A201F}">
      <dgm:prSet/>
      <dgm:spPr/>
      <dgm:t>
        <a:bodyPr/>
        <a:lstStyle/>
        <a:p>
          <a:endParaRPr lang="ru-RU"/>
        </a:p>
      </dgm:t>
    </dgm:pt>
    <dgm:pt modelId="{A01E4270-0C1C-4D73-9C98-0A9194D0EB97}" type="sibTrans" cxnId="{65BB1748-5C64-40E6-A7DD-0202581A201F}">
      <dgm:prSet/>
      <dgm:spPr/>
      <dgm:t>
        <a:bodyPr/>
        <a:lstStyle/>
        <a:p>
          <a:endParaRPr lang="ru-RU"/>
        </a:p>
      </dgm:t>
    </dgm:pt>
    <dgm:pt modelId="{B545A590-4B54-4EC1-8887-76856F5CD31B}">
      <dgm:prSet phldrT="[Текст]"/>
      <dgm:spPr/>
      <dgm:t>
        <a:bodyPr/>
        <a:lstStyle/>
        <a:p>
          <a:r>
            <a:rPr lang="ru-RU" dirty="0" smtClean="0"/>
            <a:t>Осмотр</a:t>
          </a:r>
          <a:endParaRPr lang="ru-RU" dirty="0"/>
        </a:p>
      </dgm:t>
    </dgm:pt>
    <dgm:pt modelId="{69E36F8E-B5A6-479C-8307-04D9D2190724}" type="parTrans" cxnId="{6D51C09D-5BC5-4D34-A3CF-68D48C83AEE1}">
      <dgm:prSet/>
      <dgm:spPr/>
      <dgm:t>
        <a:bodyPr/>
        <a:lstStyle/>
        <a:p>
          <a:endParaRPr lang="ru-RU"/>
        </a:p>
      </dgm:t>
    </dgm:pt>
    <dgm:pt modelId="{3220769B-84A2-403B-B3AB-1C5EF2F33EF2}" type="sibTrans" cxnId="{6D51C09D-5BC5-4D34-A3CF-68D48C83AEE1}">
      <dgm:prSet/>
      <dgm:spPr/>
      <dgm:t>
        <a:bodyPr/>
        <a:lstStyle/>
        <a:p>
          <a:endParaRPr lang="ru-RU"/>
        </a:p>
      </dgm:t>
    </dgm:pt>
    <dgm:pt modelId="{6B870052-0001-493D-A388-37EE17F287CB}">
      <dgm:prSet phldrT="[Текст]"/>
      <dgm:spPr/>
      <dgm:t>
        <a:bodyPr/>
        <a:lstStyle/>
        <a:p>
          <a:r>
            <a:rPr lang="ru-RU" dirty="0" smtClean="0"/>
            <a:t>Замеры</a:t>
          </a:r>
          <a:endParaRPr lang="ru-RU" dirty="0"/>
        </a:p>
      </dgm:t>
    </dgm:pt>
    <dgm:pt modelId="{63F03878-6C7A-41E7-BE78-51EF43326BB8}" type="parTrans" cxnId="{4DB7C459-F0EC-423F-AE6C-8911AAA7B350}">
      <dgm:prSet/>
      <dgm:spPr/>
      <dgm:t>
        <a:bodyPr/>
        <a:lstStyle/>
        <a:p>
          <a:endParaRPr lang="ru-RU"/>
        </a:p>
      </dgm:t>
    </dgm:pt>
    <dgm:pt modelId="{A9B8A5DE-00AB-4E53-A2E8-D49B44DB5394}" type="sibTrans" cxnId="{4DB7C459-F0EC-423F-AE6C-8911AAA7B350}">
      <dgm:prSet/>
      <dgm:spPr/>
      <dgm:t>
        <a:bodyPr/>
        <a:lstStyle/>
        <a:p>
          <a:endParaRPr lang="ru-RU"/>
        </a:p>
      </dgm:t>
    </dgm:pt>
    <dgm:pt modelId="{DE14A390-9A18-4F49-93EC-19E778EF8D91}">
      <dgm:prSet phldrT="[Текст]"/>
      <dgm:spPr/>
      <dgm:t>
        <a:bodyPr/>
        <a:lstStyle/>
        <a:p>
          <a:r>
            <a:rPr lang="ru-RU" dirty="0" smtClean="0"/>
            <a:t>Авто электрик</a:t>
          </a:r>
          <a:endParaRPr lang="ru-RU" dirty="0"/>
        </a:p>
      </dgm:t>
    </dgm:pt>
    <dgm:pt modelId="{C098FCB0-7A1B-4699-911D-210C8267FF2C}" type="parTrans" cxnId="{FEEC6718-F09D-4950-BA83-9EDAD245C940}">
      <dgm:prSet/>
      <dgm:spPr/>
      <dgm:t>
        <a:bodyPr/>
        <a:lstStyle/>
        <a:p>
          <a:endParaRPr lang="ru-RU"/>
        </a:p>
      </dgm:t>
    </dgm:pt>
    <dgm:pt modelId="{ACEDFF7C-822A-4848-B548-1C60CB694BF6}" type="sibTrans" cxnId="{FEEC6718-F09D-4950-BA83-9EDAD245C940}">
      <dgm:prSet/>
      <dgm:spPr/>
      <dgm:t>
        <a:bodyPr/>
        <a:lstStyle/>
        <a:p>
          <a:endParaRPr lang="ru-RU"/>
        </a:p>
      </dgm:t>
    </dgm:pt>
    <dgm:pt modelId="{1FEC4963-58E5-4A02-A3E0-A450677F641E}">
      <dgm:prSet phldrT="[Текст]"/>
      <dgm:spPr/>
      <dgm:t>
        <a:bodyPr/>
        <a:lstStyle/>
        <a:p>
          <a:r>
            <a:rPr lang="ru-RU" dirty="0" smtClean="0"/>
            <a:t>Механик</a:t>
          </a:r>
          <a:endParaRPr lang="ru-RU" dirty="0"/>
        </a:p>
      </dgm:t>
    </dgm:pt>
    <dgm:pt modelId="{D120BE32-B0B0-4AC0-939E-0FD486C99B12}" type="parTrans" cxnId="{DF3BA6C2-4FAC-499B-85C3-24AB7B89D8C8}">
      <dgm:prSet/>
      <dgm:spPr/>
      <dgm:t>
        <a:bodyPr/>
        <a:lstStyle/>
        <a:p>
          <a:endParaRPr lang="ru-RU"/>
        </a:p>
      </dgm:t>
    </dgm:pt>
    <dgm:pt modelId="{715AA124-55DB-47E1-9CCC-665630B9EDD1}" type="sibTrans" cxnId="{DF3BA6C2-4FAC-499B-85C3-24AB7B89D8C8}">
      <dgm:prSet/>
      <dgm:spPr/>
      <dgm:t>
        <a:bodyPr/>
        <a:lstStyle/>
        <a:p>
          <a:endParaRPr lang="ru-RU"/>
        </a:p>
      </dgm:t>
    </dgm:pt>
    <dgm:pt modelId="{7B2A4F4B-2FEF-4254-B060-0AA224023932}">
      <dgm:prSet phldrT="[Текст]"/>
      <dgm:spPr/>
      <dgm:t>
        <a:bodyPr/>
        <a:lstStyle/>
        <a:p>
          <a:r>
            <a:rPr lang="ru-RU" dirty="0" smtClean="0"/>
            <a:t>Установка </a:t>
          </a:r>
          <a:endParaRPr lang="ru-RU" dirty="0"/>
        </a:p>
      </dgm:t>
    </dgm:pt>
    <dgm:pt modelId="{7979F357-B186-4542-8DA8-E12EA1CB88A3}" type="parTrans" cxnId="{00348BA9-DCA5-43CD-B76A-40B1AB617499}">
      <dgm:prSet/>
      <dgm:spPr/>
      <dgm:t>
        <a:bodyPr/>
        <a:lstStyle/>
        <a:p>
          <a:endParaRPr lang="ru-RU"/>
        </a:p>
      </dgm:t>
    </dgm:pt>
    <dgm:pt modelId="{19D24455-E32A-40CA-B8DA-67C76FADA47E}" type="sibTrans" cxnId="{00348BA9-DCA5-43CD-B76A-40B1AB617499}">
      <dgm:prSet/>
      <dgm:spPr/>
      <dgm:t>
        <a:bodyPr/>
        <a:lstStyle/>
        <a:p>
          <a:endParaRPr lang="ru-RU"/>
        </a:p>
      </dgm:t>
    </dgm:pt>
    <dgm:pt modelId="{25789E9F-1A65-40B0-AE67-A21C57414720}">
      <dgm:prSet phldrT="[Текст]"/>
      <dgm:spPr/>
      <dgm:t>
        <a:bodyPr/>
        <a:lstStyle/>
        <a:p>
          <a:r>
            <a:rPr lang="ru-RU" dirty="0" smtClean="0"/>
            <a:t>Настройка</a:t>
          </a:r>
          <a:endParaRPr lang="ru-RU" dirty="0"/>
        </a:p>
      </dgm:t>
    </dgm:pt>
    <dgm:pt modelId="{255073A4-99B4-488B-A392-A8D645C9EF1C}" type="parTrans" cxnId="{DC7AC0AA-AA85-4BEB-BF2D-CFEEDF9666BB}">
      <dgm:prSet/>
      <dgm:spPr/>
      <dgm:t>
        <a:bodyPr/>
        <a:lstStyle/>
        <a:p>
          <a:endParaRPr lang="ru-RU"/>
        </a:p>
      </dgm:t>
    </dgm:pt>
    <dgm:pt modelId="{6596770F-ADB0-4555-B68A-F33C059D78CC}" type="sibTrans" cxnId="{DC7AC0AA-AA85-4BEB-BF2D-CFEEDF9666BB}">
      <dgm:prSet/>
      <dgm:spPr/>
      <dgm:t>
        <a:bodyPr/>
        <a:lstStyle/>
        <a:p>
          <a:endParaRPr lang="ru-RU"/>
        </a:p>
      </dgm:t>
    </dgm:pt>
    <dgm:pt modelId="{F4CCC711-7FF0-4886-8BEF-AD828184B31E}">
      <dgm:prSet phldrT="[Текст]"/>
      <dgm:spPr/>
      <dgm:t>
        <a:bodyPr/>
        <a:lstStyle/>
        <a:p>
          <a:r>
            <a:rPr lang="ru-RU" dirty="0" smtClean="0"/>
            <a:t>Замеры</a:t>
          </a:r>
          <a:endParaRPr lang="ru-RU" dirty="0"/>
        </a:p>
      </dgm:t>
    </dgm:pt>
    <dgm:pt modelId="{4D874DAA-89F7-45DF-8597-FED574BC87E7}" type="parTrans" cxnId="{8D739D45-9D08-4598-AF02-1C644E86794F}">
      <dgm:prSet/>
      <dgm:spPr/>
      <dgm:t>
        <a:bodyPr/>
        <a:lstStyle/>
        <a:p>
          <a:endParaRPr lang="ru-RU"/>
        </a:p>
      </dgm:t>
    </dgm:pt>
    <dgm:pt modelId="{776AEA6D-3E0D-4EB8-BE9F-894F2716EBC3}" type="sibTrans" cxnId="{8D739D45-9D08-4598-AF02-1C644E86794F}">
      <dgm:prSet/>
      <dgm:spPr/>
      <dgm:t>
        <a:bodyPr/>
        <a:lstStyle/>
        <a:p>
          <a:endParaRPr lang="ru-RU"/>
        </a:p>
      </dgm:t>
    </dgm:pt>
    <dgm:pt modelId="{211EAC5F-3A3B-4D8F-B6AC-07CBD81FCFF4}" type="pres">
      <dgm:prSet presAssocID="{526DCB38-6145-48D3-8855-75341242ACF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3BFB36B7-5189-4E54-9C1A-EA13A8A63CE9}" type="pres">
      <dgm:prSet presAssocID="{7ACA8E14-97BA-4BF1-8024-AB62EB899ADD}" presName="compNode" presStyleCnt="0"/>
      <dgm:spPr/>
    </dgm:pt>
    <dgm:pt modelId="{8817D62D-0E9A-48FC-B469-7ED9A072DEEC}" type="pres">
      <dgm:prSet presAssocID="{7ACA8E14-97BA-4BF1-8024-AB62EB899ADD}" presName="dummyConnPt" presStyleCnt="0"/>
      <dgm:spPr/>
    </dgm:pt>
    <dgm:pt modelId="{148972AD-B6F3-4FE2-9652-BE1279BC9838}" type="pres">
      <dgm:prSet presAssocID="{7ACA8E14-97BA-4BF1-8024-AB62EB899AD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C4A2EE-D520-47F9-80A7-5FFB7DD03097}" type="pres">
      <dgm:prSet presAssocID="{A2CD9CCC-283E-4B77-82C4-91DC77390056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F409C00D-AA8F-444A-BA57-C25C25E79243}" type="pres">
      <dgm:prSet presAssocID="{2F177811-63B0-4730-AA62-442C8638FB7E}" presName="compNode" presStyleCnt="0"/>
      <dgm:spPr/>
    </dgm:pt>
    <dgm:pt modelId="{1504D4D4-B270-4C1E-B325-469CEE1FD93A}" type="pres">
      <dgm:prSet presAssocID="{2F177811-63B0-4730-AA62-442C8638FB7E}" presName="dummyConnPt" presStyleCnt="0"/>
      <dgm:spPr/>
    </dgm:pt>
    <dgm:pt modelId="{9818B16A-7EA3-4348-B1EB-D467C1DB2012}" type="pres">
      <dgm:prSet presAssocID="{2F177811-63B0-4730-AA62-442C8638FB7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CB01C3-2B93-4CEC-B470-56ABCAD8871B}" type="pres">
      <dgm:prSet presAssocID="{A01E4270-0C1C-4D73-9C98-0A9194D0EB97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87CF09FA-12EE-4BAE-A6AF-E00F1CF98BFE}" type="pres">
      <dgm:prSet presAssocID="{B545A590-4B54-4EC1-8887-76856F5CD31B}" presName="compNode" presStyleCnt="0"/>
      <dgm:spPr/>
    </dgm:pt>
    <dgm:pt modelId="{4D87FFB8-74DA-4E4F-8769-B812822DFB5E}" type="pres">
      <dgm:prSet presAssocID="{B545A590-4B54-4EC1-8887-76856F5CD31B}" presName="dummyConnPt" presStyleCnt="0"/>
      <dgm:spPr/>
    </dgm:pt>
    <dgm:pt modelId="{956E9ADA-1D19-42F5-8C7B-AA4DBBB6B9F8}" type="pres">
      <dgm:prSet presAssocID="{B545A590-4B54-4EC1-8887-76856F5CD31B}" presName="node" presStyleLbl="node1" presStyleIdx="2" presStyleCnt="9" custLinFactNeighborX="-4221" custLinFactNeighborY="-2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AD1092-C0DF-427F-AA08-8ADD5C3DD6C6}" type="pres">
      <dgm:prSet presAssocID="{3220769B-84A2-403B-B3AB-1C5EF2F33EF2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D0E40A81-FE7E-45C8-B095-B73415ADA1F6}" type="pres">
      <dgm:prSet presAssocID="{6B870052-0001-493D-A388-37EE17F287CB}" presName="compNode" presStyleCnt="0"/>
      <dgm:spPr/>
    </dgm:pt>
    <dgm:pt modelId="{26649C9C-9428-4CD6-A743-ACD57E0C42D8}" type="pres">
      <dgm:prSet presAssocID="{6B870052-0001-493D-A388-37EE17F287CB}" presName="dummyConnPt" presStyleCnt="0"/>
      <dgm:spPr/>
    </dgm:pt>
    <dgm:pt modelId="{C51B0E05-CF70-4451-8A82-E6ACDA67C8A4}" type="pres">
      <dgm:prSet presAssocID="{6B870052-0001-493D-A388-37EE17F287C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7204B1-718B-4DF8-BC75-50380F4759CB}" type="pres">
      <dgm:prSet presAssocID="{A9B8A5DE-00AB-4E53-A2E8-D49B44DB5394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FD9EF8C4-647B-4EDB-95E1-8B5343E82F89}" type="pres">
      <dgm:prSet presAssocID="{DE14A390-9A18-4F49-93EC-19E778EF8D91}" presName="compNode" presStyleCnt="0"/>
      <dgm:spPr/>
    </dgm:pt>
    <dgm:pt modelId="{EF42F3CF-E4CC-4041-9A7B-32C637B42B38}" type="pres">
      <dgm:prSet presAssocID="{DE14A390-9A18-4F49-93EC-19E778EF8D91}" presName="dummyConnPt" presStyleCnt="0"/>
      <dgm:spPr/>
    </dgm:pt>
    <dgm:pt modelId="{5E43EA00-CA9B-476F-AB4A-5F9675CAB90B}" type="pres">
      <dgm:prSet presAssocID="{DE14A390-9A18-4F49-93EC-19E778EF8D91}" presName="node" presStyleLbl="node1" presStyleIdx="4" presStyleCnt="9" custLinFactNeighborX="-149" custLinFactNeighborY="52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25B125-615A-44E7-89FB-0F0F7C4D55EC}" type="pres">
      <dgm:prSet presAssocID="{ACEDFF7C-822A-4848-B548-1C60CB694BF6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722F8D25-6FEA-4550-B5A5-70E891276215}" type="pres">
      <dgm:prSet presAssocID="{1FEC4963-58E5-4A02-A3E0-A450677F641E}" presName="compNode" presStyleCnt="0"/>
      <dgm:spPr/>
    </dgm:pt>
    <dgm:pt modelId="{2EFD4AC2-43D5-4DB9-92BD-EC287185008A}" type="pres">
      <dgm:prSet presAssocID="{1FEC4963-58E5-4A02-A3E0-A450677F641E}" presName="dummyConnPt" presStyleCnt="0"/>
      <dgm:spPr/>
    </dgm:pt>
    <dgm:pt modelId="{6F07F117-478B-4A41-93CD-7E968724E147}" type="pres">
      <dgm:prSet presAssocID="{1FEC4963-58E5-4A02-A3E0-A450677F641E}" presName="node" presStyleLbl="node1" presStyleIdx="5" presStyleCnt="9" custLinFactNeighborX="3195" custLinFactNeighborY="2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EFD0DA-BF4D-46B6-94AF-EDCF88B4A6AE}" type="pres">
      <dgm:prSet presAssocID="{715AA124-55DB-47E1-9CCC-665630B9EDD1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63FD09EB-B23D-4881-A65B-ECCF4CBF5C36}" type="pres">
      <dgm:prSet presAssocID="{7B2A4F4B-2FEF-4254-B060-0AA224023932}" presName="compNode" presStyleCnt="0"/>
      <dgm:spPr/>
    </dgm:pt>
    <dgm:pt modelId="{4D63BE63-07B4-4C19-90C0-168CBF713445}" type="pres">
      <dgm:prSet presAssocID="{7B2A4F4B-2FEF-4254-B060-0AA224023932}" presName="dummyConnPt" presStyleCnt="0"/>
      <dgm:spPr/>
    </dgm:pt>
    <dgm:pt modelId="{204A0867-9E95-403B-84BB-10B548174C97}" type="pres">
      <dgm:prSet presAssocID="{7B2A4F4B-2FEF-4254-B060-0AA224023932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7BFF6B-E8FC-4CAF-A918-2E0FACD66846}" type="pres">
      <dgm:prSet presAssocID="{19D24455-E32A-40CA-B8DA-67C76FADA47E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D6CA90A4-4F4E-4017-8D9A-B29D628B6BE3}" type="pres">
      <dgm:prSet presAssocID="{25789E9F-1A65-40B0-AE67-A21C57414720}" presName="compNode" presStyleCnt="0"/>
      <dgm:spPr/>
    </dgm:pt>
    <dgm:pt modelId="{92979B3E-CF5B-47F7-8018-FE297B1ECF29}" type="pres">
      <dgm:prSet presAssocID="{25789E9F-1A65-40B0-AE67-A21C57414720}" presName="dummyConnPt" presStyleCnt="0"/>
      <dgm:spPr/>
    </dgm:pt>
    <dgm:pt modelId="{B4AFB70F-7D89-40C0-9C03-A1295234C1F4}" type="pres">
      <dgm:prSet presAssocID="{25789E9F-1A65-40B0-AE67-A21C57414720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54C04A-EAF9-4A61-8B03-D5A0F0ED57B0}" type="pres">
      <dgm:prSet presAssocID="{6596770F-ADB0-4555-B68A-F33C059D78CC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0DBD82D3-AC64-4F36-B0FA-3468429C1C4C}" type="pres">
      <dgm:prSet presAssocID="{F4CCC711-7FF0-4886-8BEF-AD828184B31E}" presName="compNode" presStyleCnt="0"/>
      <dgm:spPr/>
    </dgm:pt>
    <dgm:pt modelId="{5DA96A66-7017-49B3-8353-A91EB355AC75}" type="pres">
      <dgm:prSet presAssocID="{F4CCC711-7FF0-4886-8BEF-AD828184B31E}" presName="dummyConnPt" presStyleCnt="0"/>
      <dgm:spPr/>
    </dgm:pt>
    <dgm:pt modelId="{50A456B8-4993-48CB-8C3E-2F4D4B64466A}" type="pres">
      <dgm:prSet presAssocID="{F4CCC711-7FF0-4886-8BEF-AD828184B31E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E20722-FA04-4B2A-9DAA-096A0D51DE11}" type="presOf" srcId="{F4CCC711-7FF0-4886-8BEF-AD828184B31E}" destId="{50A456B8-4993-48CB-8C3E-2F4D4B64466A}" srcOrd="0" destOrd="0" presId="urn:microsoft.com/office/officeart/2005/8/layout/bProcess4"/>
    <dgm:cxn modelId="{65BB1748-5C64-40E6-A7DD-0202581A201F}" srcId="{526DCB38-6145-48D3-8855-75341242ACF0}" destId="{2F177811-63B0-4730-AA62-442C8638FB7E}" srcOrd="1" destOrd="0" parTransId="{3356F991-D211-4254-AE5A-D48023F96C42}" sibTransId="{A01E4270-0C1C-4D73-9C98-0A9194D0EB97}"/>
    <dgm:cxn modelId="{89CD362E-0DA1-4FC3-A3E4-394174EE9757}" type="presOf" srcId="{3220769B-84A2-403B-B3AB-1C5EF2F33EF2}" destId="{6FAD1092-C0DF-427F-AA08-8ADD5C3DD6C6}" srcOrd="0" destOrd="0" presId="urn:microsoft.com/office/officeart/2005/8/layout/bProcess4"/>
    <dgm:cxn modelId="{9C8DC9A8-1816-44A0-857E-5FC10A3E494E}" type="presOf" srcId="{526DCB38-6145-48D3-8855-75341242ACF0}" destId="{211EAC5F-3A3B-4D8F-B6AC-07CBD81FCFF4}" srcOrd="0" destOrd="0" presId="urn:microsoft.com/office/officeart/2005/8/layout/bProcess4"/>
    <dgm:cxn modelId="{4C568AC1-E160-42FB-86B3-BEA4AF6003A4}" type="presOf" srcId="{715AA124-55DB-47E1-9CCC-665630B9EDD1}" destId="{07EFD0DA-BF4D-46B6-94AF-EDCF88B4A6AE}" srcOrd="0" destOrd="0" presId="urn:microsoft.com/office/officeart/2005/8/layout/bProcess4"/>
    <dgm:cxn modelId="{8D739D45-9D08-4598-AF02-1C644E86794F}" srcId="{526DCB38-6145-48D3-8855-75341242ACF0}" destId="{F4CCC711-7FF0-4886-8BEF-AD828184B31E}" srcOrd="8" destOrd="0" parTransId="{4D874DAA-89F7-45DF-8597-FED574BC87E7}" sibTransId="{776AEA6D-3E0D-4EB8-BE9F-894F2716EBC3}"/>
    <dgm:cxn modelId="{00348BA9-DCA5-43CD-B76A-40B1AB617499}" srcId="{526DCB38-6145-48D3-8855-75341242ACF0}" destId="{7B2A4F4B-2FEF-4254-B060-0AA224023932}" srcOrd="6" destOrd="0" parTransId="{7979F357-B186-4542-8DA8-E12EA1CB88A3}" sibTransId="{19D24455-E32A-40CA-B8DA-67C76FADA47E}"/>
    <dgm:cxn modelId="{7ABC2946-0A9E-4CDC-A335-27922DBD389F}" type="presOf" srcId="{DE14A390-9A18-4F49-93EC-19E778EF8D91}" destId="{5E43EA00-CA9B-476F-AB4A-5F9675CAB90B}" srcOrd="0" destOrd="0" presId="urn:microsoft.com/office/officeart/2005/8/layout/bProcess4"/>
    <dgm:cxn modelId="{B7AEAEDD-2C03-4DE6-B5CF-FEA6038A61D6}" type="presOf" srcId="{19D24455-E32A-40CA-B8DA-67C76FADA47E}" destId="{2B7BFF6B-E8FC-4CAF-A918-2E0FACD66846}" srcOrd="0" destOrd="0" presId="urn:microsoft.com/office/officeart/2005/8/layout/bProcess4"/>
    <dgm:cxn modelId="{74119C8A-FBF9-4E0B-8441-92CE0279D3E8}" type="presOf" srcId="{7ACA8E14-97BA-4BF1-8024-AB62EB899ADD}" destId="{148972AD-B6F3-4FE2-9652-BE1279BC9838}" srcOrd="0" destOrd="0" presId="urn:microsoft.com/office/officeart/2005/8/layout/bProcess4"/>
    <dgm:cxn modelId="{B20FEA0E-8A4E-4DA2-82A6-B0A0E5C7BAFB}" type="presOf" srcId="{6B870052-0001-493D-A388-37EE17F287CB}" destId="{C51B0E05-CF70-4451-8A82-E6ACDA67C8A4}" srcOrd="0" destOrd="0" presId="urn:microsoft.com/office/officeart/2005/8/layout/bProcess4"/>
    <dgm:cxn modelId="{DF3BA6C2-4FAC-499B-85C3-24AB7B89D8C8}" srcId="{526DCB38-6145-48D3-8855-75341242ACF0}" destId="{1FEC4963-58E5-4A02-A3E0-A450677F641E}" srcOrd="5" destOrd="0" parTransId="{D120BE32-B0B0-4AC0-939E-0FD486C99B12}" sibTransId="{715AA124-55DB-47E1-9CCC-665630B9EDD1}"/>
    <dgm:cxn modelId="{6BC60DC8-687D-42F3-BC08-A9F81C2BF73B}" type="presOf" srcId="{1FEC4963-58E5-4A02-A3E0-A450677F641E}" destId="{6F07F117-478B-4A41-93CD-7E968724E147}" srcOrd="0" destOrd="0" presId="urn:microsoft.com/office/officeart/2005/8/layout/bProcess4"/>
    <dgm:cxn modelId="{2BD2FBF6-654D-422F-851F-497CA202A04C}" type="presOf" srcId="{6596770F-ADB0-4555-B68A-F33C059D78CC}" destId="{DF54C04A-EAF9-4A61-8B03-D5A0F0ED57B0}" srcOrd="0" destOrd="0" presId="urn:microsoft.com/office/officeart/2005/8/layout/bProcess4"/>
    <dgm:cxn modelId="{FEEC6718-F09D-4950-BA83-9EDAD245C940}" srcId="{526DCB38-6145-48D3-8855-75341242ACF0}" destId="{DE14A390-9A18-4F49-93EC-19E778EF8D91}" srcOrd="4" destOrd="0" parTransId="{C098FCB0-7A1B-4699-911D-210C8267FF2C}" sibTransId="{ACEDFF7C-822A-4848-B548-1C60CB694BF6}"/>
    <dgm:cxn modelId="{C0327771-C890-4747-9A30-5020B0EA8B76}" type="presOf" srcId="{A01E4270-0C1C-4D73-9C98-0A9194D0EB97}" destId="{F1CB01C3-2B93-4CEC-B470-56ABCAD8871B}" srcOrd="0" destOrd="0" presId="urn:microsoft.com/office/officeart/2005/8/layout/bProcess4"/>
    <dgm:cxn modelId="{C83C7624-6A2C-4749-98EA-6541B5AAA51E}" type="presOf" srcId="{7B2A4F4B-2FEF-4254-B060-0AA224023932}" destId="{204A0867-9E95-403B-84BB-10B548174C97}" srcOrd="0" destOrd="0" presId="urn:microsoft.com/office/officeart/2005/8/layout/bProcess4"/>
    <dgm:cxn modelId="{D3FFC6A5-9594-46A5-819E-2A26C678474B}" type="presOf" srcId="{A2CD9CCC-283E-4B77-82C4-91DC77390056}" destId="{E3C4A2EE-D520-47F9-80A7-5FFB7DD03097}" srcOrd="0" destOrd="0" presId="urn:microsoft.com/office/officeart/2005/8/layout/bProcess4"/>
    <dgm:cxn modelId="{2E27BD08-A5DB-4FDF-8088-BDAF7F71FBF0}" type="presOf" srcId="{2F177811-63B0-4730-AA62-442C8638FB7E}" destId="{9818B16A-7EA3-4348-B1EB-D467C1DB2012}" srcOrd="0" destOrd="0" presId="urn:microsoft.com/office/officeart/2005/8/layout/bProcess4"/>
    <dgm:cxn modelId="{17DB70F5-B963-4909-982D-7776C6E7CCDB}" type="presOf" srcId="{25789E9F-1A65-40B0-AE67-A21C57414720}" destId="{B4AFB70F-7D89-40C0-9C03-A1295234C1F4}" srcOrd="0" destOrd="0" presId="urn:microsoft.com/office/officeart/2005/8/layout/bProcess4"/>
    <dgm:cxn modelId="{A88A049D-6752-4096-BDD6-D264F58870CD}" type="presOf" srcId="{A9B8A5DE-00AB-4E53-A2E8-D49B44DB5394}" destId="{7A7204B1-718B-4DF8-BC75-50380F4759CB}" srcOrd="0" destOrd="0" presId="urn:microsoft.com/office/officeart/2005/8/layout/bProcess4"/>
    <dgm:cxn modelId="{CF6997BB-7837-4168-8153-6BD77A1AEA95}" type="presOf" srcId="{B545A590-4B54-4EC1-8887-76856F5CD31B}" destId="{956E9ADA-1D19-42F5-8C7B-AA4DBBB6B9F8}" srcOrd="0" destOrd="0" presId="urn:microsoft.com/office/officeart/2005/8/layout/bProcess4"/>
    <dgm:cxn modelId="{8368DBF8-3CDD-4BA0-A643-233BD6DA672A}" srcId="{526DCB38-6145-48D3-8855-75341242ACF0}" destId="{7ACA8E14-97BA-4BF1-8024-AB62EB899ADD}" srcOrd="0" destOrd="0" parTransId="{2A6DAD97-86DB-4CA3-B453-7E79EB242D1D}" sibTransId="{A2CD9CCC-283E-4B77-82C4-91DC77390056}"/>
    <dgm:cxn modelId="{DC7AC0AA-AA85-4BEB-BF2D-CFEEDF9666BB}" srcId="{526DCB38-6145-48D3-8855-75341242ACF0}" destId="{25789E9F-1A65-40B0-AE67-A21C57414720}" srcOrd="7" destOrd="0" parTransId="{255073A4-99B4-488B-A392-A8D645C9EF1C}" sibTransId="{6596770F-ADB0-4555-B68A-F33C059D78CC}"/>
    <dgm:cxn modelId="{4DB7C459-F0EC-423F-AE6C-8911AAA7B350}" srcId="{526DCB38-6145-48D3-8855-75341242ACF0}" destId="{6B870052-0001-493D-A388-37EE17F287CB}" srcOrd="3" destOrd="0" parTransId="{63F03878-6C7A-41E7-BE78-51EF43326BB8}" sibTransId="{A9B8A5DE-00AB-4E53-A2E8-D49B44DB5394}"/>
    <dgm:cxn modelId="{0A7800B5-C06F-4384-B0A1-53775A592121}" type="presOf" srcId="{ACEDFF7C-822A-4848-B548-1C60CB694BF6}" destId="{C525B125-615A-44E7-89FB-0F0F7C4D55EC}" srcOrd="0" destOrd="0" presId="urn:microsoft.com/office/officeart/2005/8/layout/bProcess4"/>
    <dgm:cxn modelId="{6D51C09D-5BC5-4D34-A3CF-68D48C83AEE1}" srcId="{526DCB38-6145-48D3-8855-75341242ACF0}" destId="{B545A590-4B54-4EC1-8887-76856F5CD31B}" srcOrd="2" destOrd="0" parTransId="{69E36F8E-B5A6-479C-8307-04D9D2190724}" sibTransId="{3220769B-84A2-403B-B3AB-1C5EF2F33EF2}"/>
    <dgm:cxn modelId="{A5889BF1-C83D-4033-B739-F5D2250F80B6}" type="presParOf" srcId="{211EAC5F-3A3B-4D8F-B6AC-07CBD81FCFF4}" destId="{3BFB36B7-5189-4E54-9C1A-EA13A8A63CE9}" srcOrd="0" destOrd="0" presId="urn:microsoft.com/office/officeart/2005/8/layout/bProcess4"/>
    <dgm:cxn modelId="{5709D54E-0C80-45B0-882A-7CFC2895F953}" type="presParOf" srcId="{3BFB36B7-5189-4E54-9C1A-EA13A8A63CE9}" destId="{8817D62D-0E9A-48FC-B469-7ED9A072DEEC}" srcOrd="0" destOrd="0" presId="urn:microsoft.com/office/officeart/2005/8/layout/bProcess4"/>
    <dgm:cxn modelId="{269DAD9F-E497-494A-A1BC-7BDBB3B3DE93}" type="presParOf" srcId="{3BFB36B7-5189-4E54-9C1A-EA13A8A63CE9}" destId="{148972AD-B6F3-4FE2-9652-BE1279BC9838}" srcOrd="1" destOrd="0" presId="urn:microsoft.com/office/officeart/2005/8/layout/bProcess4"/>
    <dgm:cxn modelId="{7DAA5A8B-3739-4733-89B8-A2775F5DA68C}" type="presParOf" srcId="{211EAC5F-3A3B-4D8F-B6AC-07CBD81FCFF4}" destId="{E3C4A2EE-D520-47F9-80A7-5FFB7DD03097}" srcOrd="1" destOrd="0" presId="urn:microsoft.com/office/officeart/2005/8/layout/bProcess4"/>
    <dgm:cxn modelId="{1DE61952-4C6A-4CF3-8636-A7F7A843BFA1}" type="presParOf" srcId="{211EAC5F-3A3B-4D8F-B6AC-07CBD81FCFF4}" destId="{F409C00D-AA8F-444A-BA57-C25C25E79243}" srcOrd="2" destOrd="0" presId="urn:microsoft.com/office/officeart/2005/8/layout/bProcess4"/>
    <dgm:cxn modelId="{042F8549-7122-46AB-BA1D-FD86C232B6AA}" type="presParOf" srcId="{F409C00D-AA8F-444A-BA57-C25C25E79243}" destId="{1504D4D4-B270-4C1E-B325-469CEE1FD93A}" srcOrd="0" destOrd="0" presId="urn:microsoft.com/office/officeart/2005/8/layout/bProcess4"/>
    <dgm:cxn modelId="{01B5B430-1AFC-4D40-BFD5-5D207670BE18}" type="presParOf" srcId="{F409C00D-AA8F-444A-BA57-C25C25E79243}" destId="{9818B16A-7EA3-4348-B1EB-D467C1DB2012}" srcOrd="1" destOrd="0" presId="urn:microsoft.com/office/officeart/2005/8/layout/bProcess4"/>
    <dgm:cxn modelId="{4E729663-52BC-432D-A9F0-F9780E60418E}" type="presParOf" srcId="{211EAC5F-3A3B-4D8F-B6AC-07CBD81FCFF4}" destId="{F1CB01C3-2B93-4CEC-B470-56ABCAD8871B}" srcOrd="3" destOrd="0" presId="urn:microsoft.com/office/officeart/2005/8/layout/bProcess4"/>
    <dgm:cxn modelId="{4565DE21-E3A9-4FCF-A27A-B071C4633519}" type="presParOf" srcId="{211EAC5F-3A3B-4D8F-B6AC-07CBD81FCFF4}" destId="{87CF09FA-12EE-4BAE-A6AF-E00F1CF98BFE}" srcOrd="4" destOrd="0" presId="urn:microsoft.com/office/officeart/2005/8/layout/bProcess4"/>
    <dgm:cxn modelId="{B55AE799-8437-4F64-BCF4-F2A92270E6C2}" type="presParOf" srcId="{87CF09FA-12EE-4BAE-A6AF-E00F1CF98BFE}" destId="{4D87FFB8-74DA-4E4F-8769-B812822DFB5E}" srcOrd="0" destOrd="0" presId="urn:microsoft.com/office/officeart/2005/8/layout/bProcess4"/>
    <dgm:cxn modelId="{33BAA336-B4C9-4CEB-B4D6-405CB25BC168}" type="presParOf" srcId="{87CF09FA-12EE-4BAE-A6AF-E00F1CF98BFE}" destId="{956E9ADA-1D19-42F5-8C7B-AA4DBBB6B9F8}" srcOrd="1" destOrd="0" presId="urn:microsoft.com/office/officeart/2005/8/layout/bProcess4"/>
    <dgm:cxn modelId="{5C584692-DF4B-46ED-A762-941E0F9EDA64}" type="presParOf" srcId="{211EAC5F-3A3B-4D8F-B6AC-07CBD81FCFF4}" destId="{6FAD1092-C0DF-427F-AA08-8ADD5C3DD6C6}" srcOrd="5" destOrd="0" presId="urn:microsoft.com/office/officeart/2005/8/layout/bProcess4"/>
    <dgm:cxn modelId="{3AA89D3D-DB74-449A-A9B4-7C93F5D4E3A9}" type="presParOf" srcId="{211EAC5F-3A3B-4D8F-B6AC-07CBD81FCFF4}" destId="{D0E40A81-FE7E-45C8-B095-B73415ADA1F6}" srcOrd="6" destOrd="0" presId="urn:microsoft.com/office/officeart/2005/8/layout/bProcess4"/>
    <dgm:cxn modelId="{6A917EDD-D99A-4557-BF24-29A149005B5C}" type="presParOf" srcId="{D0E40A81-FE7E-45C8-B095-B73415ADA1F6}" destId="{26649C9C-9428-4CD6-A743-ACD57E0C42D8}" srcOrd="0" destOrd="0" presId="urn:microsoft.com/office/officeart/2005/8/layout/bProcess4"/>
    <dgm:cxn modelId="{4920A28F-645B-49F7-B7C6-1F75A208348F}" type="presParOf" srcId="{D0E40A81-FE7E-45C8-B095-B73415ADA1F6}" destId="{C51B0E05-CF70-4451-8A82-E6ACDA67C8A4}" srcOrd="1" destOrd="0" presId="urn:microsoft.com/office/officeart/2005/8/layout/bProcess4"/>
    <dgm:cxn modelId="{BD7FD165-FADB-4599-BB22-7D9FEEFC5F22}" type="presParOf" srcId="{211EAC5F-3A3B-4D8F-B6AC-07CBD81FCFF4}" destId="{7A7204B1-718B-4DF8-BC75-50380F4759CB}" srcOrd="7" destOrd="0" presId="urn:microsoft.com/office/officeart/2005/8/layout/bProcess4"/>
    <dgm:cxn modelId="{BC573270-4120-4A9A-BBFF-D72EB9035ACA}" type="presParOf" srcId="{211EAC5F-3A3B-4D8F-B6AC-07CBD81FCFF4}" destId="{FD9EF8C4-647B-4EDB-95E1-8B5343E82F89}" srcOrd="8" destOrd="0" presId="urn:microsoft.com/office/officeart/2005/8/layout/bProcess4"/>
    <dgm:cxn modelId="{CF07926F-F353-477D-9539-E7D3AB137AD3}" type="presParOf" srcId="{FD9EF8C4-647B-4EDB-95E1-8B5343E82F89}" destId="{EF42F3CF-E4CC-4041-9A7B-32C637B42B38}" srcOrd="0" destOrd="0" presId="urn:microsoft.com/office/officeart/2005/8/layout/bProcess4"/>
    <dgm:cxn modelId="{D1C94E8E-1886-4ADF-88E4-1C9CF8E8D0DD}" type="presParOf" srcId="{FD9EF8C4-647B-4EDB-95E1-8B5343E82F89}" destId="{5E43EA00-CA9B-476F-AB4A-5F9675CAB90B}" srcOrd="1" destOrd="0" presId="urn:microsoft.com/office/officeart/2005/8/layout/bProcess4"/>
    <dgm:cxn modelId="{15BEF614-61DC-4C28-B84C-D5C8781D2A9C}" type="presParOf" srcId="{211EAC5F-3A3B-4D8F-B6AC-07CBD81FCFF4}" destId="{C525B125-615A-44E7-89FB-0F0F7C4D55EC}" srcOrd="9" destOrd="0" presId="urn:microsoft.com/office/officeart/2005/8/layout/bProcess4"/>
    <dgm:cxn modelId="{7C68BFB4-C5F0-4AB7-8A87-23A652A68E58}" type="presParOf" srcId="{211EAC5F-3A3B-4D8F-B6AC-07CBD81FCFF4}" destId="{722F8D25-6FEA-4550-B5A5-70E891276215}" srcOrd="10" destOrd="0" presId="urn:microsoft.com/office/officeart/2005/8/layout/bProcess4"/>
    <dgm:cxn modelId="{BA1A2215-2FDA-4C2C-B05B-AAEBB54EB565}" type="presParOf" srcId="{722F8D25-6FEA-4550-B5A5-70E891276215}" destId="{2EFD4AC2-43D5-4DB9-92BD-EC287185008A}" srcOrd="0" destOrd="0" presId="urn:microsoft.com/office/officeart/2005/8/layout/bProcess4"/>
    <dgm:cxn modelId="{F399034D-E710-4707-A375-8B0881568AA7}" type="presParOf" srcId="{722F8D25-6FEA-4550-B5A5-70E891276215}" destId="{6F07F117-478B-4A41-93CD-7E968724E147}" srcOrd="1" destOrd="0" presId="urn:microsoft.com/office/officeart/2005/8/layout/bProcess4"/>
    <dgm:cxn modelId="{075E4781-9B74-44FA-BB73-F4910C4E21DE}" type="presParOf" srcId="{211EAC5F-3A3B-4D8F-B6AC-07CBD81FCFF4}" destId="{07EFD0DA-BF4D-46B6-94AF-EDCF88B4A6AE}" srcOrd="11" destOrd="0" presId="urn:microsoft.com/office/officeart/2005/8/layout/bProcess4"/>
    <dgm:cxn modelId="{A0E9FD7E-7ADA-4AD8-A78E-F090AC04928A}" type="presParOf" srcId="{211EAC5F-3A3B-4D8F-B6AC-07CBD81FCFF4}" destId="{63FD09EB-B23D-4881-A65B-ECCF4CBF5C36}" srcOrd="12" destOrd="0" presId="urn:microsoft.com/office/officeart/2005/8/layout/bProcess4"/>
    <dgm:cxn modelId="{93C53A87-BF2A-4EE3-A9A2-A4D166A7E19D}" type="presParOf" srcId="{63FD09EB-B23D-4881-A65B-ECCF4CBF5C36}" destId="{4D63BE63-07B4-4C19-90C0-168CBF713445}" srcOrd="0" destOrd="0" presId="urn:microsoft.com/office/officeart/2005/8/layout/bProcess4"/>
    <dgm:cxn modelId="{835F2419-C72A-4A66-9C54-465F5143D3A5}" type="presParOf" srcId="{63FD09EB-B23D-4881-A65B-ECCF4CBF5C36}" destId="{204A0867-9E95-403B-84BB-10B548174C97}" srcOrd="1" destOrd="0" presId="urn:microsoft.com/office/officeart/2005/8/layout/bProcess4"/>
    <dgm:cxn modelId="{4894625C-1624-4BAB-8A14-BA0BF7BE4AEE}" type="presParOf" srcId="{211EAC5F-3A3B-4D8F-B6AC-07CBD81FCFF4}" destId="{2B7BFF6B-E8FC-4CAF-A918-2E0FACD66846}" srcOrd="13" destOrd="0" presId="urn:microsoft.com/office/officeart/2005/8/layout/bProcess4"/>
    <dgm:cxn modelId="{1B41222A-DF9C-42BF-AA04-E8FD9AB780F3}" type="presParOf" srcId="{211EAC5F-3A3B-4D8F-B6AC-07CBD81FCFF4}" destId="{D6CA90A4-4F4E-4017-8D9A-B29D628B6BE3}" srcOrd="14" destOrd="0" presId="urn:microsoft.com/office/officeart/2005/8/layout/bProcess4"/>
    <dgm:cxn modelId="{477147A0-A3FC-4BF6-8BF8-F3F027AE76D6}" type="presParOf" srcId="{D6CA90A4-4F4E-4017-8D9A-B29D628B6BE3}" destId="{92979B3E-CF5B-47F7-8018-FE297B1ECF29}" srcOrd="0" destOrd="0" presId="urn:microsoft.com/office/officeart/2005/8/layout/bProcess4"/>
    <dgm:cxn modelId="{37E76AA3-849A-4D72-96FA-3117A8D5CECB}" type="presParOf" srcId="{D6CA90A4-4F4E-4017-8D9A-B29D628B6BE3}" destId="{B4AFB70F-7D89-40C0-9C03-A1295234C1F4}" srcOrd="1" destOrd="0" presId="urn:microsoft.com/office/officeart/2005/8/layout/bProcess4"/>
    <dgm:cxn modelId="{3314B1C2-33BE-4BAD-B917-97996B3B4E45}" type="presParOf" srcId="{211EAC5F-3A3B-4D8F-B6AC-07CBD81FCFF4}" destId="{DF54C04A-EAF9-4A61-8B03-D5A0F0ED57B0}" srcOrd="15" destOrd="0" presId="urn:microsoft.com/office/officeart/2005/8/layout/bProcess4"/>
    <dgm:cxn modelId="{F4B79432-1E07-4C4D-8197-85984832BC22}" type="presParOf" srcId="{211EAC5F-3A3B-4D8F-B6AC-07CBD81FCFF4}" destId="{0DBD82D3-AC64-4F36-B0FA-3468429C1C4C}" srcOrd="16" destOrd="0" presId="urn:microsoft.com/office/officeart/2005/8/layout/bProcess4"/>
    <dgm:cxn modelId="{FECA4FA2-5184-44CA-B3BD-4BD3AB7DAA13}" type="presParOf" srcId="{0DBD82D3-AC64-4F36-B0FA-3468429C1C4C}" destId="{5DA96A66-7017-49B3-8353-A91EB355AC75}" srcOrd="0" destOrd="0" presId="urn:microsoft.com/office/officeart/2005/8/layout/bProcess4"/>
    <dgm:cxn modelId="{B2E71682-755A-450A-A7A1-6E407EC1BD9D}" type="presParOf" srcId="{0DBD82D3-AC64-4F36-B0FA-3468429C1C4C}" destId="{50A456B8-4993-48CB-8C3E-2F4D4B64466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C4A2EE-D520-47F9-80A7-5FFB7DD03097}">
      <dsp:nvSpPr>
        <dsp:cNvPr id="0" name=""/>
        <dsp:cNvSpPr/>
      </dsp:nvSpPr>
      <dsp:spPr>
        <a:xfrm rot="5400000">
          <a:off x="102694" y="951780"/>
          <a:ext cx="1486686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8972AD-B6F3-4FE2-9652-BE1279BC9838}">
      <dsp:nvSpPr>
        <dsp:cNvPr id="0" name=""/>
        <dsp:cNvSpPr/>
      </dsp:nvSpPr>
      <dsp:spPr>
        <a:xfrm>
          <a:off x="442863" y="271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Сто</a:t>
          </a:r>
          <a:endParaRPr lang="ru-RU" sz="2300" kern="1200" dirty="0"/>
        </a:p>
      </dsp:txBody>
      <dsp:txXfrm>
        <a:off x="442863" y="271"/>
        <a:ext cx="1993944" cy="1196366"/>
      </dsp:txXfrm>
    </dsp:sp>
    <dsp:sp modelId="{F1CB01C3-2B93-4CEC-B470-56ABCAD8871B}">
      <dsp:nvSpPr>
        <dsp:cNvPr id="0" name=""/>
        <dsp:cNvSpPr/>
      </dsp:nvSpPr>
      <dsp:spPr>
        <a:xfrm rot="5598764">
          <a:off x="75713" y="2430920"/>
          <a:ext cx="1456483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8B16A-7EA3-4348-B1EB-D467C1DB2012}">
      <dsp:nvSpPr>
        <dsp:cNvPr id="0" name=""/>
        <dsp:cNvSpPr/>
      </dsp:nvSpPr>
      <dsp:spPr>
        <a:xfrm>
          <a:off x="442863" y="1495729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Подъемник</a:t>
          </a:r>
          <a:endParaRPr lang="ru-RU" sz="2300" kern="1200" dirty="0"/>
        </a:p>
      </dsp:txBody>
      <dsp:txXfrm>
        <a:off x="442863" y="1495729"/>
        <a:ext cx="1993944" cy="1196366"/>
      </dsp:txXfrm>
    </dsp:sp>
    <dsp:sp modelId="{6FAD1092-C0DF-427F-AA08-8ADD5C3DD6C6}">
      <dsp:nvSpPr>
        <dsp:cNvPr id="0" name=""/>
        <dsp:cNvSpPr/>
      </dsp:nvSpPr>
      <dsp:spPr>
        <a:xfrm rot="35551">
          <a:off x="761800" y="3180841"/>
          <a:ext cx="2731870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E9ADA-1D19-42F5-8C7B-AA4DBBB6B9F8}">
      <dsp:nvSpPr>
        <dsp:cNvPr id="0" name=""/>
        <dsp:cNvSpPr/>
      </dsp:nvSpPr>
      <dsp:spPr>
        <a:xfrm>
          <a:off x="358698" y="2958550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Осмотр</a:t>
          </a:r>
          <a:endParaRPr lang="ru-RU" sz="2300" kern="1200" dirty="0"/>
        </a:p>
      </dsp:txBody>
      <dsp:txXfrm>
        <a:off x="358698" y="2958550"/>
        <a:ext cx="1993944" cy="1196366"/>
      </dsp:txXfrm>
    </dsp:sp>
    <dsp:sp modelId="{7A7204B1-718B-4DF8-BC75-50380F4759CB}">
      <dsp:nvSpPr>
        <dsp:cNvPr id="0" name=""/>
        <dsp:cNvSpPr/>
      </dsp:nvSpPr>
      <dsp:spPr>
        <a:xfrm rot="16192827">
          <a:off x="2784605" y="2478690"/>
          <a:ext cx="1423784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B0E05-CF70-4451-8A82-E6ACDA67C8A4}">
      <dsp:nvSpPr>
        <dsp:cNvPr id="0" name=""/>
        <dsp:cNvSpPr/>
      </dsp:nvSpPr>
      <dsp:spPr>
        <a:xfrm>
          <a:off x="3094808" y="2991187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Замеры</a:t>
          </a:r>
          <a:endParaRPr lang="ru-RU" sz="2300" kern="1200" dirty="0"/>
        </a:p>
      </dsp:txBody>
      <dsp:txXfrm>
        <a:off x="3094808" y="2991187"/>
        <a:ext cx="1993944" cy="1196366"/>
      </dsp:txXfrm>
    </dsp:sp>
    <dsp:sp modelId="{C525B125-615A-44E7-89FB-0F0F7C4D55EC}">
      <dsp:nvSpPr>
        <dsp:cNvPr id="0" name=""/>
        <dsp:cNvSpPr/>
      </dsp:nvSpPr>
      <dsp:spPr>
        <a:xfrm rot="16339992">
          <a:off x="2765489" y="997993"/>
          <a:ext cx="1530110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3EA00-CA9B-476F-AB4A-5F9675CAB90B}">
      <dsp:nvSpPr>
        <dsp:cNvPr id="0" name=""/>
        <dsp:cNvSpPr/>
      </dsp:nvSpPr>
      <dsp:spPr>
        <a:xfrm>
          <a:off x="3091837" y="1558634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Авто электрик</a:t>
          </a:r>
          <a:endParaRPr lang="ru-RU" sz="2300" kern="1200" dirty="0"/>
        </a:p>
      </dsp:txBody>
      <dsp:txXfrm>
        <a:off x="3091837" y="1558634"/>
        <a:ext cx="1993944" cy="1196366"/>
      </dsp:txXfrm>
    </dsp:sp>
    <dsp:sp modelId="{07EFD0DA-BF4D-46B6-94AF-EDCF88B4A6AE}">
      <dsp:nvSpPr>
        <dsp:cNvPr id="0" name=""/>
        <dsp:cNvSpPr/>
      </dsp:nvSpPr>
      <dsp:spPr>
        <a:xfrm rot="21572393">
          <a:off x="3566034" y="218812"/>
          <a:ext cx="2583936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7F117-478B-4A41-93CD-7E968724E147}">
      <dsp:nvSpPr>
        <dsp:cNvPr id="0" name=""/>
        <dsp:cNvSpPr/>
      </dsp:nvSpPr>
      <dsp:spPr>
        <a:xfrm>
          <a:off x="3158515" y="25406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Механик</a:t>
          </a:r>
          <a:endParaRPr lang="ru-RU" sz="2300" kern="1200" dirty="0"/>
        </a:p>
      </dsp:txBody>
      <dsp:txXfrm>
        <a:off x="3158515" y="25406"/>
        <a:ext cx="1993944" cy="1196366"/>
      </dsp:txXfrm>
    </dsp:sp>
    <dsp:sp modelId="{2B7BFF6B-E8FC-4CAF-A918-2E0FACD66846}">
      <dsp:nvSpPr>
        <dsp:cNvPr id="0" name=""/>
        <dsp:cNvSpPr/>
      </dsp:nvSpPr>
      <dsp:spPr>
        <a:xfrm rot="5400000">
          <a:off x="5406585" y="951780"/>
          <a:ext cx="1486686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4A0867-9E95-403B-84BB-10B548174C97}">
      <dsp:nvSpPr>
        <dsp:cNvPr id="0" name=""/>
        <dsp:cNvSpPr/>
      </dsp:nvSpPr>
      <dsp:spPr>
        <a:xfrm>
          <a:off x="5746754" y="271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Установка </a:t>
          </a:r>
          <a:endParaRPr lang="ru-RU" sz="2300" kern="1200" dirty="0"/>
        </a:p>
      </dsp:txBody>
      <dsp:txXfrm>
        <a:off x="5746754" y="271"/>
        <a:ext cx="1993944" cy="1196366"/>
      </dsp:txXfrm>
    </dsp:sp>
    <dsp:sp modelId="{DF54C04A-EAF9-4A61-8B03-D5A0F0ED57B0}">
      <dsp:nvSpPr>
        <dsp:cNvPr id="0" name=""/>
        <dsp:cNvSpPr/>
      </dsp:nvSpPr>
      <dsp:spPr>
        <a:xfrm rot="5400000">
          <a:off x="5406585" y="2447238"/>
          <a:ext cx="1486686" cy="17945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AFB70F-7D89-40C0-9C03-A1295234C1F4}">
      <dsp:nvSpPr>
        <dsp:cNvPr id="0" name=""/>
        <dsp:cNvSpPr/>
      </dsp:nvSpPr>
      <dsp:spPr>
        <a:xfrm>
          <a:off x="5746754" y="1495729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Настройка</a:t>
          </a:r>
          <a:endParaRPr lang="ru-RU" sz="2300" kern="1200" dirty="0"/>
        </a:p>
      </dsp:txBody>
      <dsp:txXfrm>
        <a:off x="5746754" y="1495729"/>
        <a:ext cx="1993944" cy="1196366"/>
      </dsp:txXfrm>
    </dsp:sp>
    <dsp:sp modelId="{50A456B8-4993-48CB-8C3E-2F4D4B64466A}">
      <dsp:nvSpPr>
        <dsp:cNvPr id="0" name=""/>
        <dsp:cNvSpPr/>
      </dsp:nvSpPr>
      <dsp:spPr>
        <a:xfrm>
          <a:off x="5746754" y="2991187"/>
          <a:ext cx="1993944" cy="11963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Замеры</a:t>
          </a:r>
          <a:endParaRPr lang="ru-RU" sz="2300" kern="1200" dirty="0"/>
        </a:p>
      </dsp:txBody>
      <dsp:txXfrm>
        <a:off x="5746754" y="2991187"/>
        <a:ext cx="1993944" cy="1196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CFD794D-2524-4113-A386-8444307364F9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70AA7FC-2747-463C-8C49-A72DBBC22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Сервисный центр по снижению токсичности выхлопа на автотранспорте</a:t>
            </a:r>
            <a:endParaRPr lang="ru-RU" dirty="0"/>
          </a:p>
        </p:txBody>
      </p:sp>
      <p:pic>
        <p:nvPicPr>
          <p:cNvPr id="2050" name="Picture 2" descr="http://im2-tub-kz.yandex.net/i?id=1afab8ab2f600becbb64aed504c493b9-47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573016"/>
            <a:ext cx="3840427" cy="2880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2231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183880" cy="1051560"/>
          </a:xfrm>
        </p:spPr>
        <p:txBody>
          <a:bodyPr/>
          <a:lstStyle/>
          <a:p>
            <a:r>
              <a:rPr lang="ru-RU" dirty="0" smtClean="0"/>
              <a:t>Необходимое Оборудование: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Подъемник 5 тонн</a:t>
            </a:r>
            <a:r>
              <a:rPr lang="en-US" dirty="0" smtClean="0"/>
              <a:t>                   </a:t>
            </a:r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ru-RU" dirty="0" smtClean="0"/>
              <a:t> 10 000 </a:t>
            </a:r>
            <a:r>
              <a:rPr lang="en-US" dirty="0" smtClean="0"/>
              <a:t>$</a:t>
            </a:r>
          </a:p>
          <a:p>
            <a:r>
              <a:rPr lang="ru-RU" dirty="0" smtClean="0"/>
              <a:t>Программатор  </a:t>
            </a:r>
            <a:r>
              <a:rPr lang="en-US" dirty="0" smtClean="0"/>
              <a:t>                       </a:t>
            </a:r>
            <a:r>
              <a:rPr lang="ru-RU" dirty="0" smtClean="0"/>
              <a:t>-  8 500 </a:t>
            </a:r>
            <a:r>
              <a:rPr lang="en-US" dirty="0" smtClean="0"/>
              <a:t>$</a:t>
            </a:r>
          </a:p>
          <a:p>
            <a:r>
              <a:rPr lang="ru-RU" dirty="0" smtClean="0"/>
              <a:t>Динамометрический стенд       - 40 000 </a:t>
            </a:r>
            <a:r>
              <a:rPr lang="en-US" dirty="0" smtClean="0"/>
              <a:t>$</a:t>
            </a:r>
            <a:endParaRPr lang="ru-RU" dirty="0" smtClean="0"/>
          </a:p>
          <a:p>
            <a:r>
              <a:rPr lang="ru-RU" dirty="0" smtClean="0"/>
              <a:t>Сканер              </a:t>
            </a:r>
            <a:r>
              <a:rPr lang="en-US" dirty="0" smtClean="0"/>
              <a:t>                     </a:t>
            </a:r>
            <a:r>
              <a:rPr lang="ru-RU" dirty="0" smtClean="0"/>
              <a:t> -  4 000 </a:t>
            </a:r>
            <a:r>
              <a:rPr lang="en-US" dirty="0" smtClean="0"/>
              <a:t>$</a:t>
            </a:r>
          </a:p>
          <a:p>
            <a:r>
              <a:rPr lang="ru-RU" dirty="0" smtClean="0"/>
              <a:t>Компьютер       </a:t>
            </a:r>
            <a:r>
              <a:rPr lang="en-US" dirty="0" smtClean="0"/>
              <a:t>                      </a:t>
            </a:r>
            <a:r>
              <a:rPr lang="ru-RU" dirty="0" smtClean="0"/>
              <a:t> -  2</a:t>
            </a:r>
            <a:r>
              <a:rPr lang="en-US" dirty="0" smtClean="0"/>
              <a:t> </a:t>
            </a:r>
            <a:r>
              <a:rPr lang="ru-RU" dirty="0" smtClean="0"/>
              <a:t>000 </a:t>
            </a:r>
            <a:r>
              <a:rPr lang="en-US" dirty="0" smtClean="0"/>
              <a:t>$ </a:t>
            </a:r>
          </a:p>
          <a:p>
            <a:r>
              <a:rPr lang="ru-RU" dirty="0" smtClean="0"/>
              <a:t>Газоанализатор  </a:t>
            </a:r>
            <a:r>
              <a:rPr lang="en-US" dirty="0" smtClean="0"/>
              <a:t>                     </a:t>
            </a:r>
            <a:r>
              <a:rPr lang="ru-RU" dirty="0" smtClean="0"/>
              <a:t>- 2 000 </a:t>
            </a:r>
            <a:r>
              <a:rPr lang="en-US" dirty="0" smtClean="0"/>
              <a:t>$ </a:t>
            </a:r>
          </a:p>
          <a:p>
            <a:r>
              <a:rPr lang="ru-RU" dirty="0" smtClean="0"/>
              <a:t>Дымомер             </a:t>
            </a:r>
            <a:r>
              <a:rPr lang="en-US" dirty="0" smtClean="0"/>
              <a:t>                    </a:t>
            </a:r>
            <a:r>
              <a:rPr lang="ru-RU" dirty="0" smtClean="0"/>
              <a:t>- 2 000 </a:t>
            </a:r>
            <a:r>
              <a:rPr lang="en-US" dirty="0" smtClean="0"/>
              <a:t>$</a:t>
            </a:r>
          </a:p>
          <a:p>
            <a:r>
              <a:rPr lang="ru-RU" dirty="0" smtClean="0"/>
              <a:t>Чип </a:t>
            </a:r>
            <a:r>
              <a:rPr lang="en-US" dirty="0" smtClean="0"/>
              <a:t>Box</a:t>
            </a:r>
            <a:r>
              <a:rPr lang="ru-RU" dirty="0" smtClean="0"/>
              <a:t>                                   - 7 000</a:t>
            </a:r>
            <a:r>
              <a:rPr lang="en-US" dirty="0" smtClean="0"/>
              <a:t>$ </a:t>
            </a:r>
          </a:p>
          <a:p>
            <a:r>
              <a:rPr lang="ru-RU" dirty="0" smtClean="0"/>
              <a:t>Мебель</a:t>
            </a:r>
            <a:r>
              <a:rPr lang="en-US" dirty="0" smtClean="0"/>
              <a:t>/</a:t>
            </a:r>
            <a:r>
              <a:rPr lang="ru-RU" dirty="0" smtClean="0"/>
              <a:t>инструменты                </a:t>
            </a:r>
            <a:r>
              <a:rPr lang="ru-RU" u="sng" dirty="0" smtClean="0"/>
              <a:t>- 10 000</a:t>
            </a:r>
            <a:r>
              <a:rPr lang="en-US" u="sng" dirty="0" smtClean="0"/>
              <a:t>$</a:t>
            </a:r>
            <a:endParaRPr lang="ru-RU" u="sng" dirty="0" smtClean="0"/>
          </a:p>
          <a:p>
            <a:pPr marL="0" indent="0">
              <a:buNone/>
            </a:pPr>
            <a:r>
              <a:rPr lang="ru-RU" dirty="0" smtClean="0"/>
              <a:t>                                    Итого   </a:t>
            </a:r>
            <a:r>
              <a:rPr lang="ru-RU" dirty="0" smtClean="0">
                <a:solidFill>
                  <a:srgbClr val="FF0000"/>
                </a:solidFill>
              </a:rPr>
              <a:t>85 500</a:t>
            </a:r>
            <a:r>
              <a:rPr lang="en-US" dirty="0" smtClean="0">
                <a:solidFill>
                  <a:srgbClr val="FF0000"/>
                </a:solidFill>
              </a:rPr>
              <a:t> $</a:t>
            </a:r>
            <a:r>
              <a:rPr lang="ru-RU" dirty="0" smtClean="0">
                <a:solidFill>
                  <a:srgbClr val="FF0000"/>
                </a:solidFill>
              </a:rPr>
              <a:t>   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5486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572140"/>
            <a:ext cx="8183880" cy="694394"/>
          </a:xfrm>
        </p:spPr>
        <p:txBody>
          <a:bodyPr/>
          <a:lstStyle/>
          <a:p>
            <a:r>
              <a:rPr lang="ru-RU" dirty="0" smtClean="0"/>
              <a:t>Расчет окупаемости проекта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46374813"/>
              </p:ext>
            </p:extLst>
          </p:nvPr>
        </p:nvGraphicFramePr>
        <p:xfrm>
          <a:off x="714348" y="642918"/>
          <a:ext cx="7704856" cy="2118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4"/>
                <a:gridCol w="587449"/>
                <a:gridCol w="380096"/>
                <a:gridCol w="456116"/>
                <a:gridCol w="456116"/>
                <a:gridCol w="456116"/>
                <a:gridCol w="456116"/>
                <a:gridCol w="456116"/>
                <a:gridCol w="522633"/>
                <a:gridCol w="549722"/>
                <a:gridCol w="495544"/>
                <a:gridCol w="522633"/>
                <a:gridCol w="522633"/>
                <a:gridCol w="403406"/>
                <a:gridCol w="50405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1месяц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Кумулятивная прибыль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1 988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5 964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13 916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29 820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49 700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69 580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89 460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109 340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129 220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149 100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168 980</a:t>
                      </a:r>
                      <a:endParaRPr lang="ru-RU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188 860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208 740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228 620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Чистая прибыль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1 988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3 976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7 952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15 904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19 880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19 880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% загрузки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срок возврата инвестиций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11 месяцев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при ставки рефинансирования 17%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 месяцев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2844780"/>
              </p:ext>
            </p:extLst>
          </p:nvPr>
        </p:nvGraphicFramePr>
        <p:xfrm>
          <a:off x="2428860" y="2928934"/>
          <a:ext cx="487089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813133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866" y="4462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Оптимизатор топлива «</a:t>
            </a:r>
            <a:r>
              <a:rPr lang="en-US" dirty="0" smtClean="0"/>
              <a:t>Eco-oil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428" y="1196752"/>
            <a:ext cx="7125112" cy="1584176"/>
          </a:xfrm>
        </p:spPr>
        <p:txBody>
          <a:bodyPr>
            <a:noAutofit/>
          </a:bodyPr>
          <a:lstStyle/>
          <a:p>
            <a:r>
              <a:rPr lang="ru-RU" sz="1600" dirty="0" smtClean="0"/>
              <a:t>Изобретено и изготовлено в Казахстане. Запатентованная технология. </a:t>
            </a:r>
            <a:r>
              <a:rPr lang="en-US" sz="1600" dirty="0" smtClean="0"/>
              <a:t>Know how.</a:t>
            </a:r>
          </a:p>
          <a:p>
            <a:r>
              <a:rPr lang="ru-RU" sz="1600" dirty="0" smtClean="0"/>
              <a:t> Возможность использования технологии может передаваться на правах франшизы. </a:t>
            </a:r>
          </a:p>
          <a:p>
            <a:r>
              <a:rPr lang="ru-RU" sz="1600" dirty="0" smtClean="0"/>
              <a:t>Инвестиции на открытие одной экологической станции </a:t>
            </a:r>
          </a:p>
          <a:p>
            <a:pPr marL="0" indent="0">
              <a:buNone/>
            </a:pPr>
            <a:r>
              <a:rPr lang="ru-RU" sz="1600" dirty="0" smtClean="0"/>
              <a:t>1</a:t>
            </a:r>
            <a:r>
              <a:rPr lang="en-US" sz="1600" dirty="0" smtClean="0"/>
              <a:t>5</a:t>
            </a:r>
            <a:r>
              <a:rPr lang="ru-RU" sz="1600" dirty="0" smtClean="0"/>
              <a:t>0 000</a:t>
            </a:r>
            <a:r>
              <a:rPr lang="en-US" sz="1600" dirty="0" smtClean="0"/>
              <a:t>$</a:t>
            </a:r>
            <a:endParaRPr lang="ru-RU" sz="1600" dirty="0" smtClean="0"/>
          </a:p>
          <a:p>
            <a:r>
              <a:rPr lang="ru-RU" sz="1600" dirty="0" smtClean="0"/>
              <a:t>Срок полной окупаемости – 14 месяцев </a:t>
            </a:r>
            <a:endParaRPr lang="ru-RU" sz="1600" dirty="0"/>
          </a:p>
        </p:txBody>
      </p:sp>
      <p:pic>
        <p:nvPicPr>
          <p:cNvPr id="1027" name="Picture 3" descr="F:\20140603_1157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41" y="3140968"/>
            <a:ext cx="4382676" cy="24629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:\20140604_12335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150488"/>
            <a:ext cx="4278762" cy="245338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1852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Принцип действия</a:t>
            </a:r>
          </a:p>
        </p:txBody>
      </p:sp>
      <p:pic>
        <p:nvPicPr>
          <p:cNvPr id="4" name="Picture 2" descr="C:\Users\3D-printer\Desktop\Anna\Pic\tornado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44824"/>
            <a:ext cx="3595266" cy="39947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76064" y="1340768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Магнитное гидродинамическое воздействие на частицы жидкого топлива разрушает длинные </a:t>
            </a:r>
            <a:r>
              <a:rPr lang="ru-RU" dirty="0" err="1" smtClean="0"/>
              <a:t>гидрокарбонные</a:t>
            </a:r>
            <a:r>
              <a:rPr lang="ru-RU" dirty="0" smtClean="0"/>
              <a:t> связи,</a:t>
            </a:r>
            <a:r>
              <a:rPr lang="en-US" dirty="0" smtClean="0"/>
              <a:t> </a:t>
            </a:r>
            <a:r>
              <a:rPr lang="ru-RU" dirty="0" smtClean="0"/>
              <a:t>это позволяет лучше вступать в реакцию с воздухом, что улучшает качество горения топлива. Это улучшает эффективность топлива, приводит к экономии и уменьшает кол-во вредных выбросов в атмосферу (сгорает не доходя до трубы). Эффект магнитного поля стабилен и многократно увеличен за счет формы конструкции (</a:t>
            </a:r>
            <a:r>
              <a:rPr lang="en-US" dirty="0" smtClean="0"/>
              <a:t>Know How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7159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183880" cy="105156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Eco-oil </a:t>
            </a:r>
            <a:r>
              <a:rPr lang="ru-RU" dirty="0" smtClean="0"/>
              <a:t>позволяет: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183880" cy="45891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Уменьшить вредные выбросы в атмосферу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CO- 50% </a:t>
            </a:r>
          </a:p>
          <a:p>
            <a:pPr marL="0" indent="0">
              <a:buNone/>
            </a:pPr>
            <a:r>
              <a:rPr lang="en-US" dirty="0" smtClean="0"/>
              <a:t>CH (</a:t>
            </a:r>
            <a:r>
              <a:rPr lang="ru-RU" dirty="0" smtClean="0"/>
              <a:t>несгоревшее топливо</a:t>
            </a:r>
            <a:r>
              <a:rPr lang="en-US" dirty="0" smtClean="0"/>
              <a:t>)- 50% </a:t>
            </a:r>
            <a:r>
              <a:rPr lang="ru-RU" dirty="0" smtClean="0"/>
              <a:t>;</a:t>
            </a:r>
            <a:endParaRPr lang="en-US" dirty="0"/>
          </a:p>
          <a:p>
            <a:r>
              <a:rPr lang="ru-RU" dirty="0" smtClean="0"/>
              <a:t>Экономический эффект: уменьшить потребление топлива до 20</a:t>
            </a:r>
            <a:r>
              <a:rPr lang="en-US" dirty="0" smtClean="0"/>
              <a:t>%,</a:t>
            </a:r>
            <a:r>
              <a:rPr lang="ru-RU" dirty="0" smtClean="0"/>
              <a:t>избавиться от дорогостоящей установки каких либо катализаторов</a:t>
            </a:r>
            <a:r>
              <a:rPr lang="en-US" dirty="0" smtClean="0"/>
              <a:t> </a:t>
            </a:r>
            <a:r>
              <a:rPr lang="ru-RU" dirty="0" smtClean="0"/>
              <a:t>стоимость от450</a:t>
            </a:r>
            <a:r>
              <a:rPr lang="en-US" dirty="0" smtClean="0"/>
              <a:t>$</a:t>
            </a:r>
            <a:r>
              <a:rPr lang="ru-RU" dirty="0" smtClean="0"/>
              <a:t> (</a:t>
            </a:r>
            <a:r>
              <a:rPr lang="en-US" dirty="0" smtClean="0"/>
              <a:t>BMW X5 – 5000$*4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 smtClean="0"/>
              <a:t>Увеличить эффективности горения топлива до 30%;</a:t>
            </a:r>
          </a:p>
          <a:p>
            <a:r>
              <a:rPr lang="ru-RU" dirty="0" smtClean="0"/>
              <a:t>Увеличить мощность двигателя на 3% - 6%, уменьшить время разгона;</a:t>
            </a:r>
            <a:endParaRPr lang="ru-RU" dirty="0"/>
          </a:p>
          <a:p>
            <a:r>
              <a:rPr lang="ru-RU" dirty="0" smtClean="0"/>
              <a:t>Улучшить качество топлива  </a:t>
            </a:r>
            <a:r>
              <a:rPr lang="en-US" dirty="0" smtClean="0"/>
              <a:t>Euro 2 – Euro 4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Уменьшить количество вредных выхлопов на</a:t>
            </a:r>
            <a:r>
              <a:rPr lang="en-US" dirty="0" smtClean="0"/>
              <a:t> </a:t>
            </a:r>
            <a:r>
              <a:rPr lang="ru-RU" dirty="0"/>
              <a:t>5</a:t>
            </a:r>
            <a:r>
              <a:rPr lang="en-US" dirty="0"/>
              <a:t>0</a:t>
            </a:r>
            <a:r>
              <a:rPr lang="ru-RU" dirty="0"/>
              <a:t>%;</a:t>
            </a:r>
          </a:p>
          <a:p>
            <a:r>
              <a:rPr lang="ru-RU" dirty="0" smtClean="0"/>
              <a:t>Увеличить ресурс двигателя на </a:t>
            </a:r>
            <a:r>
              <a:rPr lang="en-US" dirty="0" smtClean="0"/>
              <a:t>50%</a:t>
            </a:r>
            <a:r>
              <a:rPr lang="ru-RU" dirty="0" smtClean="0"/>
              <a:t>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64079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667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Маркетинг:</a:t>
            </a:r>
            <a:br>
              <a:rPr lang="ru-RU" sz="3100" dirty="0" smtClean="0"/>
            </a:br>
            <a:r>
              <a:rPr lang="ru-RU" sz="3100" dirty="0" smtClean="0"/>
              <a:t>распространение</a:t>
            </a:r>
            <a:br>
              <a:rPr lang="ru-RU" sz="3100" dirty="0" smtClean="0"/>
            </a:br>
            <a:r>
              <a:rPr lang="ru-RU" sz="3100" dirty="0" smtClean="0"/>
              <a:t>через Экологический</a:t>
            </a:r>
            <a:br>
              <a:rPr lang="ru-RU" sz="3100" dirty="0" smtClean="0"/>
            </a:br>
            <a:r>
              <a:rPr lang="ru-RU" sz="3100" dirty="0" smtClean="0"/>
              <a:t>пост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257" y="1988840"/>
            <a:ext cx="8183880" cy="418795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Прохождение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экологического контроля</a:t>
            </a:r>
          </a:p>
          <a:p>
            <a:r>
              <a:rPr lang="ru-RU" dirty="0" smtClean="0"/>
              <a:t>Замеры показаний</a:t>
            </a:r>
          </a:p>
          <a:p>
            <a:r>
              <a:rPr lang="ru-RU" dirty="0" smtClean="0"/>
              <a:t>Предписание посетить сервисный центр по оптимизации выхлопа либо самостоятельно устранить выброс вредных веществ,</a:t>
            </a:r>
          </a:p>
          <a:p>
            <a:r>
              <a:rPr lang="ru-RU" dirty="0" smtClean="0"/>
              <a:t>Услуги на эко сервисе обойдутся в 700 </a:t>
            </a:r>
            <a:r>
              <a:rPr lang="en-US" dirty="0" smtClean="0"/>
              <a:t>$</a:t>
            </a:r>
            <a:r>
              <a:rPr lang="ru-RU" dirty="0" smtClean="0"/>
              <a:t>,     как альтернатива установка нового катализатора обойдется в 1000 </a:t>
            </a:r>
            <a:r>
              <a:rPr lang="en-US" dirty="0" smtClean="0"/>
              <a:t>$</a:t>
            </a:r>
            <a:endParaRPr lang="ru-RU" dirty="0" smtClean="0"/>
          </a:p>
          <a:p>
            <a:r>
              <a:rPr lang="ru-RU" dirty="0" smtClean="0"/>
              <a:t>50 000 оштрафованных за 2014, в </a:t>
            </a:r>
            <a:r>
              <a:rPr lang="ru-RU" dirty="0" err="1" smtClean="0"/>
              <a:t>г.Алматы</a:t>
            </a:r>
            <a:r>
              <a:rPr lang="ru-RU" dirty="0" smtClean="0"/>
              <a:t> более 500 000 зарегистрированных авто.</a:t>
            </a:r>
          </a:p>
        </p:txBody>
      </p:sp>
      <p:pic>
        <p:nvPicPr>
          <p:cNvPr id="1026" name="Picture 2" descr="http://im1-tub-kz.yandex.net/i?id=6343e1443e91d0cf3547cfcf9f974051-35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6" y="447587"/>
            <a:ext cx="3079229" cy="20528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29451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Распространение:</a:t>
            </a:r>
          </a:p>
          <a:p>
            <a:pPr marL="514350" indent="-514350">
              <a:buAutoNum type="arabicPeriod"/>
            </a:pPr>
            <a:r>
              <a:rPr lang="ru-RU" dirty="0" smtClean="0"/>
              <a:t>Розница: Алматы 500 000 авто, более 1 млрд. во всем мире. </a:t>
            </a:r>
          </a:p>
          <a:p>
            <a:pPr marL="0" indent="0">
              <a:buNone/>
            </a:pPr>
            <a:r>
              <a:rPr lang="ru-RU" dirty="0" smtClean="0"/>
              <a:t>1000000*700=700 000 000 доход</a:t>
            </a:r>
          </a:p>
          <a:p>
            <a:pPr marL="514350" indent="-514350">
              <a:buAutoNum type="arabicPeriod"/>
            </a:pPr>
            <a:r>
              <a:rPr lang="ru-RU" dirty="0" smtClean="0"/>
              <a:t>Экологический пост</a:t>
            </a:r>
          </a:p>
          <a:p>
            <a:pPr marL="514350" indent="-514350">
              <a:buAutoNum type="arabicPeriod"/>
            </a:pPr>
            <a:r>
              <a:rPr lang="ru-RU" dirty="0" smtClean="0"/>
              <a:t>Таксопарки</a:t>
            </a:r>
          </a:p>
          <a:p>
            <a:pPr marL="514350" indent="-514350">
              <a:buAutoNum type="arabicPeriod"/>
            </a:pPr>
            <a:r>
              <a:rPr lang="ru-RU" dirty="0" smtClean="0"/>
              <a:t>Логистические компании</a:t>
            </a:r>
          </a:p>
          <a:p>
            <a:pPr marL="514350" indent="-514350">
              <a:buAutoNum type="arabicPeriod"/>
            </a:pPr>
            <a:r>
              <a:rPr lang="ru-RU" dirty="0" smtClean="0"/>
              <a:t>Котельные на жидком топливе</a:t>
            </a:r>
          </a:p>
          <a:p>
            <a:pPr marL="514350" indent="-514350">
              <a:buAutoNum type="arabicPeriod"/>
            </a:pPr>
            <a:r>
              <a:rPr lang="ru-RU" dirty="0" smtClean="0"/>
              <a:t>Электростанции на жидком топливе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70602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86916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Процесс проведения сервисного обслуживания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54965052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66474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232714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Работа бригады из двух человек  при расходе времени – 30м(</a:t>
            </a:r>
            <a:r>
              <a:rPr lang="en-US" sz="2000" dirty="0" smtClean="0"/>
              <a:t>max</a:t>
            </a:r>
            <a:r>
              <a:rPr lang="ru-RU" sz="2000" dirty="0" smtClean="0"/>
              <a:t>)  8000 автомобилей в год</a:t>
            </a:r>
            <a:r>
              <a:rPr lang="en-US" sz="2000" dirty="0" smtClean="0"/>
              <a:t> </a:t>
            </a:r>
            <a:endParaRPr lang="ru-RU" sz="2000" dirty="0" smtClean="0"/>
          </a:p>
          <a:p>
            <a:r>
              <a:rPr lang="ru-RU" sz="2000" dirty="0" smtClean="0"/>
              <a:t>Потенциальный объем рынка 1 млрд. авто в мире.</a:t>
            </a:r>
          </a:p>
          <a:p>
            <a:r>
              <a:rPr lang="ru-RU" sz="2000" dirty="0" smtClean="0"/>
              <a:t>На сегодня в </a:t>
            </a:r>
            <a:r>
              <a:rPr lang="ru-RU" sz="2000" dirty="0"/>
              <a:t>А</a:t>
            </a:r>
            <a:r>
              <a:rPr lang="ru-RU" sz="2000" dirty="0" smtClean="0"/>
              <a:t>лматы: 13 </a:t>
            </a:r>
            <a:r>
              <a:rPr lang="ru-RU" sz="2000" dirty="0" err="1" smtClean="0"/>
              <a:t>экопостов</a:t>
            </a:r>
            <a:r>
              <a:rPr lang="ru-RU" sz="2000" dirty="0" smtClean="0"/>
              <a:t>, официально 15 000 оштрафованных за истекший год (неофициально 150 000)</a:t>
            </a:r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Стрелка вправо 3"/>
          <p:cNvSpPr/>
          <p:nvPr/>
        </p:nvSpPr>
        <p:spPr>
          <a:xfrm>
            <a:off x="6660232" y="1196752"/>
            <a:ext cx="4320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6476279" y="2150095"/>
            <a:ext cx="50405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3071810"/>
            <a:ext cx="65162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«За </a:t>
            </a:r>
            <a:r>
              <a:rPr lang="ru-RU" dirty="0"/>
              <a:t>превышение нормы выхлопных газов на водителей неисправных машин в первый раз налагается штраф в размере 2 МРП (Т3462). Повторный штраф составляет уже 5 МРП (Т8655). Водителей, нарушивших экологические нормативы в третий раз, ждет лишение прав на </a:t>
            </a:r>
            <a:r>
              <a:rPr lang="ru-RU" dirty="0" smtClean="0"/>
              <a:t>полгода»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63190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183880" cy="1051560"/>
          </a:xfrm>
        </p:spPr>
        <p:txBody>
          <a:bodyPr/>
          <a:lstStyle/>
          <a:p>
            <a:r>
              <a:rPr lang="ru-RU" dirty="0" smtClean="0"/>
              <a:t>Риски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1857364"/>
            <a:ext cx="8183880" cy="3616448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Конкурентный:   на сегодняшний день аналога по эффективности и цене </a:t>
            </a:r>
            <a:r>
              <a:rPr lang="en-US" dirty="0" smtClean="0"/>
              <a:t>Eco-oil </a:t>
            </a:r>
            <a:r>
              <a:rPr lang="ru-RU" dirty="0" smtClean="0"/>
              <a:t>не существует, конструкция запатентована.  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Объем рынка сбыта: оснастив 1 млрд. автомобилей устройством для экономии топлива, уменьшение вредных выхлопов, увеличение температуры замерзания дизельных авто (до -25 </a:t>
            </a:r>
            <a:r>
              <a:rPr lang="ru-RU" dirty="0" err="1" smtClean="0"/>
              <a:t>гр.Цельсия</a:t>
            </a:r>
            <a:r>
              <a:rPr lang="ru-RU" dirty="0" smtClean="0"/>
              <a:t>) возможно использовать устройство в других целях затраты на оснащение сервисного центра можно компенсировать продажей оборудования.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95165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568</TotalTime>
  <Words>646</Words>
  <Application>Microsoft Office PowerPoint</Application>
  <PresentationFormat>Экран (4:3)</PresentationFormat>
  <Paragraphs>131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Сервисный центр по снижению токсичности выхлопа на автотранспорте</vt:lpstr>
      <vt:lpstr>Оптимизатор топлива «Eco-oil»</vt:lpstr>
      <vt:lpstr>Слайд 3</vt:lpstr>
      <vt:lpstr> Eco-oil позволяет: </vt:lpstr>
      <vt:lpstr>                    Маркетинг: распространение через Экологический пост</vt:lpstr>
      <vt:lpstr>Слайд 6</vt:lpstr>
      <vt:lpstr>Процесс проведения сервисного обслуживания</vt:lpstr>
      <vt:lpstr>Слайд 8</vt:lpstr>
      <vt:lpstr>Риски</vt:lpstr>
      <vt:lpstr>Необходимое Оборудование:</vt:lpstr>
      <vt:lpstr>Расчет окупаемости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Сервисный центр по снижению токсичности выхлопа на автотранспорте</dc:title>
  <dc:creator>3D-printer</dc:creator>
  <cp:lastModifiedBy>ДС409</cp:lastModifiedBy>
  <cp:revision>37</cp:revision>
  <dcterms:created xsi:type="dcterms:W3CDTF">2015-01-27T07:34:36Z</dcterms:created>
  <dcterms:modified xsi:type="dcterms:W3CDTF">2015-05-27T10:58:20Z</dcterms:modified>
</cp:coreProperties>
</file>