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1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5098" r:id="rId1"/>
    <p:sldMasterId id="2147485116" r:id="rId2"/>
    <p:sldMasterId id="2147485132" r:id="rId3"/>
    <p:sldMasterId id="2147485145" r:id="rId4"/>
  </p:sldMasterIdLst>
  <p:notesMasterIdLst>
    <p:notesMasterId r:id="rId25"/>
  </p:notesMasterIdLst>
  <p:handoutMasterIdLst>
    <p:handoutMasterId r:id="rId26"/>
  </p:handoutMasterIdLst>
  <p:sldIdLst>
    <p:sldId id="291" r:id="rId5"/>
    <p:sldId id="513" r:id="rId6"/>
    <p:sldId id="533" r:id="rId7"/>
    <p:sldId id="534" r:id="rId8"/>
    <p:sldId id="535" r:id="rId9"/>
    <p:sldId id="540" r:id="rId10"/>
    <p:sldId id="541" r:id="rId11"/>
    <p:sldId id="517" r:id="rId12"/>
    <p:sldId id="471" r:id="rId13"/>
    <p:sldId id="488" r:id="rId14"/>
    <p:sldId id="519" r:id="rId15"/>
    <p:sldId id="520" r:id="rId16"/>
    <p:sldId id="536" r:id="rId17"/>
    <p:sldId id="539" r:id="rId18"/>
    <p:sldId id="468" r:id="rId19"/>
    <p:sldId id="537" r:id="rId20"/>
    <p:sldId id="542" r:id="rId21"/>
    <p:sldId id="538" r:id="rId22"/>
    <p:sldId id="532" r:id="rId23"/>
    <p:sldId id="543" r:id="rId24"/>
  </p:sldIdLst>
  <p:sldSz cx="9144000" cy="6858000" type="screen4x3"/>
  <p:notesSz cx="6662738" cy="9926638"/>
  <p:defaultTextStyle>
    <a:defPPr>
      <a:defRPr lang="en-US"/>
    </a:defPPr>
    <a:lvl1pPr algn="ctr" rtl="0" eaLnBrk="0" fontAlgn="base" hangingPunct="0">
      <a:spcBef>
        <a:spcPct val="50000"/>
      </a:spcBef>
      <a:spcAft>
        <a:spcPct val="0"/>
      </a:spcAft>
      <a:defRPr sz="1600" kern="1200">
        <a:solidFill>
          <a:schemeClr val="tx2"/>
        </a:solidFill>
        <a:latin typeface="Arial" charset="0"/>
        <a:ea typeface="ＭＳ Ｐゴシック" charset="0"/>
        <a:cs typeface="ＭＳ Ｐゴシック" charset="0"/>
      </a:defRPr>
    </a:lvl1pPr>
    <a:lvl2pPr marL="457200" algn="ctr" rtl="0" eaLnBrk="0" fontAlgn="base" hangingPunct="0">
      <a:spcBef>
        <a:spcPct val="50000"/>
      </a:spcBef>
      <a:spcAft>
        <a:spcPct val="0"/>
      </a:spcAft>
      <a:defRPr sz="1600" kern="1200">
        <a:solidFill>
          <a:schemeClr val="tx2"/>
        </a:solidFill>
        <a:latin typeface="Arial" charset="0"/>
        <a:ea typeface="ＭＳ Ｐゴシック" charset="0"/>
        <a:cs typeface="ＭＳ Ｐゴシック" charset="0"/>
      </a:defRPr>
    </a:lvl2pPr>
    <a:lvl3pPr marL="914400" algn="ctr" rtl="0" eaLnBrk="0" fontAlgn="base" hangingPunct="0">
      <a:spcBef>
        <a:spcPct val="50000"/>
      </a:spcBef>
      <a:spcAft>
        <a:spcPct val="0"/>
      </a:spcAft>
      <a:defRPr sz="1600" kern="1200">
        <a:solidFill>
          <a:schemeClr val="tx2"/>
        </a:solidFill>
        <a:latin typeface="Arial" charset="0"/>
        <a:ea typeface="ＭＳ Ｐゴシック" charset="0"/>
        <a:cs typeface="ＭＳ Ｐゴシック" charset="0"/>
      </a:defRPr>
    </a:lvl3pPr>
    <a:lvl4pPr marL="1371600" algn="ctr" rtl="0" eaLnBrk="0" fontAlgn="base" hangingPunct="0">
      <a:spcBef>
        <a:spcPct val="50000"/>
      </a:spcBef>
      <a:spcAft>
        <a:spcPct val="0"/>
      </a:spcAft>
      <a:defRPr sz="1600" kern="1200">
        <a:solidFill>
          <a:schemeClr val="tx2"/>
        </a:solidFill>
        <a:latin typeface="Arial" charset="0"/>
        <a:ea typeface="ＭＳ Ｐゴシック" charset="0"/>
        <a:cs typeface="ＭＳ Ｐゴシック" charset="0"/>
      </a:defRPr>
    </a:lvl4pPr>
    <a:lvl5pPr marL="1828800" algn="ctr" rtl="0" eaLnBrk="0" fontAlgn="base" hangingPunct="0">
      <a:spcBef>
        <a:spcPct val="50000"/>
      </a:spcBef>
      <a:spcAft>
        <a:spcPct val="0"/>
      </a:spcAft>
      <a:defRPr sz="1600" kern="1200">
        <a:solidFill>
          <a:schemeClr val="tx2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600" kern="1200">
        <a:solidFill>
          <a:schemeClr val="tx2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1600" kern="1200">
        <a:solidFill>
          <a:schemeClr val="tx2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1600" kern="1200">
        <a:solidFill>
          <a:schemeClr val="tx2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1600" kern="1200">
        <a:solidFill>
          <a:schemeClr val="tx2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8B226278-7C98-4BC5-8CD4-DF59BDD56D60}">
          <p14:sldIdLst>
            <p14:sldId id="291"/>
            <p14:sldId id="513"/>
            <p14:sldId id="533"/>
            <p14:sldId id="534"/>
            <p14:sldId id="535"/>
            <p14:sldId id="540"/>
            <p14:sldId id="541"/>
            <p14:sldId id="517"/>
            <p14:sldId id="471"/>
            <p14:sldId id="488"/>
            <p14:sldId id="519"/>
            <p14:sldId id="520"/>
            <p14:sldId id="536"/>
            <p14:sldId id="539"/>
            <p14:sldId id="468"/>
            <p14:sldId id="537"/>
            <p14:sldId id="542"/>
            <p14:sldId id="538"/>
            <p14:sldId id="532"/>
            <p14:sldId id="543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E7402C"/>
    <a:srgbClr val="003E99"/>
    <a:srgbClr val="EDEDED"/>
    <a:srgbClr val="EE7D11"/>
    <a:srgbClr val="F76013"/>
    <a:srgbClr val="FEDA9E"/>
    <a:srgbClr val="FFCC00"/>
    <a:srgbClr val="D12827"/>
    <a:srgbClr val="4AA451"/>
    <a:srgbClr val="7E7D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E8034E78-7F5D-4C2E-B375-FC64B27BC917}" styleName="Dunkle Formatvorlag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ittlere Formatvorlage 1 - Akz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93D81CF-94F2-401A-BA57-92F5A7B2D0C5}" styleName="Mittlere Formatvorlag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E25E649-3F16-4E02-A733-19D2CDBF48F0}" styleName="Mittlere Formatvorlage 3 - Akz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E171933-4619-4E11-9A3F-F7608DF75F80}" styleName="Mittlere Formatvorlage 1 - Akz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C083E6E3-FA7D-4D7B-A595-EF9225AFEA82}" styleName="Helle Formatvorlage 1 - Akz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C89EF96-8CEA-46FF-86C4-4CE0E7609802}" styleName="Helle Formatvorlage 3 - Akz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17292A2E-F333-43FB-9621-5CBBE7FDCDCB}" styleName="Helle Formatvorlage 2 - Akz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378" autoAdjust="0"/>
    <p:restoredTop sz="99556" autoAdjust="0"/>
  </p:normalViewPr>
  <p:slideViewPr>
    <p:cSldViewPr showGuides="1">
      <p:cViewPr>
        <p:scale>
          <a:sx n="100" d="100"/>
          <a:sy n="100" d="100"/>
        </p:scale>
        <p:origin x="-852" y="822"/>
      </p:cViewPr>
      <p:guideLst>
        <p:guide orient="horz" pos="935"/>
        <p:guide orient="horz" pos="4065"/>
        <p:guide orient="horz" pos="754"/>
        <p:guide orient="horz" pos="3838"/>
        <p:guide pos="5420"/>
        <p:guide pos="340"/>
        <p:guide pos="2789"/>
        <p:guide pos="297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606"/>
    </p:cViewPr>
  </p:sorterViewPr>
  <p:notesViewPr>
    <p:cSldViewPr showGuides="1">
      <p:cViewPr varScale="1">
        <p:scale>
          <a:sx n="50" d="100"/>
          <a:sy n="50" d="100"/>
        </p:scale>
        <p:origin x="-1938" y="-84"/>
      </p:cViewPr>
      <p:guideLst>
        <p:guide orient="horz" pos="3127"/>
        <p:guide pos="209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image" Target="../media/image66.jpeg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Articles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cat>
            <c:numRef>
              <c:f>Sheet1!$A$2:$A$15</c:f>
              <c:numCache>
                <c:formatCode>General</c:formatCode>
                <c:ptCount val="14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</c:numCache>
            </c:numRef>
          </c:cat>
          <c:val>
            <c:numRef>
              <c:f>Sheet1!$B$2:$B$15</c:f>
              <c:numCache>
                <c:formatCode>General</c:formatCode>
                <c:ptCount val="14"/>
                <c:pt idx="0">
                  <c:v>30</c:v>
                </c:pt>
                <c:pt idx="1">
                  <c:v>68</c:v>
                </c:pt>
                <c:pt idx="2">
                  <c:v>69</c:v>
                </c:pt>
                <c:pt idx="3">
                  <c:v>76</c:v>
                </c:pt>
                <c:pt idx="4">
                  <c:v>67</c:v>
                </c:pt>
                <c:pt idx="5">
                  <c:v>64</c:v>
                </c:pt>
                <c:pt idx="6">
                  <c:v>107</c:v>
                </c:pt>
                <c:pt idx="7">
                  <c:v>108</c:v>
                </c:pt>
                <c:pt idx="8">
                  <c:v>136</c:v>
                </c:pt>
                <c:pt idx="9">
                  <c:v>155</c:v>
                </c:pt>
                <c:pt idx="10">
                  <c:v>156</c:v>
                </c:pt>
                <c:pt idx="11">
                  <c:v>166</c:v>
                </c:pt>
                <c:pt idx="12">
                  <c:v>178</c:v>
                </c:pt>
                <c:pt idx="13">
                  <c:v>256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Chapters</c:v>
                </c:pt>
              </c:strCache>
            </c:strRef>
          </c:tx>
          <c:invertIfNegative val="0"/>
          <c:cat>
            <c:numRef>
              <c:f>Sheet1!$A$2:$A$15</c:f>
              <c:numCache>
                <c:formatCode>General</c:formatCode>
                <c:ptCount val="14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</c:numCache>
            </c:numRef>
          </c:cat>
          <c:val>
            <c:numRef>
              <c:f>Sheet1!$C$2:$C$15</c:f>
              <c:numCache>
                <c:formatCode>General</c:formatCode>
                <c:ptCount val="14"/>
                <c:pt idx="0">
                  <c:v>0</c:v>
                </c:pt>
                <c:pt idx="1">
                  <c:v>1</c:v>
                </c:pt>
                <c:pt idx="2">
                  <c:v>4</c:v>
                </c:pt>
                <c:pt idx="3">
                  <c:v>4</c:v>
                </c:pt>
                <c:pt idx="4">
                  <c:v>3</c:v>
                </c:pt>
                <c:pt idx="5">
                  <c:v>10</c:v>
                </c:pt>
                <c:pt idx="6">
                  <c:v>25</c:v>
                </c:pt>
                <c:pt idx="7">
                  <c:v>21</c:v>
                </c:pt>
                <c:pt idx="8">
                  <c:v>59</c:v>
                </c:pt>
                <c:pt idx="9">
                  <c:v>12</c:v>
                </c:pt>
                <c:pt idx="10">
                  <c:v>8</c:v>
                </c:pt>
                <c:pt idx="11">
                  <c:v>25</c:v>
                </c:pt>
                <c:pt idx="12">
                  <c:v>27</c:v>
                </c:pt>
                <c:pt idx="13">
                  <c:v>74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35974528"/>
        <c:axId val="123024512"/>
      </c:barChart>
      <c:catAx>
        <c:axId val="359745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23024512"/>
        <c:crosses val="autoZero"/>
        <c:auto val="1"/>
        <c:lblAlgn val="ctr"/>
        <c:lblOffset val="100"/>
        <c:noMultiLvlLbl val="0"/>
      </c:catAx>
      <c:valAx>
        <c:axId val="1230245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35974528"/>
        <c:crosses val="autoZero"/>
        <c:crossBetween val="between"/>
      </c:valAx>
    </c:plotArea>
    <c:legend>
      <c:legendPos val="t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9808109753570844"/>
          <c:y val="0.20580004999444509"/>
          <c:w val="0.46051236608323959"/>
          <c:h val="0.62698068270192198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Lbls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Sheet1!$A$2:$A$9</c:f>
              <c:strCache>
                <c:ptCount val="8"/>
                <c:pt idx="0">
                  <c:v>Chemistry</c:v>
                </c:pt>
                <c:pt idx="1">
                  <c:v>Physics</c:v>
                </c:pt>
                <c:pt idx="2">
                  <c:v>Mathematics</c:v>
                </c:pt>
                <c:pt idx="3">
                  <c:v>Materials Science</c:v>
                </c:pt>
                <c:pt idx="4">
                  <c:v>Earth Sciences</c:v>
                </c:pt>
                <c:pt idx="5">
                  <c:v>Life Sciences</c:v>
                </c:pt>
                <c:pt idx="6">
                  <c:v>Pharmacy</c:v>
                </c:pt>
                <c:pt idx="7">
                  <c:v>Other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513</c:v>
                </c:pt>
                <c:pt idx="1">
                  <c:v>389</c:v>
                </c:pt>
                <c:pt idx="2">
                  <c:v>205</c:v>
                </c:pt>
                <c:pt idx="3">
                  <c:v>135</c:v>
                </c:pt>
                <c:pt idx="4">
                  <c:v>87</c:v>
                </c:pt>
                <c:pt idx="5">
                  <c:v>87</c:v>
                </c:pt>
                <c:pt idx="6">
                  <c:v>81</c:v>
                </c:pt>
                <c:pt idx="7">
                  <c:v>135</c:v>
                </c:pt>
              </c:numCache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/>
            </a:pPr>
            <a:r>
              <a:rPr lang="en-US" sz="1400" dirty="0" smtClean="0">
                <a:solidFill>
                  <a:schemeClr val="accent1"/>
                </a:solidFill>
              </a:rPr>
              <a:t>Where did you start this visit to the SpringerLink website, or who directed you to SpringerLink?</a:t>
            </a:r>
            <a:endParaRPr lang="en-US" sz="1400" dirty="0">
              <a:solidFill>
                <a:schemeClr val="accent1"/>
              </a:solidFill>
            </a:endParaRPr>
          </a:p>
        </c:rich>
      </c:tx>
      <c:layout>
        <c:manualLayout>
          <c:xMode val="edge"/>
          <c:yMode val="edge"/>
          <c:x val="0.11220882213969025"/>
          <c:y val="1.6033652996399372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3889837586266974"/>
          <c:y val="0.33201869252178406"/>
          <c:w val="0.5548696469225296"/>
          <c:h val="0.45391124342031064"/>
        </c:manualLayout>
      </c:layout>
      <c:pieChart>
        <c:varyColors val="1"/>
        <c:ser>
          <c:idx val="0"/>
          <c:order val="0"/>
          <c:tx>
            <c:strRef>
              <c:f>Blatt1!$B$1</c:f>
              <c:strCache>
                <c:ptCount val="1"/>
                <c:pt idx="0">
                  <c:v>Column1</c:v>
                </c:pt>
              </c:strCache>
            </c:strRef>
          </c:tx>
          <c:dLbls>
            <c:dLbl>
              <c:idx val="3"/>
              <c:layout>
                <c:manualLayout>
                  <c:x val="-4.2766270545488913E-2"/>
                  <c:y val="1.5336917046198337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6.5407237304865334E-2"/>
                  <c:y val="-2.5561528410330582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9.8110855957298071E-2"/>
                  <c:y val="-2.8117681251363592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5.2828922438545096E-2"/>
                  <c:y val="-5.1123056820661116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0.10565784487709005"/>
                  <c:y val="-7.9240738072024738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>
                    <a:solidFill>
                      <a:schemeClr val="accent1"/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Blatt1!$A$2:$A$9</c:f>
              <c:strCache>
                <c:ptCount val="8"/>
                <c:pt idx="0">
                  <c:v>Google Scholar</c:v>
                </c:pt>
                <c:pt idx="1">
                  <c:v>Google Web Search</c:v>
                </c:pt>
                <c:pt idx="2">
                  <c:v>Library website</c:v>
                </c:pt>
                <c:pt idx="3">
                  <c:v>Abstract &amp; Indexing</c:v>
                </c:pt>
                <c:pt idx="4">
                  <c:v>Reference Linking</c:v>
                </c:pt>
                <c:pt idx="5">
                  <c:v>Visited SpringerLink Directly</c:v>
                </c:pt>
                <c:pt idx="6">
                  <c:v>e-mail Alert</c:v>
                </c:pt>
                <c:pt idx="7">
                  <c:v>Other</c:v>
                </c:pt>
              </c:strCache>
            </c:strRef>
          </c:cat>
          <c:val>
            <c:numRef>
              <c:f>Blatt1!$B$2:$B$9</c:f>
              <c:numCache>
                <c:formatCode>0%</c:formatCode>
                <c:ptCount val="8"/>
                <c:pt idx="0">
                  <c:v>0.32000000000000034</c:v>
                </c:pt>
                <c:pt idx="1">
                  <c:v>0.30000000000000027</c:v>
                </c:pt>
                <c:pt idx="2">
                  <c:v>9.0000000000000024E-2</c:v>
                </c:pt>
                <c:pt idx="3">
                  <c:v>8.0000000000000043E-2</c:v>
                </c:pt>
                <c:pt idx="4">
                  <c:v>6.0000000000000032E-2</c:v>
                </c:pt>
                <c:pt idx="5">
                  <c:v>0.05</c:v>
                </c:pt>
                <c:pt idx="6">
                  <c:v>2.0000000000000011E-2</c:v>
                </c:pt>
                <c:pt idx="7">
                  <c:v>7.0000000000000021E-2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spPr>
    <a:blipFill dpi="0" rotWithShape="1">
      <a:blip xmlns:r="http://schemas.openxmlformats.org/officeDocument/2006/relationships" r:embed="rId1">
        <a:alphaModFix amt="25000"/>
      </a:blip>
      <a:srcRect/>
      <a:stretch>
        <a:fillRect/>
      </a:stretch>
    </a:blipFill>
    <a:ln w="6350">
      <a:solidFill>
        <a:schemeClr val="accent1"/>
      </a:solidFill>
    </a:ln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600" b="1" dirty="0" smtClean="0"/>
              <a:t>SpringerLink Journal </a:t>
            </a:r>
            <a:r>
              <a:rPr lang="en-US" sz="1600" b="1" smtClean="0"/>
              <a:t>Downloads from Kazakhstan 2011 to 2013</a:t>
            </a:r>
            <a:endParaRPr lang="en-US" sz="1600" b="1" dirty="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8345448999036343"/>
          <c:y val="0.106740792216818"/>
          <c:w val="0.65267259633182184"/>
          <c:h val="0.7956032459111475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trendline>
            <c:spPr>
              <a:ln w="25400">
                <a:solidFill>
                  <a:schemeClr val="hlink"/>
                </a:solidFill>
              </a:ln>
            </c:spPr>
            <c:trendlineType val="exp"/>
            <c:dispRSqr val="0"/>
            <c:dispEq val="0"/>
          </c:trendline>
          <c:cat>
            <c:numRef>
              <c:f>Sheet1!$A$2:$A$4</c:f>
              <c:numCache>
                <c:formatCode>General</c:formatCode>
                <c:ptCount val="3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</c:numCache>
            </c:numRef>
          </c:cat>
          <c:val>
            <c:numRef>
              <c:f>Sheet1!$B$2:$B$4</c:f>
              <c:numCache>
                <c:formatCode>_(* #,##0_);_(* \(#,##0\);_(* "-"??_);_(@_)</c:formatCode>
                <c:ptCount val="3"/>
                <c:pt idx="0">
                  <c:v>14932</c:v>
                </c:pt>
                <c:pt idx="1">
                  <c:v>29186</c:v>
                </c:pt>
                <c:pt idx="2">
                  <c:v>29938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125251584"/>
        <c:axId val="125253120"/>
      </c:barChart>
      <c:catAx>
        <c:axId val="1252515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125253120"/>
        <c:crosses val="autoZero"/>
        <c:auto val="1"/>
        <c:lblAlgn val="ctr"/>
        <c:lblOffset val="100"/>
        <c:noMultiLvlLbl val="0"/>
      </c:catAx>
      <c:valAx>
        <c:axId val="125253120"/>
        <c:scaling>
          <c:orientation val="minMax"/>
        </c:scaling>
        <c:delete val="0"/>
        <c:axPos val="l"/>
        <c:majorGridlines/>
        <c:numFmt formatCode="_(* #,##0_);_(* \(#,##0\);_(* &quot;-&quot;??_);_(@_)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1252515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6302B06-CAF6-43CE-8863-C7026A5FF94C}" type="doc">
      <dgm:prSet loTypeId="urn:microsoft.com/office/officeart/2005/8/layout/cycle2" loCatId="cycle" qsTypeId="urn:microsoft.com/office/officeart/2005/8/quickstyle/3d1" qsCatId="3D" csTypeId="urn:microsoft.com/office/officeart/2005/8/colors/colorful1#2" csCatId="colorful" phldr="1"/>
      <dgm:spPr/>
      <dgm:t>
        <a:bodyPr/>
        <a:lstStyle/>
        <a:p>
          <a:endParaRPr lang="en-US"/>
        </a:p>
      </dgm:t>
    </dgm:pt>
    <dgm:pt modelId="{AAE615CD-029E-47BD-A184-E431FD1AA606}">
      <dgm:prSet phldrT="[Text]" custT="1"/>
      <dgm:spPr/>
      <dgm:t>
        <a:bodyPr/>
        <a:lstStyle/>
        <a:p>
          <a:r>
            <a:rPr lang="en-US" sz="1400" b="1" dirty="0" smtClean="0"/>
            <a:t>Develop research idea</a:t>
          </a:r>
          <a:endParaRPr lang="en-US" sz="1400" b="1" dirty="0"/>
        </a:p>
      </dgm:t>
    </dgm:pt>
    <dgm:pt modelId="{734514ED-FB7F-4B72-8BCB-1032ECE60CD5}" type="parTrans" cxnId="{2AC0B1AB-7C4E-4AF0-9DB7-7106F93883A8}">
      <dgm:prSet/>
      <dgm:spPr/>
      <dgm:t>
        <a:bodyPr/>
        <a:lstStyle/>
        <a:p>
          <a:endParaRPr lang="en-US"/>
        </a:p>
      </dgm:t>
    </dgm:pt>
    <dgm:pt modelId="{CBECE96E-DC86-4861-9176-964AB09F29A5}" type="sibTrans" cxnId="{2AC0B1AB-7C4E-4AF0-9DB7-7106F93883A8}">
      <dgm:prSet/>
      <dgm:spPr/>
      <dgm:t>
        <a:bodyPr/>
        <a:lstStyle/>
        <a:p>
          <a:endParaRPr lang="en-US"/>
        </a:p>
      </dgm:t>
    </dgm:pt>
    <dgm:pt modelId="{19B1F07A-FE35-4D38-9F1D-F87E742BA999}">
      <dgm:prSet phldrT="[Text]" custT="1"/>
      <dgm:spPr/>
      <dgm:t>
        <a:bodyPr/>
        <a:lstStyle/>
        <a:p>
          <a:r>
            <a:rPr lang="en-US" sz="1400" b="1" dirty="0" smtClean="0"/>
            <a:t>Funding</a:t>
          </a:r>
          <a:endParaRPr lang="en-US" sz="1400" b="1" dirty="0"/>
        </a:p>
      </dgm:t>
    </dgm:pt>
    <dgm:pt modelId="{902E3999-AE74-42AC-94D0-90F7649C35E7}" type="parTrans" cxnId="{F59E5202-23F7-4F8B-8085-E2457A8D387F}">
      <dgm:prSet/>
      <dgm:spPr/>
      <dgm:t>
        <a:bodyPr/>
        <a:lstStyle/>
        <a:p>
          <a:endParaRPr lang="en-US"/>
        </a:p>
      </dgm:t>
    </dgm:pt>
    <dgm:pt modelId="{57F438CA-50AA-42B5-B363-6C8993286E82}" type="sibTrans" cxnId="{F59E5202-23F7-4F8B-8085-E2457A8D387F}">
      <dgm:prSet/>
      <dgm:spPr/>
      <dgm:t>
        <a:bodyPr/>
        <a:lstStyle/>
        <a:p>
          <a:endParaRPr lang="en-US"/>
        </a:p>
      </dgm:t>
    </dgm:pt>
    <dgm:pt modelId="{D4FD6816-55B9-44C3-9EFD-C4316584F1A3}">
      <dgm:prSet phldrT="[Text]" custT="1"/>
      <dgm:spPr/>
      <dgm:t>
        <a:bodyPr/>
        <a:lstStyle/>
        <a:p>
          <a:r>
            <a:rPr lang="en-US" sz="1400" b="1" dirty="0" smtClean="0"/>
            <a:t>Conduct research</a:t>
          </a:r>
          <a:endParaRPr lang="en-US" sz="1400" b="1" dirty="0"/>
        </a:p>
      </dgm:t>
    </dgm:pt>
    <dgm:pt modelId="{1738EEA0-7660-4D49-BD47-23612D800B1D}" type="parTrans" cxnId="{BE88B62E-63CB-4631-879C-97CC98F3F9CD}">
      <dgm:prSet/>
      <dgm:spPr/>
      <dgm:t>
        <a:bodyPr/>
        <a:lstStyle/>
        <a:p>
          <a:endParaRPr lang="en-US"/>
        </a:p>
      </dgm:t>
    </dgm:pt>
    <dgm:pt modelId="{A91749CE-2EFA-4924-BAF9-DF0809FA09DD}" type="sibTrans" cxnId="{BE88B62E-63CB-4631-879C-97CC98F3F9CD}">
      <dgm:prSet/>
      <dgm:spPr/>
      <dgm:t>
        <a:bodyPr/>
        <a:lstStyle/>
        <a:p>
          <a:endParaRPr lang="en-US"/>
        </a:p>
      </dgm:t>
    </dgm:pt>
    <dgm:pt modelId="{4047B710-58ED-4A65-BAD9-7B300329FC99}">
      <dgm:prSet phldrT="[Text]" custT="1"/>
      <dgm:spPr/>
      <dgm:t>
        <a:bodyPr/>
        <a:lstStyle/>
        <a:p>
          <a:r>
            <a:rPr lang="en-US" sz="1400" b="1" dirty="0" smtClean="0"/>
            <a:t>Publish research results</a:t>
          </a:r>
          <a:endParaRPr lang="en-US" sz="1400" b="1" dirty="0"/>
        </a:p>
      </dgm:t>
    </dgm:pt>
    <dgm:pt modelId="{9B0F624D-E8BC-4344-98C7-FA5D7F2B6134}" type="parTrans" cxnId="{2AED99E6-6A9A-46DF-A38D-556DF56F7157}">
      <dgm:prSet/>
      <dgm:spPr/>
      <dgm:t>
        <a:bodyPr/>
        <a:lstStyle/>
        <a:p>
          <a:endParaRPr lang="en-US"/>
        </a:p>
      </dgm:t>
    </dgm:pt>
    <dgm:pt modelId="{FCBF1F73-8DE6-4534-86A9-7E8350AD8D3A}" type="sibTrans" cxnId="{2AED99E6-6A9A-46DF-A38D-556DF56F7157}">
      <dgm:prSet/>
      <dgm:spPr/>
      <dgm:t>
        <a:bodyPr vert="vert"/>
        <a:lstStyle/>
        <a:p>
          <a:endParaRPr lang="en-US"/>
        </a:p>
      </dgm:t>
    </dgm:pt>
    <dgm:pt modelId="{0F2BE2E5-D08B-4626-B61F-6C95955D2715}" type="pres">
      <dgm:prSet presAssocID="{76302B06-CAF6-43CE-8863-C7026A5FF94C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6E88BCE-221A-47CC-9E32-49C5F8370AE0}" type="pres">
      <dgm:prSet presAssocID="{AAE615CD-029E-47BD-A184-E431FD1AA606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7575A7-657C-4CC5-9EC7-A6138328D73D}" type="pres">
      <dgm:prSet presAssocID="{CBECE96E-DC86-4861-9176-964AB09F29A5}" presName="sibTrans" presStyleLbl="sibTrans2D1" presStyleIdx="0" presStyleCnt="4"/>
      <dgm:spPr/>
      <dgm:t>
        <a:bodyPr/>
        <a:lstStyle/>
        <a:p>
          <a:endParaRPr lang="en-US"/>
        </a:p>
      </dgm:t>
    </dgm:pt>
    <dgm:pt modelId="{E5EBACCF-1D04-467A-BDD9-6B18919F7ABD}" type="pres">
      <dgm:prSet presAssocID="{CBECE96E-DC86-4861-9176-964AB09F29A5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7B759345-7CCA-41B9-AA8E-22BD35EDA439}" type="pres">
      <dgm:prSet presAssocID="{19B1F07A-FE35-4D38-9F1D-F87E742BA999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0C9FF4-8273-4BE2-BF10-4C754ED19B56}" type="pres">
      <dgm:prSet presAssocID="{57F438CA-50AA-42B5-B363-6C8993286E82}" presName="sibTrans" presStyleLbl="sibTrans2D1" presStyleIdx="1" presStyleCnt="4"/>
      <dgm:spPr/>
      <dgm:t>
        <a:bodyPr/>
        <a:lstStyle/>
        <a:p>
          <a:endParaRPr lang="en-US"/>
        </a:p>
      </dgm:t>
    </dgm:pt>
    <dgm:pt modelId="{65E7E3A5-2808-4D7E-B975-28FE625AFC83}" type="pres">
      <dgm:prSet presAssocID="{57F438CA-50AA-42B5-B363-6C8993286E82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41F7254F-5FCA-4068-ADE6-734AAE2F0FCE}" type="pres">
      <dgm:prSet presAssocID="{D4FD6816-55B9-44C3-9EFD-C4316584F1A3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4ECE4F-4C48-4982-B7EB-CA1F5A628DE8}" type="pres">
      <dgm:prSet presAssocID="{A91749CE-2EFA-4924-BAF9-DF0809FA09DD}" presName="sibTrans" presStyleLbl="sibTrans2D1" presStyleIdx="2" presStyleCnt="4"/>
      <dgm:spPr/>
      <dgm:t>
        <a:bodyPr/>
        <a:lstStyle/>
        <a:p>
          <a:endParaRPr lang="en-US"/>
        </a:p>
      </dgm:t>
    </dgm:pt>
    <dgm:pt modelId="{7F5FAC8D-789F-442F-BCD3-89A010191BF0}" type="pres">
      <dgm:prSet presAssocID="{A91749CE-2EFA-4924-BAF9-DF0809FA09DD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06A2668C-9799-4CDC-9EBD-CF636E4D2502}" type="pres">
      <dgm:prSet presAssocID="{4047B710-58ED-4A65-BAD9-7B300329FC99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F315FB-BEB2-4A8D-B446-474453D938B9}" type="pres">
      <dgm:prSet presAssocID="{FCBF1F73-8DE6-4534-86A9-7E8350AD8D3A}" presName="sibTrans" presStyleLbl="sibTrans2D1" presStyleIdx="3" presStyleCnt="4"/>
      <dgm:spPr/>
      <dgm:t>
        <a:bodyPr/>
        <a:lstStyle/>
        <a:p>
          <a:endParaRPr lang="en-US"/>
        </a:p>
      </dgm:t>
    </dgm:pt>
    <dgm:pt modelId="{27242A4D-4BA5-4276-BB2F-AAA090D33D6A}" type="pres">
      <dgm:prSet presAssocID="{FCBF1F73-8DE6-4534-86A9-7E8350AD8D3A}" presName="connectorText" presStyleLbl="sibTrans2D1" presStyleIdx="3" presStyleCnt="4"/>
      <dgm:spPr/>
      <dgm:t>
        <a:bodyPr/>
        <a:lstStyle/>
        <a:p>
          <a:endParaRPr lang="en-US"/>
        </a:p>
      </dgm:t>
    </dgm:pt>
  </dgm:ptLst>
  <dgm:cxnLst>
    <dgm:cxn modelId="{02768AA5-F93A-4E89-AE0D-3534D29D16D0}" type="presOf" srcId="{FCBF1F73-8DE6-4534-86A9-7E8350AD8D3A}" destId="{27242A4D-4BA5-4276-BB2F-AAA090D33D6A}" srcOrd="1" destOrd="0" presId="urn:microsoft.com/office/officeart/2005/8/layout/cycle2"/>
    <dgm:cxn modelId="{23FB37D1-1D9F-4F6B-9857-00499A494B72}" type="presOf" srcId="{57F438CA-50AA-42B5-B363-6C8993286E82}" destId="{840C9FF4-8273-4BE2-BF10-4C754ED19B56}" srcOrd="0" destOrd="0" presId="urn:microsoft.com/office/officeart/2005/8/layout/cycle2"/>
    <dgm:cxn modelId="{F59E5202-23F7-4F8B-8085-E2457A8D387F}" srcId="{76302B06-CAF6-43CE-8863-C7026A5FF94C}" destId="{19B1F07A-FE35-4D38-9F1D-F87E742BA999}" srcOrd="1" destOrd="0" parTransId="{902E3999-AE74-42AC-94D0-90F7649C35E7}" sibTransId="{57F438CA-50AA-42B5-B363-6C8993286E82}"/>
    <dgm:cxn modelId="{9106EE4F-EE97-4BE5-A399-5CB9CDC1357C}" type="presOf" srcId="{CBECE96E-DC86-4861-9176-964AB09F29A5}" destId="{7B7575A7-657C-4CC5-9EC7-A6138328D73D}" srcOrd="0" destOrd="0" presId="urn:microsoft.com/office/officeart/2005/8/layout/cycle2"/>
    <dgm:cxn modelId="{0FD22A99-BD43-41A2-8A5F-496708FF743D}" type="presOf" srcId="{19B1F07A-FE35-4D38-9F1D-F87E742BA999}" destId="{7B759345-7CCA-41B9-AA8E-22BD35EDA439}" srcOrd="0" destOrd="0" presId="urn:microsoft.com/office/officeart/2005/8/layout/cycle2"/>
    <dgm:cxn modelId="{F174986D-324F-4A8B-81F7-BD845804E144}" type="presOf" srcId="{A91749CE-2EFA-4924-BAF9-DF0809FA09DD}" destId="{134ECE4F-4C48-4982-B7EB-CA1F5A628DE8}" srcOrd="0" destOrd="0" presId="urn:microsoft.com/office/officeart/2005/8/layout/cycle2"/>
    <dgm:cxn modelId="{2AED99E6-6A9A-46DF-A38D-556DF56F7157}" srcId="{76302B06-CAF6-43CE-8863-C7026A5FF94C}" destId="{4047B710-58ED-4A65-BAD9-7B300329FC99}" srcOrd="3" destOrd="0" parTransId="{9B0F624D-E8BC-4344-98C7-FA5D7F2B6134}" sibTransId="{FCBF1F73-8DE6-4534-86A9-7E8350AD8D3A}"/>
    <dgm:cxn modelId="{71543CC1-CB19-4AA0-83E9-47E4CF9DBFBD}" type="presOf" srcId="{76302B06-CAF6-43CE-8863-C7026A5FF94C}" destId="{0F2BE2E5-D08B-4626-B61F-6C95955D2715}" srcOrd="0" destOrd="0" presId="urn:microsoft.com/office/officeart/2005/8/layout/cycle2"/>
    <dgm:cxn modelId="{C418B2AF-7C09-4904-95A8-9D67B91A2F7B}" type="presOf" srcId="{4047B710-58ED-4A65-BAD9-7B300329FC99}" destId="{06A2668C-9799-4CDC-9EBD-CF636E4D2502}" srcOrd="0" destOrd="0" presId="urn:microsoft.com/office/officeart/2005/8/layout/cycle2"/>
    <dgm:cxn modelId="{6487663A-7BF9-4384-9D99-DDE415CDAAAF}" type="presOf" srcId="{A91749CE-2EFA-4924-BAF9-DF0809FA09DD}" destId="{7F5FAC8D-789F-442F-BCD3-89A010191BF0}" srcOrd="1" destOrd="0" presId="urn:microsoft.com/office/officeart/2005/8/layout/cycle2"/>
    <dgm:cxn modelId="{CB49419C-7169-483C-9E13-53242B70A887}" type="presOf" srcId="{CBECE96E-DC86-4861-9176-964AB09F29A5}" destId="{E5EBACCF-1D04-467A-BDD9-6B18919F7ABD}" srcOrd="1" destOrd="0" presId="urn:microsoft.com/office/officeart/2005/8/layout/cycle2"/>
    <dgm:cxn modelId="{753467BB-01CC-4529-9FFE-08D70924B966}" type="presOf" srcId="{FCBF1F73-8DE6-4534-86A9-7E8350AD8D3A}" destId="{B7F315FB-BEB2-4A8D-B446-474453D938B9}" srcOrd="0" destOrd="0" presId="urn:microsoft.com/office/officeart/2005/8/layout/cycle2"/>
    <dgm:cxn modelId="{B522E070-6483-4DE8-9EE4-03C6B23CB03C}" type="presOf" srcId="{AAE615CD-029E-47BD-A184-E431FD1AA606}" destId="{56E88BCE-221A-47CC-9E32-49C5F8370AE0}" srcOrd="0" destOrd="0" presId="urn:microsoft.com/office/officeart/2005/8/layout/cycle2"/>
    <dgm:cxn modelId="{2AC0B1AB-7C4E-4AF0-9DB7-7106F93883A8}" srcId="{76302B06-CAF6-43CE-8863-C7026A5FF94C}" destId="{AAE615CD-029E-47BD-A184-E431FD1AA606}" srcOrd="0" destOrd="0" parTransId="{734514ED-FB7F-4B72-8BCB-1032ECE60CD5}" sibTransId="{CBECE96E-DC86-4861-9176-964AB09F29A5}"/>
    <dgm:cxn modelId="{A6100C79-D66F-4598-A472-3C43D7FFB0BC}" type="presOf" srcId="{57F438CA-50AA-42B5-B363-6C8993286E82}" destId="{65E7E3A5-2808-4D7E-B975-28FE625AFC83}" srcOrd="1" destOrd="0" presId="urn:microsoft.com/office/officeart/2005/8/layout/cycle2"/>
    <dgm:cxn modelId="{BE88B62E-63CB-4631-879C-97CC98F3F9CD}" srcId="{76302B06-CAF6-43CE-8863-C7026A5FF94C}" destId="{D4FD6816-55B9-44C3-9EFD-C4316584F1A3}" srcOrd="2" destOrd="0" parTransId="{1738EEA0-7660-4D49-BD47-23612D800B1D}" sibTransId="{A91749CE-2EFA-4924-BAF9-DF0809FA09DD}"/>
    <dgm:cxn modelId="{86638FE4-E55D-4E5B-9E24-33BD863BBEE7}" type="presOf" srcId="{D4FD6816-55B9-44C3-9EFD-C4316584F1A3}" destId="{41F7254F-5FCA-4068-ADE6-734AAE2F0FCE}" srcOrd="0" destOrd="0" presId="urn:microsoft.com/office/officeart/2005/8/layout/cycle2"/>
    <dgm:cxn modelId="{AEAB871E-616E-4342-B748-40852F432C8B}" type="presParOf" srcId="{0F2BE2E5-D08B-4626-B61F-6C95955D2715}" destId="{56E88BCE-221A-47CC-9E32-49C5F8370AE0}" srcOrd="0" destOrd="0" presId="urn:microsoft.com/office/officeart/2005/8/layout/cycle2"/>
    <dgm:cxn modelId="{4A582BD1-4F1A-4A6D-B35B-5A83CEC85F1A}" type="presParOf" srcId="{0F2BE2E5-D08B-4626-B61F-6C95955D2715}" destId="{7B7575A7-657C-4CC5-9EC7-A6138328D73D}" srcOrd="1" destOrd="0" presId="urn:microsoft.com/office/officeart/2005/8/layout/cycle2"/>
    <dgm:cxn modelId="{59DD15AA-C678-4AF2-B95F-7C15F1CA0D8A}" type="presParOf" srcId="{7B7575A7-657C-4CC5-9EC7-A6138328D73D}" destId="{E5EBACCF-1D04-467A-BDD9-6B18919F7ABD}" srcOrd="0" destOrd="0" presId="urn:microsoft.com/office/officeart/2005/8/layout/cycle2"/>
    <dgm:cxn modelId="{D38CD514-0BF4-4EF8-88D9-4220C31FA390}" type="presParOf" srcId="{0F2BE2E5-D08B-4626-B61F-6C95955D2715}" destId="{7B759345-7CCA-41B9-AA8E-22BD35EDA439}" srcOrd="2" destOrd="0" presId="urn:microsoft.com/office/officeart/2005/8/layout/cycle2"/>
    <dgm:cxn modelId="{0A9E7E5D-1553-4810-92C3-5EA7BFF2B17D}" type="presParOf" srcId="{0F2BE2E5-D08B-4626-B61F-6C95955D2715}" destId="{840C9FF4-8273-4BE2-BF10-4C754ED19B56}" srcOrd="3" destOrd="0" presId="urn:microsoft.com/office/officeart/2005/8/layout/cycle2"/>
    <dgm:cxn modelId="{13DC9C53-3BB0-446D-A395-24259E09A85C}" type="presParOf" srcId="{840C9FF4-8273-4BE2-BF10-4C754ED19B56}" destId="{65E7E3A5-2808-4D7E-B975-28FE625AFC83}" srcOrd="0" destOrd="0" presId="urn:microsoft.com/office/officeart/2005/8/layout/cycle2"/>
    <dgm:cxn modelId="{76500A26-D10D-4ED1-9AAA-31506637241F}" type="presParOf" srcId="{0F2BE2E5-D08B-4626-B61F-6C95955D2715}" destId="{41F7254F-5FCA-4068-ADE6-734AAE2F0FCE}" srcOrd="4" destOrd="0" presId="urn:microsoft.com/office/officeart/2005/8/layout/cycle2"/>
    <dgm:cxn modelId="{0B4CC87F-9E59-4B13-B5BB-46F23A47F6CB}" type="presParOf" srcId="{0F2BE2E5-D08B-4626-B61F-6C95955D2715}" destId="{134ECE4F-4C48-4982-B7EB-CA1F5A628DE8}" srcOrd="5" destOrd="0" presId="urn:microsoft.com/office/officeart/2005/8/layout/cycle2"/>
    <dgm:cxn modelId="{B0218F9C-819F-43C2-9C4B-422143BB10EB}" type="presParOf" srcId="{134ECE4F-4C48-4982-B7EB-CA1F5A628DE8}" destId="{7F5FAC8D-789F-442F-BCD3-89A010191BF0}" srcOrd="0" destOrd="0" presId="urn:microsoft.com/office/officeart/2005/8/layout/cycle2"/>
    <dgm:cxn modelId="{EF13C695-3F99-4035-A5F6-6DE2274F52C5}" type="presParOf" srcId="{0F2BE2E5-D08B-4626-B61F-6C95955D2715}" destId="{06A2668C-9799-4CDC-9EBD-CF636E4D2502}" srcOrd="6" destOrd="0" presId="urn:microsoft.com/office/officeart/2005/8/layout/cycle2"/>
    <dgm:cxn modelId="{8563740F-FB25-47A2-A949-9437C71D068D}" type="presParOf" srcId="{0F2BE2E5-D08B-4626-B61F-6C95955D2715}" destId="{B7F315FB-BEB2-4A8D-B446-474453D938B9}" srcOrd="7" destOrd="0" presId="urn:microsoft.com/office/officeart/2005/8/layout/cycle2"/>
    <dgm:cxn modelId="{17B3DA0C-4028-43E6-A04D-3EA176E63201}" type="presParOf" srcId="{B7F315FB-BEB2-4A8D-B446-474453D938B9}" destId="{27242A4D-4BA5-4276-BB2F-AAA090D33D6A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E88BCE-221A-47CC-9E32-49C5F8370AE0}">
      <dsp:nvSpPr>
        <dsp:cNvPr id="0" name=""/>
        <dsp:cNvSpPr/>
      </dsp:nvSpPr>
      <dsp:spPr>
        <a:xfrm>
          <a:off x="3272656" y="1857"/>
          <a:ext cx="1379487" cy="1379487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Develop research idea</a:t>
          </a:r>
          <a:endParaRPr lang="en-US" sz="1400" b="1" kern="1200" dirty="0"/>
        </a:p>
      </dsp:txBody>
      <dsp:txXfrm>
        <a:off x="3474677" y="203878"/>
        <a:ext cx="975445" cy="975445"/>
      </dsp:txXfrm>
    </dsp:sp>
    <dsp:sp modelId="{7B7575A7-657C-4CC5-9EC7-A6138328D73D}">
      <dsp:nvSpPr>
        <dsp:cNvPr id="0" name=""/>
        <dsp:cNvSpPr/>
      </dsp:nvSpPr>
      <dsp:spPr>
        <a:xfrm rot="2700000">
          <a:off x="4504022" y="1183683"/>
          <a:ext cx="366495" cy="46557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>
        <a:off x="4520124" y="1237926"/>
        <a:ext cx="256547" cy="279347"/>
      </dsp:txXfrm>
    </dsp:sp>
    <dsp:sp modelId="{7B759345-7CCA-41B9-AA8E-22BD35EDA439}">
      <dsp:nvSpPr>
        <dsp:cNvPr id="0" name=""/>
        <dsp:cNvSpPr/>
      </dsp:nvSpPr>
      <dsp:spPr>
        <a:xfrm>
          <a:off x="4737066" y="1466267"/>
          <a:ext cx="1379487" cy="1379487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Funding</a:t>
          </a:r>
          <a:endParaRPr lang="en-US" sz="1400" b="1" kern="1200" dirty="0"/>
        </a:p>
      </dsp:txBody>
      <dsp:txXfrm>
        <a:off x="4939087" y="1668288"/>
        <a:ext cx="975445" cy="975445"/>
      </dsp:txXfrm>
    </dsp:sp>
    <dsp:sp modelId="{840C9FF4-8273-4BE2-BF10-4C754ED19B56}">
      <dsp:nvSpPr>
        <dsp:cNvPr id="0" name=""/>
        <dsp:cNvSpPr/>
      </dsp:nvSpPr>
      <dsp:spPr>
        <a:xfrm rot="8100000">
          <a:off x="4518691" y="2648093"/>
          <a:ext cx="366495" cy="46557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 rot="10800000">
        <a:off x="4612537" y="2702336"/>
        <a:ext cx="256547" cy="279347"/>
      </dsp:txXfrm>
    </dsp:sp>
    <dsp:sp modelId="{41F7254F-5FCA-4068-ADE6-734AAE2F0FCE}">
      <dsp:nvSpPr>
        <dsp:cNvPr id="0" name=""/>
        <dsp:cNvSpPr/>
      </dsp:nvSpPr>
      <dsp:spPr>
        <a:xfrm>
          <a:off x="3272656" y="2930677"/>
          <a:ext cx="1379487" cy="1379487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Conduct research</a:t>
          </a:r>
          <a:endParaRPr lang="en-US" sz="1400" b="1" kern="1200" dirty="0"/>
        </a:p>
      </dsp:txBody>
      <dsp:txXfrm>
        <a:off x="3474677" y="3132698"/>
        <a:ext cx="975445" cy="975445"/>
      </dsp:txXfrm>
    </dsp:sp>
    <dsp:sp modelId="{134ECE4F-4C48-4982-B7EB-CA1F5A628DE8}">
      <dsp:nvSpPr>
        <dsp:cNvPr id="0" name=""/>
        <dsp:cNvSpPr/>
      </dsp:nvSpPr>
      <dsp:spPr>
        <a:xfrm rot="13500000">
          <a:off x="3054281" y="2662762"/>
          <a:ext cx="366495" cy="46557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 rot="10800000">
        <a:off x="3148127" y="2794749"/>
        <a:ext cx="256547" cy="279347"/>
      </dsp:txXfrm>
    </dsp:sp>
    <dsp:sp modelId="{06A2668C-9799-4CDC-9EBD-CF636E4D2502}">
      <dsp:nvSpPr>
        <dsp:cNvPr id="0" name=""/>
        <dsp:cNvSpPr/>
      </dsp:nvSpPr>
      <dsp:spPr>
        <a:xfrm>
          <a:off x="1808245" y="1466267"/>
          <a:ext cx="1379487" cy="1379487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Publish research results</a:t>
          </a:r>
          <a:endParaRPr lang="en-US" sz="1400" b="1" kern="1200" dirty="0"/>
        </a:p>
      </dsp:txBody>
      <dsp:txXfrm>
        <a:off x="2010266" y="1668288"/>
        <a:ext cx="975445" cy="975445"/>
      </dsp:txXfrm>
    </dsp:sp>
    <dsp:sp modelId="{B7F315FB-BEB2-4A8D-B446-474453D938B9}">
      <dsp:nvSpPr>
        <dsp:cNvPr id="0" name=""/>
        <dsp:cNvSpPr/>
      </dsp:nvSpPr>
      <dsp:spPr>
        <a:xfrm rot="18900000">
          <a:off x="3039612" y="1198352"/>
          <a:ext cx="366495" cy="46557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vert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>
        <a:off x="3055714" y="1330339"/>
        <a:ext cx="256547" cy="2793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766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4" tIns="45718" rIns="91434" bIns="45718" numCol="1" anchor="t" anchorCtr="0" compatLnSpc="1">
            <a:prstTxWarp prst="textNoShape">
              <a:avLst/>
            </a:prstTxWarp>
          </a:bodyPr>
          <a:lstStyle>
            <a:lvl1pPr algn="l" defTabSz="913953">
              <a:spcBef>
                <a:spcPct val="0"/>
              </a:spcBef>
              <a:defRPr sz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5075" y="0"/>
            <a:ext cx="288766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4" tIns="45718" rIns="91434" bIns="45718" numCol="1" anchor="t" anchorCtr="0" compatLnSpc="1">
            <a:prstTxWarp prst="textNoShape">
              <a:avLst/>
            </a:prstTxWarp>
          </a:bodyPr>
          <a:lstStyle>
            <a:lvl1pPr algn="r" defTabSz="913953">
              <a:spcBef>
                <a:spcPct val="0"/>
              </a:spcBef>
              <a:defRPr sz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88766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4" tIns="45718" rIns="91434" bIns="45718" numCol="1" anchor="b" anchorCtr="0" compatLnSpc="1">
            <a:prstTxWarp prst="textNoShape">
              <a:avLst/>
            </a:prstTxWarp>
          </a:bodyPr>
          <a:lstStyle>
            <a:lvl1pPr algn="l" defTabSz="913953">
              <a:spcBef>
                <a:spcPct val="0"/>
              </a:spcBef>
              <a:defRPr sz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5075" y="9429750"/>
            <a:ext cx="288766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4" tIns="45718" rIns="91434" bIns="45718" numCol="1" anchor="b" anchorCtr="0" compatLnSpc="1">
            <a:prstTxWarp prst="textNoShape">
              <a:avLst/>
            </a:prstTxWarp>
          </a:bodyPr>
          <a:lstStyle>
            <a:lvl1pPr algn="r" defTabSz="912813">
              <a:spcBef>
                <a:spcPct val="0"/>
              </a:spcBef>
              <a:defRPr sz="1200">
                <a:solidFill>
                  <a:schemeClr val="tx1"/>
                </a:solidFill>
                <a:latin typeface="Times" charset="0"/>
                <a:cs typeface="+mn-cs"/>
              </a:defRPr>
            </a:lvl1pPr>
          </a:lstStyle>
          <a:p>
            <a:pPr>
              <a:defRPr/>
            </a:pPr>
            <a:fld id="{EEC8A6E9-3B0A-0842-8D92-0A31D9BB8D6C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644969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766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4" tIns="45718" rIns="91434" bIns="45718" numCol="1" anchor="t" anchorCtr="0" compatLnSpc="1">
            <a:prstTxWarp prst="textNoShape">
              <a:avLst/>
            </a:prstTxWarp>
          </a:bodyPr>
          <a:lstStyle>
            <a:lvl1pPr algn="l" defTabSz="913953">
              <a:spcBef>
                <a:spcPct val="0"/>
              </a:spcBef>
              <a:defRPr sz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5075" y="0"/>
            <a:ext cx="288766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4" tIns="45718" rIns="91434" bIns="45718" numCol="1" anchor="t" anchorCtr="0" compatLnSpc="1">
            <a:prstTxWarp prst="textNoShape">
              <a:avLst/>
            </a:prstTxWarp>
          </a:bodyPr>
          <a:lstStyle>
            <a:lvl1pPr algn="r" defTabSz="913953">
              <a:spcBef>
                <a:spcPct val="0"/>
              </a:spcBef>
              <a:defRPr sz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49313" y="744538"/>
            <a:ext cx="4964112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89000" y="4716463"/>
            <a:ext cx="4959350" cy="446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4" tIns="45718" rIns="91434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Klicken Sie, um die Textformatierung des Masters zu bearbeiten.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88766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4" tIns="45718" rIns="91434" bIns="45718" numCol="1" anchor="b" anchorCtr="0" compatLnSpc="1">
            <a:prstTxWarp prst="textNoShape">
              <a:avLst/>
            </a:prstTxWarp>
          </a:bodyPr>
          <a:lstStyle>
            <a:lvl1pPr algn="l" defTabSz="913953">
              <a:spcBef>
                <a:spcPct val="0"/>
              </a:spcBef>
              <a:defRPr sz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5075" y="9429750"/>
            <a:ext cx="288766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4" tIns="45718" rIns="91434" bIns="45718" numCol="1" anchor="b" anchorCtr="0" compatLnSpc="1">
            <a:prstTxWarp prst="textNoShape">
              <a:avLst/>
            </a:prstTxWarp>
          </a:bodyPr>
          <a:lstStyle>
            <a:lvl1pPr algn="r" defTabSz="912813">
              <a:spcBef>
                <a:spcPct val="0"/>
              </a:spcBef>
              <a:defRPr sz="1200">
                <a:solidFill>
                  <a:schemeClr val="tx1"/>
                </a:solidFill>
                <a:latin typeface="Times" charset="0"/>
                <a:cs typeface="+mn-cs"/>
              </a:defRPr>
            </a:lvl1pPr>
          </a:lstStyle>
          <a:p>
            <a:pPr>
              <a:defRPr/>
            </a:pPr>
            <a:fld id="{B7029886-40EC-0D47-A55E-B9CEA8367316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986412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ＭＳ Ｐゴシック" charset="0"/>
        <a:cs typeface="ＭＳ Ｐゴシック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8A4C5DF-70B5-4BD1-A550-2A79CF4A6144}" type="slidenum">
              <a:rPr lang="de-DE">
                <a:solidFill>
                  <a:srgbClr val="1F497D"/>
                </a:solidFill>
              </a:rPr>
              <a:pPr/>
              <a:t>14</a:t>
            </a:fld>
            <a:endParaRPr lang="de-DE">
              <a:solidFill>
                <a:srgbClr val="1F497D"/>
              </a:solidFill>
            </a:endParaRPr>
          </a:p>
        </p:txBody>
      </p:sp>
      <p:sp>
        <p:nvSpPr>
          <p:cNvPr id="309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2488" y="744538"/>
            <a:ext cx="4960937" cy="3722687"/>
          </a:xfrm>
          <a:ln/>
        </p:spPr>
      </p:sp>
      <p:sp>
        <p:nvSpPr>
          <p:cNvPr id="309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.emf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 userDrawn="1"/>
        </p:nvSpPr>
        <p:spPr bwMode="auto">
          <a:xfrm>
            <a:off x="0" y="0"/>
            <a:ext cx="9180000" cy="6912000"/>
          </a:xfrm>
          <a:prstGeom prst="rect">
            <a:avLst/>
          </a:prstGeom>
          <a:gradFill flip="none" rotWithShape="1">
            <a:gsLst>
              <a:gs pos="100000">
                <a:schemeClr val="accent1"/>
              </a:gs>
              <a:gs pos="10000">
                <a:schemeClr val="tx1"/>
              </a:gs>
            </a:gsLst>
            <a:lin ang="180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>
            <a:lvl1pPr>
              <a:defRPr sz="1600">
                <a:solidFill>
                  <a:schemeClr val="tx2"/>
                </a:solidFill>
                <a:latin typeface="Arial" charset="0"/>
                <a:ea typeface="Geneva" charset="0"/>
                <a:cs typeface="Geneva" charset="0"/>
              </a:defRPr>
            </a:lvl1pPr>
            <a:lvl2pPr marL="37931725" indent="-37474525">
              <a:defRPr sz="1600">
                <a:solidFill>
                  <a:schemeClr val="tx2"/>
                </a:solidFill>
                <a:latin typeface="Arial" charset="0"/>
                <a:ea typeface="Geneva" charset="0"/>
              </a:defRPr>
            </a:lvl2pPr>
            <a:lvl3pPr>
              <a:defRPr sz="1600">
                <a:solidFill>
                  <a:schemeClr val="tx2"/>
                </a:solidFill>
                <a:latin typeface="Arial" charset="0"/>
                <a:ea typeface="Geneva" charset="0"/>
              </a:defRPr>
            </a:lvl3pPr>
            <a:lvl4pPr>
              <a:defRPr sz="1600">
                <a:solidFill>
                  <a:schemeClr val="tx2"/>
                </a:solidFill>
                <a:latin typeface="Arial" charset="0"/>
                <a:ea typeface="Geneva" charset="0"/>
              </a:defRPr>
            </a:lvl4pPr>
            <a:lvl5pPr>
              <a:defRPr sz="1600">
                <a:solidFill>
                  <a:schemeClr val="tx2"/>
                </a:solidFill>
                <a:latin typeface="Arial" charset="0"/>
                <a:ea typeface="Geneva" charset="0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  <a:ea typeface="Geneva" charset="0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  <a:ea typeface="Geneva" charset="0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  <a:ea typeface="Geneva" charset="0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  <a:ea typeface="Geneva" charset="0"/>
              </a:defRPr>
            </a:lvl9pPr>
          </a:lstStyle>
          <a:p>
            <a:pPr>
              <a:defRPr/>
            </a:pPr>
            <a:endParaRPr lang="de-DE" dirty="0" smtClean="0">
              <a:latin typeface="Calibri"/>
            </a:endParaRPr>
          </a:p>
        </p:txBody>
      </p:sp>
      <p:pic>
        <p:nvPicPr>
          <p:cNvPr id="11" name="Bild 10" descr="ppt_screen_Horse.gif"/>
          <p:cNvPicPr>
            <a:picLocks noChangeAspect="1"/>
          </p:cNvPicPr>
          <p:nvPr userDrawn="1"/>
        </p:nvPicPr>
        <p:blipFill>
          <a:blip r:embed="rId2" cstate="print">
            <a:alphaModFix amt="8000"/>
            <a:duotone>
              <a:prstClr val="black"/>
              <a:srgbClr val="0092D2">
                <a:tint val="45000"/>
                <a:satMod val="400000"/>
              </a:srgbClr>
            </a:duotone>
            <a:extLst/>
          </a:blip>
          <a:srcRect/>
          <a:stretch>
            <a:fillRect/>
          </a:stretch>
        </p:blipFill>
        <p:spPr bwMode="auto">
          <a:xfrm>
            <a:off x="827584" y="908720"/>
            <a:ext cx="4332288" cy="5173663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12" name="Bild 11" descr="verlauf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703" y="2888489"/>
            <a:ext cx="5410200" cy="1016000"/>
          </a:xfrm>
          <a:prstGeom prst="rect">
            <a:avLst/>
          </a:prstGeom>
        </p:spPr>
      </p:pic>
      <p:pic>
        <p:nvPicPr>
          <p:cNvPr id="13" name="Bild 21" descr="Springer_cmyk.eps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8000" y="3132000"/>
            <a:ext cx="1885950" cy="514350"/>
          </a:xfrm>
          <a:prstGeom prst="rect">
            <a:avLst/>
          </a:prstGeom>
        </p:spPr>
      </p:pic>
      <p:sp>
        <p:nvSpPr>
          <p:cNvPr id="1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3779667" y="5537200"/>
            <a:ext cx="4896021" cy="765373"/>
          </a:xfrm>
          <a:ln>
            <a:noFill/>
          </a:ln>
        </p:spPr>
        <p:txBody>
          <a:bodyPr/>
          <a:lstStyle>
            <a:lvl1pPr marL="0" indent="0">
              <a:buFont typeface="Times" charset="0"/>
              <a:buNone/>
              <a:defRPr>
                <a:solidFill>
                  <a:schemeClr val="bg2">
                    <a:lumMod val="90000"/>
                  </a:schemeClr>
                </a:solidFill>
                <a:latin typeface="Calibri"/>
                <a:cs typeface="Calibri"/>
              </a:defRPr>
            </a:lvl1pPr>
          </a:lstStyle>
          <a:p>
            <a:r>
              <a:rPr lang="en-US" smtClean="0"/>
              <a:t>Click to edit Master subtitle style</a:t>
            </a:r>
            <a:endParaRPr lang="de-DE" dirty="0"/>
          </a:p>
        </p:txBody>
      </p:sp>
      <p:sp>
        <p:nvSpPr>
          <p:cNvPr id="2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772652" y="4165600"/>
            <a:ext cx="4903036" cy="1209040"/>
          </a:xfrm>
        </p:spPr>
        <p:txBody>
          <a:bodyPr anchor="t" anchorCtr="0"/>
          <a:lstStyle>
            <a:lvl1pPr>
              <a:defRPr sz="3400" b="0" i="0" spc="30">
                <a:solidFill>
                  <a:schemeClr val="bg1"/>
                </a:solidFill>
                <a:latin typeface="+mj-lt"/>
                <a:cs typeface="Cambria"/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9226569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2492782"/>
      </p:ext>
    </p:extLst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 userDrawn="1"/>
        </p:nvSpPr>
        <p:spPr bwMode="auto">
          <a:xfrm>
            <a:off x="179388" y="179388"/>
            <a:ext cx="8783637" cy="6524625"/>
          </a:xfrm>
          <a:prstGeom prst="rect">
            <a:avLst/>
          </a:prstGeom>
          <a:gradFill flip="none" rotWithShape="1">
            <a:gsLst>
              <a:gs pos="100000">
                <a:srgbClr val="0D4389"/>
              </a:gs>
              <a:gs pos="10000">
                <a:srgbClr val="031D45"/>
              </a:gs>
            </a:gsLst>
            <a:lin ang="180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>
            <a:lvl1pPr>
              <a:defRPr sz="1600">
                <a:solidFill>
                  <a:schemeClr val="tx2"/>
                </a:solidFill>
                <a:latin typeface="Arial" charset="0"/>
                <a:ea typeface="Geneva" charset="0"/>
                <a:cs typeface="Geneva" charset="0"/>
              </a:defRPr>
            </a:lvl1pPr>
            <a:lvl2pPr marL="37931725" indent="-37474525">
              <a:defRPr sz="1600">
                <a:solidFill>
                  <a:schemeClr val="tx2"/>
                </a:solidFill>
                <a:latin typeface="Arial" charset="0"/>
                <a:ea typeface="Geneva" charset="0"/>
              </a:defRPr>
            </a:lvl2pPr>
            <a:lvl3pPr>
              <a:defRPr sz="1600">
                <a:solidFill>
                  <a:schemeClr val="tx2"/>
                </a:solidFill>
                <a:latin typeface="Arial" charset="0"/>
                <a:ea typeface="Geneva" charset="0"/>
              </a:defRPr>
            </a:lvl3pPr>
            <a:lvl4pPr>
              <a:defRPr sz="1600">
                <a:solidFill>
                  <a:schemeClr val="tx2"/>
                </a:solidFill>
                <a:latin typeface="Arial" charset="0"/>
                <a:ea typeface="Geneva" charset="0"/>
              </a:defRPr>
            </a:lvl4pPr>
            <a:lvl5pPr>
              <a:defRPr sz="1600">
                <a:solidFill>
                  <a:schemeClr val="tx2"/>
                </a:solidFill>
                <a:latin typeface="Arial" charset="0"/>
                <a:ea typeface="Geneva" charset="0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  <a:ea typeface="Geneva" charset="0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  <a:ea typeface="Geneva" charset="0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  <a:ea typeface="Geneva" charset="0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  <a:ea typeface="Geneva" charset="0"/>
              </a:defRPr>
            </a:lvl9pPr>
          </a:lstStyle>
          <a:p>
            <a:pPr>
              <a:defRPr/>
            </a:pPr>
            <a:endParaRPr lang="de-DE" smtClean="0">
              <a:solidFill>
                <a:srgbClr val="002143"/>
              </a:solidFill>
            </a:endParaRPr>
          </a:p>
        </p:txBody>
      </p:sp>
      <p:pic>
        <p:nvPicPr>
          <p:cNvPr id="5" name="Bild 11" descr="ppt_screen_Horse.gif"/>
          <p:cNvPicPr>
            <a:picLocks noChangeAspect="1"/>
          </p:cNvPicPr>
          <p:nvPr userDrawn="1"/>
        </p:nvPicPr>
        <p:blipFill>
          <a:blip r:embed="rId2">
            <a:alphaModFix amt="8000"/>
            <a:duotone>
              <a:prstClr val="black"/>
              <a:srgbClr val="0092D2">
                <a:tint val="45000"/>
                <a:satMod val="400000"/>
              </a:srgbClr>
            </a:duotone>
            <a:extLst/>
          </a:blip>
          <a:srcRect/>
          <a:stretch>
            <a:fillRect/>
          </a:stretch>
        </p:blipFill>
        <p:spPr bwMode="auto">
          <a:xfrm>
            <a:off x="827584" y="908720"/>
            <a:ext cx="4332288" cy="5173663"/>
          </a:xfrm>
          <a:prstGeom prst="rect">
            <a:avLst/>
          </a:prstGeom>
          <a:noFill/>
          <a:ln>
            <a:noFill/>
          </a:ln>
          <a:extLst/>
        </p:spPr>
      </p:pic>
      <p:grpSp>
        <p:nvGrpSpPr>
          <p:cNvPr id="6" name="Gruppierung 13"/>
          <p:cNvGrpSpPr>
            <a:grpSpLocks/>
          </p:cNvGrpSpPr>
          <p:nvPr userDrawn="1"/>
        </p:nvGrpSpPr>
        <p:grpSpPr bwMode="auto">
          <a:xfrm>
            <a:off x="3779838" y="2905125"/>
            <a:ext cx="5183187" cy="1008063"/>
            <a:chOff x="3779912" y="2905125"/>
            <a:chExt cx="5183113" cy="1008000"/>
          </a:xfrm>
        </p:grpSpPr>
        <p:sp>
          <p:nvSpPr>
            <p:cNvPr id="7" name="Abgerundetes Rechteck 6"/>
            <p:cNvSpPr/>
            <p:nvPr userDrawn="1"/>
          </p:nvSpPr>
          <p:spPr bwMode="auto">
            <a:xfrm>
              <a:off x="3779912" y="2905125"/>
              <a:ext cx="4732269" cy="1008000"/>
            </a:xfrm>
            <a:prstGeom prst="roundRect">
              <a:avLst>
                <a:gd name="adj" fmla="val 4341"/>
              </a:avLst>
            </a:prstGeom>
            <a:gradFill flip="none" rotWithShape="1">
              <a:gsLst>
                <a:gs pos="0">
                  <a:schemeClr val="bg2"/>
                </a:gs>
                <a:gs pos="100000">
                  <a:schemeClr val="bg1">
                    <a:lumMod val="95000"/>
                  </a:schemeClr>
                </a:gs>
              </a:gsLst>
              <a:lin ang="162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>
                <a:defRPr/>
              </a:pPr>
              <a:endParaRPr lang="de-DE">
                <a:solidFill>
                  <a:srgbClr val="002143"/>
                </a:solidFill>
                <a:ea typeface="Geneva" charset="0"/>
                <a:cs typeface="Geneva" charset="0"/>
              </a:endParaRPr>
            </a:p>
          </p:txBody>
        </p:sp>
        <p:sp>
          <p:nvSpPr>
            <p:cNvPr id="8" name="Abgerundetes Rechteck 7"/>
            <p:cNvSpPr/>
            <p:nvPr userDrawn="1"/>
          </p:nvSpPr>
          <p:spPr bwMode="auto">
            <a:xfrm>
              <a:off x="8088325" y="2905125"/>
              <a:ext cx="874700" cy="1008000"/>
            </a:xfrm>
            <a:prstGeom prst="roundRect">
              <a:avLst>
                <a:gd name="adj" fmla="val 0"/>
              </a:avLst>
            </a:prstGeom>
            <a:gradFill flip="none" rotWithShape="1">
              <a:gsLst>
                <a:gs pos="0">
                  <a:schemeClr val="bg2"/>
                </a:gs>
                <a:gs pos="100000">
                  <a:schemeClr val="bg1">
                    <a:lumMod val="95000"/>
                  </a:schemeClr>
                </a:gs>
              </a:gsLst>
              <a:lin ang="162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>
                <a:defRPr/>
              </a:pPr>
              <a:endParaRPr lang="de-DE">
                <a:solidFill>
                  <a:srgbClr val="002143"/>
                </a:solidFill>
                <a:ea typeface="Geneva" charset="0"/>
                <a:cs typeface="Geneva" charset="0"/>
              </a:endParaRPr>
            </a:p>
          </p:txBody>
        </p:sp>
      </p:grpSp>
      <p:pic>
        <p:nvPicPr>
          <p:cNvPr id="9" name="Bild 11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4067175" y="3119438"/>
            <a:ext cx="1998663" cy="54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2516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064000" y="4149080"/>
            <a:ext cx="4540448" cy="941796"/>
          </a:xfrm>
        </p:spPr>
        <p:txBody>
          <a:bodyPr/>
          <a:lstStyle>
            <a:lvl1pPr>
              <a:defRPr sz="3400" b="0" i="0" spc="30" baseline="0">
                <a:solidFill>
                  <a:schemeClr val="bg1"/>
                </a:solidFill>
                <a:latin typeface="Cambria"/>
                <a:cs typeface="Cambria"/>
              </a:defRPr>
            </a:lvl1pPr>
          </a:lstStyle>
          <a:p>
            <a:r>
              <a:rPr lang="de-DE" dirty="0" smtClean="0"/>
              <a:t>Aerospace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Aeronautics</a:t>
            </a:r>
            <a:endParaRPr lang="de-DE" dirty="0"/>
          </a:p>
        </p:txBody>
      </p:sp>
      <p:sp>
        <p:nvSpPr>
          <p:cNvPr id="19251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4064000" y="5334000"/>
            <a:ext cx="4540448" cy="471264"/>
          </a:xfrm>
        </p:spPr>
        <p:txBody>
          <a:bodyPr/>
          <a:lstStyle>
            <a:lvl1pPr marL="0" indent="0">
              <a:buFont typeface="Times" charset="0"/>
              <a:buNone/>
              <a:defRPr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r>
              <a:rPr lang="de-DE" dirty="0"/>
              <a:t>Master-Untertitelformat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870065273"/>
      </p:ext>
    </p:extLst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 userDrawn="1"/>
        </p:nvSpPr>
        <p:spPr bwMode="auto">
          <a:xfrm>
            <a:off x="179388" y="179388"/>
            <a:ext cx="8783637" cy="6524625"/>
          </a:xfrm>
          <a:prstGeom prst="rect">
            <a:avLst/>
          </a:prstGeom>
          <a:gradFill flip="none" rotWithShape="1">
            <a:gsLst>
              <a:gs pos="100000">
                <a:srgbClr val="0D4389"/>
              </a:gs>
              <a:gs pos="10000">
                <a:srgbClr val="031D45"/>
              </a:gs>
            </a:gsLst>
            <a:lin ang="180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>
            <a:lvl1pPr>
              <a:defRPr sz="1600">
                <a:solidFill>
                  <a:schemeClr val="tx2"/>
                </a:solidFill>
                <a:latin typeface="Arial" charset="0"/>
                <a:ea typeface="Geneva" charset="0"/>
                <a:cs typeface="Geneva" charset="0"/>
              </a:defRPr>
            </a:lvl1pPr>
            <a:lvl2pPr marL="37931725" indent="-37474525">
              <a:defRPr sz="1600">
                <a:solidFill>
                  <a:schemeClr val="tx2"/>
                </a:solidFill>
                <a:latin typeface="Arial" charset="0"/>
                <a:ea typeface="Geneva" charset="0"/>
              </a:defRPr>
            </a:lvl2pPr>
            <a:lvl3pPr>
              <a:defRPr sz="1600">
                <a:solidFill>
                  <a:schemeClr val="tx2"/>
                </a:solidFill>
                <a:latin typeface="Arial" charset="0"/>
                <a:ea typeface="Geneva" charset="0"/>
              </a:defRPr>
            </a:lvl3pPr>
            <a:lvl4pPr>
              <a:defRPr sz="1600">
                <a:solidFill>
                  <a:schemeClr val="tx2"/>
                </a:solidFill>
                <a:latin typeface="Arial" charset="0"/>
                <a:ea typeface="Geneva" charset="0"/>
              </a:defRPr>
            </a:lvl4pPr>
            <a:lvl5pPr>
              <a:defRPr sz="1600">
                <a:solidFill>
                  <a:schemeClr val="tx2"/>
                </a:solidFill>
                <a:latin typeface="Arial" charset="0"/>
                <a:ea typeface="Geneva" charset="0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  <a:ea typeface="Geneva" charset="0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  <a:ea typeface="Geneva" charset="0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  <a:ea typeface="Geneva" charset="0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  <a:ea typeface="Geneva" charset="0"/>
              </a:defRPr>
            </a:lvl9pPr>
          </a:lstStyle>
          <a:p>
            <a:pPr>
              <a:defRPr/>
            </a:pPr>
            <a:endParaRPr lang="de-DE" smtClean="0">
              <a:solidFill>
                <a:srgbClr val="002143"/>
              </a:solidFill>
            </a:endParaRPr>
          </a:p>
        </p:txBody>
      </p:sp>
      <p:pic>
        <p:nvPicPr>
          <p:cNvPr id="5" name="Bild 11" descr="ppt_screen_Horse.gif"/>
          <p:cNvPicPr>
            <a:picLocks noChangeAspect="1"/>
          </p:cNvPicPr>
          <p:nvPr userDrawn="1"/>
        </p:nvPicPr>
        <p:blipFill>
          <a:blip r:embed="rId2">
            <a:alphaModFix amt="8000"/>
            <a:duotone>
              <a:prstClr val="black"/>
              <a:srgbClr val="0092D2">
                <a:tint val="45000"/>
                <a:satMod val="400000"/>
              </a:srgbClr>
            </a:duotone>
            <a:extLst/>
          </a:blip>
          <a:srcRect/>
          <a:stretch>
            <a:fillRect/>
          </a:stretch>
        </p:blipFill>
        <p:spPr bwMode="auto">
          <a:xfrm>
            <a:off x="827584" y="908720"/>
            <a:ext cx="4332288" cy="5173663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19251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064000" y="4149080"/>
            <a:ext cx="4540448" cy="479619"/>
          </a:xfrm>
        </p:spPr>
        <p:txBody>
          <a:bodyPr/>
          <a:lstStyle>
            <a:lvl1pPr>
              <a:defRPr sz="3400" b="0" i="0" spc="30">
                <a:solidFill>
                  <a:schemeClr val="bg1"/>
                </a:solidFill>
                <a:latin typeface="Cambria"/>
                <a:cs typeface="Cambria"/>
              </a:defRPr>
            </a:lvl1pPr>
          </a:lstStyle>
          <a:p>
            <a:r>
              <a:rPr lang="de-DE" smtClean="0"/>
              <a:t>Mastertitelformat bearbeiten</a:t>
            </a:r>
            <a:endParaRPr lang="de-DE" dirty="0"/>
          </a:p>
        </p:txBody>
      </p:sp>
      <p:sp>
        <p:nvSpPr>
          <p:cNvPr id="19251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4064000" y="5334000"/>
            <a:ext cx="4540448" cy="471264"/>
          </a:xfrm>
        </p:spPr>
        <p:txBody>
          <a:bodyPr/>
          <a:lstStyle>
            <a:lvl1pPr marL="0" indent="0">
              <a:buFont typeface="Times" charset="0"/>
              <a:buNone/>
              <a:defRPr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r>
              <a:rPr lang="de-DE" dirty="0"/>
              <a:t>Master-Untertitelformat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109759214"/>
      </p:ext>
    </p:extLst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96900" y="1119188"/>
            <a:ext cx="7861300" cy="296235"/>
          </a:xfrm>
        </p:spPr>
        <p:txBody>
          <a:bodyPr/>
          <a:lstStyle>
            <a:lvl1pPr>
              <a:defRPr b="0" i="0" spc="10">
                <a:solidFill>
                  <a:schemeClr val="accent4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 i="0">
                <a:latin typeface="Calibri"/>
                <a:cs typeface="Calibri"/>
              </a:defRPr>
            </a:lvl1pPr>
            <a:lvl2pPr>
              <a:defRPr b="0" i="0">
                <a:latin typeface="Calibri"/>
                <a:cs typeface="Calibri"/>
              </a:defRPr>
            </a:lvl2pPr>
            <a:lvl3pPr>
              <a:defRPr b="0" i="0">
                <a:latin typeface="Calibri"/>
                <a:cs typeface="Calibri"/>
              </a:defRPr>
            </a:lvl3pPr>
            <a:lvl4pPr>
              <a:defRPr b="0" i="0">
                <a:latin typeface="Calibri"/>
                <a:cs typeface="Calibri"/>
              </a:defRPr>
            </a:lvl4pPr>
            <a:lvl5pPr>
              <a:defRPr b="0" i="0">
                <a:latin typeface="Calibri"/>
                <a:cs typeface="Calibri"/>
              </a:defRPr>
            </a:lvl5pPr>
          </a:lstStyle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20498005"/>
      </p:ext>
    </p:extLst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821463026"/>
      </p:ext>
    </p:extLst>
  </p:cSld>
  <p:clrMapOvr>
    <a:masterClrMapping/>
  </p:clrMapOvr>
  <p:transition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09600" y="1679575"/>
            <a:ext cx="3848100" cy="18621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10100" y="1679575"/>
            <a:ext cx="3848100" cy="18621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20132234"/>
      </p:ext>
    </p:extLst>
  </p:cSld>
  <p:clrMapOvr>
    <a:masterClrMapping/>
  </p:clrMapOvr>
  <p:transition spd="slow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901251"/>
      </p:ext>
    </p:extLst>
  </p:cSld>
  <p:clrMapOvr>
    <a:masterClrMapping/>
  </p:clrMapOvr>
  <p:transition spd="slow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80588074"/>
      </p:ext>
    </p:extLst>
  </p:cSld>
  <p:clrMapOvr>
    <a:masterClrMapping/>
  </p:clrMapOvr>
  <p:transition spd="slow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4436043"/>
      </p:ext>
    </p:extLst>
  </p:cSld>
  <p:clrMapOvr>
    <a:masterClrMapping/>
  </p:clrMapOvr>
  <p:transition spd="slow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787824137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 noChangeArrowheads="1"/>
          </p:cNvSpPr>
          <p:nvPr>
            <p:ph type="title"/>
          </p:nvPr>
        </p:nvSpPr>
        <p:spPr bwMode="auto">
          <a:xfrm>
            <a:off x="541138" y="896405"/>
            <a:ext cx="7991475" cy="304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2200"/>
            </a:lvl1pPr>
          </a:lstStyle>
          <a:p>
            <a:pPr lvl="0"/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idx="11"/>
          </p:nvPr>
        </p:nvSpPr>
        <p:spPr bwMode="auto">
          <a:xfrm>
            <a:off x="539552" y="1439863"/>
            <a:ext cx="7993062" cy="186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7983199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705521229"/>
      </p:ext>
    </p:extLst>
  </p:cSld>
  <p:clrMapOvr>
    <a:masterClrMapping/>
  </p:clrMapOvr>
  <p:transition spd="slow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54444471"/>
      </p:ext>
    </p:extLst>
  </p:cSld>
  <p:clrMapOvr>
    <a:masterClrMapping/>
  </p:clrMapOvr>
  <p:transition spd="slow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492875" y="1119188"/>
            <a:ext cx="1965325" cy="2422525"/>
          </a:xfrm>
        </p:spPr>
        <p:txBody>
          <a:bodyPr vert="eaVert"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596900" y="1119188"/>
            <a:ext cx="5743575" cy="2422525"/>
          </a:xfrm>
        </p:spPr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82812338"/>
      </p:ext>
    </p:extLst>
  </p:cSld>
  <p:clrMapOvr>
    <a:masterClrMapping/>
  </p:clrMapOvr>
  <p:transition spd="slow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 preserve="1">
  <p:cSld name="Titel, Diagramm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96900" y="1119188"/>
            <a:ext cx="7861300" cy="288925"/>
          </a:xfrm>
        </p:spPr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Diagrammplatzhalter 2"/>
          <p:cNvSpPr>
            <a:spLocks noGrp="1"/>
          </p:cNvSpPr>
          <p:nvPr>
            <p:ph type="chart" sz="half" idx="1"/>
          </p:nvPr>
        </p:nvSpPr>
        <p:spPr>
          <a:xfrm>
            <a:off x="609600" y="1679575"/>
            <a:ext cx="3848100" cy="1862138"/>
          </a:xfrm>
        </p:spPr>
        <p:txBody>
          <a:bodyPr/>
          <a:lstStyle/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610100" y="1679575"/>
            <a:ext cx="3848100" cy="1862138"/>
          </a:xfrm>
        </p:spPr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3706033"/>
      </p:ext>
    </p:extLst>
  </p:cSld>
  <p:clrMapOvr>
    <a:masterClrMapping/>
  </p:clrMapOvr>
  <p:transition spd="slow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96900" y="1119188"/>
            <a:ext cx="7861300" cy="288925"/>
          </a:xfrm>
        </p:spPr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609600" y="1679575"/>
            <a:ext cx="7848600" cy="1862138"/>
          </a:xfrm>
        </p:spPr>
        <p:txBody>
          <a:bodyPr/>
          <a:lstStyle/>
          <a:p>
            <a:pPr lvl="0"/>
            <a:endParaRPr lang="de-DE" noProof="0" smtClean="0"/>
          </a:p>
        </p:txBody>
      </p:sp>
    </p:spTree>
    <p:extLst>
      <p:ext uri="{BB962C8B-B14F-4D97-AF65-F5344CB8AC3E}">
        <p14:creationId xmlns:p14="http://schemas.microsoft.com/office/powerpoint/2010/main" val="353771584"/>
      </p:ext>
    </p:extLst>
  </p:cSld>
  <p:clrMapOvr>
    <a:masterClrMapping/>
  </p:clrMapOvr>
  <p:transition spd="slow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defaul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/>
          <p:cNvSpPr>
            <a:spLocks noGrp="1" noChangeArrowheads="1"/>
          </p:cNvSpPr>
          <p:nvPr>
            <p:ph idx="11" hasCustomPrompt="1"/>
          </p:nvPr>
        </p:nvSpPr>
        <p:spPr bwMode="auto">
          <a:xfrm>
            <a:off x="522000" y="1519237"/>
            <a:ext cx="8082250" cy="487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marL="0" marR="0" indent="0" algn="l" defTabSz="914400" rtl="0" eaLnBrk="1" fontAlgn="base" latinLnBrk="0" hangingPunct="1">
              <a:lnSpc>
                <a:spcPts val="2200"/>
              </a:lnSpc>
              <a:spcBef>
                <a:spcPts val="900"/>
              </a:spcBef>
              <a:spcAft>
                <a:spcPct val="0"/>
              </a:spcAft>
              <a:buClr>
                <a:srgbClr val="005BB9"/>
              </a:buClr>
              <a:buSzPct val="100000"/>
              <a:buFont typeface="Arial" charset="0"/>
              <a:buNone/>
              <a:tabLst/>
              <a:defRPr sz="1800">
                <a:solidFill>
                  <a:schemeClr val="tx2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noProof="0" dirty="0" smtClean="0"/>
              <a:t>Click to edit text</a:t>
            </a:r>
          </a:p>
          <a:p>
            <a:pPr lvl="0"/>
            <a:r>
              <a:rPr lang="en-US" noProof="0" dirty="0" smtClean="0"/>
              <a:t>text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dirty="0" smtClean="0"/>
              <a:t>Click to edit Headline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76614984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3"/>
          <p:cNvPicPr>
            <a:picLocks noChangeAspect="1" noChangeArrowheads="1"/>
          </p:cNvPicPr>
          <p:nvPr userDrawn="1"/>
        </p:nvPicPr>
        <p:blipFill>
          <a:blip r:embed="rId2" cstate="email">
            <a:lum bright="-4000" contrast="-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7213"/>
            <a:ext cx="9144000" cy="5030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2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73075"/>
            <a:ext cx="3533775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31"/>
          <p:cNvGrpSpPr>
            <a:grpSpLocks/>
          </p:cNvGrpSpPr>
          <p:nvPr userDrawn="1"/>
        </p:nvGrpSpPr>
        <p:grpSpPr bwMode="auto">
          <a:xfrm>
            <a:off x="0" y="1828800"/>
            <a:ext cx="9144000" cy="388938"/>
            <a:chOff x="0" y="1138"/>
            <a:chExt cx="5760" cy="245"/>
          </a:xfrm>
        </p:grpSpPr>
        <p:sp>
          <p:nvSpPr>
            <p:cNvPr id="7" name="Rectangle 29"/>
            <p:cNvSpPr>
              <a:spLocks noChangeArrowheads="1"/>
            </p:cNvSpPr>
            <p:nvPr userDrawn="1"/>
          </p:nvSpPr>
          <p:spPr bwMode="auto">
            <a:xfrm>
              <a:off x="3984" y="1138"/>
              <a:ext cx="1776" cy="24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de-DE" smtClean="0">
                <a:solidFill>
                  <a:srgbClr val="002143"/>
                </a:solidFill>
              </a:endParaRPr>
            </a:p>
          </p:txBody>
        </p:sp>
        <p:sp>
          <p:nvSpPr>
            <p:cNvPr id="8" name="Rectangle 30"/>
            <p:cNvSpPr>
              <a:spLocks noChangeArrowheads="1"/>
            </p:cNvSpPr>
            <p:nvPr userDrawn="1"/>
          </p:nvSpPr>
          <p:spPr bwMode="auto">
            <a:xfrm>
              <a:off x="0" y="1138"/>
              <a:ext cx="3951" cy="24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de-DE" smtClean="0">
                <a:solidFill>
                  <a:srgbClr val="002143"/>
                </a:solidFill>
              </a:endParaRPr>
            </a:p>
          </p:txBody>
        </p:sp>
      </p:grpSp>
      <p:sp>
        <p:nvSpPr>
          <p:cNvPr id="19251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066800" y="2590800"/>
            <a:ext cx="7772400" cy="438150"/>
          </a:xfrm>
        </p:spPr>
        <p:txBody>
          <a:bodyPr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19251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3200400"/>
            <a:ext cx="7772400" cy="293688"/>
          </a:xfrm>
        </p:spPr>
        <p:txBody>
          <a:bodyPr/>
          <a:lstStyle>
            <a:lvl1pPr marL="0" indent="0">
              <a:buFont typeface="Times" pitchFamily="18" charset="0"/>
              <a:buNone/>
              <a:defRPr/>
            </a:lvl1pPr>
          </a:lstStyle>
          <a:p>
            <a:r>
              <a:rPr lang="de-DE"/>
              <a:t>Master-Untertitelformat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118480229"/>
      </p:ext>
    </p:extLst>
  </p:cSld>
  <p:clrMapOvr>
    <a:masterClrMapping/>
  </p:clrMapOvr>
  <p:transition spd="slow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17392319"/>
      </p:ext>
    </p:extLst>
  </p:cSld>
  <p:clrMapOvr>
    <a:masterClrMapping/>
  </p:clrMapOvr>
  <p:transition spd="slow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4040788878"/>
      </p:ext>
    </p:extLst>
  </p:cSld>
  <p:clrMapOvr>
    <a:masterClrMapping/>
  </p:clrMapOvr>
  <p:transition spd="slow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09600" y="1679575"/>
            <a:ext cx="3848100" cy="18621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10100" y="1679575"/>
            <a:ext cx="3848100" cy="18621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85944840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 noChangeArrowheads="1"/>
          </p:cNvSpPr>
          <p:nvPr>
            <p:ph idx="11"/>
          </p:nvPr>
        </p:nvSpPr>
        <p:spPr bwMode="auto">
          <a:xfrm>
            <a:off x="537966" y="1439863"/>
            <a:ext cx="3832671" cy="186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idx="12"/>
          </p:nvPr>
        </p:nvSpPr>
        <p:spPr bwMode="auto">
          <a:xfrm>
            <a:off x="4547991" y="1439863"/>
            <a:ext cx="3983037" cy="186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539552" y="896405"/>
            <a:ext cx="7991475" cy="29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lvl="0"/>
            <a:r>
              <a:rPr lang="en-US" smtClean="0"/>
              <a:t>Click to edit Master title style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8907714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20419643"/>
      </p:ext>
    </p:extLst>
  </p:cSld>
  <p:clrMapOvr>
    <a:masterClrMapping/>
  </p:clrMapOvr>
  <p:transition spd="slow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66933052"/>
      </p:ext>
    </p:extLst>
  </p:cSld>
  <p:clrMapOvr>
    <a:masterClrMapping/>
  </p:clrMapOvr>
  <p:transition spd="slow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8733173"/>
      </p:ext>
    </p:extLst>
  </p:cSld>
  <p:clrMapOvr>
    <a:masterClrMapping/>
  </p:clrMapOvr>
  <p:transition spd="slow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575056303"/>
      </p:ext>
    </p:extLst>
  </p:cSld>
  <p:clrMapOvr>
    <a:masterClrMapping/>
  </p:clrMapOvr>
  <p:transition spd="slow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916729267"/>
      </p:ext>
    </p:extLst>
  </p:cSld>
  <p:clrMapOvr>
    <a:masterClrMapping/>
  </p:clrMapOvr>
  <p:transition spd="slow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49190390"/>
      </p:ext>
    </p:extLst>
  </p:cSld>
  <p:clrMapOvr>
    <a:masterClrMapping/>
  </p:clrMapOvr>
  <p:transition spd="slow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492875" y="1119188"/>
            <a:ext cx="1965325" cy="2422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596900" y="1119188"/>
            <a:ext cx="5743575" cy="2422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78332825"/>
      </p:ext>
    </p:extLst>
  </p:cSld>
  <p:clrMapOvr>
    <a:masterClrMapping/>
  </p:clrMapOvr>
  <p:transition spd="slow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96900" y="1119188"/>
            <a:ext cx="7861300" cy="274637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609600" y="1679575"/>
            <a:ext cx="7848600" cy="1862138"/>
          </a:xfrm>
        </p:spPr>
        <p:txBody>
          <a:bodyPr/>
          <a:lstStyle/>
          <a:p>
            <a:pPr lvl="0"/>
            <a:endParaRPr lang="de-DE" noProof="0" smtClean="0"/>
          </a:p>
        </p:txBody>
      </p:sp>
    </p:spTree>
    <p:extLst>
      <p:ext uri="{BB962C8B-B14F-4D97-AF65-F5344CB8AC3E}">
        <p14:creationId xmlns:p14="http://schemas.microsoft.com/office/powerpoint/2010/main" val="183025687"/>
      </p:ext>
    </p:extLst>
  </p:cSld>
  <p:clrMapOvr>
    <a:masterClrMapping/>
  </p:clrMapOvr>
  <p:transition spd="slow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/>
        </p:nvSpPr>
        <p:spPr bwMode="auto">
          <a:xfrm>
            <a:off x="0" y="0"/>
            <a:ext cx="9180000" cy="6912000"/>
          </a:xfrm>
          <a:prstGeom prst="rect">
            <a:avLst/>
          </a:prstGeom>
          <a:gradFill flip="none" rotWithShape="1">
            <a:gsLst>
              <a:gs pos="100000">
                <a:schemeClr val="accent1"/>
              </a:gs>
              <a:gs pos="10000">
                <a:schemeClr val="tx1"/>
              </a:gs>
            </a:gsLst>
            <a:lin ang="180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>
            <a:lvl1pPr>
              <a:defRPr sz="1600">
                <a:solidFill>
                  <a:schemeClr val="tx2"/>
                </a:solidFill>
                <a:latin typeface="Arial" charset="0"/>
                <a:ea typeface="Geneva" charset="0"/>
                <a:cs typeface="Geneva" charset="0"/>
              </a:defRPr>
            </a:lvl1pPr>
            <a:lvl2pPr marL="37931725" indent="-37474525">
              <a:defRPr sz="1600">
                <a:solidFill>
                  <a:schemeClr val="tx2"/>
                </a:solidFill>
                <a:latin typeface="Arial" charset="0"/>
                <a:ea typeface="Geneva" charset="0"/>
              </a:defRPr>
            </a:lvl2pPr>
            <a:lvl3pPr>
              <a:defRPr sz="1600">
                <a:solidFill>
                  <a:schemeClr val="tx2"/>
                </a:solidFill>
                <a:latin typeface="Arial" charset="0"/>
                <a:ea typeface="Geneva" charset="0"/>
              </a:defRPr>
            </a:lvl3pPr>
            <a:lvl4pPr>
              <a:defRPr sz="1600">
                <a:solidFill>
                  <a:schemeClr val="tx2"/>
                </a:solidFill>
                <a:latin typeface="Arial" charset="0"/>
                <a:ea typeface="Geneva" charset="0"/>
              </a:defRPr>
            </a:lvl4pPr>
            <a:lvl5pPr>
              <a:defRPr sz="1600">
                <a:solidFill>
                  <a:schemeClr val="tx2"/>
                </a:solidFill>
                <a:latin typeface="Arial" charset="0"/>
                <a:ea typeface="Geneva" charset="0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  <a:ea typeface="Geneva" charset="0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  <a:ea typeface="Geneva" charset="0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  <a:ea typeface="Geneva" charset="0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  <a:ea typeface="Geneva" charset="0"/>
              </a:defRPr>
            </a:lvl9pPr>
          </a:lstStyle>
          <a:p>
            <a:pPr>
              <a:defRPr/>
            </a:pPr>
            <a:endParaRPr lang="de-DE" dirty="0" smtClean="0">
              <a:solidFill>
                <a:srgbClr val="5F5F5F"/>
              </a:solidFill>
              <a:latin typeface="Calibri"/>
            </a:endParaRPr>
          </a:p>
        </p:txBody>
      </p:sp>
      <p:pic>
        <p:nvPicPr>
          <p:cNvPr id="11" name="Bild 10" descr="ppt_screen_Horse.gif"/>
          <p:cNvPicPr>
            <a:picLocks noChangeAspect="1"/>
          </p:cNvPicPr>
          <p:nvPr/>
        </p:nvPicPr>
        <p:blipFill>
          <a:blip r:embed="rId2" cstate="print">
            <a:alphaModFix amt="8000"/>
            <a:duotone>
              <a:prstClr val="black"/>
              <a:srgbClr val="0092D2">
                <a:tint val="45000"/>
                <a:satMod val="400000"/>
              </a:srgbClr>
            </a:duotone>
            <a:extLst/>
          </a:blip>
          <a:srcRect/>
          <a:stretch>
            <a:fillRect/>
          </a:stretch>
        </p:blipFill>
        <p:spPr bwMode="auto">
          <a:xfrm>
            <a:off x="827584" y="908720"/>
            <a:ext cx="4332288" cy="5173663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12" name="Bild 11" descr="verlauf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703" y="2888489"/>
            <a:ext cx="5410200" cy="1016000"/>
          </a:xfrm>
          <a:prstGeom prst="rect">
            <a:avLst/>
          </a:prstGeom>
        </p:spPr>
      </p:pic>
      <p:pic>
        <p:nvPicPr>
          <p:cNvPr id="13" name="Bild 21" descr="Springer_cmyk.eps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8000" y="3132000"/>
            <a:ext cx="1885950" cy="514350"/>
          </a:xfrm>
          <a:prstGeom prst="rect">
            <a:avLst/>
          </a:prstGeom>
        </p:spPr>
      </p:pic>
      <p:sp>
        <p:nvSpPr>
          <p:cNvPr id="1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3779667" y="5537200"/>
            <a:ext cx="4896021" cy="765373"/>
          </a:xfrm>
          <a:ln>
            <a:noFill/>
          </a:ln>
        </p:spPr>
        <p:txBody>
          <a:bodyPr/>
          <a:lstStyle>
            <a:lvl1pPr marL="0" indent="0">
              <a:buFont typeface="Times" charset="0"/>
              <a:buNone/>
              <a:defRPr>
                <a:solidFill>
                  <a:schemeClr val="bg2">
                    <a:lumMod val="90000"/>
                  </a:schemeClr>
                </a:solidFill>
                <a:latin typeface="Calibri"/>
                <a:cs typeface="Calibri"/>
              </a:defRPr>
            </a:lvl1pPr>
          </a:lstStyle>
          <a:p>
            <a:r>
              <a:rPr lang="en-US" smtClean="0"/>
              <a:t>Click to edit Master subtitle style</a:t>
            </a:r>
            <a:endParaRPr lang="de-DE" dirty="0"/>
          </a:p>
        </p:txBody>
      </p:sp>
      <p:sp>
        <p:nvSpPr>
          <p:cNvPr id="2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772652" y="4165600"/>
            <a:ext cx="4903036" cy="1209040"/>
          </a:xfrm>
        </p:spPr>
        <p:txBody>
          <a:bodyPr anchor="t" anchorCtr="0"/>
          <a:lstStyle>
            <a:lvl1pPr>
              <a:defRPr sz="3400" b="0" i="0" spc="30">
                <a:solidFill>
                  <a:schemeClr val="bg1"/>
                </a:solidFill>
                <a:latin typeface="+mj-lt"/>
                <a:cs typeface="Cambria"/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0338838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 noChangeArrowheads="1"/>
          </p:cNvSpPr>
          <p:nvPr>
            <p:ph type="title"/>
          </p:nvPr>
        </p:nvSpPr>
        <p:spPr bwMode="auto">
          <a:xfrm>
            <a:off x="541138" y="896405"/>
            <a:ext cx="7991475" cy="304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2200"/>
            </a:lvl1pPr>
          </a:lstStyle>
          <a:p>
            <a:pPr lvl="0"/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idx="11"/>
          </p:nvPr>
        </p:nvSpPr>
        <p:spPr bwMode="auto">
          <a:xfrm>
            <a:off x="539552" y="1439863"/>
            <a:ext cx="7993062" cy="186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4965207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37965" y="1447805"/>
            <a:ext cx="3904680" cy="287258"/>
          </a:xfrm>
        </p:spPr>
        <p:txBody>
          <a:bodyPr/>
          <a:lstStyle>
            <a:lvl1pPr marL="0" indent="0">
              <a:buNone/>
              <a:defRPr sz="1600" b="1">
                <a:latin typeface="Calibri"/>
                <a:cs typeface="Calibri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37965" y="1879605"/>
            <a:ext cx="3902075" cy="1863074"/>
          </a:xfrm>
        </p:spPr>
        <p:txBody>
          <a:bodyPr/>
          <a:lstStyle>
            <a:lvl1pPr marL="177800" indent="-177800">
              <a:buClr>
                <a:schemeClr val="tx2">
                  <a:lumMod val="75000"/>
                  <a:lumOff val="25000"/>
                </a:schemeClr>
              </a:buClr>
              <a:buFont typeface="Arial"/>
              <a:buChar char="•"/>
              <a:defRPr sz="1600"/>
            </a:lvl1pPr>
            <a:lvl2pPr marL="371475" indent="-179388">
              <a:buClr>
                <a:schemeClr val="tx2">
                  <a:lumMod val="75000"/>
                  <a:lumOff val="25000"/>
                </a:schemeClr>
              </a:buClr>
              <a:buFont typeface="Lucida Grande"/>
              <a:buChar char="-"/>
              <a:defRPr sz="1600"/>
            </a:lvl2pPr>
            <a:lvl3pPr marL="563563" indent="-190500">
              <a:buClr>
                <a:schemeClr val="tx2">
                  <a:lumMod val="75000"/>
                  <a:lumOff val="25000"/>
                </a:schemeClr>
              </a:buClr>
              <a:buFont typeface="Arial"/>
              <a:buChar char="•"/>
              <a:defRPr sz="1600"/>
            </a:lvl3pPr>
            <a:lvl4pPr marL="760413" indent="-195263">
              <a:buClr>
                <a:schemeClr val="tx2">
                  <a:lumMod val="75000"/>
                  <a:lumOff val="25000"/>
                </a:schemeClr>
              </a:buClr>
              <a:buFont typeface="Lucida Grande"/>
              <a:buChar char="-"/>
              <a:defRPr sz="1600"/>
            </a:lvl4pPr>
            <a:lvl5pPr marL="941388" indent="-174625">
              <a:buClr>
                <a:schemeClr val="tx2">
                  <a:lumMod val="75000"/>
                  <a:lumOff val="25000"/>
                </a:schemeClr>
              </a:buClr>
              <a:buFont typeface="Arial"/>
              <a:buChar char="•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547990" y="1446644"/>
            <a:ext cx="3983037" cy="287258"/>
          </a:xfrm>
        </p:spPr>
        <p:txBody>
          <a:bodyPr/>
          <a:lstStyle>
            <a:lvl1pPr marL="0" indent="0">
              <a:buNone/>
              <a:defRPr sz="1600" b="1">
                <a:latin typeface="Calibri"/>
                <a:cs typeface="Calibri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Inhaltsplatzhalter 3"/>
          <p:cNvSpPr>
            <a:spLocks noGrp="1"/>
          </p:cNvSpPr>
          <p:nvPr>
            <p:ph sz="half" idx="10"/>
          </p:nvPr>
        </p:nvSpPr>
        <p:spPr>
          <a:xfrm>
            <a:off x="4547991" y="1879605"/>
            <a:ext cx="3983037" cy="1863074"/>
          </a:xfrm>
        </p:spPr>
        <p:txBody>
          <a:bodyPr/>
          <a:lstStyle>
            <a:lvl1pPr marL="177800" indent="-177800">
              <a:buClr>
                <a:schemeClr val="tx2">
                  <a:lumMod val="75000"/>
                  <a:lumOff val="25000"/>
                </a:schemeClr>
              </a:buClr>
              <a:buFont typeface="Arial"/>
              <a:buChar char="•"/>
              <a:defRPr sz="1600"/>
            </a:lvl1pPr>
            <a:lvl2pPr marL="371475" indent="-179388">
              <a:buClr>
                <a:schemeClr val="tx2">
                  <a:lumMod val="75000"/>
                  <a:lumOff val="25000"/>
                </a:schemeClr>
              </a:buClr>
              <a:buFont typeface="Lucida Grande"/>
              <a:buChar char="-"/>
              <a:defRPr sz="1600"/>
            </a:lvl2pPr>
            <a:lvl3pPr marL="563563" indent="-190500">
              <a:buClr>
                <a:schemeClr val="tx2">
                  <a:lumMod val="75000"/>
                  <a:lumOff val="25000"/>
                </a:schemeClr>
              </a:buClr>
              <a:buFont typeface="Arial"/>
              <a:buChar char="•"/>
              <a:defRPr sz="1600"/>
            </a:lvl3pPr>
            <a:lvl4pPr marL="760413" indent="-195263">
              <a:buClr>
                <a:schemeClr val="tx2">
                  <a:lumMod val="75000"/>
                  <a:lumOff val="25000"/>
                </a:schemeClr>
              </a:buClr>
              <a:buFont typeface="Lucida Grande"/>
              <a:buChar char="-"/>
              <a:defRPr sz="1600"/>
            </a:lvl4pPr>
            <a:lvl5pPr marL="941388" indent="-174625">
              <a:buClr>
                <a:schemeClr val="tx2">
                  <a:lumMod val="75000"/>
                  <a:lumOff val="25000"/>
                </a:schemeClr>
              </a:buClr>
              <a:buFont typeface="Arial"/>
              <a:buChar char="•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539552" y="896405"/>
            <a:ext cx="7991475" cy="29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lvl="0"/>
            <a:r>
              <a:rPr lang="en-US" smtClean="0"/>
              <a:t>Click to edit Master title style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48292590"/>
      </p:ext>
    </p:extLst>
  </p:cSld>
  <p:clrMapOvr>
    <a:masterClrMapping/>
  </p:clrMapOvr>
  <p:transition spd="slow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 noChangeArrowheads="1"/>
          </p:cNvSpPr>
          <p:nvPr>
            <p:ph idx="11"/>
          </p:nvPr>
        </p:nvSpPr>
        <p:spPr bwMode="auto">
          <a:xfrm>
            <a:off x="537966" y="1439863"/>
            <a:ext cx="3832671" cy="186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idx="12"/>
          </p:nvPr>
        </p:nvSpPr>
        <p:spPr bwMode="auto">
          <a:xfrm>
            <a:off x="4547991" y="1439863"/>
            <a:ext cx="3983037" cy="186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539552" y="896405"/>
            <a:ext cx="7991475" cy="29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lvl="0"/>
            <a:r>
              <a:rPr lang="en-US" smtClean="0"/>
              <a:t>Click to edit Master title style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7394119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37965" y="1447805"/>
            <a:ext cx="3904680" cy="287258"/>
          </a:xfrm>
        </p:spPr>
        <p:txBody>
          <a:bodyPr/>
          <a:lstStyle>
            <a:lvl1pPr marL="0" indent="0">
              <a:buNone/>
              <a:defRPr sz="1600" b="1">
                <a:latin typeface="Calibri"/>
                <a:cs typeface="Calibri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37965" y="1879605"/>
            <a:ext cx="3902075" cy="1863074"/>
          </a:xfrm>
        </p:spPr>
        <p:txBody>
          <a:bodyPr/>
          <a:lstStyle>
            <a:lvl1pPr marL="177800" indent="-177800">
              <a:buClr>
                <a:schemeClr val="tx2">
                  <a:lumMod val="75000"/>
                  <a:lumOff val="25000"/>
                </a:schemeClr>
              </a:buClr>
              <a:buFont typeface="Arial"/>
              <a:buChar char="•"/>
              <a:defRPr sz="1600"/>
            </a:lvl1pPr>
            <a:lvl2pPr marL="371475" indent="-179388">
              <a:buClr>
                <a:schemeClr val="tx2">
                  <a:lumMod val="75000"/>
                  <a:lumOff val="25000"/>
                </a:schemeClr>
              </a:buClr>
              <a:buFont typeface="Lucida Grande"/>
              <a:buChar char="-"/>
              <a:defRPr sz="1600"/>
            </a:lvl2pPr>
            <a:lvl3pPr marL="563563" indent="-190500">
              <a:buClr>
                <a:schemeClr val="tx2">
                  <a:lumMod val="75000"/>
                  <a:lumOff val="25000"/>
                </a:schemeClr>
              </a:buClr>
              <a:buFont typeface="Arial"/>
              <a:buChar char="•"/>
              <a:defRPr sz="1600"/>
            </a:lvl3pPr>
            <a:lvl4pPr marL="760413" indent="-195263">
              <a:buClr>
                <a:schemeClr val="tx2">
                  <a:lumMod val="75000"/>
                  <a:lumOff val="25000"/>
                </a:schemeClr>
              </a:buClr>
              <a:buFont typeface="Lucida Grande"/>
              <a:buChar char="-"/>
              <a:defRPr sz="1600"/>
            </a:lvl4pPr>
            <a:lvl5pPr marL="941388" indent="-174625">
              <a:buClr>
                <a:schemeClr val="tx2">
                  <a:lumMod val="75000"/>
                  <a:lumOff val="25000"/>
                </a:schemeClr>
              </a:buClr>
              <a:buFont typeface="Arial"/>
              <a:buChar char="•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547990" y="1446644"/>
            <a:ext cx="3983037" cy="287258"/>
          </a:xfrm>
        </p:spPr>
        <p:txBody>
          <a:bodyPr/>
          <a:lstStyle>
            <a:lvl1pPr marL="0" indent="0">
              <a:buNone/>
              <a:defRPr sz="1600" b="1">
                <a:latin typeface="Calibri"/>
                <a:cs typeface="Calibri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Inhaltsplatzhalter 3"/>
          <p:cNvSpPr>
            <a:spLocks noGrp="1"/>
          </p:cNvSpPr>
          <p:nvPr>
            <p:ph sz="half" idx="10"/>
          </p:nvPr>
        </p:nvSpPr>
        <p:spPr>
          <a:xfrm>
            <a:off x="4547991" y="1879605"/>
            <a:ext cx="3983037" cy="1863074"/>
          </a:xfrm>
        </p:spPr>
        <p:txBody>
          <a:bodyPr/>
          <a:lstStyle>
            <a:lvl1pPr marL="177800" indent="-177800">
              <a:buClr>
                <a:schemeClr val="tx2">
                  <a:lumMod val="75000"/>
                  <a:lumOff val="25000"/>
                </a:schemeClr>
              </a:buClr>
              <a:buFont typeface="Arial"/>
              <a:buChar char="•"/>
              <a:defRPr sz="1600"/>
            </a:lvl1pPr>
            <a:lvl2pPr marL="371475" indent="-179388">
              <a:buClr>
                <a:schemeClr val="tx2">
                  <a:lumMod val="75000"/>
                  <a:lumOff val="25000"/>
                </a:schemeClr>
              </a:buClr>
              <a:buFont typeface="Lucida Grande"/>
              <a:buChar char="-"/>
              <a:defRPr sz="1600"/>
            </a:lvl2pPr>
            <a:lvl3pPr marL="563563" indent="-190500">
              <a:buClr>
                <a:schemeClr val="tx2">
                  <a:lumMod val="75000"/>
                  <a:lumOff val="25000"/>
                </a:schemeClr>
              </a:buClr>
              <a:buFont typeface="Arial"/>
              <a:buChar char="•"/>
              <a:defRPr sz="1600"/>
            </a:lvl3pPr>
            <a:lvl4pPr marL="760413" indent="-195263">
              <a:buClr>
                <a:schemeClr val="tx2">
                  <a:lumMod val="75000"/>
                  <a:lumOff val="25000"/>
                </a:schemeClr>
              </a:buClr>
              <a:buFont typeface="Lucida Grande"/>
              <a:buChar char="-"/>
              <a:defRPr sz="1600"/>
            </a:lvl4pPr>
            <a:lvl5pPr marL="941388" indent="-174625">
              <a:buClr>
                <a:schemeClr val="tx2">
                  <a:lumMod val="75000"/>
                  <a:lumOff val="25000"/>
                </a:schemeClr>
              </a:buClr>
              <a:buFont typeface="Arial"/>
              <a:buChar char="•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539552" y="896405"/>
            <a:ext cx="7991475" cy="29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lvl="0"/>
            <a:r>
              <a:rPr lang="en-US" smtClean="0"/>
              <a:t>Click to edit Master title style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45633942"/>
      </p:ext>
    </p:extLst>
  </p:cSld>
  <p:clrMapOvr>
    <a:masterClrMapping/>
  </p:clrMapOvr>
  <p:transition spd="slow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539552" y="896405"/>
            <a:ext cx="7991475" cy="29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lvl="0"/>
            <a:r>
              <a:rPr lang="en-US" smtClean="0"/>
              <a:t>Click to edit Master title style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27687739"/>
      </p:ext>
    </p:extLst>
  </p:cSld>
  <p:clrMapOvr>
    <a:masterClrMapping/>
  </p:clrMapOvr>
  <p:transition spd="slow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0980238"/>
      </p:ext>
    </p:extLst>
  </p:cSld>
  <p:clrMapOvr>
    <a:masterClrMapping/>
  </p:clrMapOvr>
  <p:transition spd="slow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sic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el 1"/>
          <p:cNvSpPr>
            <a:spLocks noGrp="1"/>
          </p:cNvSpPr>
          <p:nvPr>
            <p:ph type="title" hasCustomPrompt="1"/>
          </p:nvPr>
        </p:nvSpPr>
        <p:spPr>
          <a:xfrm>
            <a:off x="3635897" y="2996952"/>
            <a:ext cx="1800200" cy="504056"/>
          </a:xfrm>
        </p:spPr>
        <p:txBody>
          <a:bodyPr/>
          <a:lstStyle>
            <a:lvl1pPr>
              <a:defRPr sz="3000">
                <a:solidFill>
                  <a:srgbClr val="999999"/>
                </a:solidFill>
              </a:defRPr>
            </a:lvl1pPr>
          </a:lstStyle>
          <a:p>
            <a:r>
              <a:rPr lang="de-DE" dirty="0" smtClean="0">
                <a:latin typeface="Calibri" charset="0"/>
                <a:ea typeface="Calibri" charset="0"/>
              </a:rPr>
              <a:t>Basic </a:t>
            </a:r>
            <a:r>
              <a:rPr lang="de-DE" dirty="0" err="1" smtClean="0">
                <a:latin typeface="Calibri" charset="0"/>
                <a:ea typeface="Calibri" charset="0"/>
              </a:rPr>
              <a:t>Grid</a:t>
            </a:r>
            <a:endParaRPr lang="de-DE" dirty="0">
              <a:latin typeface="Calibri" charset="0"/>
              <a:ea typeface="Calibri" charset="0"/>
            </a:endParaRPr>
          </a:p>
        </p:txBody>
      </p:sp>
      <p:grpSp>
        <p:nvGrpSpPr>
          <p:cNvPr id="2" name="Gruppierung 26"/>
          <p:cNvGrpSpPr/>
          <p:nvPr/>
        </p:nvGrpSpPr>
        <p:grpSpPr>
          <a:xfrm>
            <a:off x="539552" y="908720"/>
            <a:ext cx="8157581" cy="5974680"/>
            <a:chOff x="539552" y="908720"/>
            <a:chExt cx="8157581" cy="5974680"/>
          </a:xfrm>
        </p:grpSpPr>
        <p:cxnSp>
          <p:nvCxnSpPr>
            <p:cNvPr id="17" name="Gerade Verbindung 8"/>
            <p:cNvCxnSpPr>
              <a:cxnSpLocks noChangeShapeType="1"/>
            </p:cNvCxnSpPr>
            <p:nvPr/>
          </p:nvCxnSpPr>
          <p:spPr bwMode="auto">
            <a:xfrm>
              <a:off x="546755" y="927770"/>
              <a:ext cx="0" cy="5949280"/>
            </a:xfrm>
            <a:prstGeom prst="line">
              <a:avLst/>
            </a:prstGeom>
            <a:noFill/>
            <a:ln w="9525">
              <a:solidFill>
                <a:schemeClr val="accent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" name="Gerade Verbindung 9"/>
            <p:cNvCxnSpPr>
              <a:cxnSpLocks noChangeShapeType="1"/>
            </p:cNvCxnSpPr>
            <p:nvPr/>
          </p:nvCxnSpPr>
          <p:spPr bwMode="auto">
            <a:xfrm>
              <a:off x="8690163" y="908720"/>
              <a:ext cx="0" cy="5974680"/>
            </a:xfrm>
            <a:prstGeom prst="line">
              <a:avLst/>
            </a:prstGeom>
            <a:noFill/>
            <a:ln w="9525">
              <a:solidFill>
                <a:schemeClr val="accent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" name="Gerade Verbindung 18"/>
            <p:cNvCxnSpPr>
              <a:cxnSpLocks noChangeShapeType="1"/>
            </p:cNvCxnSpPr>
            <p:nvPr/>
          </p:nvCxnSpPr>
          <p:spPr bwMode="auto">
            <a:xfrm>
              <a:off x="553105" y="1162099"/>
              <a:ext cx="8143200" cy="0"/>
            </a:xfrm>
            <a:prstGeom prst="line">
              <a:avLst/>
            </a:prstGeom>
            <a:noFill/>
            <a:ln w="9525">
              <a:solidFill>
                <a:schemeClr val="accent4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" name="Gerade Verbindung 19"/>
            <p:cNvCxnSpPr>
              <a:cxnSpLocks noChangeShapeType="1"/>
            </p:cNvCxnSpPr>
            <p:nvPr/>
          </p:nvCxnSpPr>
          <p:spPr bwMode="auto">
            <a:xfrm flipV="1">
              <a:off x="539552" y="912813"/>
              <a:ext cx="8157581" cy="16623"/>
            </a:xfrm>
            <a:prstGeom prst="line">
              <a:avLst/>
            </a:prstGeom>
            <a:noFill/>
            <a:ln w="9525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" name="Gerade Verbindung 12"/>
            <p:cNvCxnSpPr>
              <a:cxnSpLocks noChangeShapeType="1"/>
            </p:cNvCxnSpPr>
            <p:nvPr userDrawn="1"/>
          </p:nvCxnSpPr>
          <p:spPr bwMode="auto">
            <a:xfrm>
              <a:off x="554494" y="6331733"/>
              <a:ext cx="8129433" cy="0"/>
            </a:xfrm>
            <a:prstGeom prst="line">
              <a:avLst/>
            </a:prstGeom>
            <a:noFill/>
            <a:ln w="9525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" name="Gerade Verbindung 12"/>
            <p:cNvCxnSpPr>
              <a:cxnSpLocks noChangeShapeType="1"/>
            </p:cNvCxnSpPr>
            <p:nvPr userDrawn="1"/>
          </p:nvCxnSpPr>
          <p:spPr bwMode="auto">
            <a:xfrm>
              <a:off x="546935" y="1514320"/>
              <a:ext cx="8143200" cy="0"/>
            </a:xfrm>
            <a:prstGeom prst="line">
              <a:avLst/>
            </a:prstGeom>
            <a:noFill/>
            <a:ln w="9525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1714550713"/>
      </p:ext>
    </p:extLst>
  </p:cSld>
  <p:clrMapOvr>
    <a:masterClrMapping/>
  </p:clrMapOvr>
  <p:transition spd="slow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408076"/>
      </p:ext>
    </p:extLst>
  </p:cSld>
  <p:clrMapOvr>
    <a:masterClrMapping/>
  </p:clrMapOvr>
  <p:transition spd="slow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78940988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539552" y="896405"/>
            <a:ext cx="7991475" cy="29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lvl="0"/>
            <a:r>
              <a:rPr lang="en-US" smtClean="0"/>
              <a:t>Click to edit Master title style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86771152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1016244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sic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el 1"/>
          <p:cNvSpPr>
            <a:spLocks noGrp="1"/>
          </p:cNvSpPr>
          <p:nvPr>
            <p:ph type="title" hasCustomPrompt="1"/>
          </p:nvPr>
        </p:nvSpPr>
        <p:spPr>
          <a:xfrm>
            <a:off x="3635897" y="2996952"/>
            <a:ext cx="1800200" cy="504056"/>
          </a:xfrm>
        </p:spPr>
        <p:txBody>
          <a:bodyPr/>
          <a:lstStyle>
            <a:lvl1pPr>
              <a:defRPr sz="3000">
                <a:solidFill>
                  <a:srgbClr val="999999"/>
                </a:solidFill>
              </a:defRPr>
            </a:lvl1pPr>
          </a:lstStyle>
          <a:p>
            <a:r>
              <a:rPr lang="de-DE" dirty="0" smtClean="0">
                <a:latin typeface="Calibri" charset="0"/>
                <a:ea typeface="Calibri" charset="0"/>
              </a:rPr>
              <a:t>Basic </a:t>
            </a:r>
            <a:r>
              <a:rPr lang="de-DE" dirty="0" err="1" smtClean="0">
                <a:latin typeface="Calibri" charset="0"/>
                <a:ea typeface="Calibri" charset="0"/>
              </a:rPr>
              <a:t>Grid</a:t>
            </a:r>
            <a:endParaRPr lang="de-DE" dirty="0">
              <a:latin typeface="Calibri" charset="0"/>
              <a:ea typeface="Calibri" charset="0"/>
            </a:endParaRPr>
          </a:p>
        </p:txBody>
      </p:sp>
      <p:grpSp>
        <p:nvGrpSpPr>
          <p:cNvPr id="2" name="Gruppierung 26"/>
          <p:cNvGrpSpPr/>
          <p:nvPr/>
        </p:nvGrpSpPr>
        <p:grpSpPr>
          <a:xfrm>
            <a:off x="539552" y="908720"/>
            <a:ext cx="8157581" cy="5974680"/>
            <a:chOff x="539552" y="908720"/>
            <a:chExt cx="8157581" cy="5974680"/>
          </a:xfrm>
        </p:grpSpPr>
        <p:cxnSp>
          <p:nvCxnSpPr>
            <p:cNvPr id="17" name="Gerade Verbindung 8"/>
            <p:cNvCxnSpPr>
              <a:cxnSpLocks noChangeShapeType="1"/>
            </p:cNvCxnSpPr>
            <p:nvPr/>
          </p:nvCxnSpPr>
          <p:spPr bwMode="auto">
            <a:xfrm>
              <a:off x="546755" y="927770"/>
              <a:ext cx="0" cy="5949280"/>
            </a:xfrm>
            <a:prstGeom prst="line">
              <a:avLst/>
            </a:prstGeom>
            <a:noFill/>
            <a:ln w="9525">
              <a:solidFill>
                <a:schemeClr val="accent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" name="Gerade Verbindung 9"/>
            <p:cNvCxnSpPr>
              <a:cxnSpLocks noChangeShapeType="1"/>
            </p:cNvCxnSpPr>
            <p:nvPr/>
          </p:nvCxnSpPr>
          <p:spPr bwMode="auto">
            <a:xfrm>
              <a:off x="8690163" y="908720"/>
              <a:ext cx="0" cy="5974680"/>
            </a:xfrm>
            <a:prstGeom prst="line">
              <a:avLst/>
            </a:prstGeom>
            <a:noFill/>
            <a:ln w="9525">
              <a:solidFill>
                <a:schemeClr val="accent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" name="Gerade Verbindung 18"/>
            <p:cNvCxnSpPr>
              <a:cxnSpLocks noChangeShapeType="1"/>
            </p:cNvCxnSpPr>
            <p:nvPr/>
          </p:nvCxnSpPr>
          <p:spPr bwMode="auto">
            <a:xfrm>
              <a:off x="553105" y="1162099"/>
              <a:ext cx="8143200" cy="0"/>
            </a:xfrm>
            <a:prstGeom prst="line">
              <a:avLst/>
            </a:prstGeom>
            <a:noFill/>
            <a:ln w="9525">
              <a:solidFill>
                <a:schemeClr val="accent4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" name="Gerade Verbindung 19"/>
            <p:cNvCxnSpPr>
              <a:cxnSpLocks noChangeShapeType="1"/>
            </p:cNvCxnSpPr>
            <p:nvPr/>
          </p:nvCxnSpPr>
          <p:spPr bwMode="auto">
            <a:xfrm flipV="1">
              <a:off x="539552" y="912813"/>
              <a:ext cx="8157581" cy="16623"/>
            </a:xfrm>
            <a:prstGeom prst="line">
              <a:avLst/>
            </a:prstGeom>
            <a:noFill/>
            <a:ln w="9525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" name="Gerade Verbindung 12"/>
            <p:cNvCxnSpPr>
              <a:cxnSpLocks noChangeShapeType="1"/>
            </p:cNvCxnSpPr>
            <p:nvPr userDrawn="1"/>
          </p:nvCxnSpPr>
          <p:spPr bwMode="auto">
            <a:xfrm>
              <a:off x="554494" y="6331733"/>
              <a:ext cx="8129433" cy="0"/>
            </a:xfrm>
            <a:prstGeom prst="line">
              <a:avLst/>
            </a:prstGeom>
            <a:noFill/>
            <a:ln w="9525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" name="Gerade Verbindung 12"/>
            <p:cNvCxnSpPr>
              <a:cxnSpLocks noChangeShapeType="1"/>
            </p:cNvCxnSpPr>
            <p:nvPr userDrawn="1"/>
          </p:nvCxnSpPr>
          <p:spPr bwMode="auto">
            <a:xfrm>
              <a:off x="546935" y="1514320"/>
              <a:ext cx="8143200" cy="0"/>
            </a:xfrm>
            <a:prstGeom prst="line">
              <a:avLst/>
            </a:prstGeom>
            <a:noFill/>
            <a:ln w="9525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2623756810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defaul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/>
          <p:cNvSpPr>
            <a:spLocks noGrp="1" noChangeArrowheads="1"/>
          </p:cNvSpPr>
          <p:nvPr>
            <p:ph idx="11" hasCustomPrompt="1"/>
          </p:nvPr>
        </p:nvSpPr>
        <p:spPr bwMode="auto">
          <a:xfrm>
            <a:off x="522000" y="1519237"/>
            <a:ext cx="8082250" cy="487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marL="0" marR="0" indent="0" algn="l" defTabSz="914400" rtl="0" eaLnBrk="1" fontAlgn="base" latinLnBrk="0" hangingPunct="1">
              <a:lnSpc>
                <a:spcPts val="2200"/>
              </a:lnSpc>
              <a:spcBef>
                <a:spcPts val="900"/>
              </a:spcBef>
              <a:spcAft>
                <a:spcPct val="0"/>
              </a:spcAft>
              <a:buClr>
                <a:srgbClr val="005BB9"/>
              </a:buClr>
              <a:buSzPct val="100000"/>
              <a:buFont typeface="Arial" charset="0"/>
              <a:buNone/>
              <a:tabLst/>
              <a:defRPr sz="1800">
                <a:solidFill>
                  <a:schemeClr val="tx2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noProof="0" dirty="0" smtClean="0"/>
              <a:t>Click to edit text</a:t>
            </a:r>
          </a:p>
          <a:p>
            <a:pPr lvl="0"/>
            <a:r>
              <a:rPr lang="en-US" noProof="0" dirty="0" smtClean="0"/>
              <a:t>text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dirty="0" smtClean="0"/>
              <a:t>Click to edit Headline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47983199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17" Type="http://schemas.openxmlformats.org/officeDocument/2006/relationships/image" Target="../media/image5.emf"/><Relationship Id="rId2" Type="http://schemas.openxmlformats.org/officeDocument/2006/relationships/slideLayout" Target="../slideLayouts/slideLayout12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image" Target="../media/image6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image" Target="../media/image2.emf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42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550862" y="896938"/>
            <a:ext cx="8135938" cy="310341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de-DE" dirty="0"/>
              <a:t>Mastertitelformat bearbeiten</a:t>
            </a:r>
          </a:p>
        </p:txBody>
      </p:sp>
      <p:sp>
        <p:nvSpPr>
          <p:cNvPr id="1434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6100" y="1439863"/>
            <a:ext cx="8135938" cy="1872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8" name="Bild 1" descr="Kopfbalken.png"/>
          <p:cNvPicPr>
            <a:picLocks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835" y="0"/>
            <a:ext cx="8940165" cy="612000"/>
          </a:xfrm>
          <a:prstGeom prst="rect">
            <a:avLst/>
          </a:prstGeom>
        </p:spPr>
      </p:pic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539552" y="210736"/>
            <a:ext cx="2592388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180000" rIns="0" bIns="36000" anchor="ctr"/>
          <a:lstStyle/>
          <a:p>
            <a:pPr algn="l">
              <a:spcBef>
                <a:spcPct val="0"/>
              </a:spcBef>
            </a:pPr>
            <a:r>
              <a:rPr lang="en-US" sz="900" noProof="0" dirty="0" smtClean="0">
                <a:solidFill>
                  <a:srgbClr val="A6A6A6"/>
                </a:solidFill>
                <a:latin typeface="Calibri" charset="0"/>
                <a:cs typeface="Calibri" charset="0"/>
              </a:rPr>
              <a:t>Market Intelligence &amp; Web Analytics | </a:t>
            </a:r>
            <a:fld id="{DC98D910-DD3F-4044-BE0F-F09D484DEDD5}" type="slidenum">
              <a:rPr lang="en-US" sz="900" noProof="0" smtClean="0">
                <a:solidFill>
                  <a:srgbClr val="A6A6A6"/>
                </a:solidFill>
                <a:latin typeface="Calibri" charset="0"/>
                <a:cs typeface="Calibri" charset="0"/>
              </a:rPr>
              <a:pPr algn="l">
                <a:spcBef>
                  <a:spcPct val="0"/>
                </a:spcBef>
              </a:pPr>
              <a:t>‹#›</a:t>
            </a:fld>
            <a:endParaRPr lang="en-US" sz="900" noProof="0" dirty="0" smtClean="0">
              <a:solidFill>
                <a:srgbClr val="A6A6A6"/>
              </a:solidFill>
              <a:latin typeface="Calibri" charset="0"/>
              <a:cs typeface="Calibri" charset="0"/>
            </a:endParaRPr>
          </a:p>
          <a:p>
            <a:pPr algn="l">
              <a:spcBef>
                <a:spcPct val="0"/>
              </a:spcBef>
            </a:pPr>
            <a:endParaRPr lang="de-DE" sz="900" b="1" dirty="0">
              <a:latin typeface="Calibri" charset="0"/>
              <a:cs typeface="Geneva" charset="0"/>
            </a:endParaRPr>
          </a:p>
        </p:txBody>
      </p:sp>
      <p:pic>
        <p:nvPicPr>
          <p:cNvPr id="11" name="Bild 33" descr="Springer_cmyk.eps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3650" y="146050"/>
            <a:ext cx="1056132" cy="288036"/>
          </a:xfrm>
          <a:prstGeom prst="rect">
            <a:avLst/>
          </a:prstGeom>
        </p:spPr>
      </p:pic>
      <p:cxnSp>
        <p:nvCxnSpPr>
          <p:cNvPr id="12" name="Gerade Verbindung 11"/>
          <p:cNvCxnSpPr/>
          <p:nvPr/>
        </p:nvCxnSpPr>
        <p:spPr bwMode="auto">
          <a:xfrm>
            <a:off x="7350409" y="115888"/>
            <a:ext cx="0" cy="360362"/>
          </a:xfrm>
          <a:prstGeom prst="line">
            <a:avLst/>
          </a:prstGeom>
          <a:solidFill>
            <a:srgbClr val="D1DDE9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Abgerundetes Rechteck 8"/>
          <p:cNvSpPr/>
          <p:nvPr/>
        </p:nvSpPr>
        <p:spPr bwMode="auto">
          <a:xfrm flipV="1">
            <a:off x="0" y="0"/>
            <a:ext cx="180000" cy="612000"/>
          </a:xfrm>
          <a:prstGeom prst="roundRect">
            <a:avLst>
              <a:gd name="adj" fmla="val 0"/>
            </a:avLst>
          </a:prstGeom>
          <a:gradFill flip="none" rotWithShape="1">
            <a:gsLst>
              <a:gs pos="10000">
                <a:schemeClr val="accent2"/>
              </a:gs>
              <a:gs pos="100000">
                <a:schemeClr val="accent1"/>
              </a:gs>
            </a:gsLst>
            <a:lin ang="162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endParaRPr lang="de-DE" dirty="0">
              <a:ln>
                <a:noFill/>
              </a:ln>
              <a:latin typeface="Calibri"/>
              <a:ea typeface="Geneva" charset="0"/>
              <a:cs typeface="Geneva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99" r:id="rId1"/>
    <p:sldLayoutId id="2147485100" r:id="rId2"/>
    <p:sldLayoutId id="2147485101" r:id="rId3"/>
    <p:sldLayoutId id="2147485102" r:id="rId4"/>
    <p:sldLayoutId id="2147485103" r:id="rId5"/>
    <p:sldLayoutId id="2147485106" r:id="rId6"/>
    <p:sldLayoutId id="2147485105" r:id="rId7"/>
    <p:sldLayoutId id="2147485108" r:id="rId8"/>
    <p:sldLayoutId id="2147485112" r:id="rId9"/>
    <p:sldLayoutId id="2147485115" r:id="rId10"/>
  </p:sldLayoutIdLst>
  <p:transition spd="slow"/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rgbClr val="00468A"/>
          </a:solidFill>
          <a:latin typeface="+mj-lt"/>
          <a:ea typeface="Calibri"/>
          <a:cs typeface="Lucida San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Calibri" charset="0"/>
          <a:ea typeface="Calibri" charset="0"/>
          <a:cs typeface="Cambria" pitchFamily="18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Calibri" charset="0"/>
          <a:ea typeface="Calibri" charset="0"/>
          <a:cs typeface="Cambria" pitchFamily="18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Calibri" charset="0"/>
          <a:ea typeface="Calibri" charset="0"/>
          <a:cs typeface="Cambria" pitchFamily="18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Calibri" charset="0"/>
          <a:ea typeface="Calibri" charset="0"/>
          <a:cs typeface="Cambria" pitchFamily="18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Arial" charset="0"/>
        </a:defRPr>
      </a:lvl9pPr>
    </p:titleStyle>
    <p:bodyStyle>
      <a:lvl1pPr marL="177800" indent="-177800" algn="l" rtl="0" eaLnBrk="1" fontAlgn="base" hangingPunct="1">
        <a:lnSpc>
          <a:spcPts val="2200"/>
        </a:lnSpc>
        <a:spcBef>
          <a:spcPts val="900"/>
        </a:spcBef>
        <a:spcAft>
          <a:spcPct val="0"/>
        </a:spcAft>
        <a:buClr>
          <a:srgbClr val="005BB9"/>
        </a:buClr>
        <a:buSzPct val="100000"/>
        <a:buFont typeface="Arial" charset="0"/>
        <a:buChar char="•"/>
        <a:defRPr lang="de-DE" sz="1800" dirty="0">
          <a:solidFill>
            <a:schemeClr val="tx2"/>
          </a:solidFill>
          <a:latin typeface="Calibri"/>
          <a:ea typeface="ヒラギノ角ゴ Pro W3" pitchFamily="-65" charset="-128"/>
          <a:cs typeface="ヒラギノ角ゴ Pro W3" pitchFamily="-65" charset="-128"/>
        </a:defRPr>
      </a:lvl1pPr>
      <a:lvl2pPr marL="371475" indent="-179388" algn="l" rtl="0" eaLnBrk="1" fontAlgn="base" hangingPunct="1">
        <a:lnSpc>
          <a:spcPts val="2200"/>
        </a:lnSpc>
        <a:spcBef>
          <a:spcPts val="900"/>
        </a:spcBef>
        <a:spcAft>
          <a:spcPct val="0"/>
        </a:spcAft>
        <a:buClr>
          <a:srgbClr val="005BB9"/>
        </a:buClr>
        <a:buSzPct val="100000"/>
        <a:buFont typeface="Arial" charset="0"/>
        <a:buChar char="•"/>
        <a:defRPr lang="de-DE" sz="1800" dirty="0">
          <a:solidFill>
            <a:schemeClr val="tx2"/>
          </a:solidFill>
          <a:latin typeface="Calibri"/>
          <a:ea typeface="ヒラギノ角ゴ Pro W3" charset="-128"/>
          <a:cs typeface="ヒラギノ角ゴ Pro W3" charset="0"/>
        </a:defRPr>
      </a:lvl2pPr>
      <a:lvl3pPr marL="563563" indent="-190500" algn="l" rtl="0" eaLnBrk="1" fontAlgn="base" hangingPunct="1">
        <a:lnSpc>
          <a:spcPts val="2200"/>
        </a:lnSpc>
        <a:spcBef>
          <a:spcPts val="900"/>
        </a:spcBef>
        <a:spcAft>
          <a:spcPct val="0"/>
        </a:spcAft>
        <a:buClr>
          <a:srgbClr val="005BB9"/>
        </a:buClr>
        <a:buSzPct val="100000"/>
        <a:buFont typeface="Arial" charset="0"/>
        <a:buChar char="•"/>
        <a:defRPr lang="de-DE" sz="1800" dirty="0">
          <a:solidFill>
            <a:schemeClr val="tx2"/>
          </a:solidFill>
          <a:latin typeface="Calibri"/>
          <a:ea typeface="ＭＳ Ｐゴシック" charset="0"/>
          <a:cs typeface="Geneva" charset="-128"/>
        </a:defRPr>
      </a:lvl3pPr>
      <a:lvl4pPr marL="760413" indent="-195263" algn="l" rtl="0" eaLnBrk="1" fontAlgn="base" hangingPunct="1">
        <a:lnSpc>
          <a:spcPts val="2200"/>
        </a:lnSpc>
        <a:spcBef>
          <a:spcPts val="900"/>
        </a:spcBef>
        <a:spcAft>
          <a:spcPct val="0"/>
        </a:spcAft>
        <a:buClr>
          <a:srgbClr val="005BB9"/>
        </a:buClr>
        <a:buSzPct val="100000"/>
        <a:buFont typeface="Arial" charset="0"/>
        <a:buChar char="•"/>
        <a:defRPr lang="de-DE" sz="1800" dirty="0">
          <a:solidFill>
            <a:schemeClr val="tx2"/>
          </a:solidFill>
          <a:latin typeface="Calibri"/>
          <a:ea typeface="Geneva" charset="-128"/>
          <a:cs typeface="Geneva" charset="0"/>
        </a:defRPr>
      </a:lvl4pPr>
      <a:lvl5pPr marL="941388" indent="-174625" algn="l" rtl="0" eaLnBrk="1" fontAlgn="base" hangingPunct="1">
        <a:lnSpc>
          <a:spcPts val="2200"/>
        </a:lnSpc>
        <a:spcBef>
          <a:spcPts val="900"/>
        </a:spcBef>
        <a:spcAft>
          <a:spcPct val="0"/>
        </a:spcAft>
        <a:buClr>
          <a:srgbClr val="005BB9"/>
        </a:buClr>
        <a:buSzPct val="100000"/>
        <a:buFont typeface="Arial" charset="0"/>
        <a:buChar char="•"/>
        <a:defRPr lang="de-DE" sz="1800" dirty="0">
          <a:solidFill>
            <a:schemeClr val="tx2"/>
          </a:solidFill>
          <a:latin typeface="Calibri"/>
          <a:ea typeface="Geneva" charset="-128"/>
          <a:cs typeface="Geneva" charset="0"/>
        </a:defRPr>
      </a:lvl5pPr>
      <a:lvl6pPr marL="1398588" indent="-174625" algn="l" rtl="0" eaLnBrk="1" fontAlgn="base" hangingPunct="1">
        <a:lnSpc>
          <a:spcPct val="120000"/>
        </a:lnSpc>
        <a:spcBef>
          <a:spcPct val="40000"/>
        </a:spcBef>
        <a:spcAft>
          <a:spcPct val="0"/>
        </a:spcAft>
        <a:buClr>
          <a:schemeClr val="accent2"/>
        </a:buClr>
        <a:buSzPct val="120000"/>
        <a:buFont typeface="Times" charset="0"/>
        <a:buChar char="•"/>
        <a:defRPr sz="1600">
          <a:solidFill>
            <a:schemeClr val="tx2"/>
          </a:solidFill>
          <a:latin typeface="+mn-lt"/>
          <a:ea typeface="ヒラギノ角ゴ Pro W3" charset="-128"/>
        </a:defRPr>
      </a:lvl6pPr>
      <a:lvl7pPr marL="1855788" indent="-174625" algn="l" rtl="0" eaLnBrk="1" fontAlgn="base" hangingPunct="1">
        <a:lnSpc>
          <a:spcPct val="120000"/>
        </a:lnSpc>
        <a:spcBef>
          <a:spcPct val="40000"/>
        </a:spcBef>
        <a:spcAft>
          <a:spcPct val="0"/>
        </a:spcAft>
        <a:buClr>
          <a:schemeClr val="accent2"/>
        </a:buClr>
        <a:buSzPct val="120000"/>
        <a:buFont typeface="Times" charset="0"/>
        <a:buChar char="•"/>
        <a:defRPr sz="1600">
          <a:solidFill>
            <a:schemeClr val="tx2"/>
          </a:solidFill>
          <a:latin typeface="+mn-lt"/>
          <a:ea typeface="ヒラギノ角ゴ Pro W3" charset="-128"/>
        </a:defRPr>
      </a:lvl7pPr>
      <a:lvl8pPr marL="2312988" indent="-174625" algn="l" rtl="0" eaLnBrk="1" fontAlgn="base" hangingPunct="1">
        <a:lnSpc>
          <a:spcPct val="120000"/>
        </a:lnSpc>
        <a:spcBef>
          <a:spcPct val="40000"/>
        </a:spcBef>
        <a:spcAft>
          <a:spcPct val="0"/>
        </a:spcAft>
        <a:buClr>
          <a:schemeClr val="accent2"/>
        </a:buClr>
        <a:buSzPct val="120000"/>
        <a:buFont typeface="Times" charset="0"/>
        <a:buChar char="•"/>
        <a:defRPr sz="1600">
          <a:solidFill>
            <a:schemeClr val="tx2"/>
          </a:solidFill>
          <a:latin typeface="+mn-lt"/>
          <a:ea typeface="ヒラギノ角ゴ Pro W3" charset="-128"/>
        </a:defRPr>
      </a:lvl8pPr>
      <a:lvl9pPr marL="2770188" indent="-174625" algn="l" rtl="0" eaLnBrk="1" fontAlgn="base" hangingPunct="1">
        <a:lnSpc>
          <a:spcPct val="120000"/>
        </a:lnSpc>
        <a:spcBef>
          <a:spcPct val="40000"/>
        </a:spcBef>
        <a:spcAft>
          <a:spcPct val="0"/>
        </a:spcAft>
        <a:buClr>
          <a:schemeClr val="accent2"/>
        </a:buClr>
        <a:buSzPct val="120000"/>
        <a:buFont typeface="Times" charset="0"/>
        <a:buChar char="•"/>
        <a:defRPr sz="1600">
          <a:solidFill>
            <a:schemeClr val="tx2"/>
          </a:solidFill>
          <a:latin typeface="+mn-lt"/>
          <a:ea typeface="ヒラギノ角ゴ Pro W3" charset="-128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596900" y="981075"/>
            <a:ext cx="7861300" cy="296863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de-DE" dirty="0" smtClean="0"/>
              <a:t>Aerospace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Aeronotics</a:t>
            </a:r>
            <a:endParaRPr lang="de-DE" dirty="0"/>
          </a:p>
        </p:txBody>
      </p:sp>
      <p:sp>
        <p:nvSpPr>
          <p:cNvPr id="2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557338"/>
            <a:ext cx="7848600" cy="186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  <p:sp>
        <p:nvSpPr>
          <p:cNvPr id="1028" name="Abgerundetes Rechteck 13"/>
          <p:cNvSpPr>
            <a:spLocks noChangeArrowheads="1"/>
          </p:cNvSpPr>
          <p:nvPr/>
        </p:nvSpPr>
        <p:spPr bwMode="auto">
          <a:xfrm>
            <a:off x="0" y="0"/>
            <a:ext cx="323850" cy="371475"/>
          </a:xfrm>
          <a:prstGeom prst="roundRect">
            <a:avLst>
              <a:gd name="adj" fmla="val 5556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/>
          <a:lstStyle/>
          <a:p>
            <a:endParaRPr lang="de-DE">
              <a:solidFill>
                <a:srgbClr val="002143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6" name="Abgerundetes Rechteck 15"/>
          <p:cNvSpPr/>
          <p:nvPr/>
        </p:nvSpPr>
        <p:spPr bwMode="auto">
          <a:xfrm>
            <a:off x="177800" y="179388"/>
            <a:ext cx="8785225" cy="541337"/>
          </a:xfrm>
          <a:prstGeom prst="roundRect">
            <a:avLst>
              <a:gd name="adj" fmla="val 5556"/>
            </a:avLst>
          </a:prstGeom>
          <a:gradFill flip="none" rotWithShape="1">
            <a:gsLst>
              <a:gs pos="0">
                <a:schemeClr val="bg2">
                  <a:lumMod val="90000"/>
                  <a:alpha val="39000"/>
                </a:schemeClr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de-DE">
              <a:solidFill>
                <a:srgbClr val="002143"/>
              </a:solidFill>
              <a:ea typeface="Geneva" charset="0"/>
              <a:cs typeface="Geneva" charset="0"/>
            </a:endParaRPr>
          </a:p>
        </p:txBody>
      </p:sp>
      <p:pic>
        <p:nvPicPr>
          <p:cNvPr id="1031" name="Bild 11"/>
          <p:cNvPicPr>
            <a:picLocks noChangeAspect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7594600" y="295275"/>
            <a:ext cx="1016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Gerade Verbindung 3"/>
          <p:cNvCxnSpPr/>
          <p:nvPr/>
        </p:nvCxnSpPr>
        <p:spPr bwMode="auto">
          <a:xfrm>
            <a:off x="7235825" y="260350"/>
            <a:ext cx="0" cy="360363"/>
          </a:xfrm>
          <a:prstGeom prst="line">
            <a:avLst/>
          </a:prstGeom>
          <a:solidFill>
            <a:srgbClr val="D1DDE9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33" name="Abgerundetes Rechteck 6"/>
          <p:cNvSpPr>
            <a:spLocks noChangeArrowheads="1"/>
          </p:cNvSpPr>
          <p:nvPr/>
        </p:nvSpPr>
        <p:spPr bwMode="auto">
          <a:xfrm>
            <a:off x="0" y="0"/>
            <a:ext cx="323850" cy="765175"/>
          </a:xfrm>
          <a:prstGeom prst="roundRect">
            <a:avLst>
              <a:gd name="adj" fmla="val 5556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/>
          <a:lstStyle/>
          <a:p>
            <a:endParaRPr lang="de-DE">
              <a:solidFill>
                <a:srgbClr val="002143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7" name="Abgerundetes Rechteck 16"/>
          <p:cNvSpPr/>
          <p:nvPr/>
        </p:nvSpPr>
        <p:spPr bwMode="auto">
          <a:xfrm>
            <a:off x="177800" y="179388"/>
            <a:ext cx="107950" cy="541337"/>
          </a:xfrm>
          <a:prstGeom prst="roundRect">
            <a:avLst>
              <a:gd name="adj" fmla="val 11856"/>
            </a:avLst>
          </a:prstGeom>
          <a:gradFill flip="none" rotWithShape="1">
            <a:gsLst>
              <a:gs pos="0">
                <a:schemeClr val="tx2">
                  <a:lumMod val="75000"/>
                  <a:lumOff val="25000"/>
                </a:schemeClr>
              </a:gs>
              <a:gs pos="84000">
                <a:schemeClr val="tx2">
                  <a:lumMod val="90000"/>
                  <a:lumOff val="10000"/>
                </a:schemeClr>
              </a:gs>
            </a:gsLst>
            <a:lin ang="684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de-DE">
              <a:solidFill>
                <a:srgbClr val="002143"/>
              </a:solidFill>
              <a:ea typeface="Geneva" charset="0"/>
              <a:cs typeface="Genev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5680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17" r:id="rId1"/>
    <p:sldLayoutId id="2147485118" r:id="rId2"/>
    <p:sldLayoutId id="2147485119" r:id="rId3"/>
    <p:sldLayoutId id="2147485120" r:id="rId4"/>
    <p:sldLayoutId id="2147485121" r:id="rId5"/>
    <p:sldLayoutId id="2147485122" r:id="rId6"/>
    <p:sldLayoutId id="2147485123" r:id="rId7"/>
    <p:sldLayoutId id="2147485124" r:id="rId8"/>
    <p:sldLayoutId id="2147485125" r:id="rId9"/>
    <p:sldLayoutId id="2147485126" r:id="rId10"/>
    <p:sldLayoutId id="2147485127" r:id="rId11"/>
    <p:sldLayoutId id="2147485128" r:id="rId12"/>
    <p:sldLayoutId id="2147485129" r:id="rId13"/>
    <p:sldLayoutId id="2147485130" r:id="rId14"/>
    <p:sldLayoutId id="2147485131" r:id="rId15"/>
  </p:sldLayoutIdLst>
  <p:transition spd="slow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100" spc="10" baseline="0">
          <a:solidFill>
            <a:schemeClr val="tx2"/>
          </a:solidFill>
          <a:latin typeface="Calibri" pitchFamily="34" charset="0"/>
          <a:ea typeface="ヒラギノ角ゴ Pro W3" pitchFamily="-65" charset="-128"/>
          <a:cs typeface="Calibri" pitchFamily="34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100">
          <a:solidFill>
            <a:schemeClr val="tx2"/>
          </a:solidFill>
          <a:latin typeface="Cambria" charset="0"/>
          <a:ea typeface="ヒラギノ角ゴ Pro W3" pitchFamily="-65" charset="-128"/>
          <a:cs typeface="Cambria" pitchFamily="18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100">
          <a:solidFill>
            <a:schemeClr val="tx2"/>
          </a:solidFill>
          <a:latin typeface="Cambria" charset="0"/>
          <a:ea typeface="ヒラギノ角ゴ Pro W3" pitchFamily="-65" charset="-128"/>
          <a:cs typeface="Cambria" pitchFamily="18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100">
          <a:solidFill>
            <a:schemeClr val="tx2"/>
          </a:solidFill>
          <a:latin typeface="Cambria" charset="0"/>
          <a:ea typeface="ヒラギノ角ゴ Pro W3" pitchFamily="-65" charset="-128"/>
          <a:cs typeface="Cambria" pitchFamily="18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100">
          <a:solidFill>
            <a:schemeClr val="tx2"/>
          </a:solidFill>
          <a:latin typeface="Cambria" charset="0"/>
          <a:ea typeface="ヒラギノ角ゴ Pro W3" pitchFamily="-65" charset="-128"/>
          <a:cs typeface="Cambria" pitchFamily="18" charset="0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Arial" charset="0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Arial" charset="0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Arial" charset="0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Arial" charset="0"/>
        </a:defRPr>
      </a:lvl9pPr>
    </p:titleStyle>
    <p:bodyStyle>
      <a:lvl1pPr marL="285750" indent="-285750" algn="l" rtl="0" eaLnBrk="0" fontAlgn="base" hangingPunct="0">
        <a:lnSpc>
          <a:spcPct val="120000"/>
        </a:lnSpc>
        <a:spcBef>
          <a:spcPct val="40000"/>
        </a:spcBef>
        <a:spcAft>
          <a:spcPct val="0"/>
        </a:spcAft>
        <a:buClr>
          <a:schemeClr val="accent2"/>
        </a:buClr>
        <a:buSzPct val="130000"/>
        <a:buFont typeface="Arial" pitchFamily="34" charset="0"/>
        <a:buChar char="•"/>
        <a:defRPr sz="1600">
          <a:solidFill>
            <a:schemeClr val="tx2"/>
          </a:solidFill>
          <a:latin typeface="Calibri"/>
          <a:ea typeface="ヒラギノ角ゴ Pro W3" pitchFamily="-65" charset="-128"/>
          <a:cs typeface="ヒラギノ角ゴ Pro W3" pitchFamily="-65" charset="-128"/>
        </a:defRPr>
      </a:lvl1pPr>
      <a:lvl2pPr marL="371475" indent="-179388" algn="l" rtl="0" eaLnBrk="0" fontAlgn="base" hangingPunct="0">
        <a:lnSpc>
          <a:spcPct val="120000"/>
        </a:lnSpc>
        <a:spcBef>
          <a:spcPct val="40000"/>
        </a:spcBef>
        <a:spcAft>
          <a:spcPct val="0"/>
        </a:spcAft>
        <a:buClr>
          <a:schemeClr val="accent2"/>
        </a:buClr>
        <a:buSzPct val="130000"/>
        <a:buFont typeface="Lucida Grande" charset="0"/>
        <a:buChar char="–"/>
        <a:defRPr sz="1600">
          <a:solidFill>
            <a:schemeClr val="tx2"/>
          </a:solidFill>
          <a:latin typeface="Calibri"/>
          <a:ea typeface="ヒラギノ角ゴ Pro W3" charset="-128"/>
          <a:cs typeface="ヒラギノ角ゴ Pro W3" charset="0"/>
        </a:defRPr>
      </a:lvl2pPr>
      <a:lvl3pPr marL="563563" indent="-190500" algn="l" rtl="0" eaLnBrk="0" fontAlgn="base" hangingPunct="0">
        <a:lnSpc>
          <a:spcPct val="120000"/>
        </a:lnSpc>
        <a:spcBef>
          <a:spcPct val="40000"/>
        </a:spcBef>
        <a:spcAft>
          <a:spcPct val="0"/>
        </a:spcAft>
        <a:buClr>
          <a:schemeClr val="accent2"/>
        </a:buClr>
        <a:buSzPct val="120000"/>
        <a:buFont typeface="Arial" pitchFamily="34" charset="0"/>
        <a:buChar char="•"/>
        <a:defRPr sz="1600">
          <a:solidFill>
            <a:schemeClr val="tx2"/>
          </a:solidFill>
          <a:latin typeface="Calibri"/>
          <a:ea typeface="ＭＳ Ｐゴシック" charset="0"/>
          <a:cs typeface="Geneva" charset="-128"/>
        </a:defRPr>
      </a:lvl3pPr>
      <a:lvl4pPr marL="760413" indent="-195263" algn="l" rtl="0" eaLnBrk="0" fontAlgn="base" hangingPunct="0">
        <a:lnSpc>
          <a:spcPct val="120000"/>
        </a:lnSpc>
        <a:spcBef>
          <a:spcPct val="40000"/>
        </a:spcBef>
        <a:spcAft>
          <a:spcPct val="0"/>
        </a:spcAft>
        <a:buClr>
          <a:schemeClr val="accent2"/>
        </a:buClr>
        <a:buSzPct val="130000"/>
        <a:buFont typeface="Lucida Grande" charset="0"/>
        <a:buChar char="–"/>
        <a:defRPr sz="1600">
          <a:solidFill>
            <a:schemeClr val="tx2"/>
          </a:solidFill>
          <a:latin typeface="Calibri"/>
          <a:ea typeface="Geneva" charset="-128"/>
          <a:cs typeface="Geneva" charset="0"/>
        </a:defRPr>
      </a:lvl4pPr>
      <a:lvl5pPr marL="941388" indent="-174625" algn="l" rtl="0" eaLnBrk="0" fontAlgn="base" hangingPunct="0">
        <a:lnSpc>
          <a:spcPct val="120000"/>
        </a:lnSpc>
        <a:spcBef>
          <a:spcPct val="40000"/>
        </a:spcBef>
        <a:spcAft>
          <a:spcPct val="0"/>
        </a:spcAft>
        <a:buClr>
          <a:schemeClr val="accent2"/>
        </a:buClr>
        <a:buSzPct val="120000"/>
        <a:buFont typeface="Arial" pitchFamily="34" charset="0"/>
        <a:buChar char="•"/>
        <a:defRPr sz="1600">
          <a:solidFill>
            <a:schemeClr val="tx2"/>
          </a:solidFill>
          <a:latin typeface="Calibri"/>
          <a:ea typeface="Geneva" charset="-128"/>
          <a:cs typeface="Geneva" charset="0"/>
        </a:defRPr>
      </a:lvl5pPr>
      <a:lvl6pPr marL="1398588" indent="-174625" algn="l" rtl="0" eaLnBrk="0" fontAlgn="base" hangingPunct="0">
        <a:lnSpc>
          <a:spcPct val="120000"/>
        </a:lnSpc>
        <a:spcBef>
          <a:spcPct val="40000"/>
        </a:spcBef>
        <a:spcAft>
          <a:spcPct val="0"/>
        </a:spcAft>
        <a:buClr>
          <a:schemeClr val="accent2"/>
        </a:buClr>
        <a:buSzPct val="120000"/>
        <a:buFont typeface="Times" charset="0"/>
        <a:buChar char="•"/>
        <a:defRPr sz="1600">
          <a:solidFill>
            <a:schemeClr val="tx2"/>
          </a:solidFill>
          <a:latin typeface="+mn-lt"/>
          <a:ea typeface="ヒラギノ角ゴ Pro W3" charset="-128"/>
        </a:defRPr>
      </a:lvl6pPr>
      <a:lvl7pPr marL="1855788" indent="-174625" algn="l" rtl="0" eaLnBrk="0" fontAlgn="base" hangingPunct="0">
        <a:lnSpc>
          <a:spcPct val="120000"/>
        </a:lnSpc>
        <a:spcBef>
          <a:spcPct val="40000"/>
        </a:spcBef>
        <a:spcAft>
          <a:spcPct val="0"/>
        </a:spcAft>
        <a:buClr>
          <a:schemeClr val="accent2"/>
        </a:buClr>
        <a:buSzPct val="120000"/>
        <a:buFont typeface="Times" charset="0"/>
        <a:buChar char="•"/>
        <a:defRPr sz="1600">
          <a:solidFill>
            <a:schemeClr val="tx2"/>
          </a:solidFill>
          <a:latin typeface="+mn-lt"/>
          <a:ea typeface="ヒラギノ角ゴ Pro W3" charset="-128"/>
        </a:defRPr>
      </a:lvl7pPr>
      <a:lvl8pPr marL="2312988" indent="-174625" algn="l" rtl="0" eaLnBrk="0" fontAlgn="base" hangingPunct="0">
        <a:lnSpc>
          <a:spcPct val="120000"/>
        </a:lnSpc>
        <a:spcBef>
          <a:spcPct val="40000"/>
        </a:spcBef>
        <a:spcAft>
          <a:spcPct val="0"/>
        </a:spcAft>
        <a:buClr>
          <a:schemeClr val="accent2"/>
        </a:buClr>
        <a:buSzPct val="120000"/>
        <a:buFont typeface="Times" charset="0"/>
        <a:buChar char="•"/>
        <a:defRPr sz="1600">
          <a:solidFill>
            <a:schemeClr val="tx2"/>
          </a:solidFill>
          <a:latin typeface="+mn-lt"/>
          <a:ea typeface="ヒラギノ角ゴ Pro W3" charset="-128"/>
        </a:defRPr>
      </a:lvl8pPr>
      <a:lvl9pPr marL="2770188" indent="-174625" algn="l" rtl="0" eaLnBrk="0" fontAlgn="base" hangingPunct="0">
        <a:lnSpc>
          <a:spcPct val="120000"/>
        </a:lnSpc>
        <a:spcBef>
          <a:spcPct val="40000"/>
        </a:spcBef>
        <a:spcAft>
          <a:spcPct val="0"/>
        </a:spcAft>
        <a:buClr>
          <a:schemeClr val="accent2"/>
        </a:buClr>
        <a:buSzPct val="120000"/>
        <a:buFont typeface="Times" charset="0"/>
        <a:buChar char="•"/>
        <a:defRPr sz="1600">
          <a:solidFill>
            <a:schemeClr val="tx2"/>
          </a:solidFill>
          <a:latin typeface="+mn-lt"/>
          <a:ea typeface="ヒラギノ角ゴ Pro W3" charset="-128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56"/>
          <p:cNvPicPr>
            <a:picLocks noChangeAspect="1" noChangeArrowheads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596900" y="1119188"/>
            <a:ext cx="78613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de-DE" smtClean="0"/>
              <a:t>Mastertitelformat bearbeiten</a:t>
            </a:r>
          </a:p>
        </p:txBody>
      </p:sp>
      <p:sp>
        <p:nvSpPr>
          <p:cNvPr id="1028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79575"/>
            <a:ext cx="7848600" cy="186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1029" name="Rectangle 8"/>
          <p:cNvSpPr>
            <a:spLocks noChangeArrowheads="1"/>
          </p:cNvSpPr>
          <p:nvPr/>
        </p:nvSpPr>
        <p:spPr bwMode="auto">
          <a:xfrm>
            <a:off x="609600" y="366713"/>
            <a:ext cx="27051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l">
              <a:spcBef>
                <a:spcPct val="0"/>
              </a:spcBef>
            </a:pPr>
            <a:endParaRPr lang="de-DE" sz="1000" dirty="0" smtClean="0">
              <a:solidFill>
                <a:srgbClr val="002143"/>
              </a:solidFill>
            </a:endParaRPr>
          </a:p>
          <a:p>
            <a:pPr algn="l">
              <a:spcBef>
                <a:spcPct val="0"/>
              </a:spcBef>
            </a:pPr>
            <a:endParaRPr lang="de-DE" sz="1000" b="1" dirty="0" smtClean="0">
              <a:solidFill>
                <a:srgbClr val="002143"/>
              </a:solidFill>
            </a:endParaRPr>
          </a:p>
        </p:txBody>
      </p:sp>
      <p:sp>
        <p:nvSpPr>
          <p:cNvPr id="1030" name="Rectangle 10"/>
          <p:cNvSpPr>
            <a:spLocks noChangeArrowheads="1"/>
          </p:cNvSpPr>
          <p:nvPr/>
        </p:nvSpPr>
        <p:spPr bwMode="auto">
          <a:xfrm>
            <a:off x="5638800" y="366713"/>
            <a:ext cx="433388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r">
              <a:spcBef>
                <a:spcPct val="0"/>
              </a:spcBef>
            </a:pPr>
            <a:fld id="{A594BA3E-D052-4271-9E02-5CC075E89204}" type="slidenum">
              <a:rPr lang="de-DE" sz="1000" smtClean="0">
                <a:solidFill>
                  <a:srgbClr val="002143"/>
                </a:solidFill>
              </a:rPr>
              <a:pPr algn="r">
                <a:spcBef>
                  <a:spcPct val="0"/>
                </a:spcBef>
              </a:pPr>
              <a:t>‹#›</a:t>
            </a:fld>
            <a:endParaRPr lang="de-DE" sz="1000" smtClean="0">
              <a:solidFill>
                <a:srgbClr val="002143"/>
              </a:solidFill>
            </a:endParaRPr>
          </a:p>
          <a:p>
            <a:pPr algn="l">
              <a:spcBef>
                <a:spcPct val="0"/>
              </a:spcBef>
            </a:pPr>
            <a:endParaRPr lang="de-DE" sz="1000" smtClean="0">
              <a:solidFill>
                <a:srgbClr val="002143"/>
              </a:solidFill>
            </a:endParaRPr>
          </a:p>
          <a:p>
            <a:pPr algn="l">
              <a:spcBef>
                <a:spcPct val="0"/>
              </a:spcBef>
            </a:pPr>
            <a:endParaRPr lang="de-DE" sz="1000" smtClean="0">
              <a:solidFill>
                <a:srgbClr val="0021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3909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33" r:id="rId1"/>
    <p:sldLayoutId id="2147485134" r:id="rId2"/>
    <p:sldLayoutId id="2147485135" r:id="rId3"/>
    <p:sldLayoutId id="2147485136" r:id="rId4"/>
    <p:sldLayoutId id="2147485137" r:id="rId5"/>
    <p:sldLayoutId id="2147485138" r:id="rId6"/>
    <p:sldLayoutId id="2147485139" r:id="rId7"/>
    <p:sldLayoutId id="2147485140" r:id="rId8"/>
    <p:sldLayoutId id="2147485141" r:id="rId9"/>
    <p:sldLayoutId id="2147485142" r:id="rId10"/>
    <p:sldLayoutId id="2147485143" r:id="rId11"/>
    <p:sldLayoutId id="2147485144" r:id="rId12"/>
  </p:sldLayoutIdLst>
  <p:transition spd="slow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9pPr>
    </p:titleStyle>
    <p:bodyStyle>
      <a:lvl1pPr marL="190500" indent="-190500" algn="l" rtl="0" eaLnBrk="0" fontAlgn="base" hangingPunct="0">
        <a:lnSpc>
          <a:spcPct val="120000"/>
        </a:lnSpc>
        <a:spcBef>
          <a:spcPct val="40000"/>
        </a:spcBef>
        <a:spcAft>
          <a:spcPct val="0"/>
        </a:spcAft>
        <a:buClr>
          <a:schemeClr val="accent2"/>
        </a:buClr>
        <a:buSzPct val="130000"/>
        <a:buFont typeface="Times" charset="0"/>
        <a:buChar char="•"/>
        <a:defRPr sz="1600">
          <a:solidFill>
            <a:schemeClr val="tx2"/>
          </a:solidFill>
          <a:latin typeface="+mn-lt"/>
          <a:ea typeface="+mn-ea"/>
          <a:cs typeface="+mn-cs"/>
        </a:defRPr>
      </a:lvl1pPr>
      <a:lvl2pPr marL="371475" indent="-179388" algn="l" rtl="0" eaLnBrk="0" fontAlgn="base" hangingPunct="0">
        <a:lnSpc>
          <a:spcPct val="120000"/>
        </a:lnSpc>
        <a:spcBef>
          <a:spcPct val="40000"/>
        </a:spcBef>
        <a:spcAft>
          <a:spcPct val="0"/>
        </a:spcAft>
        <a:buClr>
          <a:schemeClr val="accent2"/>
        </a:buClr>
        <a:buSzPct val="130000"/>
        <a:buChar char="–"/>
        <a:defRPr sz="1600">
          <a:solidFill>
            <a:schemeClr val="tx2"/>
          </a:solidFill>
          <a:latin typeface="+mn-lt"/>
        </a:defRPr>
      </a:lvl2pPr>
      <a:lvl3pPr marL="563563" indent="-190500" algn="l" rtl="0" eaLnBrk="0" fontAlgn="base" hangingPunct="0">
        <a:lnSpc>
          <a:spcPct val="120000"/>
        </a:lnSpc>
        <a:spcBef>
          <a:spcPct val="40000"/>
        </a:spcBef>
        <a:spcAft>
          <a:spcPct val="0"/>
        </a:spcAft>
        <a:buClr>
          <a:schemeClr val="accent2"/>
        </a:buClr>
        <a:buSzPct val="120000"/>
        <a:buFont typeface="Times" charset="0"/>
        <a:buChar char="•"/>
        <a:defRPr sz="1600">
          <a:solidFill>
            <a:schemeClr val="tx2"/>
          </a:solidFill>
          <a:latin typeface="+mn-lt"/>
        </a:defRPr>
      </a:lvl3pPr>
      <a:lvl4pPr marL="760413" indent="-195263" algn="l" rtl="0" eaLnBrk="0" fontAlgn="base" hangingPunct="0">
        <a:lnSpc>
          <a:spcPct val="120000"/>
        </a:lnSpc>
        <a:spcBef>
          <a:spcPct val="40000"/>
        </a:spcBef>
        <a:spcAft>
          <a:spcPct val="0"/>
        </a:spcAft>
        <a:buClr>
          <a:schemeClr val="accent2"/>
        </a:buClr>
        <a:buSzPct val="130000"/>
        <a:buChar char="–"/>
        <a:defRPr sz="1600">
          <a:solidFill>
            <a:schemeClr val="tx2"/>
          </a:solidFill>
          <a:latin typeface="+mn-lt"/>
        </a:defRPr>
      </a:lvl4pPr>
      <a:lvl5pPr marL="941388" indent="-174625" algn="l" rtl="0" eaLnBrk="0" fontAlgn="base" hangingPunct="0">
        <a:lnSpc>
          <a:spcPct val="120000"/>
        </a:lnSpc>
        <a:spcBef>
          <a:spcPct val="40000"/>
        </a:spcBef>
        <a:spcAft>
          <a:spcPct val="0"/>
        </a:spcAft>
        <a:buClr>
          <a:schemeClr val="accent2"/>
        </a:buClr>
        <a:buSzPct val="120000"/>
        <a:buFont typeface="Times" charset="0"/>
        <a:buChar char="•"/>
        <a:defRPr sz="1600">
          <a:solidFill>
            <a:schemeClr val="tx2"/>
          </a:solidFill>
          <a:latin typeface="+mn-lt"/>
        </a:defRPr>
      </a:lvl5pPr>
      <a:lvl6pPr marL="1398588" indent="-174625" algn="l" rtl="0" eaLnBrk="0" fontAlgn="base" hangingPunct="0">
        <a:lnSpc>
          <a:spcPct val="120000"/>
        </a:lnSpc>
        <a:spcBef>
          <a:spcPct val="40000"/>
        </a:spcBef>
        <a:spcAft>
          <a:spcPct val="0"/>
        </a:spcAft>
        <a:buClr>
          <a:schemeClr val="accent2"/>
        </a:buClr>
        <a:buSzPct val="120000"/>
        <a:buFont typeface="Times" pitchFamily="18" charset="0"/>
        <a:buChar char="•"/>
        <a:defRPr sz="1600">
          <a:solidFill>
            <a:schemeClr val="tx2"/>
          </a:solidFill>
          <a:latin typeface="+mn-lt"/>
        </a:defRPr>
      </a:lvl6pPr>
      <a:lvl7pPr marL="1855788" indent="-174625" algn="l" rtl="0" eaLnBrk="0" fontAlgn="base" hangingPunct="0">
        <a:lnSpc>
          <a:spcPct val="120000"/>
        </a:lnSpc>
        <a:spcBef>
          <a:spcPct val="40000"/>
        </a:spcBef>
        <a:spcAft>
          <a:spcPct val="0"/>
        </a:spcAft>
        <a:buClr>
          <a:schemeClr val="accent2"/>
        </a:buClr>
        <a:buSzPct val="120000"/>
        <a:buFont typeface="Times" pitchFamily="18" charset="0"/>
        <a:buChar char="•"/>
        <a:defRPr sz="1600">
          <a:solidFill>
            <a:schemeClr val="tx2"/>
          </a:solidFill>
          <a:latin typeface="+mn-lt"/>
        </a:defRPr>
      </a:lvl7pPr>
      <a:lvl8pPr marL="2312988" indent="-174625" algn="l" rtl="0" eaLnBrk="0" fontAlgn="base" hangingPunct="0">
        <a:lnSpc>
          <a:spcPct val="120000"/>
        </a:lnSpc>
        <a:spcBef>
          <a:spcPct val="40000"/>
        </a:spcBef>
        <a:spcAft>
          <a:spcPct val="0"/>
        </a:spcAft>
        <a:buClr>
          <a:schemeClr val="accent2"/>
        </a:buClr>
        <a:buSzPct val="120000"/>
        <a:buFont typeface="Times" pitchFamily="18" charset="0"/>
        <a:buChar char="•"/>
        <a:defRPr sz="1600">
          <a:solidFill>
            <a:schemeClr val="tx2"/>
          </a:solidFill>
          <a:latin typeface="+mn-lt"/>
        </a:defRPr>
      </a:lvl8pPr>
      <a:lvl9pPr marL="2770188" indent="-174625" algn="l" rtl="0" eaLnBrk="0" fontAlgn="base" hangingPunct="0">
        <a:lnSpc>
          <a:spcPct val="120000"/>
        </a:lnSpc>
        <a:spcBef>
          <a:spcPct val="40000"/>
        </a:spcBef>
        <a:spcAft>
          <a:spcPct val="0"/>
        </a:spcAft>
        <a:buClr>
          <a:schemeClr val="accent2"/>
        </a:buClr>
        <a:buSzPct val="120000"/>
        <a:buFont typeface="Times" pitchFamily="18" charset="0"/>
        <a:buChar char="•"/>
        <a:defRPr sz="1600">
          <a:solidFill>
            <a:schemeClr val="tx2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550862" y="896938"/>
            <a:ext cx="8135938" cy="310341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de-DE" dirty="0"/>
              <a:t>Mastertitelformat bearbeiten</a:t>
            </a:r>
          </a:p>
        </p:txBody>
      </p:sp>
      <p:sp>
        <p:nvSpPr>
          <p:cNvPr id="1434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6100" y="1439863"/>
            <a:ext cx="8135938" cy="1872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8" name="Bild 1" descr="Kopfbalken.png"/>
          <p:cNvPicPr>
            <a:picLocks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393" y="-15932"/>
            <a:ext cx="8940165" cy="612000"/>
          </a:xfrm>
          <a:prstGeom prst="rect">
            <a:avLst/>
          </a:prstGeom>
        </p:spPr>
      </p:pic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539552" y="210736"/>
            <a:ext cx="2592388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180000" rIns="0" bIns="36000" anchor="ctr"/>
          <a:lstStyle/>
          <a:p>
            <a:pPr algn="l">
              <a:spcBef>
                <a:spcPct val="0"/>
              </a:spcBef>
            </a:pPr>
            <a:endParaRPr lang="de-DE" sz="1400" b="1" dirty="0" smtClean="0">
              <a:solidFill>
                <a:srgbClr val="5F5F5F"/>
              </a:solidFill>
              <a:latin typeface="Calibri" charset="0"/>
              <a:cs typeface="Geneva" charset="0"/>
            </a:endParaRPr>
          </a:p>
        </p:txBody>
      </p:sp>
      <p:pic>
        <p:nvPicPr>
          <p:cNvPr id="11" name="Bild 33" descr="Springer_cmyk.eps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3650" y="146050"/>
            <a:ext cx="1056132" cy="288036"/>
          </a:xfrm>
          <a:prstGeom prst="rect">
            <a:avLst/>
          </a:prstGeom>
        </p:spPr>
      </p:pic>
      <p:cxnSp>
        <p:nvCxnSpPr>
          <p:cNvPr id="12" name="Gerade Verbindung 11"/>
          <p:cNvCxnSpPr/>
          <p:nvPr/>
        </p:nvCxnSpPr>
        <p:spPr bwMode="auto">
          <a:xfrm>
            <a:off x="7350409" y="115888"/>
            <a:ext cx="0" cy="360362"/>
          </a:xfrm>
          <a:prstGeom prst="line">
            <a:avLst/>
          </a:prstGeom>
          <a:solidFill>
            <a:srgbClr val="D1DDE9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Abgerundetes Rechteck 8"/>
          <p:cNvSpPr/>
          <p:nvPr/>
        </p:nvSpPr>
        <p:spPr bwMode="auto">
          <a:xfrm flipV="1">
            <a:off x="0" y="0"/>
            <a:ext cx="180000" cy="612000"/>
          </a:xfrm>
          <a:prstGeom prst="roundRect">
            <a:avLst>
              <a:gd name="adj" fmla="val 0"/>
            </a:avLst>
          </a:prstGeom>
          <a:gradFill flip="none" rotWithShape="1">
            <a:gsLst>
              <a:gs pos="10000">
                <a:schemeClr val="accent2"/>
              </a:gs>
              <a:gs pos="100000">
                <a:schemeClr val="accent1"/>
              </a:gs>
            </a:gsLst>
            <a:lin ang="162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endParaRPr lang="de-DE" dirty="0">
              <a:solidFill>
                <a:srgbClr val="5F5F5F"/>
              </a:solidFill>
              <a:latin typeface="Calibri"/>
              <a:ea typeface="Geneva" charset="0"/>
              <a:cs typeface="Geneva" charset="0"/>
            </a:endParaRPr>
          </a:p>
        </p:txBody>
      </p:sp>
      <p:sp>
        <p:nvSpPr>
          <p:cNvPr id="14" name="Rectangle 10"/>
          <p:cNvSpPr>
            <a:spLocks noChangeArrowheads="1"/>
          </p:cNvSpPr>
          <p:nvPr userDrawn="1"/>
        </p:nvSpPr>
        <p:spPr bwMode="auto">
          <a:xfrm>
            <a:off x="5715000" y="349250"/>
            <a:ext cx="433388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r">
              <a:spcBef>
                <a:spcPct val="0"/>
              </a:spcBef>
            </a:pPr>
            <a:fld id="{1186F97A-741C-418B-B127-BF973F014B44}" type="slidenum">
              <a:rPr lang="de-DE" sz="1000">
                <a:solidFill>
                  <a:srgbClr val="5F5F5F"/>
                </a:solidFill>
              </a:rPr>
              <a:pPr algn="r">
                <a:spcBef>
                  <a:spcPct val="0"/>
                </a:spcBef>
              </a:pPr>
              <a:t>‹#›</a:t>
            </a:fld>
            <a:endParaRPr lang="de-DE" sz="1000" dirty="0">
              <a:solidFill>
                <a:srgbClr val="5F5F5F"/>
              </a:solidFill>
            </a:endParaRPr>
          </a:p>
          <a:p>
            <a:pPr algn="l">
              <a:spcBef>
                <a:spcPct val="0"/>
              </a:spcBef>
            </a:pPr>
            <a:endParaRPr lang="de-DE" sz="1000" dirty="0">
              <a:solidFill>
                <a:srgbClr val="5F5F5F"/>
              </a:solidFill>
            </a:endParaRPr>
          </a:p>
          <a:p>
            <a:pPr algn="l">
              <a:spcBef>
                <a:spcPct val="0"/>
              </a:spcBef>
            </a:pPr>
            <a:endParaRPr lang="de-DE" sz="1000" dirty="0">
              <a:solidFill>
                <a:srgbClr val="5F5F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4600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46" r:id="rId1"/>
    <p:sldLayoutId id="2147485147" r:id="rId2"/>
    <p:sldLayoutId id="2147485148" r:id="rId3"/>
    <p:sldLayoutId id="2147485149" r:id="rId4"/>
    <p:sldLayoutId id="2147485150" r:id="rId5"/>
    <p:sldLayoutId id="2147485151" r:id="rId6"/>
    <p:sldLayoutId id="2147485152" r:id="rId7"/>
    <p:sldLayoutId id="2147485153" r:id="rId8"/>
    <p:sldLayoutId id="2147485154" r:id="rId9"/>
  </p:sldLayoutIdLst>
  <p:transition spd="slow"/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rgbClr val="00468A"/>
          </a:solidFill>
          <a:latin typeface="+mj-lt"/>
          <a:ea typeface="Calibri"/>
          <a:cs typeface="Lucida San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Calibri" charset="0"/>
          <a:ea typeface="Calibri" charset="0"/>
          <a:cs typeface="Cambria" pitchFamily="18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Calibri" charset="0"/>
          <a:ea typeface="Calibri" charset="0"/>
          <a:cs typeface="Cambria" pitchFamily="18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Calibri" charset="0"/>
          <a:ea typeface="Calibri" charset="0"/>
          <a:cs typeface="Cambria" pitchFamily="18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Calibri" charset="0"/>
          <a:ea typeface="Calibri" charset="0"/>
          <a:cs typeface="Cambria" pitchFamily="18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Arial" charset="0"/>
        </a:defRPr>
      </a:lvl9pPr>
    </p:titleStyle>
    <p:bodyStyle>
      <a:lvl1pPr marL="177800" indent="-177800" algn="l" rtl="0" eaLnBrk="1" fontAlgn="base" hangingPunct="1">
        <a:lnSpc>
          <a:spcPts val="2200"/>
        </a:lnSpc>
        <a:spcBef>
          <a:spcPts val="900"/>
        </a:spcBef>
        <a:spcAft>
          <a:spcPct val="0"/>
        </a:spcAft>
        <a:buClr>
          <a:srgbClr val="005BB9"/>
        </a:buClr>
        <a:buSzPct val="100000"/>
        <a:buFont typeface="Arial" charset="0"/>
        <a:buChar char="•"/>
        <a:defRPr lang="de-DE" sz="1800" dirty="0">
          <a:solidFill>
            <a:schemeClr val="tx2"/>
          </a:solidFill>
          <a:latin typeface="Calibri"/>
          <a:ea typeface="ヒラギノ角ゴ Pro W3" pitchFamily="-65" charset="-128"/>
          <a:cs typeface="ヒラギノ角ゴ Pro W3" pitchFamily="-65" charset="-128"/>
        </a:defRPr>
      </a:lvl1pPr>
      <a:lvl2pPr marL="371475" indent="-179388" algn="l" rtl="0" eaLnBrk="1" fontAlgn="base" hangingPunct="1">
        <a:lnSpc>
          <a:spcPts val="2200"/>
        </a:lnSpc>
        <a:spcBef>
          <a:spcPts val="900"/>
        </a:spcBef>
        <a:spcAft>
          <a:spcPct val="0"/>
        </a:spcAft>
        <a:buClr>
          <a:srgbClr val="005BB9"/>
        </a:buClr>
        <a:buSzPct val="100000"/>
        <a:buFont typeface="Arial" charset="0"/>
        <a:buChar char="•"/>
        <a:defRPr lang="de-DE" sz="1800" dirty="0">
          <a:solidFill>
            <a:schemeClr val="tx2"/>
          </a:solidFill>
          <a:latin typeface="Calibri"/>
          <a:ea typeface="ヒラギノ角ゴ Pro W3" charset="-128"/>
          <a:cs typeface="ヒラギノ角ゴ Pro W3" charset="0"/>
        </a:defRPr>
      </a:lvl2pPr>
      <a:lvl3pPr marL="563563" indent="-190500" algn="l" rtl="0" eaLnBrk="1" fontAlgn="base" hangingPunct="1">
        <a:lnSpc>
          <a:spcPts val="2200"/>
        </a:lnSpc>
        <a:spcBef>
          <a:spcPts val="900"/>
        </a:spcBef>
        <a:spcAft>
          <a:spcPct val="0"/>
        </a:spcAft>
        <a:buClr>
          <a:srgbClr val="005BB9"/>
        </a:buClr>
        <a:buSzPct val="100000"/>
        <a:buFont typeface="Arial" charset="0"/>
        <a:buChar char="•"/>
        <a:defRPr lang="de-DE" sz="1800" dirty="0">
          <a:solidFill>
            <a:schemeClr val="tx2"/>
          </a:solidFill>
          <a:latin typeface="Calibri"/>
          <a:ea typeface="ＭＳ Ｐゴシック" charset="0"/>
          <a:cs typeface="Geneva" charset="-128"/>
        </a:defRPr>
      </a:lvl3pPr>
      <a:lvl4pPr marL="760413" indent="-195263" algn="l" rtl="0" eaLnBrk="1" fontAlgn="base" hangingPunct="1">
        <a:lnSpc>
          <a:spcPts val="2200"/>
        </a:lnSpc>
        <a:spcBef>
          <a:spcPts val="900"/>
        </a:spcBef>
        <a:spcAft>
          <a:spcPct val="0"/>
        </a:spcAft>
        <a:buClr>
          <a:srgbClr val="005BB9"/>
        </a:buClr>
        <a:buSzPct val="100000"/>
        <a:buFont typeface="Arial" charset="0"/>
        <a:buChar char="•"/>
        <a:defRPr lang="de-DE" sz="1800" dirty="0">
          <a:solidFill>
            <a:schemeClr val="tx2"/>
          </a:solidFill>
          <a:latin typeface="Calibri"/>
          <a:ea typeface="Geneva" charset="-128"/>
          <a:cs typeface="Geneva" charset="0"/>
        </a:defRPr>
      </a:lvl4pPr>
      <a:lvl5pPr marL="941388" indent="-174625" algn="l" rtl="0" eaLnBrk="1" fontAlgn="base" hangingPunct="1">
        <a:lnSpc>
          <a:spcPts val="2200"/>
        </a:lnSpc>
        <a:spcBef>
          <a:spcPts val="900"/>
        </a:spcBef>
        <a:spcAft>
          <a:spcPct val="0"/>
        </a:spcAft>
        <a:buClr>
          <a:srgbClr val="005BB9"/>
        </a:buClr>
        <a:buSzPct val="100000"/>
        <a:buFont typeface="Arial" charset="0"/>
        <a:buChar char="•"/>
        <a:defRPr lang="de-DE" sz="1800" dirty="0">
          <a:solidFill>
            <a:schemeClr val="tx2"/>
          </a:solidFill>
          <a:latin typeface="Calibri"/>
          <a:ea typeface="Geneva" charset="-128"/>
          <a:cs typeface="Geneva" charset="0"/>
        </a:defRPr>
      </a:lvl5pPr>
      <a:lvl6pPr marL="1398588" indent="-174625" algn="l" rtl="0" eaLnBrk="1" fontAlgn="base" hangingPunct="1">
        <a:lnSpc>
          <a:spcPct val="120000"/>
        </a:lnSpc>
        <a:spcBef>
          <a:spcPct val="40000"/>
        </a:spcBef>
        <a:spcAft>
          <a:spcPct val="0"/>
        </a:spcAft>
        <a:buClr>
          <a:schemeClr val="accent2"/>
        </a:buClr>
        <a:buSzPct val="120000"/>
        <a:buFont typeface="Times" charset="0"/>
        <a:buChar char="•"/>
        <a:defRPr sz="1600">
          <a:solidFill>
            <a:schemeClr val="tx2"/>
          </a:solidFill>
          <a:latin typeface="+mn-lt"/>
          <a:ea typeface="ヒラギノ角ゴ Pro W3" charset="-128"/>
        </a:defRPr>
      </a:lvl6pPr>
      <a:lvl7pPr marL="1855788" indent="-174625" algn="l" rtl="0" eaLnBrk="1" fontAlgn="base" hangingPunct="1">
        <a:lnSpc>
          <a:spcPct val="120000"/>
        </a:lnSpc>
        <a:spcBef>
          <a:spcPct val="40000"/>
        </a:spcBef>
        <a:spcAft>
          <a:spcPct val="0"/>
        </a:spcAft>
        <a:buClr>
          <a:schemeClr val="accent2"/>
        </a:buClr>
        <a:buSzPct val="120000"/>
        <a:buFont typeface="Times" charset="0"/>
        <a:buChar char="•"/>
        <a:defRPr sz="1600">
          <a:solidFill>
            <a:schemeClr val="tx2"/>
          </a:solidFill>
          <a:latin typeface="+mn-lt"/>
          <a:ea typeface="ヒラギノ角ゴ Pro W3" charset="-128"/>
        </a:defRPr>
      </a:lvl7pPr>
      <a:lvl8pPr marL="2312988" indent="-174625" algn="l" rtl="0" eaLnBrk="1" fontAlgn="base" hangingPunct="1">
        <a:lnSpc>
          <a:spcPct val="120000"/>
        </a:lnSpc>
        <a:spcBef>
          <a:spcPct val="40000"/>
        </a:spcBef>
        <a:spcAft>
          <a:spcPct val="0"/>
        </a:spcAft>
        <a:buClr>
          <a:schemeClr val="accent2"/>
        </a:buClr>
        <a:buSzPct val="120000"/>
        <a:buFont typeface="Times" charset="0"/>
        <a:buChar char="•"/>
        <a:defRPr sz="1600">
          <a:solidFill>
            <a:schemeClr val="tx2"/>
          </a:solidFill>
          <a:latin typeface="+mn-lt"/>
          <a:ea typeface="ヒラギノ角ゴ Pro W3" charset="-128"/>
        </a:defRPr>
      </a:lvl8pPr>
      <a:lvl9pPr marL="2770188" indent="-174625" algn="l" rtl="0" eaLnBrk="1" fontAlgn="base" hangingPunct="1">
        <a:lnSpc>
          <a:spcPct val="120000"/>
        </a:lnSpc>
        <a:spcBef>
          <a:spcPct val="40000"/>
        </a:spcBef>
        <a:spcAft>
          <a:spcPct val="0"/>
        </a:spcAft>
        <a:buClr>
          <a:schemeClr val="accent2"/>
        </a:buClr>
        <a:buSzPct val="120000"/>
        <a:buFont typeface="Times" charset="0"/>
        <a:buChar char="•"/>
        <a:defRPr sz="1600">
          <a:solidFill>
            <a:schemeClr val="tx2"/>
          </a:solidFill>
          <a:latin typeface="+mn-lt"/>
          <a:ea typeface="ヒラギノ角ゴ Pro W3" charset="-128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70.jpeg"/><Relationship Id="rId4" Type="http://schemas.openxmlformats.org/officeDocument/2006/relationships/image" Target="../media/image6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4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18" Type="http://schemas.openxmlformats.org/officeDocument/2006/relationships/image" Target="../media/image31.png"/><Relationship Id="rId26" Type="http://schemas.openxmlformats.org/officeDocument/2006/relationships/image" Target="../media/image39.png"/><Relationship Id="rId39" Type="http://schemas.openxmlformats.org/officeDocument/2006/relationships/image" Target="../media/image52.jpeg"/><Relationship Id="rId3" Type="http://schemas.openxmlformats.org/officeDocument/2006/relationships/image" Target="../media/image16.png"/><Relationship Id="rId21" Type="http://schemas.openxmlformats.org/officeDocument/2006/relationships/image" Target="../media/image34.jpeg"/><Relationship Id="rId34" Type="http://schemas.openxmlformats.org/officeDocument/2006/relationships/image" Target="../media/image47.jpeg"/><Relationship Id="rId42" Type="http://schemas.openxmlformats.org/officeDocument/2006/relationships/image" Target="../media/image55.jpeg"/><Relationship Id="rId7" Type="http://schemas.openxmlformats.org/officeDocument/2006/relationships/image" Target="../media/image20.jpeg"/><Relationship Id="rId12" Type="http://schemas.openxmlformats.org/officeDocument/2006/relationships/image" Target="../media/image25.jpeg"/><Relationship Id="rId17" Type="http://schemas.openxmlformats.org/officeDocument/2006/relationships/image" Target="../media/image30.png"/><Relationship Id="rId25" Type="http://schemas.openxmlformats.org/officeDocument/2006/relationships/image" Target="../media/image38.jpeg"/><Relationship Id="rId33" Type="http://schemas.openxmlformats.org/officeDocument/2006/relationships/image" Target="../media/image46.jpeg"/><Relationship Id="rId38" Type="http://schemas.openxmlformats.org/officeDocument/2006/relationships/image" Target="../media/image51.jpeg"/><Relationship Id="rId2" Type="http://schemas.openxmlformats.org/officeDocument/2006/relationships/image" Target="../media/image15.png"/><Relationship Id="rId16" Type="http://schemas.openxmlformats.org/officeDocument/2006/relationships/image" Target="../media/image29.png"/><Relationship Id="rId20" Type="http://schemas.openxmlformats.org/officeDocument/2006/relationships/image" Target="../media/image33.jpeg"/><Relationship Id="rId29" Type="http://schemas.openxmlformats.org/officeDocument/2006/relationships/image" Target="../media/image42.jpeg"/><Relationship Id="rId41" Type="http://schemas.openxmlformats.org/officeDocument/2006/relationships/image" Target="../media/image54.jpeg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19.png"/><Relationship Id="rId11" Type="http://schemas.openxmlformats.org/officeDocument/2006/relationships/image" Target="../media/image24.jpeg"/><Relationship Id="rId24" Type="http://schemas.openxmlformats.org/officeDocument/2006/relationships/image" Target="../media/image37.png"/><Relationship Id="rId32" Type="http://schemas.openxmlformats.org/officeDocument/2006/relationships/image" Target="../media/image45.jpeg"/><Relationship Id="rId37" Type="http://schemas.openxmlformats.org/officeDocument/2006/relationships/image" Target="../media/image50.jpeg"/><Relationship Id="rId40" Type="http://schemas.openxmlformats.org/officeDocument/2006/relationships/image" Target="../media/image53.jpeg"/><Relationship Id="rId45" Type="http://schemas.openxmlformats.org/officeDocument/2006/relationships/image" Target="../media/image58.jpeg"/><Relationship Id="rId5" Type="http://schemas.openxmlformats.org/officeDocument/2006/relationships/image" Target="../media/image18.png"/><Relationship Id="rId15" Type="http://schemas.openxmlformats.org/officeDocument/2006/relationships/image" Target="../media/image28.jpeg"/><Relationship Id="rId23" Type="http://schemas.openxmlformats.org/officeDocument/2006/relationships/image" Target="../media/image36.png"/><Relationship Id="rId28" Type="http://schemas.openxmlformats.org/officeDocument/2006/relationships/image" Target="../media/image41.jpeg"/><Relationship Id="rId36" Type="http://schemas.openxmlformats.org/officeDocument/2006/relationships/image" Target="../media/image49.png"/><Relationship Id="rId10" Type="http://schemas.openxmlformats.org/officeDocument/2006/relationships/image" Target="../media/image23.png"/><Relationship Id="rId19" Type="http://schemas.openxmlformats.org/officeDocument/2006/relationships/image" Target="../media/image32.jpeg"/><Relationship Id="rId31" Type="http://schemas.openxmlformats.org/officeDocument/2006/relationships/image" Target="../media/image44.png"/><Relationship Id="rId44" Type="http://schemas.openxmlformats.org/officeDocument/2006/relationships/image" Target="../media/image57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Relationship Id="rId14" Type="http://schemas.openxmlformats.org/officeDocument/2006/relationships/image" Target="../media/image27.png"/><Relationship Id="rId22" Type="http://schemas.openxmlformats.org/officeDocument/2006/relationships/image" Target="../media/image35.png"/><Relationship Id="rId27" Type="http://schemas.openxmlformats.org/officeDocument/2006/relationships/image" Target="../media/image40.png"/><Relationship Id="rId30" Type="http://schemas.openxmlformats.org/officeDocument/2006/relationships/image" Target="../media/image43.png"/><Relationship Id="rId35" Type="http://schemas.openxmlformats.org/officeDocument/2006/relationships/image" Target="../media/image48.jpeg"/><Relationship Id="rId43" Type="http://schemas.openxmlformats.org/officeDocument/2006/relationships/image" Target="../media/image5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Untertitel 6"/>
          <p:cNvSpPr>
            <a:spLocks noGrp="1"/>
          </p:cNvSpPr>
          <p:nvPr>
            <p:ph type="subTitle" idx="1"/>
          </p:nvPr>
        </p:nvSpPr>
        <p:spPr>
          <a:xfrm>
            <a:off x="3779667" y="5190068"/>
            <a:ext cx="4896021" cy="564257"/>
          </a:xfrm>
        </p:spPr>
        <p:txBody>
          <a:bodyPr/>
          <a:lstStyle/>
          <a:p>
            <a:r>
              <a:rPr lang="en-US" dirty="0" smtClean="0"/>
              <a:t>Asdaa </a:t>
            </a:r>
            <a:r>
              <a:rPr lang="en-US" dirty="0" smtClean="0"/>
              <a:t>Kotani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October 2014</a:t>
            </a:r>
          </a:p>
        </p:txBody>
      </p:sp>
      <p:sp>
        <p:nvSpPr>
          <p:cNvPr id="4" name="Titel 3"/>
          <p:cNvSpPr>
            <a:spLocks noGrp="1"/>
          </p:cNvSpPr>
          <p:nvPr>
            <p:ph type="ctrTitle"/>
          </p:nvPr>
        </p:nvSpPr>
        <p:spPr>
          <a:xfrm>
            <a:off x="3772652" y="4165600"/>
            <a:ext cx="5263844" cy="941796"/>
          </a:xfrm>
        </p:spPr>
        <p:txBody>
          <a:bodyPr/>
          <a:lstStyle/>
          <a:p>
            <a:r>
              <a:rPr lang="en-US" dirty="0" smtClean="0"/>
              <a:t>Springer and Kazakhstan: </a:t>
            </a:r>
            <a:br>
              <a:rPr lang="en-US" dirty="0" smtClean="0"/>
            </a:br>
            <a:r>
              <a:rPr lang="en-US" dirty="0" smtClean="0"/>
              <a:t>A perfect match 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Kazakhstan and international collaboration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085" y="2564904"/>
            <a:ext cx="3965707" cy="2684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379" y="2564904"/>
            <a:ext cx="3979168" cy="2684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073424" y="2060848"/>
            <a:ext cx="914400" cy="288032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spcBef>
                <a:spcPts val="800"/>
              </a:spcBef>
              <a:buClr>
                <a:schemeClr val="accent2"/>
              </a:buClr>
              <a:buSzPct val="100000"/>
            </a:pPr>
            <a:r>
              <a:rPr lang="en-US" sz="1800" dirty="0" smtClean="0">
                <a:latin typeface="+mn-lt"/>
              </a:rPr>
              <a:t># Articles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84168" y="2060848"/>
            <a:ext cx="914400" cy="288032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spcBef>
                <a:spcPts val="800"/>
              </a:spcBef>
              <a:buClr>
                <a:schemeClr val="accent2"/>
              </a:buClr>
              <a:buSzPct val="100000"/>
            </a:pPr>
            <a:r>
              <a:rPr lang="en-US" sz="1800" dirty="0" smtClean="0">
                <a:latin typeface="+mn-lt"/>
              </a:rPr>
              <a:t># Citations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67544" y="6525924"/>
            <a:ext cx="229101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800" dirty="0" smtClean="0"/>
              <a:t>Source : </a:t>
            </a:r>
            <a:r>
              <a:rPr lang="en-US" sz="800" dirty="0" err="1" smtClean="0"/>
              <a:t>ThomsonReuters</a:t>
            </a:r>
            <a:r>
              <a:rPr lang="en-US" sz="800" dirty="0" smtClean="0"/>
              <a:t> </a:t>
            </a:r>
            <a:r>
              <a:rPr lang="en-US" sz="800" dirty="0" err="1" smtClean="0"/>
              <a:t>InCites</a:t>
            </a:r>
            <a:r>
              <a:rPr lang="en-US" sz="800" dirty="0" smtClean="0"/>
              <a:t>; 2010-2013</a:t>
            </a:r>
            <a:endParaRPr lang="en-US" sz="800" b="0" dirty="0"/>
          </a:p>
        </p:txBody>
      </p:sp>
    </p:spTree>
    <p:extLst>
      <p:ext uri="{BB962C8B-B14F-4D97-AF65-F5344CB8AC3E}">
        <p14:creationId xmlns:p14="http://schemas.microsoft.com/office/powerpoint/2010/main" val="1115755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do Kazakhstani researchers publish? Top 10 journals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735731"/>
            <a:ext cx="6669513" cy="4069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81149"/>
            <a:ext cx="1298589" cy="387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00298"/>
            <a:ext cx="1298589" cy="387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005285"/>
            <a:ext cx="1298589" cy="387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437333"/>
            <a:ext cx="1298589" cy="387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976562"/>
            <a:ext cx="1298589" cy="387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67544" y="6525924"/>
            <a:ext cx="229101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800" dirty="0" smtClean="0"/>
              <a:t>Source : </a:t>
            </a:r>
            <a:r>
              <a:rPr lang="en-US" sz="800" dirty="0" err="1" smtClean="0"/>
              <a:t>ThomsonReuters</a:t>
            </a:r>
            <a:r>
              <a:rPr lang="en-US" sz="800" dirty="0" smtClean="0"/>
              <a:t> </a:t>
            </a:r>
            <a:r>
              <a:rPr lang="en-US" sz="800" dirty="0" err="1" smtClean="0"/>
              <a:t>InCites</a:t>
            </a:r>
            <a:r>
              <a:rPr lang="en-US" sz="800" dirty="0" smtClean="0"/>
              <a:t>; 2013-2014</a:t>
            </a:r>
            <a:endParaRPr lang="en-US" sz="800" b="0" dirty="0"/>
          </a:p>
        </p:txBody>
      </p:sp>
    </p:spTree>
    <p:extLst>
      <p:ext uri="{BB962C8B-B14F-4D97-AF65-F5344CB8AC3E}">
        <p14:creationId xmlns:p14="http://schemas.microsoft.com/office/powerpoint/2010/main" val="1661367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1"/>
            <p:extLst>
              <p:ext uri="{D42A27DB-BD31-4B8C-83A1-F6EECF244321}">
                <p14:modId xmlns:p14="http://schemas.microsoft.com/office/powerpoint/2010/main" val="3242976300"/>
              </p:ext>
            </p:extLst>
          </p:nvPr>
        </p:nvGraphicFramePr>
        <p:xfrm>
          <a:off x="522288" y="1519238"/>
          <a:ext cx="6930032" cy="4879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50862" y="896938"/>
            <a:ext cx="8413626" cy="304699"/>
          </a:xfrm>
        </p:spPr>
        <p:txBody>
          <a:bodyPr/>
          <a:lstStyle/>
          <a:p>
            <a:r>
              <a:rPr lang="en-US" dirty="0" smtClean="0"/>
              <a:t>Kazakhstan: Journal articles and book chapters in Springer publications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771800" y="2636912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lnSpc>
                <a:spcPts val="2200"/>
              </a:lnSpc>
              <a:spcBef>
                <a:spcPts val="900"/>
              </a:spcBef>
              <a:buClr>
                <a:srgbClr val="0176C3"/>
              </a:buClr>
              <a:buSzPct val="100000"/>
            </a:pPr>
            <a:r>
              <a:rPr lang="en-US" sz="1800" dirty="0" smtClean="0">
                <a:solidFill>
                  <a:srgbClr val="5F5F5F"/>
                </a:solidFill>
                <a:latin typeface="Calibri"/>
                <a:ea typeface="+mn-ea"/>
                <a:cs typeface="+mn-cs"/>
              </a:rPr>
              <a:t>CAGR: 20%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539750" y="6453336"/>
            <a:ext cx="7180262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900" dirty="0" err="1" smtClean="0">
                <a:solidFill>
                  <a:srgbClr val="5F5F5F"/>
                </a:solidFill>
                <a:ea typeface="+mn-ea"/>
                <a:cs typeface="+mn-cs"/>
              </a:rPr>
              <a:t>AuthorMapper</a:t>
            </a:r>
            <a:r>
              <a:rPr lang="en-US" sz="900" dirty="0" smtClean="0">
                <a:solidFill>
                  <a:srgbClr val="5F5F5F"/>
                </a:solidFill>
                <a:ea typeface="+mn-ea"/>
                <a:cs typeface="+mn-cs"/>
              </a:rPr>
              <a:t> excl. BMC</a:t>
            </a:r>
            <a:endParaRPr lang="en-US" sz="900" dirty="0">
              <a:solidFill>
                <a:srgbClr val="5F5F5F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9751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50862" y="896938"/>
            <a:ext cx="8413626" cy="304699"/>
          </a:xfrm>
        </p:spPr>
        <p:txBody>
          <a:bodyPr/>
          <a:lstStyle/>
          <a:p>
            <a:r>
              <a:rPr lang="en-US" dirty="0" smtClean="0"/>
              <a:t>Kazakhstan: Journal articles in Springer journals by discipline</a:t>
            </a:r>
            <a:endParaRPr lang="en-US" dirty="0"/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539750" y="6453336"/>
            <a:ext cx="7180262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900" dirty="0" err="1" smtClean="0">
                <a:solidFill>
                  <a:srgbClr val="5F5F5F"/>
                </a:solidFill>
                <a:ea typeface="+mn-ea"/>
                <a:cs typeface="+mn-cs"/>
              </a:rPr>
              <a:t>AuthorMapper</a:t>
            </a:r>
            <a:r>
              <a:rPr lang="en-US" sz="900" dirty="0" smtClean="0">
                <a:solidFill>
                  <a:srgbClr val="5F5F5F"/>
                </a:solidFill>
                <a:ea typeface="+mn-ea"/>
                <a:cs typeface="+mn-cs"/>
              </a:rPr>
              <a:t> excl. BMC</a:t>
            </a:r>
            <a:endParaRPr lang="en-US" sz="900" dirty="0">
              <a:solidFill>
                <a:srgbClr val="5F5F5F"/>
              </a:solidFill>
              <a:ea typeface="+mn-ea"/>
              <a:cs typeface="+mn-cs"/>
            </a:endParaRPr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3698235646"/>
              </p:ext>
            </p:extLst>
          </p:nvPr>
        </p:nvGraphicFramePr>
        <p:xfrm>
          <a:off x="529828" y="1484313"/>
          <a:ext cx="6274420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1386900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4937672" y="1052736"/>
            <a:ext cx="4026816" cy="4968552"/>
            <a:chOff x="3233" y="1149"/>
            <a:chExt cx="2533" cy="2906"/>
          </a:xfrm>
        </p:grpSpPr>
        <p:sp>
          <p:nvSpPr>
            <p:cNvPr id="308234" name="Text Box 10"/>
            <p:cNvSpPr txBox="1">
              <a:spLocks noChangeArrowheads="1"/>
            </p:cNvSpPr>
            <p:nvPr/>
          </p:nvSpPr>
          <p:spPr bwMode="auto">
            <a:xfrm>
              <a:off x="3236" y="1149"/>
              <a:ext cx="2530" cy="162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200" b="1" dirty="0" smtClean="0">
                  <a:solidFill>
                    <a:srgbClr val="FFFFFF"/>
                  </a:solidFill>
                  <a:latin typeface="Arial" pitchFamily="34" charset="0"/>
                  <a:ea typeface="ＭＳ Ｐゴシック" pitchFamily="34" charset="-128"/>
                </a:rPr>
                <a:t>Number of Springer Journals  </a:t>
              </a:r>
              <a:r>
                <a:rPr lang="en-US" sz="1200" b="1" dirty="0" smtClean="0">
                  <a:solidFill>
                    <a:srgbClr val="FFFFFF"/>
                  </a:solidFill>
                  <a:latin typeface="Arial" pitchFamily="34" charset="0"/>
                  <a:ea typeface="ＭＳ Ｐゴシック" pitchFamily="34" charset="-128"/>
                </a:rPr>
                <a:t>2005-12</a:t>
              </a:r>
              <a:endParaRPr lang="en-US" sz="1200" b="1" dirty="0" smtClean="0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308235" name="Rectangle 11"/>
            <p:cNvSpPr>
              <a:spLocks noChangeArrowheads="1"/>
            </p:cNvSpPr>
            <p:nvPr/>
          </p:nvSpPr>
          <p:spPr bwMode="auto">
            <a:xfrm>
              <a:off x="3233" y="1149"/>
              <a:ext cx="2530" cy="2906"/>
            </a:xfrm>
            <a:prstGeom prst="rect">
              <a:avLst/>
            </a:prstGeom>
            <a:noFill/>
            <a:ln w="12700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2143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6516216" y="1988840"/>
            <a:ext cx="10100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rPr>
              <a:t>CAGR: 11%</a:t>
            </a:r>
            <a:endParaRPr lang="en-US" sz="1200" dirty="0">
              <a:solidFill>
                <a:srgbClr val="000066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0" name="Rectangle 5"/>
          <p:cNvSpPr>
            <a:spLocks noGrp="1" noChangeArrowheads="1"/>
          </p:cNvSpPr>
          <p:nvPr>
            <p:ph idx="1"/>
          </p:nvPr>
        </p:nvSpPr>
        <p:spPr>
          <a:xfrm>
            <a:off x="323528" y="1298086"/>
            <a:ext cx="4392934" cy="2554545"/>
          </a:xfrm>
          <a:noFill/>
          <a:ln/>
        </p:spPr>
        <p:txBody>
          <a:bodyPr/>
          <a:lstStyle/>
          <a:p>
            <a:pPr marL="285750" indent="-28575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 smtClean="0"/>
              <a:t>Springer IF journals from Asia:</a:t>
            </a:r>
          </a:p>
          <a:p>
            <a:pPr marL="463550" lvl="3" indent="-177800">
              <a:lnSpc>
                <a:spcPct val="100000"/>
              </a:lnSpc>
              <a:spcBef>
                <a:spcPts val="600"/>
              </a:spcBef>
              <a:buFont typeface="Calibri" panose="020F0502020204030204" pitchFamily="34" charset="0"/>
              <a:buChar char="­"/>
            </a:pPr>
            <a:r>
              <a:rPr lang="en-US" sz="1400" dirty="0" smtClean="0"/>
              <a:t>Japan: 55</a:t>
            </a:r>
          </a:p>
          <a:p>
            <a:pPr marL="463550" lvl="3" indent="-177800">
              <a:lnSpc>
                <a:spcPct val="100000"/>
              </a:lnSpc>
              <a:spcBef>
                <a:spcPts val="600"/>
              </a:spcBef>
              <a:buFont typeface="Calibri" panose="020F0502020204030204" pitchFamily="34" charset="0"/>
              <a:buChar char="­"/>
            </a:pPr>
            <a:r>
              <a:rPr lang="en-US" sz="1400" dirty="0" smtClean="0"/>
              <a:t>China: 53</a:t>
            </a:r>
          </a:p>
          <a:p>
            <a:pPr marL="463550" lvl="3" indent="-177800">
              <a:lnSpc>
                <a:spcPct val="100000"/>
              </a:lnSpc>
              <a:spcBef>
                <a:spcPts val="600"/>
              </a:spcBef>
              <a:buFont typeface="Calibri" panose="020F0502020204030204" pitchFamily="34" charset="0"/>
              <a:buChar char="­"/>
            </a:pPr>
            <a:r>
              <a:rPr lang="en-US" sz="1400" dirty="0" smtClean="0"/>
              <a:t>South Korea: 27</a:t>
            </a:r>
          </a:p>
          <a:p>
            <a:pPr marL="463550" lvl="3" indent="-177800">
              <a:lnSpc>
                <a:spcPct val="100000"/>
              </a:lnSpc>
              <a:spcBef>
                <a:spcPts val="600"/>
              </a:spcBef>
              <a:buFont typeface="Calibri" panose="020F0502020204030204" pitchFamily="34" charset="0"/>
              <a:buChar char="­"/>
            </a:pPr>
            <a:r>
              <a:rPr lang="en-US" sz="1400" dirty="0" smtClean="0"/>
              <a:t>India: 27</a:t>
            </a:r>
          </a:p>
          <a:p>
            <a:pPr marL="463550" lvl="3" indent="-177800">
              <a:lnSpc>
                <a:spcPct val="100000"/>
              </a:lnSpc>
              <a:spcBef>
                <a:spcPts val="600"/>
              </a:spcBef>
              <a:buFont typeface="Calibri" panose="020F0502020204030204" pitchFamily="34" charset="0"/>
              <a:buChar char="­"/>
            </a:pPr>
            <a:r>
              <a:rPr lang="en-US" sz="1400" dirty="0" smtClean="0"/>
              <a:t>Taiwan: 4</a:t>
            </a:r>
          </a:p>
          <a:p>
            <a:pPr marL="463550" lvl="3" indent="-177800">
              <a:lnSpc>
                <a:spcPct val="100000"/>
              </a:lnSpc>
              <a:spcBef>
                <a:spcPts val="600"/>
              </a:spcBef>
              <a:buFont typeface="Calibri" panose="020F0502020204030204" pitchFamily="34" charset="0"/>
              <a:buChar char="­"/>
            </a:pPr>
            <a:r>
              <a:rPr lang="en-US" sz="1400" dirty="0" smtClean="0"/>
              <a:t>Philippines: 1</a:t>
            </a:r>
          </a:p>
          <a:p>
            <a:pPr marL="463550" lvl="3" indent="-177800">
              <a:lnSpc>
                <a:spcPct val="100000"/>
              </a:lnSpc>
              <a:spcBef>
                <a:spcPts val="600"/>
              </a:spcBef>
              <a:buFont typeface="Calibri" panose="020F0502020204030204" pitchFamily="34" charset="0"/>
              <a:buChar char="­"/>
            </a:pPr>
            <a:r>
              <a:rPr lang="en-US" sz="1400" dirty="0" smtClean="0"/>
              <a:t>Uzbekistan: 1</a:t>
            </a:r>
          </a:p>
          <a:p>
            <a:pPr marL="463550" lvl="3" indent="-177800">
              <a:lnSpc>
                <a:spcPct val="100000"/>
              </a:lnSpc>
              <a:spcBef>
                <a:spcPts val="600"/>
              </a:spcBef>
              <a:buFont typeface="Calibri" panose="020F0502020204030204" pitchFamily="34" charset="0"/>
              <a:buChar char="­"/>
            </a:pPr>
            <a:r>
              <a:rPr lang="en-US" sz="1400" dirty="0" smtClean="0"/>
              <a:t>Singapore: 1</a:t>
            </a:r>
            <a:endParaRPr lang="en-US" sz="1400" dirty="0"/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906126"/>
            <a:ext cx="8013700" cy="276999"/>
          </a:xfrm>
          <a:noFill/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2000" dirty="0" smtClean="0"/>
              <a:t>Impact Factors 2013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6123" y="1630806"/>
            <a:ext cx="3654682" cy="4318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624718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6556" b="-9737"/>
          <a:stretch/>
        </p:blipFill>
        <p:spPr bwMode="auto">
          <a:xfrm>
            <a:off x="556121" y="1484313"/>
            <a:ext cx="8051155" cy="4968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3563" y="902615"/>
            <a:ext cx="8328917" cy="304699"/>
          </a:xfrm>
        </p:spPr>
        <p:txBody>
          <a:bodyPr/>
          <a:lstStyle/>
          <a:p>
            <a:r>
              <a:rPr lang="en-US" dirty="0" smtClean="0"/>
              <a:t>Publishing with Springer makes research results ‘visible’ to the world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56121" y="1484784"/>
            <a:ext cx="8051155" cy="466794"/>
          </a:xfrm>
          <a:prstGeom prst="rect">
            <a:avLst/>
          </a:prstGeom>
          <a:solidFill>
            <a:schemeClr val="accent1"/>
          </a:solidFill>
        </p:spPr>
        <p:txBody>
          <a:bodyPr wrap="square" lIns="91440" tIns="91440" rIns="91440" bIns="91440" rtlCol="0">
            <a:spAutoFit/>
          </a:bodyPr>
          <a:lstStyle>
            <a:defPPr>
              <a:defRPr lang="en-US"/>
            </a:defPPr>
            <a:lvl1pPr>
              <a:lnSpc>
                <a:spcPts val="2200"/>
              </a:lnSpc>
              <a:spcBef>
                <a:spcPts val="900"/>
              </a:spcBef>
              <a:buClr>
                <a:schemeClr val="accent2"/>
              </a:buClr>
              <a:buSzPct val="100000"/>
              <a:defRPr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SpringerLink Usage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56121" y="5989271"/>
            <a:ext cx="8051155" cy="466794"/>
          </a:xfrm>
          <a:prstGeom prst="rect">
            <a:avLst/>
          </a:prstGeom>
          <a:solidFill>
            <a:schemeClr val="accent1"/>
          </a:solidFill>
        </p:spPr>
        <p:txBody>
          <a:bodyPr wrap="square" lIns="91440" tIns="91440" rIns="91440" bIns="91440" rtlCol="0">
            <a:spAutoFit/>
          </a:bodyPr>
          <a:lstStyle/>
          <a:p>
            <a:pPr>
              <a:lnSpc>
                <a:spcPts val="2200"/>
              </a:lnSpc>
              <a:spcBef>
                <a:spcPts val="900"/>
              </a:spcBef>
              <a:buClr>
                <a:schemeClr val="accent2"/>
              </a:buClr>
              <a:buSzPct val="100000"/>
            </a:pPr>
            <a:r>
              <a:rPr lang="en-US" b="1" dirty="0" smtClean="0">
                <a:solidFill>
                  <a:schemeClr val="bg1"/>
                </a:solidFill>
                <a:latin typeface="+mn-lt"/>
              </a:rPr>
              <a:t>120m visitors, 229m visits and 419m downloads in 2013!</a:t>
            </a:r>
          </a:p>
        </p:txBody>
      </p:sp>
    </p:spTree>
    <p:extLst>
      <p:ext uri="{BB962C8B-B14F-4D97-AF65-F5344CB8AC3E}">
        <p14:creationId xmlns:p14="http://schemas.microsoft.com/office/powerpoint/2010/main" val="915065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Inhaltsplatzhalt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39216206"/>
              </p:ext>
            </p:extLst>
          </p:nvPr>
        </p:nvGraphicFramePr>
        <p:xfrm>
          <a:off x="539749" y="1484313"/>
          <a:ext cx="5048371" cy="49684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558800" y="886634"/>
            <a:ext cx="7991475" cy="304699"/>
          </a:xfrm>
        </p:spPr>
        <p:txBody>
          <a:bodyPr/>
          <a:lstStyle/>
          <a:p>
            <a:r>
              <a:rPr lang="en-US" smtClean="0"/>
              <a:t>Google Scholar and Google Web Search are heavily used referrers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683568" y="6167360"/>
            <a:ext cx="391133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77800" indent="-177800" algn="l">
              <a:spcBef>
                <a:spcPts val="800"/>
              </a:spcBef>
              <a:buClr>
                <a:srgbClr val="0176C3"/>
              </a:buClr>
              <a:buSzPct val="100000"/>
            </a:pPr>
            <a:r>
              <a:rPr lang="en-US" sz="900" i="1" smtClean="0">
                <a:solidFill>
                  <a:srgbClr val="5F5F5F"/>
                </a:solidFill>
                <a:latin typeface="Calibri"/>
              </a:rPr>
              <a:t>N=2,554</a:t>
            </a:r>
            <a:endParaRPr lang="en-US" sz="900" i="1" dirty="0" smtClean="0">
              <a:solidFill>
                <a:srgbClr val="5F5F5F"/>
              </a:solidFill>
              <a:latin typeface="Calibri"/>
            </a:endParaRPr>
          </a:p>
        </p:txBody>
      </p:sp>
      <p:sp>
        <p:nvSpPr>
          <p:cNvPr id="9" name="Trapezoid 8"/>
          <p:cNvSpPr/>
          <p:nvPr/>
        </p:nvSpPr>
        <p:spPr bwMode="auto">
          <a:xfrm rot="5400000">
            <a:off x="3243930" y="3828975"/>
            <a:ext cx="4968404" cy="280022"/>
          </a:xfrm>
          <a:prstGeom prst="trapezoid">
            <a:avLst>
              <a:gd name="adj" fmla="val 307817"/>
            </a:avLst>
          </a:prstGeom>
          <a:noFill/>
          <a:ln w="63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srgbClr val="5F5F5F"/>
              </a:solidFill>
            </a:endParaRPr>
          </a:p>
        </p:txBody>
      </p:sp>
      <p:sp>
        <p:nvSpPr>
          <p:cNvPr id="10" name="Inhaltsplatzhalter 2"/>
          <p:cNvSpPr>
            <a:spLocks noGrp="1"/>
          </p:cNvSpPr>
          <p:nvPr>
            <p:ph idx="11"/>
          </p:nvPr>
        </p:nvSpPr>
        <p:spPr>
          <a:xfrm>
            <a:off x="5868144" y="2350596"/>
            <a:ext cx="2736106" cy="3236784"/>
          </a:xfrm>
          <a:ln w="6350">
            <a:solidFill>
              <a:schemeClr val="accent1"/>
            </a:solidFill>
          </a:ln>
        </p:spPr>
        <p:txBody>
          <a:bodyPr wrap="square" lIns="91440" tIns="91440" rIns="91440" bIns="91440" anchor="ctr">
            <a:spAutoFit/>
          </a:bodyPr>
          <a:lstStyle/>
          <a:p>
            <a:pPr marL="233363" lvl="1" indent="-233363">
              <a:buFont typeface="Wingdings" panose="05000000000000000000" pitchFamily="2" charset="2"/>
              <a:buChar char="Ø"/>
            </a:pPr>
            <a:r>
              <a:rPr lang="en-US" sz="1400" dirty="0" smtClean="0"/>
              <a:t>More than 60% </a:t>
            </a:r>
            <a:r>
              <a:rPr lang="en-US" sz="1400" dirty="0"/>
              <a:t>of users started their search on </a:t>
            </a:r>
            <a:r>
              <a:rPr lang="en-US" sz="1400" b="1" dirty="0">
                <a:solidFill>
                  <a:schemeClr val="accent6"/>
                </a:solidFill>
              </a:rPr>
              <a:t>Google web search</a:t>
            </a:r>
            <a:r>
              <a:rPr lang="en-US" sz="1400" dirty="0">
                <a:solidFill>
                  <a:schemeClr val="accent6"/>
                </a:solidFill>
              </a:rPr>
              <a:t> </a:t>
            </a:r>
            <a:r>
              <a:rPr lang="en-US" sz="1400" dirty="0"/>
              <a:t>or </a:t>
            </a:r>
            <a:r>
              <a:rPr lang="en-US" sz="1400" b="1" dirty="0">
                <a:solidFill>
                  <a:schemeClr val="accent6"/>
                </a:solidFill>
              </a:rPr>
              <a:t>Google Scholar </a:t>
            </a:r>
          </a:p>
          <a:p>
            <a:pPr marL="233363" lvl="1" indent="-233363">
              <a:buFont typeface="Wingdings" panose="05000000000000000000" pitchFamily="2" charset="2"/>
              <a:buChar char="Ø"/>
            </a:pPr>
            <a:r>
              <a:rPr lang="en-US" sz="1400" dirty="0" smtClean="0"/>
              <a:t>Only one out of 10 respondents started their visit to SpringerLink from a </a:t>
            </a:r>
            <a:r>
              <a:rPr lang="en-US" sz="1400" b="1" dirty="0" smtClean="0">
                <a:solidFill>
                  <a:schemeClr val="accent6"/>
                </a:solidFill>
              </a:rPr>
              <a:t>Library Website</a:t>
            </a:r>
          </a:p>
          <a:p>
            <a:pPr marL="233363" lvl="1" indent="-233363">
              <a:buFont typeface="Wingdings" panose="05000000000000000000" pitchFamily="2" charset="2"/>
              <a:buChar char="Ø"/>
            </a:pPr>
            <a:r>
              <a:rPr lang="en-US" sz="1400" dirty="0"/>
              <a:t>Results are very much in line with data from the Springer Link web analytics </a:t>
            </a:r>
            <a:r>
              <a:rPr lang="en-US" sz="1400" dirty="0" smtClean="0"/>
              <a:t>tool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887877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11374843"/>
              </p:ext>
            </p:extLst>
          </p:nvPr>
        </p:nvGraphicFramePr>
        <p:xfrm>
          <a:off x="609600" y="1905000"/>
          <a:ext cx="7923213" cy="3962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SpringerLink journal downloads from Kazakhstan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71842" y="2392402"/>
            <a:ext cx="14959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rgbClr val="002143"/>
                </a:solidFill>
                <a:latin typeface="Arial" pitchFamily="34" charset="0"/>
                <a:ea typeface="ＭＳ Ｐゴシック" pitchFamily="34" charset="-128"/>
              </a:rPr>
              <a:t>CAGR</a:t>
            </a:r>
            <a:r>
              <a:rPr lang="de-DE" b="1" smtClean="0">
                <a:solidFill>
                  <a:srgbClr val="002143"/>
                </a:solidFill>
                <a:latin typeface="Arial" pitchFamily="34" charset="0"/>
                <a:ea typeface="ＭＳ Ｐゴシック" pitchFamily="34" charset="-128"/>
              </a:rPr>
              <a:t>: 41.6</a:t>
            </a:r>
            <a:r>
              <a:rPr lang="de-DE" b="1" dirty="0" smtClean="0">
                <a:solidFill>
                  <a:srgbClr val="002143"/>
                </a:solidFill>
                <a:latin typeface="Arial" pitchFamily="34" charset="0"/>
                <a:ea typeface="ＭＳ Ｐゴシック" pitchFamily="34" charset="-128"/>
              </a:rPr>
              <a:t>%</a:t>
            </a:r>
            <a:endParaRPr lang="de-DE" b="1" dirty="0">
              <a:solidFill>
                <a:srgbClr val="002143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1307121" y="6050862"/>
            <a:ext cx="244810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000" i="1" smtClean="0">
                <a:solidFill>
                  <a:srgbClr val="002143"/>
                </a:solidFill>
                <a:latin typeface="Arial" pitchFamily="34" charset="0"/>
                <a:ea typeface="ＭＳ Ｐゴシック" pitchFamily="34" charset="-128"/>
              </a:rPr>
              <a:t>(Source: SpringerLink Usage Statistics)</a:t>
            </a:r>
            <a:endParaRPr lang="en-US" sz="1000" i="1" dirty="0">
              <a:solidFill>
                <a:srgbClr val="002143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1308630" y="6238887"/>
            <a:ext cx="271099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000" i="1" smtClean="0">
                <a:solidFill>
                  <a:srgbClr val="002143"/>
                </a:solidFill>
                <a:latin typeface="Arial" pitchFamily="34" charset="0"/>
                <a:ea typeface="ＭＳ Ｐゴシック" pitchFamily="34" charset="-128"/>
              </a:rPr>
              <a:t>(Downloads from Licensing Institutions Only)</a:t>
            </a:r>
            <a:endParaRPr lang="en-US" sz="1000" i="1" dirty="0">
              <a:solidFill>
                <a:srgbClr val="002143"/>
              </a:solidFill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1312370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Kazakhstan: </a:t>
            </a:r>
            <a:r>
              <a:rPr lang="en-US" dirty="0" smtClean="0"/>
              <a:t>How do users come to SpringerLink?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1"/>
            <p:extLst>
              <p:ext uri="{D42A27DB-BD31-4B8C-83A1-F6EECF244321}">
                <p14:modId xmlns:p14="http://schemas.microsoft.com/office/powerpoint/2010/main" val="684204644"/>
              </p:ext>
            </p:extLst>
          </p:nvPr>
        </p:nvGraphicFramePr>
        <p:xfrm>
          <a:off x="539750" y="1484313"/>
          <a:ext cx="6840562" cy="4226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05622"/>
                <a:gridCol w="1917470"/>
                <a:gridCol w="191747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noProof="0" dirty="0" smtClean="0">
                          <a:latin typeface="+mn-lt"/>
                        </a:rPr>
                        <a:t>Visitor Referral</a:t>
                      </a:r>
                      <a:endParaRPr lang="en-US" sz="1400" noProof="0" dirty="0"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 smtClean="0">
                          <a:latin typeface="+mn-lt"/>
                        </a:rPr>
                        <a:t>Visits to SpringerLink</a:t>
                      </a:r>
                      <a:br>
                        <a:rPr lang="en-US" sz="1400" noProof="0" dirty="0" smtClean="0">
                          <a:latin typeface="+mn-lt"/>
                        </a:rPr>
                      </a:br>
                      <a:r>
                        <a:rPr lang="en-US" sz="1400" noProof="0" dirty="0" smtClean="0">
                          <a:latin typeface="+mn-lt"/>
                        </a:rPr>
                        <a:t>Jan-Sep 2014</a:t>
                      </a:r>
                      <a:endParaRPr lang="en-US" sz="1400" noProof="0" dirty="0"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 smtClean="0">
                          <a:latin typeface="+mn-lt"/>
                        </a:rPr>
                        <a:t>In %</a:t>
                      </a:r>
                      <a:endParaRPr lang="en-US" sz="1400" noProof="0" dirty="0">
                        <a:latin typeface="+mn-lt"/>
                      </a:endParaRPr>
                    </a:p>
                  </a:txBody>
                  <a:tcPr marL="45720" marR="4572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effectLst/>
                          <a:latin typeface="+mn-lt"/>
                        </a:rPr>
                        <a:t>direct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effectLst/>
                          <a:latin typeface="+mn-lt"/>
                        </a:rPr>
                        <a:t>27,865</a:t>
                      </a:r>
                      <a:endParaRPr lang="en-US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+mn-lt"/>
                        </a:rPr>
                        <a:t>37%</a:t>
                      </a:r>
                    </a:p>
                  </a:txBody>
                  <a:tcPr marL="45720" marR="4572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+mn-lt"/>
                        </a:rPr>
                        <a:t>www.google.kz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effectLst/>
                          <a:latin typeface="+mn-lt"/>
                        </a:rPr>
                        <a:t>17,584</a:t>
                      </a:r>
                      <a:endParaRPr lang="en-US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+mn-lt"/>
                        </a:rPr>
                        <a:t>23%</a:t>
                      </a:r>
                    </a:p>
                  </a:txBody>
                  <a:tcPr marL="45720" marR="4572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+mn-lt"/>
                        </a:rPr>
                        <a:t>scholar.google.com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effectLst/>
                          <a:latin typeface="+mn-lt"/>
                        </a:rPr>
                        <a:t>5,582</a:t>
                      </a:r>
                      <a:endParaRPr lang="en-US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+mn-lt"/>
                        </a:rPr>
                        <a:t>7%</a:t>
                      </a:r>
                    </a:p>
                  </a:txBody>
                  <a:tcPr marL="45720" marR="4572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+mn-lt"/>
                        </a:rPr>
                        <a:t>www.google.ru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effectLst/>
                          <a:latin typeface="+mn-lt"/>
                        </a:rPr>
                        <a:t>4,872</a:t>
                      </a:r>
                      <a:endParaRPr lang="en-US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+mn-lt"/>
                        </a:rPr>
                        <a:t>6%</a:t>
                      </a:r>
                    </a:p>
                  </a:txBody>
                  <a:tcPr marL="45720" marR="4572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+mn-lt"/>
                        </a:rPr>
                        <a:t>www.springer.com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effectLst/>
                          <a:latin typeface="+mn-lt"/>
                        </a:rPr>
                        <a:t>2,748</a:t>
                      </a:r>
                      <a:endParaRPr lang="en-US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+mn-lt"/>
                        </a:rPr>
                        <a:t>4%</a:t>
                      </a:r>
                    </a:p>
                  </a:txBody>
                  <a:tcPr marL="45720" marR="4572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+mn-lt"/>
                        </a:rPr>
                        <a:t>www.google.com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effectLst/>
                          <a:latin typeface="+mn-lt"/>
                        </a:rPr>
                        <a:t>2,587</a:t>
                      </a:r>
                      <a:endParaRPr lang="en-US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+mn-lt"/>
                        </a:rPr>
                        <a:t>3%</a:t>
                      </a:r>
                    </a:p>
                  </a:txBody>
                  <a:tcPr marL="45720" marR="4572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+mn-lt"/>
                        </a:rPr>
                        <a:t>www.ncbi.nlm.nih.gov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effectLst/>
                          <a:latin typeface="+mn-lt"/>
                        </a:rPr>
                        <a:t>1,437</a:t>
                      </a:r>
                      <a:endParaRPr lang="en-US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+mn-lt"/>
                        </a:rPr>
                        <a:t>2%</a:t>
                      </a:r>
                    </a:p>
                  </a:txBody>
                  <a:tcPr marL="45720" marR="4572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+mn-lt"/>
                        </a:rPr>
                        <a:t>nulibrary.summon.serialssolutions.com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effectLst/>
                          <a:latin typeface="+mn-lt"/>
                        </a:rPr>
                        <a:t>785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+mn-lt"/>
                        </a:rPr>
                        <a:t>1%</a:t>
                      </a:r>
                    </a:p>
                  </a:txBody>
                  <a:tcPr marL="45720" marR="4572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+mn-lt"/>
                        </a:rPr>
                        <a:t>go.mail.ru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effectLst/>
                          <a:latin typeface="+mn-lt"/>
                        </a:rPr>
                        <a:t>703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+mn-lt"/>
                        </a:rPr>
                        <a:t>1%</a:t>
                      </a:r>
                    </a:p>
                  </a:txBody>
                  <a:tcPr marL="45720" marR="4572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+mn-lt"/>
                        </a:rPr>
                        <a:t>apps.webofknowledge.com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effectLst/>
                          <a:latin typeface="+mn-lt"/>
                        </a:rPr>
                        <a:t>612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effectLst/>
                          <a:latin typeface="+mn-lt"/>
                        </a:rPr>
                        <a:t>1%</a:t>
                      </a:r>
                    </a:p>
                  </a:txBody>
                  <a:tcPr marL="45720" marR="4572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706033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auto">
          <a:xfrm>
            <a:off x="4716462" y="1484784"/>
            <a:ext cx="3887787" cy="237626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b="1" dirty="0" smtClean="0"/>
              <a:t>Chemistry</a:t>
            </a:r>
            <a:endParaRPr lang="en-US" sz="1800" b="1" dirty="0"/>
          </a:p>
        </p:txBody>
      </p:sp>
      <p:sp>
        <p:nvSpPr>
          <p:cNvPr id="8" name="Rectangle 7"/>
          <p:cNvSpPr/>
          <p:nvPr/>
        </p:nvSpPr>
        <p:spPr bwMode="auto">
          <a:xfrm>
            <a:off x="539750" y="1484784"/>
            <a:ext cx="3887788" cy="237626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b="1" dirty="0" smtClean="0"/>
              <a:t>Physics</a:t>
            </a:r>
            <a:endParaRPr lang="en-US" b="1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539750" y="4060461"/>
            <a:ext cx="3887788" cy="237626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b="1" dirty="0" smtClean="0"/>
              <a:t>Physiology and Medicine</a:t>
            </a:r>
            <a:endParaRPr lang="en-US" sz="1800" b="1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539750" y="764704"/>
            <a:ext cx="8064499" cy="288925"/>
          </a:xfrm>
          <a:prstGeom prst="rect">
            <a:avLst/>
          </a:prstGeom>
        </p:spPr>
        <p:txBody>
          <a:bodyPr/>
          <a:lstStyle/>
          <a:p>
            <a:pPr lvl="0" algn="l" eaLnBrk="1" hangingPunct="1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2100" b="1" kern="0" dirty="0" smtClean="0">
                <a:latin typeface="+mj-lt"/>
                <a:ea typeface="+mj-ea"/>
                <a:cs typeface="+mj-cs"/>
              </a:rPr>
              <a:t>All ten of </a:t>
            </a:r>
            <a:r>
              <a:rPr lang="en-US" sz="2100" b="1" kern="0" dirty="0">
                <a:latin typeface="+mj-lt"/>
                <a:ea typeface="+mj-ea"/>
                <a:cs typeface="+mj-cs"/>
              </a:rPr>
              <a:t>the </a:t>
            </a:r>
            <a:r>
              <a:rPr lang="en-US" sz="2100" b="1" kern="0" dirty="0" smtClean="0">
                <a:latin typeface="+mj-lt"/>
                <a:ea typeface="+mj-ea"/>
                <a:cs typeface="+mj-cs"/>
              </a:rPr>
              <a:t> 2014 Nobel </a:t>
            </a:r>
            <a:r>
              <a:rPr lang="en-US" sz="2100" b="1" kern="0" dirty="0">
                <a:latin typeface="+mj-lt"/>
                <a:ea typeface="+mj-ea"/>
                <a:cs typeface="+mj-cs"/>
              </a:rPr>
              <a:t>laureates in medicine, </a:t>
            </a:r>
            <a:r>
              <a:rPr lang="en-US" sz="2100" b="1" kern="0" dirty="0" smtClean="0">
                <a:latin typeface="+mj-lt"/>
                <a:ea typeface="+mj-ea"/>
                <a:cs typeface="+mj-cs"/>
              </a:rPr>
              <a:t>physics, chemistry and economics are </a:t>
            </a:r>
            <a:r>
              <a:rPr kumimoji="0" lang="en-US" sz="2100" b="1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Springer authors and editors!</a:t>
            </a:r>
            <a:endParaRPr kumimoji="0" lang="en-US" sz="21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9668" y="1844824"/>
            <a:ext cx="312474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844824"/>
            <a:ext cx="316006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181" y="4480520"/>
            <a:ext cx="334572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 bwMode="auto">
          <a:xfrm>
            <a:off x="4722770" y="4079292"/>
            <a:ext cx="3887788" cy="237626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b="1" dirty="0" smtClean="0"/>
              <a:t>Economics</a:t>
            </a:r>
            <a:endParaRPr lang="en-US" sz="1800" b="1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5588" y="4480520"/>
            <a:ext cx="9787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0529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 bwMode="auto">
          <a:xfrm>
            <a:off x="609600" y="1589511"/>
            <a:ext cx="4276154" cy="4491060"/>
          </a:xfrm>
          <a:prstGeom prst="roundRect">
            <a:avLst/>
          </a:prstGeom>
          <a:gradFill>
            <a:gsLst>
              <a:gs pos="0">
                <a:schemeClr val="accent6">
                  <a:shade val="51000"/>
                  <a:satMod val="130000"/>
                  <a:alpha val="50000"/>
                </a:schemeClr>
              </a:gs>
              <a:gs pos="80000">
                <a:schemeClr val="accent6">
                  <a:shade val="93000"/>
                  <a:satMod val="130000"/>
                </a:schemeClr>
              </a:gs>
              <a:gs pos="100000">
                <a:schemeClr val="accent6">
                  <a:shade val="94000"/>
                  <a:satMod val="135000"/>
                </a:schemeClr>
              </a:gs>
            </a:gsLst>
            <a:lin ang="5400000" scaled="0"/>
          </a:gradFill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 smtClean="0"/>
          </a:p>
        </p:txBody>
      </p:sp>
      <p:sp>
        <p:nvSpPr>
          <p:cNvPr id="8" name="Rounded Rectangle 7"/>
          <p:cNvSpPr/>
          <p:nvPr/>
        </p:nvSpPr>
        <p:spPr bwMode="auto">
          <a:xfrm>
            <a:off x="4337309" y="1594811"/>
            <a:ext cx="4197091" cy="4485760"/>
          </a:xfrm>
          <a:prstGeom prst="roundRect">
            <a:avLst/>
          </a:prstGeom>
          <a:gradFill>
            <a:gsLst>
              <a:gs pos="0">
                <a:schemeClr val="accent1">
                  <a:shade val="51000"/>
                  <a:satMod val="130000"/>
                  <a:alpha val="5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</a:gra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 smtClean="0"/>
          </a:p>
        </p:txBody>
      </p:sp>
      <p:pic>
        <p:nvPicPr>
          <p:cNvPr id="6" name="Picture 5" descr="96701326.jpg"/>
          <p:cNvPicPr>
            <a:picLocks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303648" y="1612736"/>
            <a:ext cx="4480560" cy="4480560"/>
          </a:xfrm>
          <a:prstGeom prst="ellipse">
            <a:avLst/>
          </a:prstGeom>
          <a:ln w="12700" cap="rnd">
            <a:solidFill>
              <a:schemeClr val="accent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dirty="0" smtClean="0"/>
              <a:t>The Research Cycle and the Role of the Scientist</a:t>
            </a:r>
            <a:endParaRPr lang="en-US" dirty="0"/>
          </a:p>
        </p:txBody>
      </p:sp>
      <p:graphicFrame>
        <p:nvGraphicFramePr>
          <p:cNvPr id="5" name="Diagram 4"/>
          <p:cNvGraphicFramePr/>
          <p:nvPr/>
        </p:nvGraphicFramePr>
        <p:xfrm>
          <a:off x="609600" y="1728606"/>
          <a:ext cx="7924800" cy="43120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6365598" y="1897188"/>
            <a:ext cx="201939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dirty="0" smtClean="0">
                <a:solidFill>
                  <a:schemeClr val="bg1"/>
                </a:solidFill>
              </a:rPr>
              <a:t>Scientist as user of scientific information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72002" y="2784479"/>
            <a:ext cx="166239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9063" indent="-119063" algn="l"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1200" b="1" dirty="0" smtClean="0">
                <a:solidFill>
                  <a:schemeClr val="bg1"/>
                </a:solidFill>
              </a:rPr>
              <a:t>Access to content precondition</a:t>
            </a:r>
          </a:p>
          <a:p>
            <a:pPr marL="119063" indent="-119063" algn="l"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1200" b="1" dirty="0" smtClean="0">
                <a:solidFill>
                  <a:schemeClr val="bg1"/>
                </a:solidFill>
              </a:rPr>
              <a:t>Awareness</a:t>
            </a:r>
          </a:p>
          <a:p>
            <a:pPr marL="119063" indent="-119063" algn="l"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1200" b="1" dirty="0" smtClean="0">
                <a:solidFill>
                  <a:schemeClr val="bg1"/>
                </a:solidFill>
              </a:rPr>
              <a:t>Literature review</a:t>
            </a:r>
          </a:p>
          <a:p>
            <a:pPr marL="119063" indent="-119063" algn="l"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1200" b="1" dirty="0" smtClean="0">
                <a:solidFill>
                  <a:schemeClr val="bg1"/>
                </a:solidFill>
              </a:rPr>
              <a:t>Not redoing existing research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09601" y="2784479"/>
            <a:ext cx="1676399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9063" indent="-119063" algn="l">
              <a:buClr>
                <a:schemeClr val="accent3"/>
              </a:buClr>
              <a:buFont typeface="Wingdings" pitchFamily="2" charset="2"/>
              <a:buChar char="§"/>
            </a:pPr>
            <a:r>
              <a:rPr lang="en-US" sz="1200" b="1" dirty="0" smtClean="0">
                <a:solidFill>
                  <a:schemeClr val="bg1"/>
                </a:solidFill>
              </a:rPr>
              <a:t>Registration, </a:t>
            </a:r>
          </a:p>
          <a:p>
            <a:pPr marL="119063" indent="-119063" algn="l">
              <a:buClr>
                <a:schemeClr val="accent3"/>
              </a:buClr>
              <a:buFont typeface="Wingdings" pitchFamily="2" charset="2"/>
              <a:buChar char="§"/>
            </a:pPr>
            <a:r>
              <a:rPr lang="en-US" sz="1200" b="1" dirty="0" smtClean="0">
                <a:solidFill>
                  <a:schemeClr val="bg1"/>
                </a:solidFill>
              </a:rPr>
              <a:t>dissemination, </a:t>
            </a:r>
          </a:p>
          <a:p>
            <a:pPr marL="119063" indent="-119063" algn="l">
              <a:buClr>
                <a:schemeClr val="accent3"/>
              </a:buClr>
              <a:buFont typeface="Wingdings" pitchFamily="2" charset="2"/>
              <a:buChar char="§"/>
            </a:pPr>
            <a:r>
              <a:rPr lang="en-US" sz="1200" b="1" dirty="0" smtClean="0">
                <a:solidFill>
                  <a:schemeClr val="bg1"/>
                </a:solidFill>
              </a:rPr>
              <a:t>certification and </a:t>
            </a:r>
          </a:p>
          <a:p>
            <a:pPr marL="119063" indent="-119063" algn="l">
              <a:buClr>
                <a:schemeClr val="accent3"/>
              </a:buClr>
              <a:buFont typeface="Wingdings" pitchFamily="2" charset="2"/>
              <a:buChar char="§"/>
            </a:pPr>
            <a:r>
              <a:rPr lang="en-US" sz="1200" b="1" dirty="0" smtClean="0">
                <a:solidFill>
                  <a:schemeClr val="bg1"/>
                </a:solidFill>
              </a:rPr>
              <a:t>archival of scientific research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82061" y="1906153"/>
            <a:ext cx="198663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dirty="0" smtClean="0">
                <a:solidFill>
                  <a:schemeClr val="bg1"/>
                </a:solidFill>
              </a:rPr>
              <a:t>Scientist as creator of scientific information</a:t>
            </a:r>
          </a:p>
        </p:txBody>
      </p:sp>
    </p:spTree>
    <p:extLst>
      <p:ext uri="{BB962C8B-B14F-4D97-AF65-F5344CB8AC3E}">
        <p14:creationId xmlns:p14="http://schemas.microsoft.com/office/powerpoint/2010/main" val="1358524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641" y="2209800"/>
            <a:ext cx="8135938" cy="498598"/>
          </a:xfrm>
        </p:spPr>
        <p:txBody>
          <a:bodyPr/>
          <a:lstStyle/>
          <a:p>
            <a:r>
              <a:rPr lang="az-Cyrl-AZ" sz="3600" b="0" dirty="0">
                <a:solidFill>
                  <a:srgbClr val="000000"/>
                </a:solidFill>
                <a:latin typeface="Arial"/>
              </a:rPr>
              <a:t>Рахмет</a:t>
            </a:r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557034" y="6096000"/>
            <a:ext cx="626004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800" i="1" dirty="0" smtClean="0">
                <a:solidFill>
                  <a:srgbClr val="5F5F5F"/>
                </a:solidFill>
              </a:rPr>
              <a:t>(Source: SCImago. (2007). SJR — SCImago Journal &amp; Country Rank, Retrieved Oct 26th, 2012, from http://www.scimagojr.com)</a:t>
            </a:r>
            <a:endParaRPr lang="en-US" sz="800" i="1" dirty="0">
              <a:solidFill>
                <a:srgbClr val="5F5F5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352800"/>
            <a:ext cx="8135938" cy="328231"/>
          </a:xfrm>
        </p:spPr>
        <p:txBody>
          <a:bodyPr/>
          <a:lstStyle/>
          <a:p>
            <a:pPr marL="0" indent="0">
              <a:buNone/>
            </a:pPr>
            <a:r>
              <a:rPr lang="en-US" sz="4000" b="1" dirty="0" smtClean="0">
                <a:latin typeface="Cambria" pitchFamily="18" charset="0"/>
              </a:rPr>
              <a:t>THANK YOU </a:t>
            </a:r>
            <a:endParaRPr lang="en-US" sz="4000" b="1" dirty="0">
              <a:latin typeface="Cambria" pitchFamily="18" charset="0"/>
            </a:endParaRPr>
          </a:p>
        </p:txBody>
      </p:sp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3600" y="2000250"/>
            <a:ext cx="2514600" cy="2376488"/>
          </a:xfrm>
          <a:prstGeom prst="rect">
            <a:avLst/>
          </a:prstGeom>
          <a:noFill/>
          <a:ln w="25400" algn="ctr">
            <a:solidFill>
              <a:srgbClr val="000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8909345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asianscientist.com/wp-content/uploads/2013/01/Chinese-Academics-Ask-For-Reforms-To-Scientific-Researc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49" y="2616939"/>
            <a:ext cx="3255504" cy="2324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9749" y="1871732"/>
            <a:ext cx="3255503" cy="738664"/>
          </a:xfrm>
          <a:prstGeom prst="rect">
            <a:avLst/>
          </a:prstGeom>
          <a:solidFill>
            <a:schemeClr val="accent1"/>
          </a:solidFill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800"/>
              </a:spcBef>
              <a:buClr>
                <a:schemeClr val="accent2"/>
              </a:buClr>
              <a:buSzPct val="100000"/>
            </a:pPr>
            <a:r>
              <a:rPr lang="en-US" sz="2400" b="1" dirty="0" smtClean="0">
                <a:solidFill>
                  <a:schemeClr val="bg1"/>
                </a:solidFill>
                <a:latin typeface="+mn-lt"/>
              </a:rPr>
              <a:t>As a </a:t>
            </a:r>
            <a:r>
              <a:rPr lang="en-US" sz="2400" b="1" u="sng" dirty="0" smtClean="0">
                <a:solidFill>
                  <a:schemeClr val="bg1"/>
                </a:solidFill>
                <a:latin typeface="+mn-lt"/>
              </a:rPr>
              <a:t>creator</a:t>
            </a:r>
            <a:r>
              <a:rPr lang="en-US" sz="2400" b="1" dirty="0" smtClean="0">
                <a:solidFill>
                  <a:schemeClr val="bg1"/>
                </a:solidFill>
                <a:latin typeface="+mn-lt"/>
              </a:rPr>
              <a:t> of </a:t>
            </a:r>
            <a:br>
              <a:rPr lang="en-US" sz="2400" b="1" dirty="0" smtClean="0">
                <a:solidFill>
                  <a:schemeClr val="bg1"/>
                </a:solidFill>
                <a:latin typeface="+mn-lt"/>
              </a:rPr>
            </a:br>
            <a:r>
              <a:rPr lang="en-US" sz="2400" b="1" dirty="0" smtClean="0">
                <a:solidFill>
                  <a:schemeClr val="bg1"/>
                </a:solidFill>
                <a:latin typeface="+mn-lt"/>
              </a:rPr>
              <a:t>scientific information</a:t>
            </a:r>
          </a:p>
        </p:txBody>
      </p:sp>
      <p:sp>
        <p:nvSpPr>
          <p:cNvPr id="5" name="Cloud Callout 4"/>
          <p:cNvSpPr/>
          <p:nvPr/>
        </p:nvSpPr>
        <p:spPr bwMode="auto">
          <a:xfrm>
            <a:off x="4716463" y="764704"/>
            <a:ext cx="3887787" cy="983873"/>
          </a:xfrm>
          <a:prstGeom prst="cloudCallout">
            <a:avLst>
              <a:gd name="adj1" fmla="val -68478"/>
              <a:gd name="adj2" fmla="val 83949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dirty="0">
                <a:solidFill>
                  <a:schemeClr val="tx2"/>
                </a:solidFill>
                <a:latin typeface="Arial" charset="0"/>
              </a:rPr>
              <a:t>I want to publish in </a:t>
            </a:r>
            <a:r>
              <a:rPr lang="en-US" sz="1400" b="1" dirty="0">
                <a:solidFill>
                  <a:schemeClr val="accent6"/>
                </a:solidFill>
                <a:latin typeface="Arial" charset="0"/>
              </a:rPr>
              <a:t>high-quality journals </a:t>
            </a:r>
            <a:r>
              <a:rPr lang="en-US" sz="1400" dirty="0">
                <a:solidFill>
                  <a:schemeClr val="tx2"/>
                </a:solidFill>
                <a:latin typeface="Arial" charset="0"/>
              </a:rPr>
              <a:t>with good Impact </a:t>
            </a:r>
            <a:r>
              <a:rPr lang="en-US" sz="1400" dirty="0" smtClean="0">
                <a:solidFill>
                  <a:schemeClr val="tx2"/>
                </a:solidFill>
                <a:latin typeface="Arial" charset="0"/>
              </a:rPr>
              <a:t>Factors</a:t>
            </a:r>
            <a:endParaRPr lang="en-US" sz="1400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7" name="Cloud Callout 6"/>
          <p:cNvSpPr/>
          <p:nvPr/>
        </p:nvSpPr>
        <p:spPr bwMode="auto">
          <a:xfrm>
            <a:off x="4775832" y="1871732"/>
            <a:ext cx="3816226" cy="983873"/>
          </a:xfrm>
          <a:prstGeom prst="cloudCallout">
            <a:avLst>
              <a:gd name="adj1" fmla="val -68934"/>
              <a:gd name="adj2" fmla="val 25170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dirty="0">
                <a:solidFill>
                  <a:schemeClr val="tx2"/>
                </a:solidFill>
                <a:latin typeface="Arial" charset="0"/>
              </a:rPr>
              <a:t>I want to </a:t>
            </a:r>
            <a:r>
              <a:rPr lang="en-US" sz="1400" b="1" dirty="0">
                <a:solidFill>
                  <a:schemeClr val="accent6"/>
                </a:solidFill>
                <a:latin typeface="Arial" charset="0"/>
              </a:rPr>
              <a:t>disseminate</a:t>
            </a:r>
            <a:r>
              <a:rPr lang="en-US" sz="1400" dirty="0">
                <a:solidFill>
                  <a:schemeClr val="tx2"/>
                </a:solidFill>
                <a:latin typeface="Arial" charset="0"/>
              </a:rPr>
              <a:t> my research </a:t>
            </a:r>
            <a:r>
              <a:rPr lang="en-US" sz="1400" b="1" dirty="0">
                <a:solidFill>
                  <a:schemeClr val="accent6"/>
                </a:solidFill>
                <a:latin typeface="Arial" charset="0"/>
              </a:rPr>
              <a:t>globally</a:t>
            </a:r>
            <a:r>
              <a:rPr lang="en-US" sz="1400" dirty="0">
                <a:solidFill>
                  <a:schemeClr val="tx2"/>
                </a:solidFill>
                <a:latin typeface="Arial" charset="0"/>
              </a:rPr>
              <a:t> and foster </a:t>
            </a:r>
            <a:r>
              <a:rPr lang="en-US" sz="1400" b="1" dirty="0">
                <a:solidFill>
                  <a:schemeClr val="accent6"/>
                </a:solidFill>
                <a:latin typeface="Arial" charset="0"/>
              </a:rPr>
              <a:t>international collaboration</a:t>
            </a:r>
          </a:p>
        </p:txBody>
      </p:sp>
      <p:sp>
        <p:nvSpPr>
          <p:cNvPr id="8" name="Cloud Callout 7"/>
          <p:cNvSpPr/>
          <p:nvPr/>
        </p:nvSpPr>
        <p:spPr bwMode="auto">
          <a:xfrm>
            <a:off x="4427539" y="2982947"/>
            <a:ext cx="4163980" cy="1639788"/>
          </a:xfrm>
          <a:prstGeom prst="cloudCallout">
            <a:avLst>
              <a:gd name="adj1" fmla="val -61147"/>
              <a:gd name="adj2" fmla="val -24604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With publishing in high-quality journals, I want to raise my</a:t>
            </a:r>
            <a:r>
              <a:rPr kumimoji="0" lang="en-US" sz="1400" b="0" i="0" u="none" strike="noStrike" cap="none" normalizeH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 personal profile, but also the </a:t>
            </a:r>
            <a:r>
              <a:rPr lang="en-US" sz="1400" b="1" dirty="0">
                <a:solidFill>
                  <a:schemeClr val="accent6"/>
                </a:solidFill>
                <a:latin typeface="Arial" charset="0"/>
              </a:rPr>
              <a:t>profile of my institution </a:t>
            </a:r>
            <a:r>
              <a:rPr kumimoji="0" lang="en-US" sz="1400" b="0" i="0" u="none" strike="noStrike" cap="none" normalizeH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and the </a:t>
            </a:r>
            <a:r>
              <a:rPr lang="en-US" sz="1400" b="1" dirty="0">
                <a:solidFill>
                  <a:schemeClr val="accent6"/>
                </a:solidFill>
                <a:latin typeface="Arial" charset="0"/>
              </a:rPr>
              <a:t>national profile of Kazakhstan </a:t>
            </a:r>
          </a:p>
        </p:txBody>
      </p:sp>
      <p:sp>
        <p:nvSpPr>
          <p:cNvPr id="11" name="Cloud Callout 10"/>
          <p:cNvSpPr/>
          <p:nvPr/>
        </p:nvSpPr>
        <p:spPr bwMode="auto">
          <a:xfrm>
            <a:off x="4499992" y="4725144"/>
            <a:ext cx="4104258" cy="1967746"/>
          </a:xfrm>
          <a:prstGeom prst="cloudCallout">
            <a:avLst>
              <a:gd name="adj1" fmla="val -61573"/>
              <a:gd name="adj2" fmla="val -72610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dirty="0" smtClean="0">
                <a:solidFill>
                  <a:schemeClr val="tx2"/>
                </a:solidFill>
                <a:latin typeface="Arial" charset="0"/>
              </a:rPr>
              <a:t>It’s becoming increasingly competitive to get accepted in the best journals; therefore I would appreciate </a:t>
            </a:r>
            <a:r>
              <a:rPr lang="en-US" sz="1400" b="1" dirty="0">
                <a:solidFill>
                  <a:schemeClr val="accent6"/>
                </a:solidFill>
                <a:latin typeface="Arial" charset="0"/>
              </a:rPr>
              <a:t>help and training </a:t>
            </a:r>
            <a:r>
              <a:rPr lang="en-US" sz="1400" dirty="0" smtClean="0">
                <a:solidFill>
                  <a:schemeClr val="tx2"/>
                </a:solidFill>
                <a:latin typeface="Arial" charset="0"/>
              </a:rPr>
              <a:t>on how to best prepare and write my manuscript</a:t>
            </a:r>
            <a:endParaRPr lang="en-US" sz="1400" b="1" dirty="0">
              <a:solidFill>
                <a:schemeClr val="accent6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4440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asianscientist.com/wp-content/uploads/2013/01/Chinese-Academics-Ask-For-Reforms-To-Scientific-Researc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49" y="2616939"/>
            <a:ext cx="3255504" cy="2324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9749" y="1871732"/>
            <a:ext cx="3255503" cy="738664"/>
          </a:xfrm>
          <a:prstGeom prst="rect">
            <a:avLst/>
          </a:prstGeom>
          <a:solidFill>
            <a:schemeClr val="accent1"/>
          </a:solidFill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800"/>
              </a:spcBef>
              <a:buClr>
                <a:schemeClr val="accent2"/>
              </a:buClr>
              <a:buSzPct val="100000"/>
            </a:pPr>
            <a:r>
              <a:rPr lang="en-US" sz="2400" b="1" dirty="0" smtClean="0">
                <a:solidFill>
                  <a:schemeClr val="bg1"/>
                </a:solidFill>
                <a:latin typeface="+mn-lt"/>
              </a:rPr>
              <a:t>As a </a:t>
            </a:r>
            <a:r>
              <a:rPr lang="en-US" sz="2400" b="1" u="sng" dirty="0" smtClean="0">
                <a:solidFill>
                  <a:schemeClr val="bg1"/>
                </a:solidFill>
                <a:latin typeface="+mn-lt"/>
              </a:rPr>
              <a:t>user </a:t>
            </a:r>
            <a:r>
              <a:rPr lang="en-US" sz="2400" b="1" dirty="0" smtClean="0">
                <a:solidFill>
                  <a:schemeClr val="bg1"/>
                </a:solidFill>
                <a:latin typeface="+mn-lt"/>
              </a:rPr>
              <a:t>of </a:t>
            </a:r>
            <a:br>
              <a:rPr lang="en-US" sz="2400" b="1" dirty="0" smtClean="0">
                <a:solidFill>
                  <a:schemeClr val="bg1"/>
                </a:solidFill>
                <a:latin typeface="+mn-lt"/>
              </a:rPr>
            </a:br>
            <a:r>
              <a:rPr lang="en-US" sz="2400" b="1" dirty="0" smtClean="0">
                <a:solidFill>
                  <a:schemeClr val="bg1"/>
                </a:solidFill>
                <a:latin typeface="+mn-lt"/>
              </a:rPr>
              <a:t>scientific information</a:t>
            </a:r>
          </a:p>
        </p:txBody>
      </p:sp>
      <p:sp>
        <p:nvSpPr>
          <p:cNvPr id="5" name="Cloud Callout 4"/>
          <p:cNvSpPr/>
          <p:nvPr/>
        </p:nvSpPr>
        <p:spPr bwMode="auto">
          <a:xfrm>
            <a:off x="4932040" y="2603529"/>
            <a:ext cx="3672210" cy="1311831"/>
          </a:xfrm>
          <a:prstGeom prst="cloudCallout">
            <a:avLst>
              <a:gd name="adj1" fmla="val -77477"/>
              <a:gd name="adj2" fmla="val 17391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dirty="0" smtClean="0">
                <a:solidFill>
                  <a:schemeClr val="tx2"/>
                </a:solidFill>
                <a:latin typeface="Arial" charset="0"/>
              </a:rPr>
              <a:t>Therefore, I want fast and easy access to the </a:t>
            </a:r>
            <a:r>
              <a:rPr lang="en-US" sz="1400" b="1" dirty="0">
                <a:solidFill>
                  <a:schemeClr val="accent6"/>
                </a:solidFill>
                <a:latin typeface="Arial" charset="0"/>
              </a:rPr>
              <a:t>full-text</a:t>
            </a:r>
            <a:r>
              <a:rPr lang="en-US" sz="1400" dirty="0" smtClean="0">
                <a:solidFill>
                  <a:schemeClr val="tx2"/>
                </a:solidFill>
                <a:latin typeface="Arial" charset="0"/>
              </a:rPr>
              <a:t> of all the </a:t>
            </a:r>
            <a:r>
              <a:rPr lang="en-US" sz="1400" b="1" dirty="0">
                <a:solidFill>
                  <a:schemeClr val="accent6"/>
                </a:solidFill>
                <a:latin typeface="Arial" charset="0"/>
              </a:rPr>
              <a:t>research literature </a:t>
            </a:r>
            <a:r>
              <a:rPr lang="en-US" sz="1400" dirty="0" smtClean="0">
                <a:solidFill>
                  <a:schemeClr val="tx2"/>
                </a:solidFill>
                <a:latin typeface="Arial" charset="0"/>
              </a:rPr>
              <a:t>I need to do my job</a:t>
            </a:r>
            <a:endParaRPr lang="en-US" sz="1400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7" name="Cloud Callout 6"/>
          <p:cNvSpPr/>
          <p:nvPr/>
        </p:nvSpPr>
        <p:spPr bwMode="auto">
          <a:xfrm>
            <a:off x="4716016" y="941462"/>
            <a:ext cx="3888234" cy="1639788"/>
          </a:xfrm>
          <a:prstGeom prst="cloudCallout">
            <a:avLst>
              <a:gd name="adj1" fmla="val -70896"/>
              <a:gd name="adj2" fmla="val 69703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dirty="0">
                <a:solidFill>
                  <a:schemeClr val="tx2"/>
                </a:solidFill>
                <a:latin typeface="Arial" charset="0"/>
              </a:rPr>
              <a:t>I </a:t>
            </a:r>
            <a:r>
              <a:rPr lang="en-US" sz="1400" dirty="0" smtClean="0">
                <a:solidFill>
                  <a:schemeClr val="tx2"/>
                </a:solidFill>
                <a:latin typeface="Arial" charset="0"/>
              </a:rPr>
              <a:t>need to stay </a:t>
            </a:r>
            <a:r>
              <a:rPr lang="en-US" sz="1400" b="1" dirty="0">
                <a:solidFill>
                  <a:schemeClr val="accent6"/>
                </a:solidFill>
                <a:latin typeface="Arial" charset="0"/>
              </a:rPr>
              <a:t>up-to-date</a:t>
            </a:r>
            <a:r>
              <a:rPr lang="en-US" sz="1400" dirty="0" smtClean="0">
                <a:solidFill>
                  <a:schemeClr val="tx2"/>
                </a:solidFill>
                <a:latin typeface="Arial" charset="0"/>
              </a:rPr>
              <a:t> with the current research and get </a:t>
            </a:r>
            <a:r>
              <a:rPr lang="en-US" sz="1400" b="1" dirty="0">
                <a:solidFill>
                  <a:schemeClr val="accent6"/>
                </a:solidFill>
                <a:latin typeface="Arial" charset="0"/>
              </a:rPr>
              <a:t>background info </a:t>
            </a:r>
            <a:r>
              <a:rPr lang="en-US" sz="1400" dirty="0" smtClean="0">
                <a:solidFill>
                  <a:schemeClr val="tx2"/>
                </a:solidFill>
                <a:latin typeface="Arial" charset="0"/>
              </a:rPr>
              <a:t>on topics related to my core research areas</a:t>
            </a:r>
            <a:endParaRPr lang="en-US" sz="1400" b="1" dirty="0">
              <a:solidFill>
                <a:schemeClr val="accent6"/>
              </a:solidFill>
              <a:latin typeface="Arial" charset="0"/>
            </a:endParaRPr>
          </a:p>
        </p:txBody>
      </p:sp>
      <p:sp>
        <p:nvSpPr>
          <p:cNvPr id="8" name="Cloud Callout 7"/>
          <p:cNvSpPr/>
          <p:nvPr/>
        </p:nvSpPr>
        <p:spPr bwMode="auto">
          <a:xfrm>
            <a:off x="4716016" y="4087580"/>
            <a:ext cx="3888234" cy="1639788"/>
          </a:xfrm>
          <a:prstGeom prst="cloudCallout">
            <a:avLst>
              <a:gd name="adj1" fmla="val -71523"/>
              <a:gd name="adj2" fmla="val -51711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I use a variety of sources</a:t>
            </a:r>
            <a:r>
              <a:rPr kumimoji="0" lang="en-US" sz="1400" b="0" i="0" u="none" strike="noStrike" cap="none" normalizeH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, but most of the time </a:t>
            </a:r>
            <a:r>
              <a:rPr lang="en-US" sz="1400" dirty="0" smtClean="0">
                <a:solidFill>
                  <a:schemeClr val="tx2"/>
                </a:solidFill>
                <a:latin typeface="Arial" charset="0"/>
              </a:rPr>
              <a:t>I use </a:t>
            </a:r>
            <a:r>
              <a:rPr lang="en-US" sz="1400" b="1" dirty="0">
                <a:solidFill>
                  <a:schemeClr val="accent6"/>
                </a:solidFill>
                <a:latin typeface="Arial" charset="0"/>
              </a:rPr>
              <a:t>Google Scholar</a:t>
            </a:r>
            <a:r>
              <a:rPr lang="en-US" sz="1400" dirty="0" smtClean="0">
                <a:solidFill>
                  <a:schemeClr val="tx2"/>
                </a:solidFill>
                <a:latin typeface="Arial" charset="0"/>
              </a:rPr>
              <a:t> or </a:t>
            </a:r>
            <a:r>
              <a:rPr lang="en-US" sz="1400" b="1" dirty="0">
                <a:solidFill>
                  <a:schemeClr val="accent6"/>
                </a:solidFill>
                <a:latin typeface="Arial" charset="0"/>
              </a:rPr>
              <a:t>Google Web Search </a:t>
            </a:r>
            <a:r>
              <a:rPr lang="en-US" sz="1400" dirty="0" smtClean="0">
                <a:solidFill>
                  <a:schemeClr val="tx2"/>
                </a:solidFill>
                <a:latin typeface="Arial" charset="0"/>
              </a:rPr>
              <a:t>to discover content, that’s </a:t>
            </a:r>
            <a:r>
              <a:rPr lang="en-US" sz="1400" b="1" dirty="0">
                <a:solidFill>
                  <a:schemeClr val="accent6"/>
                </a:solidFill>
                <a:latin typeface="Arial" charset="0"/>
              </a:rPr>
              <a:t>most convenient</a:t>
            </a:r>
          </a:p>
        </p:txBody>
      </p:sp>
    </p:spTree>
    <p:extLst>
      <p:ext uri="{BB962C8B-B14F-4D97-AF65-F5344CB8AC3E}">
        <p14:creationId xmlns:p14="http://schemas.microsoft.com/office/powerpoint/2010/main" val="1159895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newscenter.lbl.gov/wp-content/uploads/sites/2/2011/06/Kazakhstan-map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27"/>
          <a:stretch/>
        </p:blipFill>
        <p:spPr bwMode="auto">
          <a:xfrm>
            <a:off x="3059832" y="1628801"/>
            <a:ext cx="3048422" cy="936103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Springer and Kazakhstan: A perfect match!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59832" y="1484784"/>
            <a:ext cx="3048422" cy="246221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spcBef>
                <a:spcPts val="800"/>
              </a:spcBef>
              <a:buClr>
                <a:schemeClr val="accent2"/>
              </a:buClr>
              <a:buSzPct val="100000"/>
              <a:defRPr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Kazakhstan's research community</a:t>
            </a:r>
          </a:p>
        </p:txBody>
      </p:sp>
      <p:sp>
        <p:nvSpPr>
          <p:cNvPr id="5" name="Down Arrow 4"/>
          <p:cNvSpPr/>
          <p:nvPr/>
        </p:nvSpPr>
        <p:spPr bwMode="auto">
          <a:xfrm rot="2745018">
            <a:off x="2586471" y="2616613"/>
            <a:ext cx="375525" cy="547870"/>
          </a:xfrm>
          <a:prstGeom prst="downArrow">
            <a:avLst/>
          </a:prstGeom>
          <a:solidFill>
            <a:schemeClr val="accent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7" name="Down Arrow 6"/>
          <p:cNvSpPr/>
          <p:nvPr/>
        </p:nvSpPr>
        <p:spPr bwMode="auto">
          <a:xfrm rot="18900000">
            <a:off x="6289913" y="2617439"/>
            <a:ext cx="375525" cy="547870"/>
          </a:xfrm>
          <a:prstGeom prst="downArrow">
            <a:avLst/>
          </a:prstGeom>
          <a:solidFill>
            <a:schemeClr val="accent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187624" y="3140969"/>
            <a:ext cx="2376264" cy="1296144"/>
            <a:chOff x="532109" y="3433868"/>
            <a:chExt cx="2527724" cy="1370025"/>
          </a:xfrm>
        </p:grpSpPr>
        <p:sp>
          <p:nvSpPr>
            <p:cNvPr id="8" name="TextBox 7"/>
            <p:cNvSpPr txBox="1"/>
            <p:nvPr/>
          </p:nvSpPr>
          <p:spPr>
            <a:xfrm>
              <a:off x="532109" y="3433868"/>
              <a:ext cx="2527723" cy="246221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pPr>
                <a:spcBef>
                  <a:spcPts val="800"/>
                </a:spcBef>
                <a:buClr>
                  <a:schemeClr val="accent2"/>
                </a:buClr>
                <a:buSzPct val="100000"/>
              </a:pPr>
              <a:r>
                <a:rPr lang="en-US" b="1" dirty="0" smtClean="0">
                  <a:solidFill>
                    <a:schemeClr val="bg1"/>
                  </a:solidFill>
                  <a:latin typeface="+mn-lt"/>
                </a:rPr>
                <a:t>Access to SpringerLink</a:t>
              </a:r>
            </a:p>
          </p:txBody>
        </p:sp>
        <p:pic>
          <p:nvPicPr>
            <p:cNvPr id="3076" name="Picture 4" descr="http://cdn01.bauer-kirch.de/cache/SpringerLink-Logo-8b13d5b4fb2c126c631a6b764e2cf9ae.pn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2111" y="3672077"/>
              <a:ext cx="2527722" cy="1131816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" name="Group 8"/>
          <p:cNvGrpSpPr/>
          <p:nvPr/>
        </p:nvGrpSpPr>
        <p:grpSpPr>
          <a:xfrm>
            <a:off x="5724128" y="3167391"/>
            <a:ext cx="2413283" cy="1336861"/>
            <a:chOff x="5831125" y="3388283"/>
            <a:chExt cx="2413283" cy="1336861"/>
          </a:xfrm>
        </p:grpSpPr>
        <p:pic>
          <p:nvPicPr>
            <p:cNvPr id="3078" name="Picture 6" descr="https://images.springer.com/cda/content/image/cda_displayimage.jpg?SGWID=0-0-16-991967-0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31125" y="3650400"/>
              <a:ext cx="2413283" cy="1074744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5831125" y="3388283"/>
              <a:ext cx="2413283" cy="246221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pPr>
                <a:spcBef>
                  <a:spcPts val="800"/>
                </a:spcBef>
                <a:buClr>
                  <a:schemeClr val="accent2"/>
                </a:buClr>
                <a:buSzPct val="100000"/>
              </a:pPr>
              <a:r>
                <a:rPr lang="en-US" b="1" dirty="0" smtClean="0">
                  <a:solidFill>
                    <a:schemeClr val="bg1"/>
                  </a:solidFill>
                  <a:latin typeface="+mn-lt"/>
                </a:rPr>
                <a:t>Author training &amp; services</a:t>
              </a:r>
            </a:p>
          </p:txBody>
        </p:sp>
      </p:grpSp>
      <p:sp>
        <p:nvSpPr>
          <p:cNvPr id="14" name="Down Arrow 13"/>
          <p:cNvSpPr/>
          <p:nvPr/>
        </p:nvSpPr>
        <p:spPr bwMode="auto">
          <a:xfrm rot="18900000">
            <a:off x="2586471" y="4561655"/>
            <a:ext cx="375525" cy="547870"/>
          </a:xfrm>
          <a:prstGeom prst="downArrow">
            <a:avLst/>
          </a:prstGeom>
          <a:solidFill>
            <a:schemeClr val="accent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15" name="Down Arrow 14"/>
          <p:cNvSpPr/>
          <p:nvPr/>
        </p:nvSpPr>
        <p:spPr bwMode="auto">
          <a:xfrm rot="2705838">
            <a:off x="6289913" y="4561551"/>
            <a:ext cx="375525" cy="547870"/>
          </a:xfrm>
          <a:prstGeom prst="downArrow">
            <a:avLst/>
          </a:prstGeom>
          <a:solidFill>
            <a:schemeClr val="accent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554237" y="5126995"/>
            <a:ext cx="4178003" cy="246221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spcBef>
                <a:spcPts val="800"/>
              </a:spcBef>
              <a:buClr>
                <a:schemeClr val="accent2"/>
              </a:buClr>
              <a:buSzPct val="100000"/>
              <a:defRPr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Support Kazakhstan's ambitious growth strategy</a:t>
            </a:r>
            <a:endParaRPr lang="en-US" dirty="0"/>
          </a:p>
        </p:txBody>
      </p:sp>
      <p:pic>
        <p:nvPicPr>
          <p:cNvPr id="3080" name="Picture 8" descr="http://upload.wikimedia.org/wikipedia/commons/5/5a/Kazakhstan_2050_Strategy_Logo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5386946"/>
            <a:ext cx="903384" cy="1210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657600" y="5445224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177800" indent="-177800" algn="l">
              <a:spcBef>
                <a:spcPts val="600"/>
              </a:spcBef>
              <a:buClr>
                <a:schemeClr val="accent2"/>
              </a:buClr>
              <a:buSzPct val="100000"/>
              <a:buFont typeface="Arial"/>
              <a:buChar char="•"/>
            </a:pPr>
            <a:r>
              <a:rPr lang="en-US" sz="1300" dirty="0" smtClean="0">
                <a:latin typeface="+mn-lt"/>
              </a:rPr>
              <a:t>Position</a:t>
            </a:r>
            <a:r>
              <a:rPr lang="en-US" sz="1300" dirty="0">
                <a:latin typeface="+mn-lt"/>
              </a:rPr>
              <a:t> Kazakhstan among the top 30 </a:t>
            </a:r>
            <a:r>
              <a:rPr lang="en-US" sz="1300" dirty="0" smtClean="0">
                <a:latin typeface="+mn-lt"/>
              </a:rPr>
              <a:t/>
            </a:r>
            <a:br>
              <a:rPr lang="en-US" sz="1300" dirty="0" smtClean="0">
                <a:latin typeface="+mn-lt"/>
              </a:rPr>
            </a:br>
            <a:r>
              <a:rPr lang="en-US" sz="1300" dirty="0" smtClean="0">
                <a:latin typeface="+mn-lt"/>
              </a:rPr>
              <a:t>global economies </a:t>
            </a:r>
            <a:r>
              <a:rPr lang="en-US" sz="1300" dirty="0">
                <a:latin typeface="+mn-lt"/>
              </a:rPr>
              <a:t>by 2050</a:t>
            </a:r>
          </a:p>
          <a:p>
            <a:pPr marL="177800" indent="-177800" algn="l">
              <a:spcBef>
                <a:spcPts val="600"/>
              </a:spcBef>
              <a:buClr>
                <a:schemeClr val="accent2"/>
              </a:buClr>
              <a:buSzPct val="100000"/>
              <a:buFont typeface="Arial"/>
              <a:buChar char="•"/>
            </a:pPr>
            <a:r>
              <a:rPr lang="en-US" sz="1300" dirty="0" smtClean="0">
                <a:latin typeface="+mn-lt"/>
              </a:rPr>
              <a:t>Funding for science to increase up to the </a:t>
            </a:r>
            <a:br>
              <a:rPr lang="en-US" sz="1300" dirty="0" smtClean="0">
                <a:latin typeface="+mn-lt"/>
              </a:rPr>
            </a:br>
            <a:r>
              <a:rPr lang="en-US" sz="1300" dirty="0" smtClean="0">
                <a:latin typeface="+mn-lt"/>
              </a:rPr>
              <a:t>level of 3% of GDP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2554237" y="5373216"/>
            <a:ext cx="4178003" cy="1079972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3491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Publishing Services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57338"/>
            <a:ext cx="7848600" cy="3841052"/>
          </a:xfrm>
        </p:spPr>
        <p:txBody>
          <a:bodyPr/>
          <a:lstStyle/>
          <a:p>
            <a:r>
              <a:rPr lang="en-US" dirty="0" smtClean="0"/>
              <a:t>Editorial guidance and support</a:t>
            </a:r>
          </a:p>
          <a:p>
            <a:r>
              <a:rPr lang="en-US" dirty="0"/>
              <a:t>Copyediting/language editing/translation services</a:t>
            </a:r>
          </a:p>
          <a:p>
            <a:r>
              <a:rPr lang="en-US" dirty="0" smtClean="0"/>
              <a:t>Editorial training and workshops, including:</a:t>
            </a:r>
          </a:p>
          <a:p>
            <a:pPr lvl="1"/>
            <a:r>
              <a:rPr lang="en-US" dirty="0" smtClean="0"/>
              <a:t>Abstracting and Indexing</a:t>
            </a:r>
          </a:p>
          <a:p>
            <a:pPr lvl="1"/>
            <a:r>
              <a:rPr lang="en-US" dirty="0" smtClean="0"/>
              <a:t>Publishing Ethics</a:t>
            </a:r>
          </a:p>
          <a:p>
            <a:pPr lvl="1"/>
            <a:r>
              <a:rPr lang="en-US" dirty="0" smtClean="0"/>
              <a:t>Production</a:t>
            </a:r>
          </a:p>
          <a:p>
            <a:pPr lvl="1"/>
            <a:r>
              <a:rPr lang="en-US" dirty="0" smtClean="0"/>
              <a:t>Distribution and discoverability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marL="106362" indent="0">
              <a:buNone/>
            </a:pPr>
            <a:r>
              <a:rPr lang="en-US" dirty="0" smtClean="0"/>
              <a:t>Enhancing your research output</a:t>
            </a:r>
          </a:p>
        </p:txBody>
      </p:sp>
    </p:spTree>
    <p:extLst>
      <p:ext uri="{BB962C8B-B14F-4D97-AF65-F5344CB8AC3E}">
        <p14:creationId xmlns:p14="http://schemas.microsoft.com/office/powerpoint/2010/main" val="417956191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56"/>
          <p:cNvSpPr>
            <a:spLocks noChangeArrowheads="1"/>
          </p:cNvSpPr>
          <p:nvPr/>
        </p:nvSpPr>
        <p:spPr bwMode="auto">
          <a:xfrm>
            <a:off x="596900" y="1119188"/>
            <a:ext cx="78613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l">
              <a:lnSpc>
                <a:spcPct val="90000"/>
              </a:lnSpc>
              <a:spcBef>
                <a:spcPct val="0"/>
              </a:spcBef>
            </a:pPr>
            <a:r>
              <a:rPr lang="en-US" sz="2000" b="1" smtClean="0">
                <a:solidFill>
                  <a:srgbClr val="002143"/>
                </a:solidFill>
              </a:rPr>
              <a:t>Our publishing brands</a:t>
            </a:r>
            <a:endParaRPr lang="de-DE" sz="1400" b="1" smtClean="0">
              <a:solidFill>
                <a:srgbClr val="A4A4AA"/>
              </a:solidFill>
            </a:endParaRPr>
          </a:p>
        </p:txBody>
      </p:sp>
      <p:grpSp>
        <p:nvGrpSpPr>
          <p:cNvPr id="10243" name="Gruppieren 50"/>
          <p:cNvGrpSpPr>
            <a:grpSpLocks/>
          </p:cNvGrpSpPr>
          <p:nvPr/>
        </p:nvGrpSpPr>
        <p:grpSpPr bwMode="auto">
          <a:xfrm>
            <a:off x="681038" y="1884363"/>
            <a:ext cx="7600950" cy="4154487"/>
            <a:chOff x="681038" y="1884363"/>
            <a:chExt cx="7600950" cy="4154487"/>
          </a:xfrm>
        </p:grpSpPr>
        <p:grpSp>
          <p:nvGrpSpPr>
            <p:cNvPr id="10244" name="Gruppieren 49"/>
            <p:cNvGrpSpPr>
              <a:grpSpLocks/>
            </p:cNvGrpSpPr>
            <p:nvPr/>
          </p:nvGrpSpPr>
          <p:grpSpPr bwMode="auto">
            <a:xfrm>
              <a:off x="681039" y="1884359"/>
              <a:ext cx="7600956" cy="4154487"/>
              <a:chOff x="681039" y="1884363"/>
              <a:chExt cx="7600941" cy="4153971"/>
            </a:xfrm>
          </p:grpSpPr>
          <p:grpSp>
            <p:nvGrpSpPr>
              <p:cNvPr id="10248" name="Gruppieren 47"/>
              <p:cNvGrpSpPr>
                <a:grpSpLocks/>
              </p:cNvGrpSpPr>
              <p:nvPr/>
            </p:nvGrpSpPr>
            <p:grpSpPr bwMode="auto">
              <a:xfrm>
                <a:off x="681039" y="1884363"/>
                <a:ext cx="7600941" cy="4044951"/>
                <a:chOff x="681039" y="1884363"/>
                <a:chExt cx="7600941" cy="4044951"/>
              </a:xfrm>
            </p:grpSpPr>
            <p:grpSp>
              <p:nvGrpSpPr>
                <p:cNvPr id="10251" name="Gruppieren 54"/>
                <p:cNvGrpSpPr>
                  <a:grpSpLocks/>
                </p:cNvGrpSpPr>
                <p:nvPr/>
              </p:nvGrpSpPr>
              <p:grpSpPr bwMode="auto">
                <a:xfrm>
                  <a:off x="681039" y="1884363"/>
                  <a:ext cx="7600941" cy="4044951"/>
                  <a:chOff x="681017" y="1885149"/>
                  <a:chExt cx="7600982" cy="4044181"/>
                </a:xfrm>
              </p:grpSpPr>
              <p:pic>
                <p:nvPicPr>
                  <p:cNvPr id="10254" name="Picture 24"/>
                  <p:cNvPicPr>
                    <a:picLocks noChangeArrowheads="1"/>
                  </p:cNvPicPr>
                  <p:nvPr/>
                </p:nvPicPr>
                <p:blipFill>
                  <a:blip r:embed="rId2" cstate="email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211956" y="1926432"/>
                    <a:ext cx="357176" cy="45719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10255" name="Picture 27"/>
                  <p:cNvPicPr>
                    <a:picLocks noChangeAspect="1" noChangeArrowheads="1"/>
                  </p:cNvPicPr>
                  <p:nvPr/>
                </p:nvPicPr>
                <p:blipFill>
                  <a:blip r:embed="rId3" cstate="email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348557" y="1915320"/>
                    <a:ext cx="309532" cy="40639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10256" name="Picture 32" descr="VSVERLAG"/>
                  <p:cNvPicPr>
                    <a:picLocks noChangeAspect="1" noChangeArrowheads="1"/>
                  </p:cNvPicPr>
                  <p:nvPr/>
                </p:nvPicPr>
                <p:blipFill>
                  <a:blip r:embed="rId4" cstate="email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t="-9312" r="73608"/>
                  <a:stretch>
                    <a:fillRect/>
                  </a:stretch>
                </p:blipFill>
                <p:spPr bwMode="auto">
                  <a:xfrm>
                    <a:off x="5210451" y="1885149"/>
                    <a:ext cx="357307" cy="47942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10257" name="Picture 37" descr="Vlog_hks"/>
                  <p:cNvPicPr>
                    <a:picLocks noChangeAspect="1" noChangeArrowheads="1"/>
                  </p:cNvPicPr>
                  <p:nvPr/>
                </p:nvPicPr>
                <p:blipFill>
                  <a:blip r:embed="rId5" cstate="email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695964" y="3293268"/>
                    <a:ext cx="661986" cy="19367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10258" name="Picture 38"/>
                  <p:cNvPicPr>
                    <a:picLocks noChangeArrowheads="1"/>
                  </p:cNvPicPr>
                  <p:nvPr/>
                </p:nvPicPr>
                <p:blipFill>
                  <a:blip r:embed="rId6" cstate="email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868148" y="4392605"/>
                    <a:ext cx="936110" cy="28516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10259" name="Rectangle 50"/>
                  <p:cNvSpPr>
                    <a:spLocks noChangeArrowheads="1"/>
                  </p:cNvSpPr>
                  <p:nvPr/>
                </p:nvSpPr>
                <p:spPr bwMode="auto">
                  <a:xfrm>
                    <a:off x="5527686" y="3836183"/>
                    <a:ext cx="90488" cy="45719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46800" rIns="90000" bIns="46800" anchor="ctr">
                    <a:spAutoFit/>
                  </a:bodyPr>
                  <a:lstStyle/>
                  <a:p>
                    <a:pPr algn="l">
                      <a:spcBef>
                        <a:spcPct val="0"/>
                      </a:spcBef>
                    </a:pPr>
                    <a:endParaRPr lang="de-DE" sz="2400" smtClean="0">
                      <a:solidFill>
                        <a:srgbClr val="000000"/>
                      </a:solidFill>
                      <a:latin typeface="Times" charset="0"/>
                      <a:ea typeface="ヒラギノ角ゴ Pro W3" charset="-128"/>
                    </a:endParaRPr>
                  </a:p>
                </p:txBody>
              </p:sp>
              <p:pic>
                <p:nvPicPr>
                  <p:cNvPr id="10260" name="Picture 76" descr="CMG_logo"/>
                  <p:cNvPicPr>
                    <a:picLocks noChangeAspect="1" noChangeArrowheads="1"/>
                  </p:cNvPicPr>
                  <p:nvPr/>
                </p:nvPicPr>
                <p:blipFill>
                  <a:blip r:embed="rId7" cstate="email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81017" y="3209134"/>
                    <a:ext cx="647698" cy="36988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10261" name="Picture 81" descr="InfoChem 600dpi"/>
                  <p:cNvPicPr>
                    <a:picLocks noChangeAspect="1" noChangeArrowheads="1"/>
                  </p:cNvPicPr>
                  <p:nvPr/>
                </p:nvPicPr>
                <p:blipFill>
                  <a:blip r:embed="rId8" cstate="email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429126" y="5572225"/>
                    <a:ext cx="452436" cy="30479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10262" name="Picture 100" descr="AutobusinessVerlag"/>
                  <p:cNvPicPr>
                    <a:picLocks noChangeAspect="1" noChangeArrowheads="1"/>
                  </p:cNvPicPr>
                  <p:nvPr/>
                </p:nvPicPr>
                <p:blipFill>
                  <a:blip r:embed="rId9" cstate="email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858016" y="3367882"/>
                    <a:ext cx="1423983" cy="13970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10263" name="Picture 103" descr="LOGO-LA-BAULE"/>
                  <p:cNvPicPr>
                    <a:picLocks noChangeAspect="1" noChangeArrowheads="1"/>
                  </p:cNvPicPr>
                  <p:nvPr/>
                </p:nvPicPr>
                <p:blipFill>
                  <a:blip r:embed="rId10" cstate="email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384546" y="5507846"/>
                    <a:ext cx="473073" cy="36036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10264" name="Picture 104" descr="Eurosoft"/>
                  <p:cNvPicPr>
                    <a:picLocks noChangeAspect="1" noChangeArrowheads="1"/>
                  </p:cNvPicPr>
                  <p:nvPr/>
                </p:nvPicPr>
                <p:blipFill>
                  <a:blip r:embed="rId11" cstate="email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392761" y="5650722"/>
                    <a:ext cx="608011" cy="19208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10265" name="Picture 107" descr="Media Daten Verlag"/>
                  <p:cNvPicPr>
                    <a:picLocks noChangeAspect="1" noChangeArrowheads="1"/>
                  </p:cNvPicPr>
                  <p:nvPr/>
                </p:nvPicPr>
                <p:blipFill>
                  <a:blip r:embed="rId12" cstate="email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848623" y="1918496"/>
                    <a:ext cx="317500" cy="40762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10266" name="Picture 132" descr="SPS-Logo"/>
                  <p:cNvPicPr>
                    <a:picLocks noChangeAspect="1" noChangeArrowheads="1"/>
                  </p:cNvPicPr>
                  <p:nvPr/>
                </p:nvPicPr>
                <p:blipFill>
                  <a:blip r:embed="rId13" cstate="email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500288" y="3786614"/>
                    <a:ext cx="312737" cy="34289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10267" name="Picture 134" descr="aerztewoche"/>
                  <p:cNvPicPr>
                    <a:picLocks noChangeAspect="1" noChangeArrowheads="1"/>
                  </p:cNvPicPr>
                  <p:nvPr/>
                </p:nvPicPr>
                <p:blipFill>
                  <a:blip r:embed="rId14" cstate="email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68379" y="5022042"/>
                    <a:ext cx="936622" cy="17779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10268" name="Picture 102" descr="Crest_logo"/>
                  <p:cNvPicPr>
                    <a:picLocks noChangeAspect="1" noChangeArrowheads="1"/>
                  </p:cNvPicPr>
                  <p:nvPr/>
                </p:nvPicPr>
                <p:blipFill>
                  <a:blip r:embed="rId15" cstate="email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130406" y="5588812"/>
                    <a:ext cx="584198" cy="27622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10269" name="Picture 117" descr="SAV-Logo"/>
                  <p:cNvPicPr>
                    <a:picLocks noChangeAspect="1" noChangeArrowheads="1"/>
                  </p:cNvPicPr>
                  <p:nvPr/>
                </p:nvPicPr>
                <p:blipFill>
                  <a:blip r:embed="rId16" cstate="email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275846" y="5012979"/>
                    <a:ext cx="811476" cy="30637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10270" name="Picture 143"/>
                  <p:cNvPicPr>
                    <a:picLocks noChangeAspect="1" noChangeArrowheads="1"/>
                  </p:cNvPicPr>
                  <p:nvPr/>
                </p:nvPicPr>
                <p:blipFill>
                  <a:blip r:embed="rId17" cstate="email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686458" y="2731289"/>
                    <a:ext cx="957260" cy="14446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10271" name="Picture 158" descr="Logo Vieweg+Teubner 4c orange"/>
                  <p:cNvPicPr>
                    <a:picLocks noChangeAspect="1" noChangeArrowheads="1"/>
                  </p:cNvPicPr>
                  <p:nvPr/>
                </p:nvPicPr>
                <p:blipFill>
                  <a:blip r:embed="rId18" cstate="email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711069" y="1932784"/>
                    <a:ext cx="352631" cy="44131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10272" name="Picture 160" descr="sam"/>
                  <p:cNvPicPr>
                    <a:picLocks noChangeAspect="1" noChangeArrowheads="1"/>
                  </p:cNvPicPr>
                  <p:nvPr/>
                </p:nvPicPr>
                <p:blipFill>
                  <a:blip r:embed="rId19" cstate="email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556008" y="3312321"/>
                    <a:ext cx="1516058" cy="17621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10273" name="Picture 170" descr="slof_logo"/>
                  <p:cNvPicPr>
                    <a:picLocks noChangeAspect="1" noChangeArrowheads="1"/>
                  </p:cNvPicPr>
                  <p:nvPr/>
                </p:nvPicPr>
                <p:blipFill>
                  <a:blip r:embed="rId20" cstate="email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66736" y="2016909"/>
                    <a:ext cx="1273894" cy="33156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10274" name="Picture 171" descr="swny_logo"/>
                  <p:cNvPicPr>
                    <a:picLocks noChangeAspect="1" noChangeArrowheads="1"/>
                  </p:cNvPicPr>
                  <p:nvPr/>
                </p:nvPicPr>
                <p:blipFill>
                  <a:blip r:embed="rId21" cstate="email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33398" y="4423556"/>
                    <a:ext cx="1504945" cy="17938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10275" name="Picture 97" descr="Apress(r)_K"/>
                  <p:cNvPicPr>
                    <a:picLocks noChangeAspect="1" noChangeArrowheads="1"/>
                  </p:cNvPicPr>
                  <p:nvPr/>
                </p:nvPicPr>
                <p:blipFill>
                  <a:blip r:embed="rId22" cstate="email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643441" y="2721764"/>
                    <a:ext cx="673098" cy="20161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10276" name="Picture 98" descr="KeyLogo"/>
                  <p:cNvPicPr>
                    <a:picLocks noChangeAspect="1" noChangeArrowheads="1"/>
                  </p:cNvPicPr>
                  <p:nvPr/>
                </p:nvPicPr>
                <p:blipFill>
                  <a:blip r:embed="rId23" cstate="email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82654" y="2607463"/>
                    <a:ext cx="1647819" cy="36671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10277" name="Picture 99" descr="Logo_SVV"/>
                  <p:cNvPicPr>
                    <a:picLocks noChangeAspect="1" noChangeArrowheads="1"/>
                  </p:cNvPicPr>
                  <p:nvPr/>
                </p:nvPicPr>
                <p:blipFill>
                  <a:blip r:embed="rId24" cstate="email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051705" y="4940994"/>
                    <a:ext cx="622298" cy="36353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10278" name="Picture 100" descr="PhysicaVerlag_mitName"/>
                  <p:cNvPicPr>
                    <a:picLocks noChangeAspect="1" noChangeArrowheads="1"/>
                  </p:cNvPicPr>
                  <p:nvPr/>
                </p:nvPicPr>
                <p:blipFill>
                  <a:blip r:embed="rId25" cstate="email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87429" y="5426853"/>
                    <a:ext cx="717547" cy="45878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10279" name="Picture 102" descr="Fuchsbriefe-Logo"/>
                  <p:cNvPicPr>
                    <a:picLocks noChangeAspect="1" noChangeArrowheads="1"/>
                  </p:cNvPicPr>
                  <p:nvPr/>
                </p:nvPicPr>
                <p:blipFill>
                  <a:blip r:embed="rId26" cstate="email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143768" y="2721764"/>
                    <a:ext cx="1071559" cy="16986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10280" name="Picture 103" descr="Platow Logo"/>
                  <p:cNvPicPr>
                    <a:picLocks noChangeAspect="1" noChangeArrowheads="1"/>
                  </p:cNvPicPr>
                  <p:nvPr/>
                </p:nvPicPr>
                <p:blipFill>
                  <a:blip r:embed="rId27" cstate="email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763943" y="1917012"/>
                    <a:ext cx="370300" cy="43803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10281" name="Picture 106" descr="logo_ffs"/>
                  <p:cNvPicPr>
                    <a:picLocks noChangeAspect="1" noChangeArrowheads="1"/>
                  </p:cNvPicPr>
                  <p:nvPr/>
                </p:nvPicPr>
                <p:blipFill>
                  <a:blip r:embed="rId28" cstate="email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292082" y="3861213"/>
                    <a:ext cx="405625" cy="28944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10282" name="Picture 107" descr="HE_Logo_gelb"/>
                  <p:cNvPicPr>
                    <a:picLocks noChangeAspect="1" noChangeArrowheads="1"/>
                  </p:cNvPicPr>
                  <p:nvPr/>
                </p:nvPicPr>
                <p:blipFill>
                  <a:blip r:embed="rId29" cstate="email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100771" y="4408578"/>
                    <a:ext cx="447673" cy="24447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10283" name="Picture 108" descr="wendel_verlag_hks14"/>
                  <p:cNvPicPr>
                    <a:picLocks noChangeAspect="1" noChangeArrowheads="1"/>
                  </p:cNvPicPr>
                  <p:nvPr/>
                </p:nvPicPr>
                <p:blipFill>
                  <a:blip r:embed="rId30" cstate="email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940153" y="5084964"/>
                    <a:ext cx="927097" cy="14763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10284" name="Picture 112" descr="bmc_large_horiz"/>
                  <p:cNvPicPr>
                    <a:picLocks noChangeAspect="1" noChangeArrowheads="1"/>
                  </p:cNvPicPr>
                  <p:nvPr/>
                </p:nvPicPr>
                <p:blipFill>
                  <a:blip r:embed="rId31" cstate="email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776405" y="3272633"/>
                    <a:ext cx="1223959" cy="23494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10285" name="Picture 57" descr="S:\CorpComm\PR+OE\Logos\Logos_Unternehmen\Codes_Rousseau\LogoCRSEU.jpg"/>
                  <p:cNvPicPr>
                    <a:picLocks noChangeAspect="1" noChangeArrowheads="1"/>
                  </p:cNvPicPr>
                  <p:nvPr/>
                </p:nvPicPr>
                <p:blipFill>
                  <a:blip r:embed="rId32" cstate="email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143787" y="4364838"/>
                    <a:ext cx="1025521" cy="32384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10286" name="Grafik 56" descr="Med_log[4].jpg"/>
                  <p:cNvPicPr>
                    <a:picLocks noChangeAspect="1"/>
                  </p:cNvPicPr>
                  <p:nvPr/>
                </p:nvPicPr>
                <p:blipFill>
                  <a:blip r:embed="rId33" cstate="email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429391" y="5631672"/>
                    <a:ext cx="714377" cy="29765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10287" name="Grafik 60" descr="STPMCH_logo.jpg"/>
                  <p:cNvPicPr>
                    <a:picLocks noChangeAspect="1"/>
                  </p:cNvPicPr>
                  <p:nvPr/>
                </p:nvPicPr>
                <p:blipFill>
                  <a:blip r:embed="rId34" cstate="email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300199" y="3864772"/>
                    <a:ext cx="1897056" cy="18256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10288" name="Grafik 58" descr="SHCR_logo.jpg"/>
                  <p:cNvPicPr>
                    <a:picLocks noChangeAspect="1"/>
                  </p:cNvPicPr>
                  <p:nvPr/>
                </p:nvPicPr>
                <p:blipFill>
                  <a:blip r:embed="rId35" cstate="email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357549" y="3875606"/>
                    <a:ext cx="1266257" cy="19219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10289" name="Grafik 60" descr="SMEDn_logo.png"/>
                  <p:cNvPicPr>
                    <a:picLocks noChangeAspect="1"/>
                  </p:cNvPicPr>
                  <p:nvPr/>
                </p:nvPicPr>
                <p:blipFill>
                  <a:blip r:embed="rId36" cstate="email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891848" y="2700044"/>
                    <a:ext cx="1214447" cy="19793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10290" name="Grafik 52" descr="BESTCOM_Media_mittel.jpg"/>
                  <p:cNvPicPr>
                    <a:picLocks noChangeAspect="1"/>
                  </p:cNvPicPr>
                  <p:nvPr/>
                </p:nvPicPr>
                <p:blipFill>
                  <a:blip r:embed="rId37" cstate="email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205549" y="1935946"/>
                    <a:ext cx="285752" cy="41291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10291" name="Grafik 53" descr="Sfach_logo.jpg"/>
                  <p:cNvPicPr>
                    <a:picLocks noChangeAspect="1"/>
                  </p:cNvPicPr>
                  <p:nvPr/>
                </p:nvPicPr>
                <p:blipFill>
                  <a:blip r:embed="rId38" cstate="email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355589" y="2031202"/>
                    <a:ext cx="1537665" cy="21430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  <p:pic>
              <p:nvPicPr>
                <p:cNvPr id="10252" name="Grafik 46" descr="Springer Media_fc_logo.jpg"/>
                <p:cNvPicPr>
                  <a:picLocks noChangeAspect="1"/>
                </p:cNvPicPr>
                <p:nvPr/>
              </p:nvPicPr>
              <p:blipFill>
                <a:blip r:embed="rId39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90563" y="3814763"/>
                  <a:ext cx="1238250" cy="30956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253" name="Grafik 46" descr="Rendement Uitgeverij.jpg"/>
                <p:cNvPicPr>
                  <a:picLocks noChangeAspect="1"/>
                </p:cNvPicPr>
                <p:nvPr/>
              </p:nvPicPr>
              <p:blipFill>
                <a:blip r:embed="rId40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355969" y="5012788"/>
                  <a:ext cx="1357322" cy="3393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10249" name="Grafik 47" descr="Axioma_logo.jpg"/>
              <p:cNvPicPr>
                <a:picLocks noChangeAspect="1"/>
              </p:cNvPicPr>
              <p:nvPr/>
            </p:nvPicPr>
            <p:blipFill>
              <a:blip r:embed="rId41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525057" y="5495925"/>
                <a:ext cx="723043" cy="5424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50" name="Grafik 48" descr="BSL_logo.jpg"/>
              <p:cNvPicPr>
                <a:picLocks noChangeAspect="1"/>
              </p:cNvPicPr>
              <p:nvPr/>
            </p:nvPicPr>
            <p:blipFill>
              <a:blip r:embed="rId42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27782" y="4256802"/>
                <a:ext cx="1080120" cy="5404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0245" name="Grafik 48" descr="Best_Ad_Media_4c.jpg"/>
            <p:cNvPicPr>
              <a:picLocks noChangeAspect="1"/>
            </p:cNvPicPr>
            <p:nvPr/>
          </p:nvPicPr>
          <p:blipFill>
            <a:blip r:embed="rId4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19767" y="1916113"/>
              <a:ext cx="292100" cy="433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46" name="Grafik 49" descr="TMC.asser_Version deblik.jpg"/>
            <p:cNvPicPr>
              <a:picLocks noChangeAspect="1"/>
            </p:cNvPicPr>
            <p:nvPr/>
          </p:nvPicPr>
          <p:blipFill>
            <a:blip r:embed="rId4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3931" y="4221088"/>
              <a:ext cx="862593" cy="539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47" name="Grafik 54" descr="Birkh_logo_2c.jpg"/>
            <p:cNvPicPr>
              <a:picLocks noChangeAspect="1"/>
            </p:cNvPicPr>
            <p:nvPr/>
          </p:nvPicPr>
          <p:blipFill>
            <a:blip r:embed="rId4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20272" y="5013176"/>
              <a:ext cx="1224136" cy="2277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96950990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00" y="918000"/>
            <a:ext cx="8083550" cy="304699"/>
          </a:xfrm>
        </p:spPr>
        <p:txBody>
          <a:bodyPr/>
          <a:lstStyle/>
          <a:p>
            <a:r>
              <a:rPr lang="en-US" dirty="0" smtClean="0"/>
              <a:t>Kazakhstan’s global ranking by </a:t>
            </a:r>
            <a:r>
              <a:rPr lang="en-US" dirty="0" err="1" smtClean="0"/>
              <a:t>bibliometrics</a:t>
            </a:r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7654908"/>
              </p:ext>
            </p:extLst>
          </p:nvPr>
        </p:nvGraphicFramePr>
        <p:xfrm>
          <a:off x="544576" y="1772816"/>
          <a:ext cx="5611600" cy="4343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7144"/>
                <a:gridCol w="1402574"/>
                <a:gridCol w="1350941"/>
                <a:gridCol w="1350941"/>
              </a:tblGrid>
              <a:tr h="199577">
                <a:tc>
                  <a:txBody>
                    <a:bodyPr/>
                    <a:lstStyle/>
                    <a:p>
                      <a:r>
                        <a:rPr lang="en-US" sz="1300" noProof="0" dirty="0" smtClean="0">
                          <a:latin typeface="+mn-lt"/>
                        </a:rPr>
                        <a:t>Country</a:t>
                      </a:r>
                      <a:endParaRPr lang="en-US" sz="1300" noProof="0" dirty="0"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noProof="0" dirty="0" smtClean="0">
                          <a:latin typeface="+mn-lt"/>
                        </a:rPr>
                        <a:t># Articles 2013</a:t>
                      </a:r>
                      <a:endParaRPr lang="en-US" sz="1300" noProof="0" dirty="0"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noProof="0" dirty="0" smtClean="0">
                          <a:latin typeface="+mn-lt"/>
                        </a:rPr>
                        <a:t># Citations 2013</a:t>
                      </a:r>
                      <a:endParaRPr lang="en-US" sz="1300" noProof="0" dirty="0"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noProof="0" dirty="0" smtClean="0">
                          <a:latin typeface="+mn-lt"/>
                        </a:rPr>
                        <a:t>H-Index</a:t>
                      </a:r>
                      <a:endParaRPr lang="en-US" sz="1300" noProof="0" dirty="0">
                        <a:latin typeface="+mn-lt"/>
                      </a:endParaRPr>
                    </a:p>
                  </a:txBody>
                  <a:tcPr marL="45720" marR="45720" anchor="ctr"/>
                </a:tc>
              </a:tr>
              <a:tr h="197918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China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3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en-US" sz="13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3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en-US" sz="13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3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</a:t>
                      </a:r>
                      <a:endParaRPr lang="en-US" sz="13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</a:tr>
              <a:tr h="197918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Japan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3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  <a:endParaRPr lang="en-US" sz="13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3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</a:t>
                      </a:r>
                      <a:endParaRPr lang="en-US" sz="13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3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  <a:endParaRPr lang="en-US" sz="13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</a:tr>
              <a:tr h="197918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India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3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</a:t>
                      </a:r>
                      <a:endParaRPr lang="en-US" sz="13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3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</a:t>
                      </a:r>
                      <a:endParaRPr lang="en-US" sz="13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3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</a:t>
                      </a:r>
                      <a:endParaRPr lang="en-US" sz="13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</a:tr>
              <a:tr h="197918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South Korea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3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</a:t>
                      </a:r>
                      <a:endParaRPr lang="en-US" sz="13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3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</a:t>
                      </a:r>
                      <a:endParaRPr lang="en-US" sz="13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3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</a:t>
                      </a:r>
                      <a:endParaRPr lang="en-US" sz="13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</a:tr>
              <a:tr h="197918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Taiwan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3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</a:t>
                      </a:r>
                      <a:endParaRPr lang="en-US" sz="13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3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</a:t>
                      </a:r>
                      <a:endParaRPr lang="en-US" sz="13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3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28</a:t>
                      </a:r>
                      <a:endParaRPr lang="en-US" sz="13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</a:tr>
              <a:tr h="197918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Malaysia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3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</a:t>
                      </a:r>
                      <a:endParaRPr lang="en-US" sz="13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3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38</a:t>
                      </a:r>
                      <a:endParaRPr lang="en-US" sz="13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3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54</a:t>
                      </a:r>
                      <a:endParaRPr lang="en-US" sz="13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</a:tr>
              <a:tr h="197918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Singapore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3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29</a:t>
                      </a:r>
                      <a:endParaRPr lang="en-US" sz="13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3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</a:t>
                      </a:r>
                      <a:endParaRPr lang="en-US" sz="13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3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27</a:t>
                      </a:r>
                      <a:endParaRPr lang="en-US" sz="13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</a:tr>
              <a:tr h="197918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Hong Kong</a:t>
                      </a:r>
                      <a:endParaRPr lang="en-US" sz="13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35</a:t>
                      </a:r>
                      <a:endParaRPr lang="en-US" sz="13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32</a:t>
                      </a:r>
                      <a:endParaRPr lang="en-US" sz="13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</a:t>
                      </a:r>
                      <a:endParaRPr lang="en-US" sz="13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</a:tr>
              <a:tr h="197918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Thailand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3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</a:t>
                      </a:r>
                      <a:endParaRPr lang="en-US" sz="13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3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44</a:t>
                      </a:r>
                      <a:endParaRPr lang="en-US" sz="13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3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39</a:t>
                      </a:r>
                      <a:endParaRPr lang="en-US" sz="13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</a:tr>
              <a:tr h="197918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Kazakhstan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3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70</a:t>
                      </a:r>
                      <a:endParaRPr lang="en-US" sz="13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3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92</a:t>
                      </a:r>
                      <a:endParaRPr lang="en-US" sz="13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3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116</a:t>
                      </a:r>
                      <a:endParaRPr lang="en-US" sz="13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</a:tr>
              <a:tr h="197918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300" b="0" i="0" u="none" strike="noStrike" noProof="0" dirty="0">
                          <a:solidFill>
                            <a:srgbClr val="002143"/>
                          </a:solidFill>
                          <a:effectLst/>
                          <a:latin typeface="+mn-lt"/>
                        </a:rPr>
                        <a:t>Uzbekistan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3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  <a:endParaRPr lang="en-US" sz="13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3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113</a:t>
                      </a:r>
                      <a:endParaRPr lang="en-US" sz="13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3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120</a:t>
                      </a:r>
                      <a:endParaRPr lang="en-US" sz="13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</a:tr>
              <a:tr h="197918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300" b="0" i="0" u="none" strike="noStrike" noProof="0" dirty="0">
                          <a:solidFill>
                            <a:srgbClr val="002143"/>
                          </a:solidFill>
                          <a:effectLst/>
                          <a:latin typeface="+mn-lt"/>
                        </a:rPr>
                        <a:t>Mongolia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3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112</a:t>
                      </a:r>
                      <a:endParaRPr lang="en-US" sz="13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3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115</a:t>
                      </a:r>
                      <a:endParaRPr lang="en-US" sz="13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3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113</a:t>
                      </a:r>
                      <a:endParaRPr lang="en-US" sz="13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</a:tr>
              <a:tr h="197918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300" b="0" i="0" u="none" strike="noStrike" noProof="0" dirty="0">
                          <a:solidFill>
                            <a:srgbClr val="002143"/>
                          </a:solidFill>
                          <a:effectLst/>
                          <a:latin typeface="+mn-lt"/>
                        </a:rPr>
                        <a:t>Kyrgyzstan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3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136</a:t>
                      </a:r>
                      <a:endParaRPr lang="en-US" sz="13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3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135</a:t>
                      </a:r>
                      <a:endParaRPr lang="en-US" sz="13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3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160</a:t>
                      </a:r>
                      <a:endParaRPr lang="en-US" sz="13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</a:tr>
              <a:tr h="197918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300" b="0" i="0" u="none" strike="noStrike" noProof="0" dirty="0">
                          <a:solidFill>
                            <a:srgbClr val="002143"/>
                          </a:solidFill>
                          <a:effectLst/>
                          <a:latin typeface="+mn-lt"/>
                        </a:rPr>
                        <a:t>Tajikistan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3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140</a:t>
                      </a:r>
                      <a:endParaRPr lang="en-US" sz="13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3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155</a:t>
                      </a:r>
                      <a:endParaRPr lang="en-US" sz="13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3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179</a:t>
                      </a:r>
                      <a:endParaRPr lang="en-US" sz="13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051720" y="1489850"/>
            <a:ext cx="4104456" cy="255583"/>
          </a:xfrm>
          <a:prstGeom prst="rect">
            <a:avLst/>
          </a:prstGeom>
          <a:solidFill>
            <a:schemeClr val="accent1"/>
          </a:solidFill>
        </p:spPr>
        <p:txBody>
          <a:bodyPr wrap="square" lIns="0" tIns="0" rIns="0" bIns="0" rtlCol="0" anchor="ctr">
            <a:spAutoFit/>
          </a:bodyPr>
          <a:lstStyle/>
          <a:p>
            <a:pPr>
              <a:lnSpc>
                <a:spcPts val="2200"/>
              </a:lnSpc>
              <a:spcBef>
                <a:spcPts val="900"/>
              </a:spcBef>
              <a:buClr>
                <a:schemeClr val="accent2"/>
              </a:buClr>
              <a:buSzPct val="100000"/>
            </a:pPr>
            <a:r>
              <a:rPr lang="en-US" sz="1300" b="1" dirty="0" smtClean="0">
                <a:solidFill>
                  <a:schemeClr val="bg1"/>
                </a:solidFill>
                <a:latin typeface="+mn-lt"/>
              </a:rPr>
              <a:t>Global Ranking by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7544" y="6525924"/>
            <a:ext cx="620714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800" dirty="0" smtClean="0"/>
              <a:t>Source : </a:t>
            </a:r>
            <a:r>
              <a:rPr lang="en-US" sz="800" dirty="0" err="1" smtClean="0"/>
              <a:t>SCImago</a:t>
            </a:r>
            <a:r>
              <a:rPr lang="en-US" sz="800" dirty="0" smtClean="0"/>
              <a:t>. (2007). SJR — </a:t>
            </a:r>
            <a:r>
              <a:rPr lang="en-US" sz="800" dirty="0" err="1" smtClean="0"/>
              <a:t>SCImago</a:t>
            </a:r>
            <a:r>
              <a:rPr lang="en-US" sz="800" dirty="0" smtClean="0"/>
              <a:t> Journal &amp; Country Rank. Retrieved October 8, 2014, from http://www.scimagojr.com</a:t>
            </a:r>
            <a:endParaRPr lang="en-US" sz="800" b="0" dirty="0"/>
          </a:p>
        </p:txBody>
      </p:sp>
      <p:sp>
        <p:nvSpPr>
          <p:cNvPr id="4" name="Rectangle 3"/>
          <p:cNvSpPr/>
          <p:nvPr/>
        </p:nvSpPr>
        <p:spPr bwMode="auto">
          <a:xfrm>
            <a:off x="395536" y="4581128"/>
            <a:ext cx="5904656" cy="432048"/>
          </a:xfrm>
          <a:prstGeom prst="rect">
            <a:avLst/>
          </a:prstGeom>
          <a:noFill/>
          <a:ln w="381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16205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Kazakhstan’s article output in comparison to its neighbors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67544" y="6525924"/>
            <a:ext cx="179568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800" dirty="0" smtClean="0"/>
              <a:t>Source : </a:t>
            </a:r>
            <a:r>
              <a:rPr lang="en-US" sz="800" dirty="0" err="1" smtClean="0"/>
              <a:t>ThomsonReuters</a:t>
            </a:r>
            <a:r>
              <a:rPr lang="en-US" sz="800" dirty="0" smtClean="0"/>
              <a:t> </a:t>
            </a:r>
            <a:r>
              <a:rPr lang="en-US" sz="800" dirty="0" err="1" smtClean="0"/>
              <a:t>InCites</a:t>
            </a:r>
            <a:endParaRPr lang="en-US" sz="800" b="0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474416"/>
            <a:ext cx="6762750" cy="470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93602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ew_Powerpoint_Master">
  <a:themeElements>
    <a:clrScheme name="Benutzerdefiniert 5">
      <a:dk1>
        <a:srgbClr val="002143"/>
      </a:dk1>
      <a:lt1>
        <a:srgbClr val="FFFFFF"/>
      </a:lt1>
      <a:dk2>
        <a:srgbClr val="5F5F5F"/>
      </a:dk2>
      <a:lt2>
        <a:srgbClr val="EDEDED"/>
      </a:lt2>
      <a:accent1>
        <a:srgbClr val="00468A"/>
      </a:accent1>
      <a:accent2>
        <a:srgbClr val="0176C3"/>
      </a:accent2>
      <a:accent3>
        <a:srgbClr val="B3DCF5"/>
      </a:accent3>
      <a:accent4>
        <a:srgbClr val="8C8C8C"/>
      </a:accent4>
      <a:accent5>
        <a:srgbClr val="CCCCCC"/>
      </a:accent5>
      <a:accent6>
        <a:srgbClr val="EE7D11"/>
      </a:accent6>
      <a:hlink>
        <a:srgbClr val="0176C3"/>
      </a:hlink>
      <a:folHlink>
        <a:srgbClr val="999999"/>
      </a:folHlink>
    </a:clrScheme>
    <a:fontScheme name="Springer_2012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D1DDE9"/>
        </a:solidFill>
        <a:ln w="9525" cap="flat" cmpd="sng" algn="ctr">
          <a:solidFill>
            <a:schemeClr val="hlink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D1DDE9"/>
        </a:solidFill>
        <a:ln w="9525" cap="flat" cmpd="sng" algn="ctr">
          <a:solidFill>
            <a:schemeClr val="hlink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lnDef>
    <a:txDef>
      <a:spPr>
        <a:noFill/>
      </a:spPr>
      <a:bodyPr wrap="square" lIns="0" tIns="0" rIns="0" bIns="0" rtlCol="0">
        <a:noAutofit/>
      </a:bodyPr>
      <a:lstStyle>
        <a:defPPr marL="177800" indent="-177800" algn="l">
          <a:spcBef>
            <a:spcPts val="800"/>
          </a:spcBef>
          <a:buClr>
            <a:schemeClr val="accent2"/>
          </a:buClr>
          <a:buSzPct val="100000"/>
          <a:buFont typeface="Arial"/>
          <a:buChar char="•"/>
          <a:defRPr dirty="0" err="1" smtClean="0">
            <a:latin typeface="+mn-lt"/>
          </a:defRPr>
        </a:defPPr>
      </a:lstStyle>
    </a:txDef>
  </a:objectDefaults>
  <a:extraClrSchemeLst>
    <a:extraClrScheme>
      <a:clrScheme name="SPRINGER_ssbm_E 1">
        <a:dk1>
          <a:srgbClr val="000000"/>
        </a:dk1>
        <a:lt1>
          <a:srgbClr val="FFFFFF"/>
        </a:lt1>
        <a:dk2>
          <a:srgbClr val="002143"/>
        </a:dk2>
        <a:lt2>
          <a:srgbClr val="CCCCD2"/>
        </a:lt2>
        <a:accent1>
          <a:srgbClr val="FF9A6E"/>
        </a:accent1>
        <a:accent2>
          <a:srgbClr val="F76013"/>
        </a:accent2>
        <a:accent3>
          <a:srgbClr val="FFFFFF"/>
        </a:accent3>
        <a:accent4>
          <a:srgbClr val="000000"/>
        </a:accent4>
        <a:accent5>
          <a:srgbClr val="FFCABA"/>
        </a:accent5>
        <a:accent6>
          <a:srgbClr val="E05610"/>
        </a:accent6>
        <a:hlink>
          <a:srgbClr val="FFCAB0"/>
        </a:hlink>
        <a:folHlink>
          <a:srgbClr val="A5A5A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SPRINGER_ssbm_E">
  <a:themeElements>
    <a:clrScheme name="Custom 1">
      <a:dk1>
        <a:srgbClr val="000000"/>
      </a:dk1>
      <a:lt1>
        <a:srgbClr val="FFFFFF"/>
      </a:lt1>
      <a:dk2>
        <a:srgbClr val="002143"/>
      </a:dk2>
      <a:lt2>
        <a:srgbClr val="CCCCD2"/>
      </a:lt2>
      <a:accent1>
        <a:srgbClr val="FF9A6E"/>
      </a:accent1>
      <a:accent2>
        <a:srgbClr val="F76013"/>
      </a:accent2>
      <a:accent3>
        <a:srgbClr val="218EFF"/>
      </a:accent3>
      <a:accent4>
        <a:srgbClr val="000000"/>
      </a:accent4>
      <a:accent5>
        <a:srgbClr val="FFCABA"/>
      </a:accent5>
      <a:accent6>
        <a:srgbClr val="E05610"/>
      </a:accent6>
      <a:hlink>
        <a:srgbClr val="FFCAB0"/>
      </a:hlink>
      <a:folHlink>
        <a:srgbClr val="A5A5A5"/>
      </a:folHlink>
    </a:clrScheme>
    <a:fontScheme name="SPRINGER_ssbm_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D1DDE9"/>
        </a:solidFill>
        <a:ln w="9525" cap="flat" cmpd="sng" algn="ctr">
          <a:solidFill>
            <a:schemeClr val="hlink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D1DDE9"/>
        </a:solidFill>
        <a:ln w="9525" cap="flat" cmpd="sng" algn="ctr">
          <a:solidFill>
            <a:schemeClr val="hlink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PRINGER_ssbm_E 1">
        <a:dk1>
          <a:srgbClr val="000000"/>
        </a:dk1>
        <a:lt1>
          <a:srgbClr val="FFFFFF"/>
        </a:lt1>
        <a:dk2>
          <a:srgbClr val="002143"/>
        </a:dk2>
        <a:lt2>
          <a:srgbClr val="CCCCD2"/>
        </a:lt2>
        <a:accent1>
          <a:srgbClr val="FF9A6E"/>
        </a:accent1>
        <a:accent2>
          <a:srgbClr val="F76013"/>
        </a:accent2>
        <a:accent3>
          <a:srgbClr val="FFFFFF"/>
        </a:accent3>
        <a:accent4>
          <a:srgbClr val="000000"/>
        </a:accent4>
        <a:accent5>
          <a:srgbClr val="FFCABA"/>
        </a:accent5>
        <a:accent6>
          <a:srgbClr val="E05610"/>
        </a:accent6>
        <a:hlink>
          <a:srgbClr val="FFCAB0"/>
        </a:hlink>
        <a:folHlink>
          <a:srgbClr val="A5A5A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SPRINGER_ssbm_E">
  <a:themeElements>
    <a:clrScheme name="">
      <a:dk1>
        <a:srgbClr val="000000"/>
      </a:dk1>
      <a:lt1>
        <a:srgbClr val="FFFFFF"/>
      </a:lt1>
      <a:dk2>
        <a:srgbClr val="002143"/>
      </a:dk2>
      <a:lt2>
        <a:srgbClr val="E1E1E6"/>
      </a:lt2>
      <a:accent1>
        <a:srgbClr val="FFCAB0"/>
      </a:accent1>
      <a:accent2>
        <a:srgbClr val="F76013"/>
      </a:accent2>
      <a:accent3>
        <a:srgbClr val="FFFFFF"/>
      </a:accent3>
      <a:accent4>
        <a:srgbClr val="000000"/>
      </a:accent4>
      <a:accent5>
        <a:srgbClr val="FFE1D4"/>
      </a:accent5>
      <a:accent6>
        <a:srgbClr val="E05610"/>
      </a:accent6>
      <a:hlink>
        <a:srgbClr val="FF9A6E"/>
      </a:hlink>
      <a:folHlink>
        <a:srgbClr val="A4A4AA"/>
      </a:folHlink>
    </a:clrScheme>
    <a:fontScheme name="SPRINGER_ssbm_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D1DDE9"/>
        </a:solidFill>
        <a:ln w="9525" cap="flat" cmpd="sng" algn="ctr">
          <a:solidFill>
            <a:schemeClr val="hlink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D1DDE9"/>
        </a:solidFill>
        <a:ln w="9525" cap="flat" cmpd="sng" algn="ctr">
          <a:solidFill>
            <a:schemeClr val="hlink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PRINGER_ssbm_E 1">
        <a:dk1>
          <a:srgbClr val="000000"/>
        </a:dk1>
        <a:lt1>
          <a:srgbClr val="FFFFFF"/>
        </a:lt1>
        <a:dk2>
          <a:srgbClr val="002143"/>
        </a:dk2>
        <a:lt2>
          <a:srgbClr val="CCCCD2"/>
        </a:lt2>
        <a:accent1>
          <a:srgbClr val="FF9A6E"/>
        </a:accent1>
        <a:accent2>
          <a:srgbClr val="F76013"/>
        </a:accent2>
        <a:accent3>
          <a:srgbClr val="FFFFFF"/>
        </a:accent3>
        <a:accent4>
          <a:srgbClr val="000000"/>
        </a:accent4>
        <a:accent5>
          <a:srgbClr val="FFCABA"/>
        </a:accent5>
        <a:accent6>
          <a:srgbClr val="E05610"/>
        </a:accent6>
        <a:hlink>
          <a:srgbClr val="FFCAB0"/>
        </a:hlink>
        <a:folHlink>
          <a:srgbClr val="A5A5A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Theme1">
  <a:themeElements>
    <a:clrScheme name="Benutzerdefiniert 5">
      <a:dk1>
        <a:srgbClr val="002143"/>
      </a:dk1>
      <a:lt1>
        <a:srgbClr val="FFFFFF"/>
      </a:lt1>
      <a:dk2>
        <a:srgbClr val="5F5F5F"/>
      </a:dk2>
      <a:lt2>
        <a:srgbClr val="EDEDED"/>
      </a:lt2>
      <a:accent1>
        <a:srgbClr val="00468A"/>
      </a:accent1>
      <a:accent2>
        <a:srgbClr val="0176C3"/>
      </a:accent2>
      <a:accent3>
        <a:srgbClr val="B3DCF5"/>
      </a:accent3>
      <a:accent4>
        <a:srgbClr val="8C8C8C"/>
      </a:accent4>
      <a:accent5>
        <a:srgbClr val="CCCCCC"/>
      </a:accent5>
      <a:accent6>
        <a:srgbClr val="EE7D11"/>
      </a:accent6>
      <a:hlink>
        <a:srgbClr val="0176C3"/>
      </a:hlink>
      <a:folHlink>
        <a:srgbClr val="999999"/>
      </a:folHlink>
    </a:clrScheme>
    <a:fontScheme name="Springer_2012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D1DDE9"/>
        </a:solidFill>
        <a:ln w="9525" cap="flat" cmpd="sng" algn="ctr">
          <a:solidFill>
            <a:schemeClr val="hlink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D1DDE9"/>
        </a:solidFill>
        <a:ln w="9525" cap="flat" cmpd="sng" algn="ctr">
          <a:solidFill>
            <a:schemeClr val="hlink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lnDef>
    <a:txDef>
      <a:spPr>
        <a:noFill/>
      </a:spPr>
      <a:bodyPr wrap="square" lIns="0" tIns="0" rIns="0" bIns="0" rtlCol="0">
        <a:noAutofit/>
      </a:bodyPr>
      <a:lstStyle>
        <a:defPPr marL="177800" indent="-177800" algn="l">
          <a:spcBef>
            <a:spcPts val="800"/>
          </a:spcBef>
          <a:buClr>
            <a:schemeClr val="accent2"/>
          </a:buClr>
          <a:buSzPct val="100000"/>
          <a:buFont typeface="Arial"/>
          <a:buChar char="•"/>
          <a:defRPr dirty="0" err="1" smtClean="0">
            <a:latin typeface="+mn-lt"/>
          </a:defRPr>
        </a:defPPr>
      </a:lstStyle>
    </a:txDef>
  </a:objectDefaults>
  <a:extraClrSchemeLst>
    <a:extraClrScheme>
      <a:clrScheme name="SPRINGER_ssbm_E 1">
        <a:dk1>
          <a:srgbClr val="000000"/>
        </a:dk1>
        <a:lt1>
          <a:srgbClr val="FFFFFF"/>
        </a:lt1>
        <a:dk2>
          <a:srgbClr val="002143"/>
        </a:dk2>
        <a:lt2>
          <a:srgbClr val="CCCCD2"/>
        </a:lt2>
        <a:accent1>
          <a:srgbClr val="FF9A6E"/>
        </a:accent1>
        <a:accent2>
          <a:srgbClr val="F76013"/>
        </a:accent2>
        <a:accent3>
          <a:srgbClr val="FFFFFF"/>
        </a:accent3>
        <a:accent4>
          <a:srgbClr val="000000"/>
        </a:accent4>
        <a:accent5>
          <a:srgbClr val="FFCABA"/>
        </a:accent5>
        <a:accent6>
          <a:srgbClr val="E05610"/>
        </a:accent6>
        <a:hlink>
          <a:srgbClr val="FFCAB0"/>
        </a:hlink>
        <a:folHlink>
          <a:srgbClr val="A5A5A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New_Powerpoint_Master</Template>
  <TotalTime>0</TotalTime>
  <Words>753</Words>
  <Application>Microsoft Office PowerPoint</Application>
  <PresentationFormat>On-screen Show (4:3)</PresentationFormat>
  <Paragraphs>195</Paragraphs>
  <Slides>20</Slides>
  <Notes>1</Notes>
  <HiddenSlides>3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New_Powerpoint_Master</vt:lpstr>
      <vt:lpstr>SPRINGER_ssbm_E</vt:lpstr>
      <vt:lpstr>3_SPRINGER_ssbm_E</vt:lpstr>
      <vt:lpstr>1_Theme1</vt:lpstr>
      <vt:lpstr>Springer and Kazakhstan:  A perfect match </vt:lpstr>
      <vt:lpstr>The Research Cycle and the Role of the Scientist</vt:lpstr>
      <vt:lpstr>PowerPoint Presentation</vt:lpstr>
      <vt:lpstr>PowerPoint Presentation</vt:lpstr>
      <vt:lpstr>Springer and Kazakhstan: A perfect match!</vt:lpstr>
      <vt:lpstr>Publishing Services</vt:lpstr>
      <vt:lpstr>PowerPoint Presentation</vt:lpstr>
      <vt:lpstr>Kazakhstan’s global ranking by bibliometrics </vt:lpstr>
      <vt:lpstr>Kazakhstan’s article output in comparison to its neighbors</vt:lpstr>
      <vt:lpstr>Kazakhstan and international collaboration</vt:lpstr>
      <vt:lpstr>Where do Kazakhstani researchers publish? Top 10 journals</vt:lpstr>
      <vt:lpstr>Kazakhstan: Journal articles and book chapters in Springer publications</vt:lpstr>
      <vt:lpstr>Kazakhstan: Journal articles in Springer journals by discipline</vt:lpstr>
      <vt:lpstr>Impact Factors 2013</vt:lpstr>
      <vt:lpstr>Publishing with Springer makes research results ‘visible’ to the world</vt:lpstr>
      <vt:lpstr>Google Scholar and Google Web Search are heavily used referrers</vt:lpstr>
      <vt:lpstr>SpringerLink journal downloads from Kazakhstan</vt:lpstr>
      <vt:lpstr>Kazakhstan: How do users come to SpringerLink?</vt:lpstr>
      <vt:lpstr>PowerPoint Presentation</vt:lpstr>
      <vt:lpstr>Рахмет</vt:lpstr>
    </vt:vector>
  </TitlesOfParts>
  <Company>Springer-SBM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STM Publishing</dc:title>
  <dc:creator>wirsching</dc:creator>
  <cp:lastModifiedBy>Kotani, Asdaa, Springer AE</cp:lastModifiedBy>
  <cp:revision>55</cp:revision>
  <cp:lastPrinted>2012-04-25T14:30:25Z</cp:lastPrinted>
  <dcterms:created xsi:type="dcterms:W3CDTF">2012-09-10T08:24:07Z</dcterms:created>
  <dcterms:modified xsi:type="dcterms:W3CDTF">2014-10-21T13:09:23Z</dcterms:modified>
</cp:coreProperties>
</file>