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4" r:id="rId1"/>
  </p:sldMasterIdLst>
  <p:notesMasterIdLst>
    <p:notesMasterId r:id="rId75"/>
  </p:notesMasterIdLst>
  <p:handoutMasterIdLst>
    <p:handoutMasterId r:id="rId76"/>
  </p:handoutMasterIdLst>
  <p:sldIdLst>
    <p:sldId id="559" r:id="rId2"/>
    <p:sldId id="643" r:id="rId3"/>
    <p:sldId id="530" r:id="rId4"/>
    <p:sldId id="972" r:id="rId5"/>
    <p:sldId id="973" r:id="rId6"/>
    <p:sldId id="974" r:id="rId7"/>
    <p:sldId id="979" r:id="rId8"/>
    <p:sldId id="980" r:id="rId9"/>
    <p:sldId id="981" r:id="rId10"/>
    <p:sldId id="975" r:id="rId11"/>
    <p:sldId id="976" r:id="rId12"/>
    <p:sldId id="977" r:id="rId13"/>
    <p:sldId id="982" r:id="rId14"/>
    <p:sldId id="978" r:id="rId15"/>
    <p:sldId id="984" r:id="rId16"/>
    <p:sldId id="985" r:id="rId17"/>
    <p:sldId id="791" r:id="rId18"/>
    <p:sldId id="854" r:id="rId19"/>
    <p:sldId id="857" r:id="rId20"/>
    <p:sldId id="855" r:id="rId21"/>
    <p:sldId id="856" r:id="rId22"/>
    <p:sldId id="858" r:id="rId23"/>
    <p:sldId id="837" r:id="rId24"/>
    <p:sldId id="946" r:id="rId25"/>
    <p:sldId id="816" r:id="rId26"/>
    <p:sldId id="818" r:id="rId27"/>
    <p:sldId id="819" r:id="rId28"/>
    <p:sldId id="821" r:id="rId29"/>
    <p:sldId id="823" r:id="rId30"/>
    <p:sldId id="825" r:id="rId31"/>
    <p:sldId id="829" r:id="rId32"/>
    <p:sldId id="831" r:id="rId33"/>
    <p:sldId id="833" r:id="rId34"/>
    <p:sldId id="835" r:id="rId35"/>
    <p:sldId id="947" r:id="rId36"/>
    <p:sldId id="948" r:id="rId37"/>
    <p:sldId id="949" r:id="rId38"/>
    <p:sldId id="950" r:id="rId39"/>
    <p:sldId id="951" r:id="rId40"/>
    <p:sldId id="952" r:id="rId41"/>
    <p:sldId id="953" r:id="rId42"/>
    <p:sldId id="986" r:id="rId43"/>
    <p:sldId id="987" r:id="rId44"/>
    <p:sldId id="988" r:id="rId45"/>
    <p:sldId id="989" r:id="rId46"/>
    <p:sldId id="990" r:id="rId47"/>
    <p:sldId id="991" r:id="rId48"/>
    <p:sldId id="992" r:id="rId49"/>
    <p:sldId id="993" r:id="rId50"/>
    <p:sldId id="864" r:id="rId51"/>
    <p:sldId id="775" r:id="rId52"/>
    <p:sldId id="938" r:id="rId53"/>
    <p:sldId id="882" r:id="rId54"/>
    <p:sldId id="963" r:id="rId55"/>
    <p:sldId id="865" r:id="rId56"/>
    <p:sldId id="553" r:id="rId57"/>
    <p:sldId id="889" r:id="rId58"/>
    <p:sldId id="954" r:id="rId59"/>
    <p:sldId id="955" r:id="rId60"/>
    <p:sldId id="956" r:id="rId61"/>
    <p:sldId id="960" r:id="rId62"/>
    <p:sldId id="934" r:id="rId63"/>
    <p:sldId id="923" r:id="rId64"/>
    <p:sldId id="924" r:id="rId65"/>
    <p:sldId id="933" r:id="rId66"/>
    <p:sldId id="965" r:id="rId67"/>
    <p:sldId id="966" r:id="rId68"/>
    <p:sldId id="967" r:id="rId69"/>
    <p:sldId id="968" r:id="rId70"/>
    <p:sldId id="969" r:id="rId71"/>
    <p:sldId id="970" r:id="rId72"/>
    <p:sldId id="971" r:id="rId73"/>
    <p:sldId id="983" r:id="rId74"/>
  </p:sldIdLst>
  <p:sldSz cx="9144000" cy="6858000" type="screen4x3"/>
  <p:notesSz cx="9866313" cy="673576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81"/>
    <a:srgbClr val="D74F00"/>
    <a:srgbClr val="FFFFFF"/>
    <a:srgbClr val="A86613"/>
    <a:srgbClr val="2136CD"/>
    <a:srgbClr val="10A01E"/>
    <a:srgbClr val="CCFF99"/>
    <a:srgbClr val="12BE78"/>
    <a:srgbClr val="FF33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5" autoAdjust="0"/>
    <p:restoredTop sz="75537" autoAdjust="0"/>
  </p:normalViewPr>
  <p:slideViewPr>
    <p:cSldViewPr snapToGrid="0">
      <p:cViewPr varScale="1">
        <p:scale>
          <a:sx n="85" d="100"/>
          <a:sy n="85" d="100"/>
        </p:scale>
        <p:origin x="-1662" y="-96"/>
      </p:cViewPr>
      <p:guideLst>
        <p:guide orient="horz" pos="380"/>
        <p:guide pos="116"/>
      </p:guideLst>
    </p:cSldViewPr>
  </p:slideViewPr>
  <p:outlineViewPr>
    <p:cViewPr>
      <p:scale>
        <a:sx n="33" d="100"/>
        <a:sy n="33" d="100"/>
      </p:scale>
      <p:origin x="0" y="17226"/>
    </p:cViewPr>
  </p:outlineViewPr>
  <p:notesTextViewPr>
    <p:cViewPr>
      <p:scale>
        <a:sx n="100" d="100"/>
        <a:sy n="100" d="100"/>
      </p:scale>
      <p:origin x="0" y="0"/>
    </p:cViewPr>
  </p:notesTextViewPr>
  <p:sorterViewPr>
    <p:cViewPr>
      <p:scale>
        <a:sx n="262" d="100"/>
        <a:sy n="262" d="100"/>
      </p:scale>
      <p:origin x="0" y="86922"/>
    </p:cViewPr>
  </p:sorterViewPr>
  <p:notesViewPr>
    <p:cSldViewPr>
      <p:cViewPr varScale="1">
        <p:scale>
          <a:sx n="114" d="100"/>
          <a:sy n="114" d="100"/>
        </p:scale>
        <p:origin x="-2052" y="-102"/>
      </p:cViewPr>
      <p:guideLst>
        <p:guide orient="horz" pos="2122"/>
        <p:guide pos="310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id362\homedir$\Cott01\My%20Documents\journals%202011\ISI%20rankings%20various%2020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tx2"/>
                </a:solidFill>
              </a:defRPr>
            </a:pPr>
            <a:r>
              <a:rPr lang="en-US" sz="2200" b="0" dirty="0" smtClean="0">
                <a:solidFill>
                  <a:schemeClr val="tx2"/>
                </a:solidFill>
                <a:latin typeface="Calibri" pitchFamily="34" charset="0"/>
                <a:cs typeface="Calibri" pitchFamily="34" charset="0"/>
              </a:rPr>
              <a:t>Average </a:t>
            </a:r>
            <a:r>
              <a:rPr lang="en-US" sz="2200" b="0" dirty="0">
                <a:solidFill>
                  <a:schemeClr val="tx2"/>
                </a:solidFill>
                <a:latin typeface="Calibri" pitchFamily="34" charset="0"/>
                <a:cs typeface="Calibri" pitchFamily="34" charset="0"/>
              </a:rPr>
              <a:t>Impact Factor 2010</a:t>
            </a:r>
          </a:p>
        </c:rich>
      </c:tx>
      <c:layout>
        <c:manualLayout>
          <c:xMode val="edge"/>
          <c:yMode val="edge"/>
          <c:x val="0.23950007117392821"/>
          <c:y val="2.1680124276617956E-2"/>
        </c:manualLayout>
      </c:layout>
      <c:overlay val="0"/>
    </c:title>
    <c:autoTitleDeleted val="0"/>
    <c:plotArea>
      <c:layout/>
      <c:barChart>
        <c:barDir val="col"/>
        <c:grouping val="clustered"/>
        <c:varyColors val="0"/>
        <c:ser>
          <c:idx val="0"/>
          <c:order val="0"/>
          <c:spPr>
            <a:solidFill>
              <a:srgbClr val="F79646"/>
            </a:solidFill>
          </c:spPr>
          <c:invertIfNegative val="0"/>
          <c:cat>
            <c:strRef>
              <c:f>Sheet8!$A$1:$A$6</c:f>
              <c:strCache>
                <c:ptCount val="6"/>
                <c:pt idx="0">
                  <c:v>Economics</c:v>
                </c:pt>
                <c:pt idx="1">
                  <c:v>Computing, Cybernetics</c:v>
                </c:pt>
                <c:pt idx="2">
                  <c:v>Environmental Sciences</c:v>
                </c:pt>
                <c:pt idx="3">
                  <c:v>Physics, Multidisciplinary</c:v>
                </c:pt>
                <c:pt idx="4">
                  <c:v>Infectious diseases</c:v>
                </c:pt>
                <c:pt idx="5">
                  <c:v>Biochemical Methods</c:v>
                </c:pt>
              </c:strCache>
            </c:strRef>
          </c:cat>
          <c:val>
            <c:numRef>
              <c:f>Sheet8!$B$1:$B$6</c:f>
              <c:numCache>
                <c:formatCode>General</c:formatCode>
                <c:ptCount val="6"/>
                <c:pt idx="0">
                  <c:v>1.0369999999999859</c:v>
                </c:pt>
                <c:pt idx="1">
                  <c:v>1.4089999999999805</c:v>
                </c:pt>
                <c:pt idx="2">
                  <c:v>1.9119999999999797</c:v>
                </c:pt>
                <c:pt idx="3">
                  <c:v>2.6149999999999998</c:v>
                </c:pt>
                <c:pt idx="4">
                  <c:v>3.1070000000000002</c:v>
                </c:pt>
                <c:pt idx="5">
                  <c:v>3.18</c:v>
                </c:pt>
              </c:numCache>
            </c:numRef>
          </c:val>
        </c:ser>
        <c:dLbls>
          <c:showLegendKey val="0"/>
          <c:showVal val="0"/>
          <c:showCatName val="0"/>
          <c:showSerName val="0"/>
          <c:showPercent val="0"/>
          <c:showBubbleSize val="0"/>
        </c:dLbls>
        <c:gapWidth val="150"/>
        <c:axId val="81065856"/>
        <c:axId val="81067392"/>
      </c:barChart>
      <c:catAx>
        <c:axId val="81065856"/>
        <c:scaling>
          <c:orientation val="minMax"/>
        </c:scaling>
        <c:delete val="0"/>
        <c:axPos val="b"/>
        <c:majorTickMark val="out"/>
        <c:minorTickMark val="none"/>
        <c:tickLblPos val="nextTo"/>
        <c:txPr>
          <a:bodyPr/>
          <a:lstStyle/>
          <a:p>
            <a:pPr>
              <a:defRPr sz="1400">
                <a:solidFill>
                  <a:schemeClr val="tx2"/>
                </a:solidFill>
              </a:defRPr>
            </a:pPr>
            <a:endParaRPr lang="de-DE"/>
          </a:p>
        </c:txPr>
        <c:crossAx val="81067392"/>
        <c:crosses val="autoZero"/>
        <c:auto val="1"/>
        <c:lblAlgn val="ctr"/>
        <c:lblOffset val="100"/>
        <c:noMultiLvlLbl val="0"/>
      </c:catAx>
      <c:valAx>
        <c:axId val="81067392"/>
        <c:scaling>
          <c:orientation val="minMax"/>
        </c:scaling>
        <c:delete val="0"/>
        <c:axPos val="l"/>
        <c:majorGridlines/>
        <c:numFmt formatCode="General" sourceLinked="1"/>
        <c:majorTickMark val="out"/>
        <c:minorTickMark val="none"/>
        <c:tickLblPos val="nextTo"/>
        <c:crossAx val="81065856"/>
        <c:crosses val="autoZero"/>
        <c:crossBetween val="between"/>
      </c:valAx>
    </c:plotArea>
    <c:plotVisOnly val="1"/>
    <c:dispBlanksAs val="gap"/>
    <c:showDLblsOverMax val="0"/>
  </c:chart>
  <c:spPr>
    <a:ln>
      <a:solidFill>
        <a:schemeClr val="accent2"/>
      </a:solid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2"/>
            <a:ext cx="4275095" cy="336357"/>
          </a:xfrm>
          <a:prstGeom prst="rect">
            <a:avLst/>
          </a:prstGeom>
        </p:spPr>
        <p:txBody>
          <a:bodyPr vert="horz" lIns="90730" tIns="45363" rIns="90730" bIns="45363" rtlCol="0"/>
          <a:lstStyle>
            <a:lvl1pPr algn="l">
              <a:defRPr sz="1100"/>
            </a:lvl1pPr>
          </a:lstStyle>
          <a:p>
            <a:endParaRPr kumimoji="1" lang="ja-JP" altLang="en-US" dirty="0">
              <a:latin typeface="Calibri"/>
              <a:cs typeface="Calibri"/>
            </a:endParaRPr>
          </a:p>
        </p:txBody>
      </p:sp>
      <p:sp>
        <p:nvSpPr>
          <p:cNvPr id="3" name="日付プレースホルダ 2"/>
          <p:cNvSpPr>
            <a:spLocks noGrp="1"/>
          </p:cNvSpPr>
          <p:nvPr>
            <p:ph type="dt" sz="quarter" idx="1"/>
          </p:nvPr>
        </p:nvSpPr>
        <p:spPr>
          <a:xfrm>
            <a:off x="5588920" y="2"/>
            <a:ext cx="4275095" cy="336357"/>
          </a:xfrm>
          <a:prstGeom prst="rect">
            <a:avLst/>
          </a:prstGeom>
        </p:spPr>
        <p:txBody>
          <a:bodyPr vert="horz" lIns="90730" tIns="45363" rIns="90730" bIns="45363" rtlCol="0"/>
          <a:lstStyle>
            <a:lvl1pPr algn="r">
              <a:defRPr sz="1100"/>
            </a:lvl1pPr>
          </a:lstStyle>
          <a:p>
            <a:fld id="{F304110C-F600-4B0A-92D1-6B6AAAD891C9}" type="datetimeFigureOut">
              <a:rPr kumimoji="1" lang="ja-JP" altLang="en-US" smtClean="0">
                <a:latin typeface="Calibri"/>
                <a:cs typeface="Calibri"/>
              </a:rPr>
              <a:pPr/>
              <a:t>2015/6/8</a:t>
            </a:fld>
            <a:endParaRPr kumimoji="1" lang="ja-JP" altLang="en-US" dirty="0">
              <a:latin typeface="Calibri"/>
              <a:cs typeface="Calibri"/>
            </a:endParaRPr>
          </a:p>
        </p:txBody>
      </p:sp>
      <p:sp>
        <p:nvSpPr>
          <p:cNvPr id="4" name="フッター プレースホルダ 3"/>
          <p:cNvSpPr>
            <a:spLocks noGrp="1"/>
          </p:cNvSpPr>
          <p:nvPr>
            <p:ph type="ftr" sz="quarter" idx="2"/>
          </p:nvPr>
        </p:nvSpPr>
        <p:spPr>
          <a:xfrm>
            <a:off x="2" y="6398330"/>
            <a:ext cx="4275095" cy="336357"/>
          </a:xfrm>
          <a:prstGeom prst="rect">
            <a:avLst/>
          </a:prstGeom>
        </p:spPr>
        <p:txBody>
          <a:bodyPr vert="horz" lIns="90730" tIns="45363" rIns="90730" bIns="45363" rtlCol="0" anchor="b"/>
          <a:lstStyle>
            <a:lvl1pPr algn="l">
              <a:defRPr sz="1100"/>
            </a:lvl1pPr>
          </a:lstStyle>
          <a:p>
            <a:endParaRPr kumimoji="1" lang="ja-JP" altLang="en-US" dirty="0">
              <a:latin typeface="Calibri"/>
              <a:cs typeface="Calibri"/>
            </a:endParaRPr>
          </a:p>
        </p:txBody>
      </p:sp>
      <p:sp>
        <p:nvSpPr>
          <p:cNvPr id="5" name="スライド番号プレースホルダ 4"/>
          <p:cNvSpPr>
            <a:spLocks noGrp="1"/>
          </p:cNvSpPr>
          <p:nvPr>
            <p:ph type="sldNum" sz="quarter" idx="3"/>
          </p:nvPr>
        </p:nvSpPr>
        <p:spPr>
          <a:xfrm>
            <a:off x="5588920" y="6398330"/>
            <a:ext cx="4275095" cy="336357"/>
          </a:xfrm>
          <a:prstGeom prst="rect">
            <a:avLst/>
          </a:prstGeom>
        </p:spPr>
        <p:txBody>
          <a:bodyPr vert="horz" lIns="90730" tIns="45363" rIns="90730" bIns="45363" rtlCol="0" anchor="b"/>
          <a:lstStyle>
            <a:lvl1pPr algn="r">
              <a:defRPr sz="1100"/>
            </a:lvl1pPr>
          </a:lstStyle>
          <a:p>
            <a:fld id="{DF013BB8-E475-4A15-9034-9A99F098E8CE}" type="slidenum">
              <a:rPr kumimoji="1" lang="ja-JP" altLang="en-US" smtClean="0">
                <a:latin typeface="Calibri"/>
                <a:cs typeface="Calibri"/>
              </a:rPr>
              <a:pPr/>
              <a:t>‹#›</a:t>
            </a:fld>
            <a:endParaRPr kumimoji="1" lang="ja-JP" altLang="en-US" dirty="0">
              <a:latin typeface="Calibri"/>
              <a:cs typeface="Calibri"/>
            </a:endParaRPr>
          </a:p>
        </p:txBody>
      </p:sp>
    </p:spTree>
    <p:extLst>
      <p:ext uri="{BB962C8B-B14F-4D97-AF65-F5344CB8AC3E}">
        <p14:creationId xmlns:p14="http://schemas.microsoft.com/office/powerpoint/2010/main" val="16764414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4275400" cy="336787"/>
          </a:xfrm>
          <a:prstGeom prst="rect">
            <a:avLst/>
          </a:prstGeom>
        </p:spPr>
        <p:txBody>
          <a:bodyPr vert="horz" wrap="square" lIns="94829" tIns="47414" rIns="94829" bIns="47414" numCol="1" anchor="t" anchorCtr="0" compatLnSpc="1">
            <a:prstTxWarp prst="textNoShape">
              <a:avLst/>
            </a:prstTxWarp>
          </a:bodyPr>
          <a:lstStyle>
            <a:lvl1pPr>
              <a:defRPr sz="1300">
                <a:latin typeface="Calibri" pitchFamily="34" charset="0"/>
                <a:cs typeface="Calibri"/>
              </a:defRPr>
            </a:lvl1pPr>
          </a:lstStyle>
          <a:p>
            <a:endParaRPr lang="en-NZ" dirty="0"/>
          </a:p>
        </p:txBody>
      </p:sp>
      <p:sp>
        <p:nvSpPr>
          <p:cNvPr id="3" name="Date Placeholder 2"/>
          <p:cNvSpPr>
            <a:spLocks noGrp="1"/>
          </p:cNvSpPr>
          <p:nvPr>
            <p:ph type="dt" idx="1"/>
          </p:nvPr>
        </p:nvSpPr>
        <p:spPr>
          <a:xfrm>
            <a:off x="5588630" y="4"/>
            <a:ext cx="4275400" cy="336787"/>
          </a:xfrm>
          <a:prstGeom prst="rect">
            <a:avLst/>
          </a:prstGeom>
        </p:spPr>
        <p:txBody>
          <a:bodyPr vert="horz" wrap="square" lIns="94829" tIns="47414" rIns="94829" bIns="47414" numCol="1" anchor="t" anchorCtr="0" compatLnSpc="1">
            <a:prstTxWarp prst="textNoShape">
              <a:avLst/>
            </a:prstTxWarp>
          </a:bodyPr>
          <a:lstStyle>
            <a:lvl1pPr algn="r">
              <a:defRPr sz="1300">
                <a:latin typeface="Calibri" pitchFamily="34" charset="0"/>
                <a:cs typeface="Calibri"/>
              </a:defRPr>
            </a:lvl1pPr>
          </a:lstStyle>
          <a:p>
            <a:fld id="{21CA9CFB-42F9-439A-A79D-706D961F79C8}" type="datetimeFigureOut">
              <a:rPr lang="en-US" smtClean="0"/>
              <a:pPr/>
              <a:t>6/8/2015</a:t>
            </a:fld>
            <a:endParaRPr lang="en-NZ" dirty="0"/>
          </a:p>
        </p:txBody>
      </p:sp>
      <p:sp>
        <p:nvSpPr>
          <p:cNvPr id="4" name="Slide Image Placeholder 3"/>
          <p:cNvSpPr>
            <a:spLocks noGrp="1" noRot="1" noChangeAspect="1"/>
          </p:cNvSpPr>
          <p:nvPr>
            <p:ph type="sldImg" idx="2"/>
          </p:nvPr>
        </p:nvSpPr>
        <p:spPr>
          <a:xfrm>
            <a:off x="3249613" y="504825"/>
            <a:ext cx="3367087" cy="2525713"/>
          </a:xfrm>
          <a:prstGeom prst="rect">
            <a:avLst/>
          </a:prstGeom>
          <a:noFill/>
          <a:ln w="12700">
            <a:solidFill>
              <a:prstClr val="black"/>
            </a:solidFill>
          </a:ln>
        </p:spPr>
        <p:txBody>
          <a:bodyPr vert="horz" lIns="94829" tIns="47414" rIns="94829" bIns="47414" rtlCol="0" anchor="ctr"/>
          <a:lstStyle/>
          <a:p>
            <a:pPr lvl="0"/>
            <a:endParaRPr lang="en-NZ" noProof="0" dirty="0" smtClean="0"/>
          </a:p>
        </p:txBody>
      </p:sp>
      <p:sp>
        <p:nvSpPr>
          <p:cNvPr id="5" name="Notes Placeholder 4"/>
          <p:cNvSpPr>
            <a:spLocks noGrp="1"/>
          </p:cNvSpPr>
          <p:nvPr>
            <p:ph type="body" sz="quarter" idx="3"/>
          </p:nvPr>
        </p:nvSpPr>
        <p:spPr>
          <a:xfrm>
            <a:off x="986632" y="3199489"/>
            <a:ext cx="7893050" cy="3031092"/>
          </a:xfrm>
          <a:prstGeom prst="rect">
            <a:avLst/>
          </a:prstGeom>
        </p:spPr>
        <p:txBody>
          <a:bodyPr vert="horz" wrap="square" lIns="94829" tIns="47414" rIns="94829" bIns="47414"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smtClean="0"/>
          </a:p>
        </p:txBody>
      </p:sp>
      <p:sp>
        <p:nvSpPr>
          <p:cNvPr id="6" name="Footer Placeholder 5"/>
          <p:cNvSpPr>
            <a:spLocks noGrp="1"/>
          </p:cNvSpPr>
          <p:nvPr>
            <p:ph type="ftr" sz="quarter" idx="4"/>
          </p:nvPr>
        </p:nvSpPr>
        <p:spPr>
          <a:xfrm>
            <a:off x="4" y="6397807"/>
            <a:ext cx="4275400" cy="336787"/>
          </a:xfrm>
          <a:prstGeom prst="rect">
            <a:avLst/>
          </a:prstGeom>
        </p:spPr>
        <p:txBody>
          <a:bodyPr vert="horz" wrap="square" lIns="94829" tIns="47414" rIns="94829" bIns="47414" numCol="1" anchor="b" anchorCtr="0" compatLnSpc="1">
            <a:prstTxWarp prst="textNoShape">
              <a:avLst/>
            </a:prstTxWarp>
          </a:bodyPr>
          <a:lstStyle>
            <a:lvl1pPr>
              <a:defRPr sz="1300">
                <a:latin typeface="Calibri" pitchFamily="34" charset="0"/>
                <a:cs typeface="Calibri"/>
              </a:defRPr>
            </a:lvl1pPr>
          </a:lstStyle>
          <a:p>
            <a:endParaRPr lang="en-NZ" dirty="0"/>
          </a:p>
        </p:txBody>
      </p:sp>
      <p:sp>
        <p:nvSpPr>
          <p:cNvPr id="7" name="Slide Number Placeholder 6"/>
          <p:cNvSpPr>
            <a:spLocks noGrp="1"/>
          </p:cNvSpPr>
          <p:nvPr>
            <p:ph type="sldNum" sz="quarter" idx="5"/>
          </p:nvPr>
        </p:nvSpPr>
        <p:spPr>
          <a:xfrm>
            <a:off x="5588630" y="6397807"/>
            <a:ext cx="4275400" cy="336787"/>
          </a:xfrm>
          <a:prstGeom prst="rect">
            <a:avLst/>
          </a:prstGeom>
        </p:spPr>
        <p:txBody>
          <a:bodyPr vert="horz" wrap="square" lIns="94829" tIns="47414" rIns="94829" bIns="47414" numCol="1" anchor="b" anchorCtr="0" compatLnSpc="1">
            <a:prstTxWarp prst="textNoShape">
              <a:avLst/>
            </a:prstTxWarp>
          </a:bodyPr>
          <a:lstStyle>
            <a:lvl1pPr algn="r">
              <a:defRPr sz="1300">
                <a:latin typeface="Calibri" pitchFamily="34" charset="0"/>
                <a:cs typeface="Calibri"/>
              </a:defRPr>
            </a:lvl1pPr>
          </a:lstStyle>
          <a:p>
            <a:fld id="{0A51F9BD-5DF6-4FC3-9F68-897DBA21851A}" type="slidenum">
              <a:rPr lang="en-NZ" smtClean="0"/>
              <a:pPr/>
              <a:t>‹#›</a:t>
            </a:fld>
            <a:endParaRPr lang="en-NZ" dirty="0"/>
          </a:p>
        </p:txBody>
      </p:sp>
    </p:spTree>
    <p:extLst>
      <p:ext uri="{BB962C8B-B14F-4D97-AF65-F5344CB8AC3E}">
        <p14:creationId xmlns:p14="http://schemas.microsoft.com/office/powerpoint/2010/main" val="585079539"/>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idosi.org/wasj/wasj23(10)13/8.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0" noProof="0" dirty="0" smtClean="0"/>
          </a:p>
        </p:txBody>
      </p:sp>
      <p:sp>
        <p:nvSpPr>
          <p:cNvPr id="4" name="スライド番号プレースホルダ 3"/>
          <p:cNvSpPr>
            <a:spLocks noGrp="1"/>
          </p:cNvSpPr>
          <p:nvPr>
            <p:ph type="sldNum" sz="quarter" idx="10"/>
          </p:nvPr>
        </p:nvSpPr>
        <p:spPr/>
        <p:txBody>
          <a:bodyPr/>
          <a:lstStyle/>
          <a:p>
            <a:fld id="{0A51F9BD-5DF6-4FC3-9F68-897DBA21851A}" type="slidenum">
              <a:rPr lang="en-NZ" smtClean="0"/>
              <a:pPr/>
              <a:t>1</a:t>
            </a:fld>
            <a:endParaRPr lang="en-NZ"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marL="169863" indent="-169863">
              <a:buFontTx/>
              <a:buChar char="•"/>
            </a:pPr>
            <a:endParaRPr lang="en-US" altLang="ja-JP" dirty="0" smtClean="0">
              <a:latin typeface="Times" pitchFamily="-84" charset="0"/>
              <a:ea typeface="ＭＳ Ｐゴシック" pitchFamily="34" charset="-128"/>
            </a:endParaRPr>
          </a:p>
        </p:txBody>
      </p:sp>
      <p:sp>
        <p:nvSpPr>
          <p:cNvPr id="62468" name="Slide Number Placeholder 3"/>
          <p:cNvSpPr>
            <a:spLocks noGrp="1"/>
          </p:cNvSpPr>
          <p:nvPr>
            <p:ph type="sldNum" sz="quarter" idx="5"/>
          </p:nvPr>
        </p:nvSpPr>
        <p:spPr>
          <a:noFill/>
        </p:spPr>
        <p:txBody>
          <a:bodyPr/>
          <a:lstStyle/>
          <a:p>
            <a:fld id="{47EF4871-3831-4755-950C-719DD3F80C9F}" type="slidenum">
              <a:rPr lang="en-NZ" smtClean="0"/>
              <a:pPr/>
              <a:t>11</a:t>
            </a:fld>
            <a:endParaRPr lang="en-N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eBook</a:t>
            </a:r>
            <a:r>
              <a:rPr lang="de-DE" dirty="0"/>
              <a:t>: </a:t>
            </a:r>
            <a:r>
              <a:rPr lang="de-DE" dirty="0" err="1"/>
              <a:t>full</a:t>
            </a:r>
            <a:r>
              <a:rPr lang="de-DE" dirty="0"/>
              <a:t> </a:t>
            </a:r>
            <a:r>
              <a:rPr lang="de-DE" dirty="0" err="1"/>
              <a:t>book</a:t>
            </a:r>
            <a:r>
              <a:rPr lang="de-DE" dirty="0"/>
              <a:t> </a:t>
            </a:r>
            <a:r>
              <a:rPr lang="de-DE" dirty="0" err="1"/>
              <a:t>download</a:t>
            </a:r>
            <a:r>
              <a:rPr lang="de-DE" dirty="0"/>
              <a:t> but also </a:t>
            </a:r>
            <a:r>
              <a:rPr lang="de-DE" dirty="0" err="1"/>
              <a:t>chapterwise</a:t>
            </a:r>
            <a:r>
              <a:rPr lang="de-DE" dirty="0"/>
              <a:t>! </a:t>
            </a:r>
            <a:r>
              <a:rPr lang="de-DE" dirty="0" err="1"/>
              <a:t>You</a:t>
            </a:r>
            <a:r>
              <a:rPr lang="de-DE" dirty="0"/>
              <a:t> </a:t>
            </a:r>
            <a:r>
              <a:rPr lang="de-DE" dirty="0" err="1"/>
              <a:t>cn</a:t>
            </a:r>
            <a:r>
              <a:rPr lang="de-DE" dirty="0"/>
              <a:t> </a:t>
            </a:r>
            <a:r>
              <a:rPr lang="de-DE" dirty="0" err="1"/>
              <a:t>buy</a:t>
            </a:r>
            <a:r>
              <a:rPr lang="de-DE" dirty="0"/>
              <a:t> </a:t>
            </a:r>
            <a:r>
              <a:rPr lang="de-DE" dirty="0" err="1"/>
              <a:t>single</a:t>
            </a:r>
            <a:r>
              <a:rPr lang="de-DE" dirty="0"/>
              <a:t> </a:t>
            </a:r>
            <a:r>
              <a:rPr lang="de-DE" dirty="0" err="1"/>
              <a:t>chapters</a:t>
            </a:r>
            <a:r>
              <a:rPr lang="de-DE" dirty="0"/>
              <a:t> </a:t>
            </a:r>
            <a:r>
              <a:rPr lang="de-DE" dirty="0" err="1"/>
              <a:t>etc</a:t>
            </a:r>
            <a:endParaRPr lang="de-DE" dirty="0"/>
          </a:p>
          <a:p>
            <a:endParaRPr lang="en-US" dirty="0"/>
          </a:p>
          <a:p>
            <a:r>
              <a:rPr lang="en-US" dirty="0" err="1"/>
              <a:t>MyCopy</a:t>
            </a:r>
            <a:r>
              <a:rPr lang="en-US" dirty="0"/>
              <a:t> edition exclusively for eBook licensees </a:t>
            </a:r>
          </a:p>
          <a:p>
            <a:endParaRPr lang="de-DE" dirty="0"/>
          </a:p>
          <a:p>
            <a:endParaRPr lang="en-US" dirty="0"/>
          </a:p>
        </p:txBody>
      </p:sp>
      <p:sp>
        <p:nvSpPr>
          <p:cNvPr id="4" name="Foliennummernplatzhalter 3"/>
          <p:cNvSpPr>
            <a:spLocks noGrp="1"/>
          </p:cNvSpPr>
          <p:nvPr>
            <p:ph type="sldNum" sz="quarter" idx="10"/>
          </p:nvPr>
        </p:nvSpPr>
        <p:spPr/>
        <p:txBody>
          <a:bodyPr/>
          <a:lstStyle/>
          <a:p>
            <a:fld id="{0A51F9BD-5DF6-4FC3-9F68-897DBA21851A}" type="slidenum">
              <a:rPr lang="en-NZ" smtClean="0"/>
              <a:pPr/>
              <a:t>13</a:t>
            </a:fld>
            <a:endParaRPr lang="en-NZ" dirty="0"/>
          </a:p>
        </p:txBody>
      </p:sp>
    </p:spTree>
    <p:extLst>
      <p:ext uri="{BB962C8B-B14F-4D97-AF65-F5344CB8AC3E}">
        <p14:creationId xmlns:p14="http://schemas.microsoft.com/office/powerpoint/2010/main" val="32396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p:cNvSpPr>
            <a:spLocks noGrp="1" noRot="1" noChangeAspect="1" noTextEdit="1"/>
          </p:cNvSpPr>
          <p:nvPr>
            <p:ph type="sldImg"/>
          </p:nvPr>
        </p:nvSpPr>
        <p:spPr>
          <a:ln/>
        </p:spPr>
      </p:sp>
      <p:sp>
        <p:nvSpPr>
          <p:cNvPr id="63491" name="Notizenplatzhalter 2"/>
          <p:cNvSpPr>
            <a:spLocks noGrp="1"/>
          </p:cNvSpPr>
          <p:nvPr>
            <p:ph type="body" idx="1"/>
          </p:nvPr>
        </p:nvSpPr>
        <p:spPr>
          <a:noFill/>
          <a:ln/>
        </p:spPr>
        <p:txBody>
          <a:bodyPr/>
          <a:lstStyle/>
          <a:p>
            <a:pPr>
              <a:lnSpc>
                <a:spcPct val="80000"/>
              </a:lnSpc>
            </a:pPr>
            <a:endParaRPr lang="en-US" sz="1000" dirty="0" smtClean="0">
              <a:latin typeface="Calibri" pitchFamily="34" charset="0"/>
              <a:ea typeface="ＭＳ Ｐゴシック" pitchFamily="34" charset="-128"/>
            </a:endParaRPr>
          </a:p>
        </p:txBody>
      </p:sp>
      <p:sp>
        <p:nvSpPr>
          <p:cNvPr id="63492" name="Foliennummernplatzhalter 3"/>
          <p:cNvSpPr>
            <a:spLocks noGrp="1"/>
          </p:cNvSpPr>
          <p:nvPr>
            <p:ph type="sldNum" sz="quarter" idx="5"/>
          </p:nvPr>
        </p:nvSpPr>
        <p:spPr>
          <a:noFill/>
        </p:spPr>
        <p:txBody>
          <a:bodyPr/>
          <a:lstStyle/>
          <a:p>
            <a:fld id="{8F2028E4-367B-435F-B46D-F5E95B7BE46D}" type="slidenum">
              <a:rPr lang="en-NZ" smtClean="0"/>
              <a:pPr/>
              <a:t>14</a:t>
            </a:fld>
            <a:endParaRPr lang="en-N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noProof="0" dirty="0" smtClean="0"/>
              <a:t>There are tools that can help you with your writing. And these are supplied to you by publishers.</a:t>
            </a:r>
            <a:r>
              <a:rPr lang="en-US" baseline="0" noProof="0" dirty="0" smtClean="0"/>
              <a:t> Go to the Springer website and there are numerous guidelines to help you with putting a manuscript together. There may also be templates available for you to download and use.</a:t>
            </a:r>
            <a:endParaRPr lang="en-US" noProof="0" dirty="0" smtClean="0"/>
          </a:p>
          <a:p>
            <a:endParaRPr lang="de-DE" dirty="0"/>
          </a:p>
        </p:txBody>
      </p:sp>
      <p:sp>
        <p:nvSpPr>
          <p:cNvPr id="4" name="Foliennummernplatzhalter 3"/>
          <p:cNvSpPr>
            <a:spLocks noGrp="1"/>
          </p:cNvSpPr>
          <p:nvPr>
            <p:ph type="sldNum" sz="quarter" idx="10"/>
          </p:nvPr>
        </p:nvSpPr>
        <p:spPr/>
        <p:txBody>
          <a:bodyPr/>
          <a:lstStyle/>
          <a:p>
            <a:fld id="{0A51F9BD-5DF6-4FC3-9F68-897DBA21851A}" type="slidenum">
              <a:rPr lang="en-NZ" smtClean="0"/>
              <a:pPr/>
              <a:t>15</a:t>
            </a:fld>
            <a:endParaRPr lang="en-NZ" dirty="0"/>
          </a:p>
        </p:txBody>
      </p:sp>
    </p:spTree>
    <p:extLst>
      <p:ext uri="{BB962C8B-B14F-4D97-AF65-F5344CB8AC3E}">
        <p14:creationId xmlns:p14="http://schemas.microsoft.com/office/powerpoint/2010/main" val="4061495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18</a:t>
            </a:fld>
            <a:endParaRPr lang="en-NZ"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19</a:t>
            </a:fld>
            <a:endParaRPr lang="en-NZ"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21</a:t>
            </a:fld>
            <a:endParaRPr lang="en-NZ"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22</a:t>
            </a:fld>
            <a:endParaRPr lang="en-NZ"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23</a:t>
            </a:fld>
            <a:endParaRPr lang="en-NZ"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25</a:t>
            </a:fld>
            <a:endParaRPr lang="en-N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noProof="0" dirty="0" smtClean="0"/>
          </a:p>
        </p:txBody>
      </p:sp>
      <p:sp>
        <p:nvSpPr>
          <p:cNvPr id="4" name="スライド番号プレースホルダ 3"/>
          <p:cNvSpPr>
            <a:spLocks noGrp="1"/>
          </p:cNvSpPr>
          <p:nvPr>
            <p:ph type="sldNum" sz="quarter" idx="10"/>
          </p:nvPr>
        </p:nvSpPr>
        <p:spPr/>
        <p:txBody>
          <a:bodyPr/>
          <a:lstStyle/>
          <a:p>
            <a:fld id="{0A51F9BD-5DF6-4FC3-9F68-897DBA21851A}" type="slidenum">
              <a:rPr lang="en-NZ" smtClean="0"/>
              <a:pPr/>
              <a:t>2</a:t>
            </a:fld>
            <a:endParaRPr lang="en-NZ"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B7029886-40EC-0D47-A55E-B9CEA8367316}" type="slidenum">
              <a:rPr lang="de-DE" smtClean="0"/>
              <a:pPr>
                <a:defRPr/>
              </a:pPr>
              <a:t>26</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B7029886-40EC-0D47-A55E-B9CEA8367316}" type="slidenum">
              <a:rPr lang="de-DE" smtClean="0"/>
              <a:pPr>
                <a:defRPr/>
              </a:pPr>
              <a:t>27</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3251200" y="504825"/>
            <a:ext cx="3367088" cy="25257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 name="Shape 53"/>
          <p:cNvSpPr txBox="1">
            <a:spLocks noGrp="1"/>
          </p:cNvSpPr>
          <p:nvPr>
            <p:ph type="body" idx="1"/>
          </p:nvPr>
        </p:nvSpPr>
        <p:spPr>
          <a:xfrm>
            <a:off x="986634" y="3199488"/>
            <a:ext cx="7893048" cy="3031093"/>
          </a:xfrm>
          <a:prstGeom prst="rect">
            <a:avLst/>
          </a:prstGeom>
        </p:spPr>
        <p:txBody>
          <a:bodyPr lIns="91425" tIns="91425" rIns="91425" bIns="91425" anchor="t" anchorCtr="0">
            <a:noAutofit/>
          </a:bodyPr>
          <a:lstStyle/>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endParaRPr lang="en-US" baseline="0" dirty="0" smtClean="0"/>
          </a:p>
        </p:txBody>
      </p:sp>
      <p:sp>
        <p:nvSpPr>
          <p:cNvPr id="4" name="Slide Number Placeholder 3"/>
          <p:cNvSpPr>
            <a:spLocks noGrp="1"/>
          </p:cNvSpPr>
          <p:nvPr>
            <p:ph type="sldNum" sz="quarter" idx="10"/>
          </p:nvPr>
        </p:nvSpPr>
        <p:spPr/>
        <p:txBody>
          <a:bodyPr/>
          <a:lstStyle/>
          <a:p>
            <a:pPr>
              <a:defRPr/>
            </a:pPr>
            <a:fld id="{B7029886-40EC-0D47-A55E-B9CEA8367316}" type="slidenum">
              <a:rPr lang="de-DE" smtClean="0"/>
              <a:pPr>
                <a:defRPr/>
              </a:pPr>
              <a:t>29</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B7029886-40EC-0D47-A55E-B9CEA8367316}" type="slidenum">
              <a:rPr lang="de-DE" smtClean="0"/>
              <a:pPr>
                <a:defRPr/>
              </a:pPr>
              <a:t>30</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endParaRPr lang="en-US" baseline="0" dirty="0" smtClean="0"/>
          </a:p>
        </p:txBody>
      </p:sp>
      <p:sp>
        <p:nvSpPr>
          <p:cNvPr id="4" name="Slide Number Placeholder 3"/>
          <p:cNvSpPr>
            <a:spLocks noGrp="1"/>
          </p:cNvSpPr>
          <p:nvPr>
            <p:ph type="sldNum" sz="quarter" idx="10"/>
          </p:nvPr>
        </p:nvSpPr>
        <p:spPr/>
        <p:txBody>
          <a:bodyPr/>
          <a:lstStyle/>
          <a:p>
            <a:pPr>
              <a:defRPr/>
            </a:pPr>
            <a:fld id="{B7029886-40EC-0D47-A55E-B9CEA8367316}" type="slidenum">
              <a:rPr lang="de-DE" smtClean="0"/>
              <a:pPr>
                <a:defRPr/>
              </a:pPr>
              <a:t>31</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B7029886-40EC-0D47-A55E-B9CEA8367316}" type="slidenum">
              <a:rPr lang="de-DE" smtClean="0"/>
              <a:pPr>
                <a:defRPr/>
              </a:pPr>
              <a:t>32</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B7029886-40EC-0D47-A55E-B9CEA8367316}" type="slidenum">
              <a:rPr lang="de-DE" smtClean="0"/>
              <a:pPr>
                <a:defRPr/>
              </a:pPr>
              <a:t>33</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Narrative: </a:t>
            </a:r>
          </a:p>
          <a:p>
            <a:endParaRPr lang="de-DE" dirty="0" smtClean="0"/>
          </a:p>
          <a:p>
            <a:pPr marL="171450" indent="-171450">
              <a:buFont typeface="Arial" panose="020B0604020202020204" pitchFamily="34" charset="0"/>
              <a:buChar char="•"/>
            </a:pPr>
            <a:r>
              <a:rPr lang="de-DE" dirty="0" smtClean="0"/>
              <a:t>More than 1000</a:t>
            </a:r>
            <a:r>
              <a:rPr lang="de-DE" baseline="0" dirty="0" smtClean="0"/>
              <a:t> journals – including BMC (20 so far). Need fulltext XML to go through this process.</a:t>
            </a:r>
          </a:p>
          <a:p>
            <a:pPr marL="171450" indent="-171450">
              <a:buFont typeface="Arial" panose="020B0604020202020204" pitchFamily="34" charset="0"/>
              <a:buChar char="•"/>
            </a:pPr>
            <a:r>
              <a:rPr lang="de-DE" baseline="0" dirty="0" smtClean="0"/>
              <a:t>3-4 working days saved</a:t>
            </a:r>
          </a:p>
          <a:p>
            <a:pPr marL="171450" indent="-171450">
              <a:buFont typeface="Arial" panose="020B0604020202020204" pitchFamily="34" charset="0"/>
              <a:buChar char="•"/>
            </a:pPr>
            <a:r>
              <a:rPr lang="de-DE" baseline="0" dirty="0" smtClean="0"/>
              <a:t>90% acceptance rate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baseline="0" dirty="0" smtClean="0"/>
              <a:t>Users can still use old workflow if they want</a:t>
            </a:r>
            <a:endParaRPr lang="de-DE" dirty="0" smtClean="0"/>
          </a:p>
          <a:p>
            <a:pPr marL="171450" indent="-171450">
              <a:buFont typeface="Arial" panose="020B0604020202020204" pitchFamily="34" charset="0"/>
              <a:buChar char="•"/>
            </a:pPr>
            <a:r>
              <a:rPr lang="de-DE" baseline="0" dirty="0" smtClean="0"/>
              <a:t>Content can be directly edited – including math equation</a:t>
            </a:r>
          </a:p>
          <a:p>
            <a:pPr marL="171450" indent="-171450">
              <a:buFont typeface="Arial" panose="020B0604020202020204" pitchFamily="34" charset="0"/>
              <a:buChar char="•"/>
            </a:pPr>
            <a:r>
              <a:rPr lang="de-DE" baseline="0" dirty="0" smtClean="0"/>
              <a:t>Trend setter – SPS provide for other publishers</a:t>
            </a:r>
          </a:p>
          <a:p>
            <a:pPr marL="171450" indent="-171450">
              <a:buFont typeface="Arial" panose="020B0604020202020204" pitchFamily="34" charset="0"/>
              <a:buChar char="•"/>
            </a:pPr>
            <a:endParaRPr lang="de-DE" baseline="0" dirty="0" smtClean="0"/>
          </a:p>
          <a:p>
            <a:pPr marL="171450" indent="-171450">
              <a:buFont typeface="Arial" panose="020B0604020202020204" pitchFamily="34" charset="0"/>
              <a:buChar char="•"/>
            </a:pPr>
            <a:endParaRPr lang="de-DE" baseline="0" dirty="0" smtClean="0"/>
          </a:p>
        </p:txBody>
      </p:sp>
      <p:sp>
        <p:nvSpPr>
          <p:cNvPr id="4" name="Foliennummernplatzhalter 3"/>
          <p:cNvSpPr>
            <a:spLocks noGrp="1"/>
          </p:cNvSpPr>
          <p:nvPr>
            <p:ph type="sldNum" sz="quarter" idx="10"/>
          </p:nvPr>
        </p:nvSpPr>
        <p:spPr/>
        <p:txBody>
          <a:bodyPr/>
          <a:lstStyle/>
          <a:p>
            <a:pPr>
              <a:defRPr/>
            </a:pPr>
            <a:fld id="{B7029886-40EC-0D47-A55E-B9CEA8367316}" type="slidenum">
              <a:rPr lang="de-DE" smtClean="0"/>
              <a:pPr>
                <a:defRPr/>
              </a:pPr>
              <a:t>36</a:t>
            </a:fld>
            <a:endParaRPr lang="de-DE"/>
          </a:p>
        </p:txBody>
      </p:sp>
    </p:spTree>
    <p:extLst>
      <p:ext uri="{BB962C8B-B14F-4D97-AF65-F5344CB8AC3E}">
        <p14:creationId xmlns:p14="http://schemas.microsoft.com/office/powerpoint/2010/main" val="1627689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pitchFamily="18" charset="0"/>
                <a:ea typeface="ＭＳ Ｐゴシック" charset="0"/>
                <a:cs typeface="ＭＳ Ｐゴシック" charset="0"/>
              </a:rPr>
              <a:t>**Click TO </a:t>
            </a:r>
            <a:r>
              <a:rPr lang="en-US" sz="1200" kern="1200" baseline="0" dirty="0" smtClean="0">
                <a:solidFill>
                  <a:schemeClr val="tx1"/>
                </a:solidFill>
                <a:effectLst/>
                <a:latin typeface="Times" pitchFamily="18" charset="0"/>
                <a:ea typeface="ＭＳ Ｐゴシック" charset="0"/>
                <a:cs typeface="ＭＳ Ｐゴシック" charset="0"/>
              </a:rPr>
              <a:t> SHOW SCREENSHOT</a:t>
            </a:r>
            <a:r>
              <a:rPr lang="en-US" sz="1200" kern="1200" dirty="0" smtClean="0">
                <a:solidFill>
                  <a:schemeClr val="tx1"/>
                </a:solidFill>
                <a:effectLst/>
                <a:latin typeface="Times" pitchFamily="18" charset="0"/>
                <a:ea typeface="ＭＳ Ｐゴシック" charset="0"/>
                <a:cs typeface="ＭＳ Ｐゴシック" charset="0"/>
              </a:rPr>
              <a:t>**</a:t>
            </a:r>
            <a:endParaRPr lang="en-GB" sz="1200" kern="1200" dirty="0" smtClean="0">
              <a:solidFill>
                <a:schemeClr val="tx1"/>
              </a:solidFill>
              <a:effectLst/>
              <a:latin typeface="Times" pitchFamily="18" charset="0"/>
              <a:ea typeface="ＭＳ Ｐゴシック" charset="0"/>
              <a:cs typeface="ＭＳ Ｐゴシック" charset="0"/>
            </a:endParaRPr>
          </a:p>
          <a:p>
            <a:pPr lvl="0"/>
            <a:endParaRPr lang="en-GB" sz="1200" b="1" kern="1200" dirty="0" smtClean="0">
              <a:solidFill>
                <a:schemeClr val="tx1"/>
              </a:solidFill>
              <a:effectLst/>
              <a:latin typeface="Times" pitchFamily="18" charset="0"/>
              <a:ea typeface="ＭＳ Ｐゴシック" charset="0"/>
              <a:cs typeface="ＭＳ Ｐゴシック" charset="0"/>
            </a:endParaRPr>
          </a:p>
          <a:p>
            <a:pPr lvl="0"/>
            <a:r>
              <a:rPr lang="en-GB" sz="1200" b="0" kern="1200" dirty="0" smtClean="0">
                <a:solidFill>
                  <a:schemeClr val="tx1"/>
                </a:solidFill>
                <a:effectLst/>
                <a:latin typeface="Times" pitchFamily="18" charset="0"/>
                <a:ea typeface="ＭＳ Ｐゴシック" charset="0"/>
                <a:cs typeface="ＭＳ Ｐゴシック" charset="0"/>
              </a:rPr>
              <a:t>ORCID</a:t>
            </a:r>
          </a:p>
          <a:p>
            <a:pPr lvl="0"/>
            <a:r>
              <a:rPr lang="en-GB" sz="1200" b="0" kern="1200" dirty="0" smtClean="0">
                <a:solidFill>
                  <a:schemeClr val="tx1"/>
                </a:solidFill>
                <a:effectLst/>
                <a:latin typeface="Times" pitchFamily="18" charset="0"/>
                <a:ea typeface="ＭＳ Ｐゴシック" charset="0"/>
                <a:cs typeface="ＭＳ Ｐゴシック" charset="0"/>
              </a:rPr>
              <a:t>What is it?</a:t>
            </a:r>
          </a:p>
          <a:p>
            <a:pPr marL="171450" lvl="0" indent="-171450">
              <a:buFont typeface="Arial" panose="020B0604020202020204" pitchFamily="34" charset="0"/>
              <a:buChar char="•"/>
            </a:pPr>
            <a:r>
              <a:rPr lang="en-GB" sz="1200" b="0" u="none" kern="1200" dirty="0" smtClean="0">
                <a:solidFill>
                  <a:schemeClr val="tx1"/>
                </a:solidFill>
                <a:effectLst/>
                <a:latin typeface="Times" pitchFamily="18" charset="0"/>
                <a:ea typeface="ＭＳ Ｐゴシック" charset="0"/>
                <a:cs typeface="ＭＳ Ｐゴシック" charset="0"/>
              </a:rPr>
              <a:t>It</a:t>
            </a:r>
            <a:r>
              <a:rPr lang="en-GB" sz="1200" b="0" u="none" kern="1200" baseline="0" dirty="0" smtClean="0">
                <a:solidFill>
                  <a:schemeClr val="tx1"/>
                </a:solidFill>
                <a:effectLst/>
                <a:latin typeface="Times" pitchFamily="18" charset="0"/>
                <a:ea typeface="ＭＳ Ｐゴシック" charset="0"/>
                <a:cs typeface="ＭＳ Ｐゴシック" charset="0"/>
              </a:rPr>
              <a:t> stands for </a:t>
            </a:r>
            <a:r>
              <a:rPr lang="en-GB" sz="1200" b="1" u="sng" kern="1200" dirty="0" smtClean="0">
                <a:solidFill>
                  <a:schemeClr val="tx1"/>
                </a:solidFill>
                <a:effectLst/>
                <a:latin typeface="Times" pitchFamily="18" charset="0"/>
                <a:ea typeface="ＭＳ Ｐゴシック" charset="0"/>
                <a:cs typeface="ＭＳ Ｐゴシック" charset="0"/>
              </a:rPr>
              <a:t>O</a:t>
            </a:r>
            <a:r>
              <a:rPr lang="en-GB" sz="1200" b="0" kern="1200" dirty="0" smtClean="0">
                <a:solidFill>
                  <a:schemeClr val="tx1"/>
                </a:solidFill>
                <a:effectLst/>
                <a:latin typeface="Times" pitchFamily="18" charset="0"/>
                <a:ea typeface="ＭＳ Ｐゴシック" charset="0"/>
                <a:cs typeface="ＭＳ Ｐゴシック" charset="0"/>
              </a:rPr>
              <a:t>pen </a:t>
            </a:r>
            <a:r>
              <a:rPr lang="en-GB" sz="1200" b="1" u="sng" kern="1200" dirty="0" smtClean="0">
                <a:solidFill>
                  <a:schemeClr val="tx1"/>
                </a:solidFill>
                <a:effectLst/>
                <a:latin typeface="Times" pitchFamily="18" charset="0"/>
                <a:ea typeface="ＭＳ Ｐゴシック" charset="0"/>
                <a:cs typeface="ＭＳ Ｐゴシック" charset="0"/>
              </a:rPr>
              <a:t>R</a:t>
            </a:r>
            <a:r>
              <a:rPr lang="en-GB" sz="1200" b="0" kern="1200" dirty="0" smtClean="0">
                <a:solidFill>
                  <a:schemeClr val="tx1"/>
                </a:solidFill>
                <a:effectLst/>
                <a:latin typeface="Times" pitchFamily="18" charset="0"/>
                <a:ea typeface="ＭＳ Ｐゴシック" charset="0"/>
                <a:cs typeface="ＭＳ Ｐゴシック" charset="0"/>
              </a:rPr>
              <a:t>esearcher</a:t>
            </a:r>
            <a:r>
              <a:rPr lang="en-GB" sz="1200" b="0" kern="1200" baseline="0" dirty="0" smtClean="0">
                <a:solidFill>
                  <a:schemeClr val="tx1"/>
                </a:solidFill>
                <a:effectLst/>
                <a:latin typeface="Times" pitchFamily="18" charset="0"/>
                <a:ea typeface="ＭＳ Ｐゴシック" charset="0"/>
                <a:cs typeface="ＭＳ Ｐゴシック" charset="0"/>
              </a:rPr>
              <a:t> and </a:t>
            </a:r>
            <a:r>
              <a:rPr lang="en-GB" sz="1200" b="1" u="sng" kern="1200" baseline="0" dirty="0" smtClean="0">
                <a:solidFill>
                  <a:schemeClr val="tx1"/>
                </a:solidFill>
                <a:effectLst/>
                <a:latin typeface="Times" pitchFamily="18" charset="0"/>
                <a:ea typeface="ＭＳ Ｐゴシック" charset="0"/>
                <a:cs typeface="ＭＳ Ｐゴシック" charset="0"/>
              </a:rPr>
              <a:t>C</a:t>
            </a:r>
            <a:r>
              <a:rPr lang="en-GB" sz="1200" b="0" kern="1200" baseline="0" dirty="0" smtClean="0">
                <a:solidFill>
                  <a:schemeClr val="tx1"/>
                </a:solidFill>
                <a:effectLst/>
                <a:latin typeface="Times" pitchFamily="18" charset="0"/>
                <a:ea typeface="ＭＳ Ｐゴシック" charset="0"/>
                <a:cs typeface="ＭＳ Ｐゴシック" charset="0"/>
              </a:rPr>
              <a:t>ontributor </a:t>
            </a:r>
            <a:r>
              <a:rPr lang="en-GB" sz="1200" b="1" u="sng" kern="1200" baseline="0" dirty="0" smtClean="0">
                <a:solidFill>
                  <a:schemeClr val="tx1"/>
                </a:solidFill>
                <a:effectLst/>
                <a:latin typeface="Times" pitchFamily="18" charset="0"/>
                <a:ea typeface="ＭＳ Ｐゴシック" charset="0"/>
                <a:cs typeface="ＭＳ Ｐゴシック" charset="0"/>
              </a:rPr>
              <a:t>ID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smtClean="0">
                <a:solidFill>
                  <a:schemeClr val="tx1"/>
                </a:solidFill>
                <a:effectLst/>
                <a:latin typeface="Times" pitchFamily="18" charset="0"/>
                <a:ea typeface="ＭＳ Ｐゴシック" charset="0"/>
                <a:cs typeface="ＭＳ Ｐゴシック" charset="0"/>
              </a:rPr>
              <a:t>It is unique persistent digital identifier for researchers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baseline="0" dirty="0" smtClean="0">
                <a:solidFill>
                  <a:schemeClr val="tx1"/>
                </a:solidFill>
                <a:effectLst/>
                <a:latin typeface="Times" pitchFamily="18" charset="0"/>
                <a:ea typeface="ＭＳ Ｐゴシック" charset="0"/>
                <a:cs typeface="ＭＳ Ｐゴシック" charset="0"/>
              </a:rPr>
              <a:t>Over </a:t>
            </a:r>
            <a:r>
              <a:rPr lang="en-GB" sz="1200" b="0" kern="1200" baseline="0" dirty="0" smtClean="0">
                <a:solidFill>
                  <a:schemeClr val="tx1"/>
                </a:solidFill>
                <a:effectLst/>
                <a:latin typeface="Times" pitchFamily="18" charset="0"/>
                <a:ea typeface="ＭＳ Ｐゴシック" charset="0"/>
                <a:cs typeface="ＭＳ Ｐゴシック" charset="0"/>
              </a:rPr>
              <a:t>1.3M researchers have a registered ORCID</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200" b="0" kern="1200" dirty="0" smtClean="0">
              <a:solidFill>
                <a:schemeClr val="tx1"/>
              </a:solidFill>
              <a:effectLst/>
              <a:latin typeface="Times" pitchFamily="18"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0" kern="1200" dirty="0" smtClean="0">
                <a:solidFill>
                  <a:schemeClr val="tx1"/>
                </a:solidFill>
                <a:effectLst/>
                <a:latin typeface="Times" pitchFamily="18" charset="0"/>
                <a:ea typeface="ＭＳ Ｐゴシック" charset="0"/>
                <a:cs typeface="ＭＳ Ｐゴシック" charset="0"/>
              </a:rPr>
              <a:t>So what is the benefit?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smtClean="0">
                <a:solidFill>
                  <a:schemeClr val="tx1"/>
                </a:solidFill>
                <a:effectLst/>
                <a:latin typeface="Times" pitchFamily="18" charset="0"/>
                <a:ea typeface="ＭＳ Ｐゴシック" charset="0"/>
                <a:cs typeface="ＭＳ Ｐゴシック" charset="0"/>
              </a:rPr>
              <a:t>It allows researchers to be univocally identified and ensures recognition and credit of their work  from grant submission through to publication</a:t>
            </a:r>
          </a:p>
          <a:p>
            <a:pPr marL="171450" lvl="0" indent="-171450">
              <a:buFont typeface="Arial" panose="020B0604020202020204" pitchFamily="34" charset="0"/>
              <a:buChar char="•"/>
            </a:pPr>
            <a:r>
              <a:rPr lang="en-GB" sz="1200" kern="1200" dirty="0" smtClean="0">
                <a:solidFill>
                  <a:schemeClr val="tx1"/>
                </a:solidFill>
                <a:effectLst/>
                <a:latin typeface="Times" pitchFamily="18" charset="0"/>
                <a:ea typeface="ＭＳ Ｐゴシック" charset="0"/>
                <a:cs typeface="ＭＳ Ｐゴシック" charset="0"/>
              </a:rPr>
              <a:t>Its is</a:t>
            </a:r>
            <a:r>
              <a:rPr lang="en-GB" sz="1200" kern="1200" baseline="0" dirty="0" smtClean="0">
                <a:solidFill>
                  <a:schemeClr val="tx1"/>
                </a:solidFill>
                <a:effectLst/>
                <a:latin typeface="Times" pitchFamily="18" charset="0"/>
                <a:ea typeface="ＭＳ Ｐゴシック" charset="0"/>
                <a:cs typeface="ＭＳ Ｐゴシック" charset="0"/>
              </a:rPr>
              <a:t> </a:t>
            </a:r>
            <a:r>
              <a:rPr lang="en-GB" sz="1200" kern="1200" dirty="0" smtClean="0">
                <a:solidFill>
                  <a:schemeClr val="tx1"/>
                </a:solidFill>
                <a:effectLst/>
                <a:latin typeface="Times" pitchFamily="18" charset="0"/>
                <a:ea typeface="ＭＳ Ｐゴシック" charset="0"/>
                <a:cs typeface="ＭＳ Ｐゴシック" charset="0"/>
              </a:rPr>
              <a:t>integrated into Editorial Manager as option fields in registration process and if the author already has an </a:t>
            </a:r>
            <a:r>
              <a:rPr lang="en-GB" sz="1200" kern="1200" dirty="0" err="1" smtClean="0">
                <a:solidFill>
                  <a:schemeClr val="tx1"/>
                </a:solidFill>
                <a:effectLst/>
                <a:latin typeface="Times" pitchFamily="18" charset="0"/>
                <a:ea typeface="ＭＳ Ｐゴシック" charset="0"/>
                <a:cs typeface="ＭＳ Ｐゴシック" charset="0"/>
              </a:rPr>
              <a:t>Orcid</a:t>
            </a:r>
            <a:r>
              <a:rPr lang="en-GB" sz="1200" kern="1200" dirty="0" smtClean="0">
                <a:solidFill>
                  <a:schemeClr val="tx1"/>
                </a:solidFill>
                <a:effectLst/>
                <a:latin typeface="Times" pitchFamily="18" charset="0"/>
                <a:ea typeface="ＭＳ Ｐゴシック" charset="0"/>
                <a:cs typeface="ＭＳ Ｐゴシック" charset="0"/>
              </a:rPr>
              <a:t> then</a:t>
            </a:r>
            <a:r>
              <a:rPr lang="en-GB" sz="1200" kern="1200" baseline="0" dirty="0" smtClean="0">
                <a:solidFill>
                  <a:schemeClr val="tx1"/>
                </a:solidFill>
                <a:effectLst/>
                <a:latin typeface="Times" pitchFamily="18" charset="0"/>
                <a:ea typeface="ＭＳ Ｐゴシック" charset="0"/>
                <a:cs typeface="ＭＳ Ｐゴシック" charset="0"/>
              </a:rPr>
              <a:t> EM</a:t>
            </a:r>
            <a:r>
              <a:rPr lang="en-GB" sz="1200" kern="1200" dirty="0" smtClean="0">
                <a:solidFill>
                  <a:schemeClr val="tx1"/>
                </a:solidFill>
                <a:effectLst/>
                <a:latin typeface="Times" pitchFamily="18" charset="0"/>
                <a:ea typeface="ＭＳ Ｐゴシック" charset="0"/>
                <a:cs typeface="ＭＳ Ｐゴシック" charset="0"/>
              </a:rPr>
              <a:t> automatically fills in their author profile</a:t>
            </a:r>
          </a:p>
          <a:p>
            <a:pPr marL="171450" lvl="0" indent="-171450">
              <a:buFont typeface="Arial" panose="020B0604020202020204" pitchFamily="34" charset="0"/>
              <a:buChar char="•"/>
            </a:pPr>
            <a:endParaRPr lang="en-GB" sz="1200" kern="1200" dirty="0" smtClean="0">
              <a:solidFill>
                <a:schemeClr val="tx1"/>
              </a:solidFill>
              <a:effectLst/>
              <a:latin typeface="Times" pitchFamily="18"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kern="1200" dirty="0" smtClean="0">
                <a:solidFill>
                  <a:schemeClr val="tx1"/>
                </a:solidFill>
                <a:effectLst/>
                <a:latin typeface="Times" pitchFamily="18" charset="0"/>
                <a:ea typeface="ＭＳ Ｐゴシック" charset="0"/>
                <a:cs typeface="ＭＳ Ｐゴシック" charset="0"/>
              </a:rPr>
              <a:t>***EM screenshot is hyperlinked</a:t>
            </a:r>
            <a:r>
              <a:rPr lang="en-GB" sz="1200" kern="1200" baseline="0" dirty="0" smtClean="0">
                <a:solidFill>
                  <a:schemeClr val="tx1"/>
                </a:solidFill>
                <a:effectLst/>
                <a:latin typeface="Times" pitchFamily="18" charset="0"/>
                <a:ea typeface="ＭＳ Ｐゴシック" charset="0"/>
                <a:cs typeface="ＭＳ Ｐゴシック" charset="0"/>
              </a:rPr>
              <a:t> to a </a:t>
            </a:r>
            <a:r>
              <a:rPr lang="en-GB" sz="1200" kern="1200" baseline="0" dirty="0" err="1" smtClean="0">
                <a:solidFill>
                  <a:schemeClr val="tx1"/>
                </a:solidFill>
                <a:effectLst/>
                <a:latin typeface="Times" pitchFamily="18" charset="0"/>
                <a:ea typeface="ＭＳ Ｐゴシック" charset="0"/>
                <a:cs typeface="ＭＳ Ｐゴシック" charset="0"/>
              </a:rPr>
              <a:t>SpringerLink</a:t>
            </a:r>
            <a:r>
              <a:rPr lang="en-GB" sz="1200" kern="1200" baseline="0" dirty="0" smtClean="0">
                <a:solidFill>
                  <a:schemeClr val="tx1"/>
                </a:solidFill>
                <a:effectLst/>
                <a:latin typeface="Times" pitchFamily="18" charset="0"/>
                <a:ea typeface="ＭＳ Ｐゴシック" charset="0"/>
                <a:cs typeface="ＭＳ Ｐゴシック" charset="0"/>
              </a:rPr>
              <a:t> – you need to click on the PDF*** </a:t>
            </a:r>
            <a:endParaRPr lang="en-GB" sz="1200" kern="1200" dirty="0" smtClean="0">
              <a:solidFill>
                <a:schemeClr val="tx1"/>
              </a:solidFill>
              <a:effectLst/>
              <a:latin typeface="Times" pitchFamily="18" charset="0"/>
              <a:ea typeface="ＭＳ Ｐゴシック" charset="0"/>
              <a:cs typeface="ＭＳ Ｐゴシック" charset="0"/>
            </a:endParaRPr>
          </a:p>
          <a:p>
            <a:pPr marL="0" lvl="0" indent="0">
              <a:buFont typeface="Arial" panose="020B0604020202020204" pitchFamily="34" charset="0"/>
              <a:buNone/>
            </a:pPr>
            <a:endParaRPr lang="en-GB" sz="1200" kern="1200" dirty="0" smtClean="0">
              <a:solidFill>
                <a:schemeClr val="tx1"/>
              </a:solidFill>
              <a:effectLst/>
              <a:latin typeface="Times" pitchFamily="18" charset="0"/>
              <a:ea typeface="ＭＳ Ｐゴシック" charset="0"/>
              <a:cs typeface="ＭＳ Ｐゴシック" charset="0"/>
            </a:endParaRPr>
          </a:p>
          <a:p>
            <a:pPr marL="0" lvl="0" indent="0">
              <a:buFont typeface="Arial" panose="020B0604020202020204" pitchFamily="34" charset="0"/>
              <a:buNone/>
            </a:pPr>
            <a:r>
              <a:rPr lang="en-GB" sz="1200" kern="1200" baseline="0" dirty="0" smtClean="0">
                <a:solidFill>
                  <a:schemeClr val="tx1"/>
                </a:solidFill>
                <a:effectLst/>
                <a:latin typeface="Times" pitchFamily="18" charset="0"/>
                <a:ea typeface="ＭＳ Ｐゴシック" charset="0"/>
                <a:cs typeface="ＭＳ Ｐゴシック" charset="0"/>
              </a:rPr>
              <a:t> </a:t>
            </a:r>
            <a:endParaRPr lang="en-GB" sz="1200" kern="1200" dirty="0" smtClean="0">
              <a:solidFill>
                <a:schemeClr val="tx1"/>
              </a:solidFill>
              <a:effectLst/>
              <a:latin typeface="Times" pitchFamily="18" charset="0"/>
              <a:ea typeface="ＭＳ Ｐゴシック" charset="0"/>
              <a:cs typeface="ＭＳ Ｐゴシック" charset="0"/>
            </a:endParaRPr>
          </a:p>
          <a:p>
            <a:pPr marL="171450" lvl="0" indent="-171450">
              <a:buFont typeface="Arial" panose="020B0604020202020204" pitchFamily="34" charset="0"/>
              <a:buChar char="•"/>
            </a:pPr>
            <a:r>
              <a:rPr lang="en-GB" sz="1200" kern="1200" dirty="0" smtClean="0">
                <a:solidFill>
                  <a:schemeClr val="tx1"/>
                </a:solidFill>
                <a:effectLst/>
                <a:latin typeface="Times" pitchFamily="18" charset="0"/>
                <a:ea typeface="ＭＳ Ｐゴシック" charset="0"/>
                <a:cs typeface="ＭＳ Ｐゴシック" charset="0"/>
              </a:rPr>
              <a:t>When the article</a:t>
            </a:r>
            <a:r>
              <a:rPr lang="en-GB" sz="1200" kern="1200" baseline="0" dirty="0" smtClean="0">
                <a:solidFill>
                  <a:schemeClr val="tx1"/>
                </a:solidFill>
                <a:effectLst/>
                <a:latin typeface="Times" pitchFamily="18" charset="0"/>
                <a:ea typeface="ＭＳ Ｐゴシック" charset="0"/>
                <a:cs typeface="ＭＳ Ｐゴシック" charset="0"/>
              </a:rPr>
              <a:t> is </a:t>
            </a:r>
            <a:r>
              <a:rPr lang="en-GB" sz="1200" kern="1200" dirty="0" smtClean="0">
                <a:solidFill>
                  <a:schemeClr val="tx1"/>
                </a:solidFill>
                <a:effectLst/>
                <a:latin typeface="Times" pitchFamily="18" charset="0"/>
                <a:ea typeface="ＭＳ Ｐゴシック" charset="0"/>
                <a:cs typeface="ＭＳ Ｐゴシック" charset="0"/>
              </a:rPr>
              <a:t>published the </a:t>
            </a:r>
            <a:r>
              <a:rPr lang="en-GB" sz="1200" kern="1200" dirty="0" err="1" smtClean="0">
                <a:solidFill>
                  <a:schemeClr val="tx1"/>
                </a:solidFill>
                <a:effectLst/>
                <a:latin typeface="Times" pitchFamily="18" charset="0"/>
                <a:ea typeface="ＭＳ Ｐゴシック" charset="0"/>
                <a:cs typeface="ＭＳ Ｐゴシック" charset="0"/>
              </a:rPr>
              <a:t>Orcid</a:t>
            </a:r>
            <a:r>
              <a:rPr lang="en-GB" sz="1200" kern="1200" dirty="0" smtClean="0">
                <a:solidFill>
                  <a:schemeClr val="tx1"/>
                </a:solidFill>
                <a:effectLst/>
                <a:latin typeface="Times" pitchFamily="18" charset="0"/>
                <a:ea typeface="ＭＳ Ｐゴシック" charset="0"/>
                <a:cs typeface="ＭＳ Ｐゴシック" charset="0"/>
              </a:rPr>
              <a:t> icon</a:t>
            </a:r>
            <a:r>
              <a:rPr lang="en-GB" sz="1200" kern="1200" baseline="0" dirty="0" smtClean="0">
                <a:solidFill>
                  <a:schemeClr val="tx1"/>
                </a:solidFill>
                <a:effectLst/>
                <a:latin typeface="Times" pitchFamily="18" charset="0"/>
                <a:ea typeface="ＭＳ Ｐゴシック" charset="0"/>
                <a:cs typeface="ＭＳ Ｐゴシック" charset="0"/>
              </a:rPr>
              <a:t> </a:t>
            </a:r>
            <a:r>
              <a:rPr lang="en-GB" sz="1200" kern="1200" dirty="0" smtClean="0">
                <a:solidFill>
                  <a:schemeClr val="tx1"/>
                </a:solidFill>
                <a:effectLst/>
                <a:latin typeface="Times" pitchFamily="18" charset="0"/>
                <a:ea typeface="ＭＳ Ｐゴシック" charset="0"/>
                <a:cs typeface="ＭＳ Ｐゴシック" charset="0"/>
              </a:rPr>
              <a:t>is visible</a:t>
            </a:r>
            <a:r>
              <a:rPr lang="en-GB" sz="1200" kern="1200" baseline="0" dirty="0" smtClean="0">
                <a:solidFill>
                  <a:schemeClr val="tx1"/>
                </a:solidFill>
                <a:effectLst/>
                <a:latin typeface="Times" pitchFamily="18" charset="0"/>
                <a:ea typeface="ＭＳ Ｐゴシック" charset="0"/>
                <a:cs typeface="ＭＳ Ｐゴシック" charset="0"/>
              </a:rPr>
              <a:t> next to the author’s name (currently only in the PDF). Clicking on the icon will take you to their profile on Orcid.org</a:t>
            </a:r>
          </a:p>
          <a:p>
            <a:pPr marL="171450" lvl="0" indent="-171450">
              <a:buFont typeface="Arial" panose="020B0604020202020204" pitchFamily="34" charset="0"/>
              <a:buChar char="•"/>
            </a:pPr>
            <a:r>
              <a:rPr lang="en-GB" sz="1200" kern="1200" dirty="0" smtClean="0">
                <a:solidFill>
                  <a:schemeClr val="tx1"/>
                </a:solidFill>
                <a:effectLst/>
                <a:latin typeface="Times" pitchFamily="18" charset="0"/>
                <a:ea typeface="ＭＳ Ｐゴシック" charset="0"/>
                <a:cs typeface="ＭＳ Ｐゴシック" charset="0"/>
              </a:rPr>
              <a:t>It will also be available with the </a:t>
            </a:r>
            <a:r>
              <a:rPr lang="en-GB" sz="1200" kern="1200" dirty="0" err="1" smtClean="0">
                <a:solidFill>
                  <a:schemeClr val="tx1"/>
                </a:solidFill>
                <a:effectLst/>
                <a:latin typeface="Times" pitchFamily="18" charset="0"/>
                <a:ea typeface="ＭＳ Ｐゴシック" charset="0"/>
                <a:cs typeface="ＭＳ Ｐゴシック" charset="0"/>
              </a:rPr>
              <a:t>CrossMark</a:t>
            </a:r>
            <a:r>
              <a:rPr lang="en-GB" sz="1200" kern="1200" dirty="0" smtClean="0">
                <a:solidFill>
                  <a:schemeClr val="tx1"/>
                </a:solidFill>
                <a:effectLst/>
                <a:latin typeface="Times" pitchFamily="18" charset="0"/>
                <a:ea typeface="ＭＳ Ｐゴシック" charset="0"/>
                <a:cs typeface="ＭＳ Ｐゴシック" charset="0"/>
              </a:rPr>
              <a:t> dialog box</a:t>
            </a:r>
          </a:p>
          <a:p>
            <a:endParaRPr lang="en-GB" sz="1200" kern="1200" dirty="0" smtClean="0">
              <a:solidFill>
                <a:schemeClr val="tx1"/>
              </a:solidFill>
              <a:effectLst/>
              <a:latin typeface="Times" pitchFamily="18"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pitchFamily="18" charset="0"/>
                <a:ea typeface="ＭＳ Ｐゴシック" charset="0"/>
                <a:cs typeface="ＭＳ Ｐゴシック" charset="0"/>
              </a:rPr>
              <a:t>**Click TO </a:t>
            </a:r>
            <a:r>
              <a:rPr lang="en-US" sz="1200" kern="1200" baseline="0" dirty="0" smtClean="0">
                <a:solidFill>
                  <a:schemeClr val="tx1"/>
                </a:solidFill>
                <a:effectLst/>
                <a:latin typeface="Times" pitchFamily="18" charset="0"/>
                <a:ea typeface="ＭＳ Ｐゴシック" charset="0"/>
                <a:cs typeface="ＭＳ Ｐゴシック" charset="0"/>
              </a:rPr>
              <a:t> SHOW SCREENSHOT</a:t>
            </a:r>
            <a:r>
              <a:rPr lang="en-US" sz="1200" kern="1200" dirty="0" smtClean="0">
                <a:solidFill>
                  <a:schemeClr val="tx1"/>
                </a:solidFill>
                <a:effectLst/>
                <a:latin typeface="Times" pitchFamily="18" charset="0"/>
                <a:ea typeface="ＭＳ Ｐゴシック" charset="0"/>
                <a:cs typeface="ＭＳ Ｐゴシック" charset="0"/>
              </a:rPr>
              <a:t>**</a:t>
            </a:r>
          </a:p>
          <a:p>
            <a:endParaRPr lang="en-GB" sz="1200" kern="1200" dirty="0" smtClean="0">
              <a:solidFill>
                <a:schemeClr val="tx1"/>
              </a:solidFill>
              <a:effectLst/>
              <a:latin typeface="Times" pitchFamily="18" charset="0"/>
              <a:ea typeface="ＭＳ Ｐゴシック" charset="0"/>
              <a:cs typeface="ＭＳ Ｐゴシック" charset="0"/>
            </a:endParaRPr>
          </a:p>
          <a:p>
            <a:endParaRPr lang="en-GB" sz="1200" kern="1200" dirty="0" smtClean="0">
              <a:solidFill>
                <a:schemeClr val="tx1"/>
              </a:solidFill>
              <a:effectLst/>
              <a:latin typeface="Times" pitchFamily="18" charset="0"/>
              <a:ea typeface="ＭＳ Ｐゴシック" charset="0"/>
              <a:cs typeface="ＭＳ Ｐゴシック" charset="0"/>
            </a:endParaRPr>
          </a:p>
          <a:p>
            <a:pPr lvl="0"/>
            <a:r>
              <a:rPr lang="en-GB" sz="1200" b="1" kern="1200" dirty="0" err="1" smtClean="0">
                <a:solidFill>
                  <a:schemeClr val="tx1"/>
                </a:solidFill>
                <a:effectLst/>
                <a:latin typeface="Times" pitchFamily="18" charset="0"/>
                <a:ea typeface="ＭＳ Ｐゴシック" charset="0"/>
                <a:cs typeface="ＭＳ Ｐゴシック" charset="0"/>
              </a:rPr>
              <a:t>Fundref</a:t>
            </a:r>
            <a:endParaRPr lang="en-GB" sz="1200" b="0" i="1" kern="1200" dirty="0" smtClean="0">
              <a:solidFill>
                <a:schemeClr val="tx1"/>
              </a:solidFill>
              <a:effectLst/>
              <a:latin typeface="Times" pitchFamily="18" charset="0"/>
              <a:ea typeface="ＭＳ Ｐゴシック" charset="0"/>
              <a:cs typeface="ＭＳ Ｐゴシック" charset="0"/>
            </a:endParaRPr>
          </a:p>
          <a:p>
            <a:pPr lvl="0"/>
            <a:r>
              <a:rPr lang="en-GB" sz="1200" b="0" i="0" kern="1200" dirty="0" smtClean="0">
                <a:solidFill>
                  <a:schemeClr val="tx1"/>
                </a:solidFill>
                <a:effectLst/>
                <a:latin typeface="Times" pitchFamily="18" charset="0"/>
                <a:ea typeface="ＭＳ Ｐゴシック" charset="0"/>
                <a:cs typeface="ＭＳ Ｐゴシック" charset="0"/>
              </a:rPr>
              <a:t>What</a:t>
            </a:r>
            <a:r>
              <a:rPr lang="en-GB" sz="1200" b="0" i="0" kern="1200" baseline="0" dirty="0" smtClean="0">
                <a:solidFill>
                  <a:schemeClr val="tx1"/>
                </a:solidFill>
                <a:effectLst/>
                <a:latin typeface="Times" pitchFamily="18" charset="0"/>
                <a:ea typeface="ＭＳ Ｐゴシック" charset="0"/>
                <a:cs typeface="ＭＳ Ｐゴシック" charset="0"/>
              </a:rPr>
              <a:t> is it?</a:t>
            </a:r>
            <a:endParaRPr lang="en-GB" sz="1200" i="0" kern="1200" dirty="0" smtClean="0">
              <a:solidFill>
                <a:schemeClr val="tx1"/>
              </a:solidFill>
              <a:effectLst/>
              <a:latin typeface="Times" pitchFamily="18" charset="0"/>
              <a:ea typeface="ＭＳ Ｐゴシック" charset="0"/>
              <a:cs typeface="ＭＳ Ｐゴシック" charset="0"/>
            </a:endParaRPr>
          </a:p>
          <a:p>
            <a:pPr marL="171450" lvl="0" indent="-171450">
              <a:buFont typeface="Arial" panose="020B0604020202020204" pitchFamily="34" charset="0"/>
              <a:buChar char="•"/>
            </a:pPr>
            <a:r>
              <a:rPr lang="en-GB" sz="1200" kern="1200" dirty="0" err="1" smtClean="0">
                <a:solidFill>
                  <a:schemeClr val="tx1"/>
                </a:solidFill>
                <a:effectLst/>
                <a:latin typeface="Times" pitchFamily="18" charset="0"/>
                <a:ea typeface="ＭＳ Ｐゴシック" charset="0"/>
                <a:cs typeface="ＭＳ Ｐゴシック" charset="0"/>
              </a:rPr>
              <a:t>FundRef</a:t>
            </a:r>
            <a:r>
              <a:rPr lang="en-GB" sz="1200" kern="1200" dirty="0" smtClean="0">
                <a:solidFill>
                  <a:schemeClr val="tx1"/>
                </a:solidFill>
                <a:effectLst/>
                <a:latin typeface="Times" pitchFamily="18" charset="0"/>
                <a:ea typeface="ＭＳ Ｐゴシック" charset="0"/>
                <a:cs typeface="ＭＳ Ｐゴシック" charset="0"/>
              </a:rPr>
              <a:t> is a standard taxonomy to describe</a:t>
            </a:r>
            <a:r>
              <a:rPr lang="en-GB" sz="1200" kern="1200" baseline="0" dirty="0" smtClean="0">
                <a:solidFill>
                  <a:schemeClr val="tx1"/>
                </a:solidFill>
                <a:effectLst/>
                <a:latin typeface="Times" pitchFamily="18" charset="0"/>
                <a:ea typeface="ＭＳ Ｐゴシック" charset="0"/>
                <a:cs typeface="ＭＳ Ｐゴシック" charset="0"/>
              </a:rPr>
              <a:t> the </a:t>
            </a:r>
            <a:r>
              <a:rPr lang="en-GB" sz="1200" kern="1200" dirty="0" smtClean="0">
                <a:solidFill>
                  <a:schemeClr val="tx1"/>
                </a:solidFill>
                <a:effectLst/>
                <a:latin typeface="Times" pitchFamily="18" charset="0"/>
                <a:ea typeface="ＭＳ Ｐゴシック" charset="0"/>
                <a:cs typeface="ＭＳ Ｐゴシック" charset="0"/>
              </a:rPr>
              <a:t>funding sources for published scholarly research</a:t>
            </a:r>
          </a:p>
          <a:p>
            <a:pPr marL="171450" lvl="0" indent="-171450">
              <a:buFont typeface="Arial" panose="020B0604020202020204" pitchFamily="34" charset="0"/>
              <a:buChar char="•"/>
            </a:pPr>
            <a:r>
              <a:rPr lang="en-GB" sz="1200" kern="1200" dirty="0" smtClean="0">
                <a:solidFill>
                  <a:schemeClr val="tx1"/>
                </a:solidFill>
                <a:effectLst/>
                <a:latin typeface="Times" pitchFamily="18" charset="0"/>
                <a:ea typeface="ＭＳ Ｐゴシック" charset="0"/>
                <a:cs typeface="ＭＳ Ｐゴシック" charset="0"/>
              </a:rPr>
              <a:t>In 2014 this was added as an optional field within</a:t>
            </a:r>
            <a:r>
              <a:rPr lang="en-GB" sz="1200" kern="1200" baseline="0" dirty="0" smtClean="0">
                <a:solidFill>
                  <a:schemeClr val="tx1"/>
                </a:solidFill>
                <a:effectLst/>
                <a:latin typeface="Times" pitchFamily="18" charset="0"/>
                <a:ea typeface="ＭＳ Ｐゴシック" charset="0"/>
                <a:cs typeface="ＭＳ Ｐゴシック" charset="0"/>
              </a:rPr>
              <a:t> Editorial Manager</a:t>
            </a:r>
          </a:p>
          <a:p>
            <a:pPr marL="171450" lvl="0" indent="-171450">
              <a:buFont typeface="Arial" panose="020B0604020202020204" pitchFamily="34" charset="0"/>
              <a:buChar char="•"/>
            </a:pPr>
            <a:r>
              <a:rPr lang="en-GB" sz="1200" kern="1200" dirty="0" smtClean="0">
                <a:solidFill>
                  <a:schemeClr val="tx1"/>
                </a:solidFill>
                <a:effectLst/>
                <a:latin typeface="Times" pitchFamily="18" charset="0"/>
                <a:ea typeface="ＭＳ Ｐゴシック" charset="0"/>
                <a:cs typeface="ＭＳ Ｐゴシック" charset="0"/>
              </a:rPr>
              <a:t>It will be visible on the published article within the </a:t>
            </a:r>
            <a:r>
              <a:rPr lang="en-GB" sz="1200" kern="1200" dirty="0" err="1" smtClean="0">
                <a:solidFill>
                  <a:schemeClr val="tx1"/>
                </a:solidFill>
                <a:effectLst/>
                <a:latin typeface="Times" pitchFamily="18" charset="0"/>
                <a:ea typeface="ＭＳ Ｐゴシック" charset="0"/>
                <a:cs typeface="ＭＳ Ｐゴシック" charset="0"/>
              </a:rPr>
              <a:t>CrossMark</a:t>
            </a:r>
            <a:r>
              <a:rPr lang="en-GB" sz="1200" kern="1200" dirty="0" smtClean="0">
                <a:solidFill>
                  <a:schemeClr val="tx1"/>
                </a:solidFill>
                <a:effectLst/>
                <a:latin typeface="Times" pitchFamily="18" charset="0"/>
                <a:ea typeface="ＭＳ Ｐゴシック" charset="0"/>
                <a:cs typeface="ＭＳ Ｐゴシック" charset="0"/>
              </a:rPr>
              <a:t> dialog box</a:t>
            </a:r>
          </a:p>
          <a:p>
            <a:pPr marL="0" lvl="0" indent="0">
              <a:buFont typeface="Arial" panose="020B0604020202020204" pitchFamily="34" charset="0"/>
              <a:buNone/>
            </a:pPr>
            <a:endParaRPr lang="en-GB" sz="1200" kern="1200" dirty="0" smtClean="0">
              <a:solidFill>
                <a:schemeClr val="tx1"/>
              </a:solidFill>
              <a:effectLst/>
              <a:latin typeface="Times" pitchFamily="18"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kern="1200" dirty="0" smtClean="0">
                <a:solidFill>
                  <a:schemeClr val="tx1"/>
                </a:solidFill>
                <a:effectLst/>
                <a:latin typeface="Times" pitchFamily="18" charset="0"/>
                <a:ea typeface="ＭＳ Ｐゴシック" charset="0"/>
                <a:cs typeface="ＭＳ Ｐゴシック" charset="0"/>
              </a:rPr>
              <a:t>***EM screenshot is hyperlinked</a:t>
            </a:r>
            <a:r>
              <a:rPr lang="en-GB" sz="1200" kern="1200" baseline="0" dirty="0" smtClean="0">
                <a:solidFill>
                  <a:schemeClr val="tx1"/>
                </a:solidFill>
                <a:effectLst/>
                <a:latin typeface="Times" pitchFamily="18" charset="0"/>
                <a:ea typeface="ＭＳ Ｐゴシック" charset="0"/>
                <a:cs typeface="ＭＳ Ｐゴシック" charset="0"/>
              </a:rPr>
              <a:t> to a </a:t>
            </a:r>
            <a:r>
              <a:rPr lang="en-GB" sz="1200" kern="1200" baseline="0" dirty="0" err="1" smtClean="0">
                <a:solidFill>
                  <a:schemeClr val="tx1"/>
                </a:solidFill>
                <a:effectLst/>
                <a:latin typeface="Times" pitchFamily="18" charset="0"/>
                <a:ea typeface="ＭＳ Ｐゴシック" charset="0"/>
                <a:cs typeface="ＭＳ Ｐゴシック" charset="0"/>
              </a:rPr>
              <a:t>SpringerLink</a:t>
            </a:r>
            <a:r>
              <a:rPr lang="en-GB" sz="1200" kern="1200" baseline="0" dirty="0" smtClean="0">
                <a:solidFill>
                  <a:schemeClr val="tx1"/>
                </a:solidFill>
                <a:effectLst/>
                <a:latin typeface="Times" pitchFamily="18" charset="0"/>
                <a:ea typeface="ＭＳ Ｐゴシック" charset="0"/>
                <a:cs typeface="ＭＳ Ｐゴシック" charset="0"/>
              </a:rPr>
              <a:t> – you need to click on the Record Tag within the </a:t>
            </a:r>
            <a:r>
              <a:rPr lang="en-GB" sz="1200" kern="1200" baseline="0" dirty="0" err="1" smtClean="0">
                <a:solidFill>
                  <a:schemeClr val="tx1"/>
                </a:solidFill>
                <a:effectLst/>
                <a:latin typeface="Times" pitchFamily="18" charset="0"/>
                <a:ea typeface="ＭＳ Ｐゴシック" charset="0"/>
                <a:cs typeface="ＭＳ Ｐゴシック" charset="0"/>
              </a:rPr>
              <a:t>CrossMark</a:t>
            </a:r>
            <a:r>
              <a:rPr lang="en-GB" sz="1200" kern="1200" baseline="0" dirty="0" smtClean="0">
                <a:solidFill>
                  <a:schemeClr val="tx1"/>
                </a:solidFill>
                <a:effectLst/>
                <a:latin typeface="Times" pitchFamily="18" charset="0"/>
                <a:ea typeface="ＭＳ Ｐゴシック" charset="0"/>
                <a:cs typeface="ＭＳ Ｐゴシック" charset="0"/>
              </a:rPr>
              <a:t> logo **</a:t>
            </a:r>
          </a:p>
          <a:p>
            <a:pPr marL="0" lvl="0" indent="0">
              <a:buFont typeface="Arial" panose="020B0604020202020204" pitchFamily="34" charset="0"/>
              <a:buNone/>
            </a:pPr>
            <a:endParaRPr lang="en-GB" sz="1200" kern="1200" dirty="0" smtClean="0">
              <a:solidFill>
                <a:schemeClr val="tx1"/>
              </a:solidFill>
              <a:effectLst/>
              <a:latin typeface="Times" pitchFamily="18" charset="0"/>
              <a:ea typeface="ＭＳ Ｐゴシック" charset="0"/>
              <a:cs typeface="ＭＳ Ｐゴシック" charset="0"/>
            </a:endParaRPr>
          </a:p>
          <a:p>
            <a:pPr marL="0" lvl="0" indent="0">
              <a:buFont typeface="Arial" panose="020B0604020202020204" pitchFamily="34" charset="0"/>
              <a:buNone/>
            </a:pPr>
            <a:endParaRPr lang="en-GB" sz="1200" kern="1200" dirty="0" smtClean="0">
              <a:solidFill>
                <a:schemeClr val="tx1"/>
              </a:solidFill>
              <a:effectLst/>
              <a:latin typeface="Times" pitchFamily="18"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0" kern="1200" dirty="0" smtClean="0">
                <a:solidFill>
                  <a:schemeClr val="tx1"/>
                </a:solidFill>
                <a:effectLst/>
                <a:latin typeface="Times" pitchFamily="18" charset="0"/>
                <a:ea typeface="ＭＳ Ｐゴシック" charset="0"/>
                <a:cs typeface="ＭＳ Ｐゴシック" charset="0"/>
              </a:rPr>
              <a:t>So what is the benefit?</a:t>
            </a:r>
          </a:p>
          <a:p>
            <a:pPr marL="171450" lvl="0" indent="-171450">
              <a:buFont typeface="Arial" panose="020B0604020202020204" pitchFamily="34" charset="0"/>
              <a:buChar char="•"/>
            </a:pPr>
            <a:r>
              <a:rPr lang="en-GB" sz="1200" kern="1200" dirty="0" smtClean="0">
                <a:solidFill>
                  <a:schemeClr val="tx1"/>
                </a:solidFill>
                <a:effectLst/>
                <a:latin typeface="Times" pitchFamily="18" charset="0"/>
                <a:ea typeface="ＭＳ Ｐゴシック" charset="0"/>
                <a:cs typeface="ＭＳ Ｐゴシック" charset="0"/>
              </a:rPr>
              <a:t>It also gives the article additional visibility as it will be:</a:t>
            </a:r>
          </a:p>
          <a:p>
            <a:pPr marL="1085850" lvl="2" indent="-171450">
              <a:buFont typeface="Arial" panose="020B0604020202020204" pitchFamily="34" charset="0"/>
              <a:buChar char="•"/>
            </a:pPr>
            <a:r>
              <a:rPr lang="en-GB" sz="1200" kern="1200" dirty="0" smtClean="0">
                <a:solidFill>
                  <a:schemeClr val="tx1"/>
                </a:solidFill>
                <a:effectLst/>
                <a:latin typeface="Times" pitchFamily="18" charset="0"/>
                <a:ea typeface="ＭＳ Ｐゴシック" charset="0"/>
                <a:cs typeface="ＭＳ Ｐゴシック" charset="0"/>
              </a:rPr>
              <a:t>published as searchable meta-data</a:t>
            </a:r>
          </a:p>
          <a:p>
            <a:pPr marL="1085850" lvl="2" indent="-171450">
              <a:buFont typeface="Arial" panose="020B0604020202020204" pitchFamily="34" charset="0"/>
              <a:buChar char="•"/>
            </a:pPr>
            <a:r>
              <a:rPr lang="en-GB" sz="1200" kern="1200" dirty="0" smtClean="0">
                <a:solidFill>
                  <a:schemeClr val="tx1"/>
                </a:solidFill>
                <a:effectLst/>
                <a:latin typeface="Times" pitchFamily="18" charset="0"/>
                <a:ea typeface="ＭＳ Ｐゴシック" charset="0"/>
                <a:cs typeface="ＭＳ Ｐゴシック" charset="0"/>
              </a:rPr>
              <a:t>made publicly available through </a:t>
            </a:r>
            <a:r>
              <a:rPr lang="en-GB" sz="1200" kern="1200" dirty="0" err="1" smtClean="0">
                <a:solidFill>
                  <a:schemeClr val="tx1"/>
                </a:solidFill>
                <a:effectLst/>
                <a:latin typeface="Times" pitchFamily="18" charset="0"/>
                <a:ea typeface="ＭＳ Ｐゴシック" charset="0"/>
                <a:cs typeface="ＭＳ Ｐゴシック" charset="0"/>
              </a:rPr>
              <a:t>FundRef</a:t>
            </a:r>
            <a:r>
              <a:rPr lang="en-GB" sz="1200" kern="1200" dirty="0" smtClean="0">
                <a:solidFill>
                  <a:schemeClr val="tx1"/>
                </a:solidFill>
                <a:effectLst/>
                <a:latin typeface="Times" pitchFamily="18" charset="0"/>
                <a:ea typeface="ＭＳ Ｐゴシック" charset="0"/>
                <a:cs typeface="ＭＳ Ｐゴシック" charset="0"/>
              </a:rPr>
              <a:t> search interfaces </a:t>
            </a:r>
          </a:p>
          <a:p>
            <a:pPr marL="171450" indent="-171450">
              <a:buFont typeface="Arial" panose="020B0604020202020204" pitchFamily="34" charset="0"/>
              <a:buChar char="•"/>
            </a:pPr>
            <a:r>
              <a:rPr lang="en-GB" sz="1200" b="0" kern="1200" dirty="0" smtClean="0">
                <a:solidFill>
                  <a:schemeClr val="tx1"/>
                </a:solidFill>
                <a:effectLst/>
                <a:latin typeface="Times" pitchFamily="18" charset="0"/>
                <a:ea typeface="ＭＳ Ｐゴシック" charset="0"/>
                <a:cs typeface="ＭＳ Ｐゴシック" charset="0"/>
              </a:rPr>
              <a:t>It allows</a:t>
            </a:r>
            <a:r>
              <a:rPr lang="en-GB" sz="1200" b="0" kern="1200" baseline="0" dirty="0" smtClean="0">
                <a:solidFill>
                  <a:schemeClr val="tx1"/>
                </a:solidFill>
                <a:effectLst/>
                <a:latin typeface="Times" pitchFamily="18" charset="0"/>
                <a:ea typeface="ＭＳ Ｐゴシック" charset="0"/>
                <a:cs typeface="ＭＳ Ｐゴシック" charset="0"/>
              </a:rPr>
              <a:t> funders to track the resulting publications of their research</a:t>
            </a:r>
            <a:endParaRPr lang="en-GB" sz="1200" b="0" kern="1200" dirty="0" smtClean="0">
              <a:solidFill>
                <a:schemeClr val="tx1"/>
              </a:solidFill>
              <a:effectLst/>
              <a:latin typeface="Times" pitchFamily="18" charset="0"/>
              <a:ea typeface="ＭＳ Ｐゴシック" charset="0"/>
              <a:cs typeface="ＭＳ Ｐゴシック" charset="0"/>
            </a:endParaRPr>
          </a:p>
          <a:p>
            <a:pPr marL="0" indent="0">
              <a:buFont typeface="Arial" panose="020B0604020202020204" pitchFamily="34" charset="0"/>
              <a:buNone/>
            </a:pPr>
            <a:endParaRPr lang="en-GB" sz="1200" b="1" kern="1200" dirty="0" smtClean="0">
              <a:solidFill>
                <a:schemeClr val="tx1"/>
              </a:solidFill>
              <a:effectLst/>
              <a:latin typeface="Times" pitchFamily="18"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kern="1200" dirty="0" smtClean="0">
              <a:solidFill>
                <a:schemeClr val="tx1"/>
              </a:solidFill>
              <a:effectLst/>
              <a:latin typeface="Times" pitchFamily="18" charset="0"/>
              <a:ea typeface="ＭＳ Ｐゴシック" charset="0"/>
              <a:cs typeface="ＭＳ Ｐゴシック" charset="0"/>
            </a:endParaRPr>
          </a:p>
          <a:p>
            <a:r>
              <a:rPr lang="en-GB" sz="1200" b="1" kern="1200" dirty="0" smtClean="0">
                <a:solidFill>
                  <a:schemeClr val="tx1"/>
                </a:solidFill>
                <a:effectLst/>
                <a:latin typeface="Times" pitchFamily="18" charset="0"/>
                <a:ea typeface="ＭＳ Ｐゴシック" charset="0"/>
                <a:cs typeface="ＭＳ Ｐゴシック" charset="0"/>
              </a:rPr>
              <a:t>Both</a:t>
            </a:r>
            <a:r>
              <a:rPr lang="en-GB" sz="1200" b="1" kern="1200" baseline="0" dirty="0" smtClean="0">
                <a:solidFill>
                  <a:schemeClr val="tx1"/>
                </a:solidFill>
                <a:effectLst/>
                <a:latin typeface="Times" pitchFamily="18" charset="0"/>
                <a:ea typeface="ＭＳ Ｐゴシック" charset="0"/>
                <a:cs typeface="ＭＳ Ｐゴシック" charset="0"/>
              </a:rPr>
              <a:t> </a:t>
            </a:r>
            <a:r>
              <a:rPr lang="en-GB" sz="1200" b="1" kern="1200" baseline="0" dirty="0" err="1" smtClean="0">
                <a:solidFill>
                  <a:schemeClr val="tx1"/>
                </a:solidFill>
                <a:effectLst/>
                <a:latin typeface="Times" pitchFamily="18" charset="0"/>
                <a:ea typeface="ＭＳ Ｐゴシック" charset="0"/>
                <a:cs typeface="ＭＳ Ｐゴシック" charset="0"/>
              </a:rPr>
              <a:t>Orcid</a:t>
            </a:r>
            <a:r>
              <a:rPr lang="en-GB" sz="1200" b="1" kern="1200" baseline="0" dirty="0" smtClean="0">
                <a:solidFill>
                  <a:schemeClr val="tx1"/>
                </a:solidFill>
                <a:effectLst/>
                <a:latin typeface="Times" pitchFamily="18" charset="0"/>
                <a:ea typeface="ＭＳ Ｐゴシック" charset="0"/>
                <a:cs typeface="ＭＳ Ｐゴシック" charset="0"/>
              </a:rPr>
              <a:t> and </a:t>
            </a:r>
            <a:r>
              <a:rPr lang="en-GB" sz="1200" b="1" kern="1200" baseline="0" dirty="0" err="1" smtClean="0">
                <a:solidFill>
                  <a:schemeClr val="tx1"/>
                </a:solidFill>
                <a:effectLst/>
                <a:latin typeface="Times" pitchFamily="18" charset="0"/>
                <a:ea typeface="ＭＳ Ｐゴシック" charset="0"/>
                <a:cs typeface="ＭＳ Ｐゴシック" charset="0"/>
              </a:rPr>
              <a:t>FundRef</a:t>
            </a:r>
            <a:r>
              <a:rPr lang="en-GB" sz="1200" b="1" kern="1200" baseline="0" dirty="0" smtClean="0">
                <a:solidFill>
                  <a:schemeClr val="tx1"/>
                </a:solidFill>
                <a:effectLst/>
                <a:latin typeface="Times" pitchFamily="18" charset="0"/>
                <a:ea typeface="ＭＳ Ｐゴシック" charset="0"/>
                <a:cs typeface="ＭＳ Ｐゴシック" charset="0"/>
              </a:rPr>
              <a:t> are in the </a:t>
            </a:r>
            <a:r>
              <a:rPr lang="en-GB" sz="1200" b="1" kern="1200" dirty="0" smtClean="0">
                <a:solidFill>
                  <a:schemeClr val="tx1"/>
                </a:solidFill>
                <a:effectLst/>
                <a:latin typeface="Times" pitchFamily="18" charset="0"/>
                <a:ea typeface="ＭＳ Ｐゴシック" charset="0"/>
                <a:cs typeface="ＭＳ Ｐゴシック" charset="0"/>
              </a:rPr>
              <a:t>early stages of adoption </a:t>
            </a:r>
            <a:r>
              <a:rPr lang="en-GB" sz="1200" b="0" kern="1200" dirty="0" smtClean="0">
                <a:solidFill>
                  <a:schemeClr val="tx1"/>
                </a:solidFill>
                <a:effectLst/>
                <a:latin typeface="Times" pitchFamily="18" charset="0"/>
                <a:ea typeface="ＭＳ Ｐゴシック" charset="0"/>
                <a:cs typeface="ＭＳ Ｐゴシック" charset="0"/>
              </a:rPr>
              <a:t>– but could lead to enhance</a:t>
            </a:r>
            <a:r>
              <a:rPr lang="en-GB" sz="1200" b="0" kern="1200" baseline="0" dirty="0" smtClean="0">
                <a:solidFill>
                  <a:schemeClr val="tx1"/>
                </a:solidFill>
                <a:effectLst/>
                <a:latin typeface="Times" pitchFamily="18" charset="0"/>
                <a:ea typeface="ＭＳ Ｐゴシック" charset="0"/>
                <a:cs typeface="ＭＳ Ｐゴシック" charset="0"/>
              </a:rPr>
              <a:t> author pages, memberships, </a:t>
            </a:r>
            <a:r>
              <a:rPr lang="en-GB" sz="1200" b="0" kern="1200" baseline="0" dirty="0" err="1" smtClean="0">
                <a:solidFill>
                  <a:schemeClr val="tx1"/>
                </a:solidFill>
                <a:effectLst/>
                <a:latin typeface="Times" pitchFamily="18" charset="0"/>
                <a:ea typeface="ＭＳ Ｐゴシック" charset="0"/>
                <a:cs typeface="ＭＳ Ｐゴシック" charset="0"/>
              </a:rPr>
              <a:t>FundRef</a:t>
            </a:r>
            <a:r>
              <a:rPr lang="en-GB" sz="1200" b="0" kern="1200" baseline="0" dirty="0" smtClean="0">
                <a:solidFill>
                  <a:schemeClr val="tx1"/>
                </a:solidFill>
                <a:effectLst/>
                <a:latin typeface="Times" pitchFamily="18" charset="0"/>
                <a:ea typeface="ＭＳ Ｐゴシック" charset="0"/>
                <a:cs typeface="ＭＳ Ｐゴシック" charset="0"/>
              </a:rPr>
              <a:t> – is more likely to be </a:t>
            </a:r>
            <a:r>
              <a:rPr lang="en-GB" sz="1200" b="1" kern="1200" baseline="0" dirty="0" smtClean="0">
                <a:solidFill>
                  <a:schemeClr val="tx1"/>
                </a:solidFill>
                <a:effectLst/>
                <a:latin typeface="Times" pitchFamily="18" charset="0"/>
                <a:ea typeface="ＭＳ Ｐゴシック" charset="0"/>
                <a:cs typeface="ＭＳ Ｐゴシック" charset="0"/>
              </a:rPr>
              <a:t>mandated</a:t>
            </a:r>
            <a:endParaRPr lang="en-GB" sz="1200" b="1" kern="1200" dirty="0" smtClean="0">
              <a:solidFill>
                <a:schemeClr val="tx1"/>
              </a:solidFill>
              <a:effectLst/>
              <a:latin typeface="Times" pitchFamily="18"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B7029886-40EC-0D47-A55E-B9CEA8367316}" type="slidenum">
              <a:rPr lang="de-DE" smtClean="0"/>
              <a:pPr>
                <a:defRPr/>
              </a:pPr>
              <a:t>37</a:t>
            </a:fld>
            <a:endParaRPr lang="de-DE"/>
          </a:p>
        </p:txBody>
      </p:sp>
    </p:spTree>
    <p:extLst>
      <p:ext uri="{BB962C8B-B14F-4D97-AF65-F5344CB8AC3E}">
        <p14:creationId xmlns:p14="http://schemas.microsoft.com/office/powerpoint/2010/main" val="635611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noProof="0" dirty="0"/>
          </a:p>
        </p:txBody>
      </p:sp>
      <p:sp>
        <p:nvSpPr>
          <p:cNvPr id="4" name="スライド番号プレースホルダ 3"/>
          <p:cNvSpPr>
            <a:spLocks noGrp="1"/>
          </p:cNvSpPr>
          <p:nvPr>
            <p:ph type="sldNum" sz="quarter" idx="10"/>
          </p:nvPr>
        </p:nvSpPr>
        <p:spPr/>
        <p:txBody>
          <a:bodyPr/>
          <a:lstStyle/>
          <a:p>
            <a:fld id="{0A51F9BD-5DF6-4FC3-9F68-897DBA21851A}" type="slidenum">
              <a:rPr lang="en-NZ" smtClean="0"/>
              <a:pPr/>
              <a:t>3</a:t>
            </a:fld>
            <a:endParaRPr lang="en-NZ"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To provide readers, authors, institutions and publishers, who are interested in the performance of a certain book, with information on citations, downloads, book reviews and </a:t>
            </a:r>
            <a:r>
              <a:rPr lang="en-US" sz="1200" dirty="0" err="1" smtClean="0"/>
              <a:t>altmetrics</a:t>
            </a:r>
            <a:r>
              <a:rPr lang="en-US" sz="1200" dirty="0" smtClean="0"/>
              <a:t> for comparison.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Publishers Interface</a:t>
            </a:r>
          </a:p>
          <a:p>
            <a:pPr marL="342900" indent="-342900">
              <a:lnSpc>
                <a:spcPct val="100000"/>
              </a:lnSpc>
              <a:spcBef>
                <a:spcPts val="0"/>
              </a:spcBef>
              <a:spcAft>
                <a:spcPts val="600"/>
              </a:spcAft>
              <a:buFont typeface="Arial" panose="020B0604020202020204" pitchFamily="34" charset="0"/>
              <a:buChar char="•"/>
            </a:pPr>
            <a:r>
              <a:rPr lang="en-US" sz="1600" dirty="0" smtClean="0">
                <a:cs typeface="Helvetica Neue Thin"/>
              </a:rPr>
              <a:t>Search by various parameters to locate specific book or chapter quickly</a:t>
            </a:r>
          </a:p>
          <a:p>
            <a:pPr marL="800100" lvl="5" indent="-342900">
              <a:lnSpc>
                <a:spcPct val="100000"/>
              </a:lnSpc>
              <a:spcBef>
                <a:spcPts val="0"/>
              </a:spcBef>
              <a:spcAft>
                <a:spcPts val="600"/>
              </a:spcAft>
              <a:buFont typeface="Wingdings" panose="05000000000000000000" pitchFamily="2" charset="2"/>
              <a:buChar char="ü"/>
            </a:pPr>
            <a:r>
              <a:rPr lang="en-US" dirty="0" smtClean="0">
                <a:cs typeface="Helvetica Neue Thin"/>
              </a:rPr>
              <a:t>DOI</a:t>
            </a:r>
          </a:p>
          <a:p>
            <a:pPr marL="800100" lvl="5" indent="-342900">
              <a:lnSpc>
                <a:spcPct val="100000"/>
              </a:lnSpc>
              <a:spcBef>
                <a:spcPts val="0"/>
              </a:spcBef>
              <a:spcAft>
                <a:spcPts val="600"/>
              </a:spcAft>
              <a:buFont typeface="Wingdings" panose="05000000000000000000" pitchFamily="2" charset="2"/>
              <a:buChar char="ü"/>
            </a:pPr>
            <a:r>
              <a:rPr lang="en-US" dirty="0" smtClean="0">
                <a:cs typeface="Helvetica Neue Thin"/>
              </a:rPr>
              <a:t>ISBN</a:t>
            </a:r>
          </a:p>
          <a:p>
            <a:pPr marL="800100" lvl="5" indent="-342900">
              <a:lnSpc>
                <a:spcPct val="100000"/>
              </a:lnSpc>
              <a:spcBef>
                <a:spcPts val="0"/>
              </a:spcBef>
              <a:spcAft>
                <a:spcPts val="600"/>
              </a:spcAft>
              <a:buFont typeface="Wingdings" panose="05000000000000000000" pitchFamily="2" charset="2"/>
              <a:buChar char="ü"/>
            </a:pPr>
            <a:r>
              <a:rPr lang="en-US" dirty="0" smtClean="0">
                <a:cs typeface="Helvetica Neue Thin"/>
              </a:rPr>
              <a:t>ISSN</a:t>
            </a:r>
          </a:p>
          <a:p>
            <a:pPr marL="800100" lvl="5" indent="-342900">
              <a:lnSpc>
                <a:spcPct val="100000"/>
              </a:lnSpc>
              <a:spcBef>
                <a:spcPts val="0"/>
              </a:spcBef>
              <a:spcAft>
                <a:spcPts val="600"/>
              </a:spcAft>
              <a:buFont typeface="Wingdings" panose="05000000000000000000" pitchFamily="2" charset="2"/>
              <a:buChar char="ü"/>
            </a:pPr>
            <a:r>
              <a:rPr lang="en-US" dirty="0" smtClean="0">
                <a:cs typeface="Helvetica Neue Thin"/>
              </a:rPr>
              <a:t>Discipline / </a:t>
            </a:r>
            <a:r>
              <a:rPr lang="en-US" dirty="0" err="1" smtClean="0">
                <a:cs typeface="Helvetica Neue Thin"/>
              </a:rPr>
              <a:t>Subdiscipline</a:t>
            </a:r>
            <a:endParaRPr lang="en-US" dirty="0" smtClean="0">
              <a:cs typeface="Helvetica Neue Thin"/>
            </a:endParaRPr>
          </a:p>
          <a:p>
            <a:pPr marL="800100" lvl="5" indent="-342900">
              <a:lnSpc>
                <a:spcPct val="100000"/>
              </a:lnSpc>
              <a:spcBef>
                <a:spcPts val="0"/>
              </a:spcBef>
              <a:spcAft>
                <a:spcPts val="600"/>
              </a:spcAft>
              <a:buFont typeface="Wingdings" panose="05000000000000000000" pitchFamily="2" charset="2"/>
              <a:buChar char="ü"/>
            </a:pPr>
            <a:r>
              <a:rPr lang="en-US" dirty="0" smtClean="0">
                <a:cs typeface="Helvetica Neue Thin"/>
              </a:rPr>
              <a:t>Year of Publication</a:t>
            </a:r>
          </a:p>
          <a:p>
            <a:pPr marL="342900" indent="-342900">
              <a:lnSpc>
                <a:spcPct val="100000"/>
              </a:lnSpc>
              <a:spcBef>
                <a:spcPts val="0"/>
              </a:spcBef>
              <a:spcAft>
                <a:spcPts val="600"/>
              </a:spcAft>
              <a:buFont typeface="Arial" panose="020B0604020202020204" pitchFamily="34" charset="0"/>
              <a:buChar char="•"/>
            </a:pPr>
            <a:r>
              <a:rPr lang="en-US" sz="1600" dirty="0" smtClean="0">
                <a:cs typeface="Helvetica Neue Thin"/>
              </a:rPr>
              <a:t>Search results can be sorted by citations, downloads, online mentions, readers, book reviews, title and publication date </a:t>
            </a:r>
          </a:p>
          <a:p>
            <a:pPr marL="342900" indent="-342900">
              <a:lnSpc>
                <a:spcPct val="100000"/>
              </a:lnSpc>
              <a:spcBef>
                <a:spcPts val="0"/>
              </a:spcBef>
              <a:spcAft>
                <a:spcPts val="600"/>
              </a:spcAft>
              <a:buFont typeface="Arial" panose="020B0604020202020204" pitchFamily="34" charset="0"/>
              <a:buChar char="•"/>
            </a:pPr>
            <a:r>
              <a:rPr lang="en-US" sz="1600" dirty="0" smtClean="0">
                <a:cs typeface="Helvetica Neue Thin"/>
              </a:rPr>
              <a:t>Metrics for multiple books are clearly displayed</a:t>
            </a:r>
          </a:p>
          <a:p>
            <a:pPr marL="342900" indent="-342900">
              <a:lnSpc>
                <a:spcPct val="100000"/>
              </a:lnSpc>
              <a:spcBef>
                <a:spcPts val="0"/>
              </a:spcBef>
              <a:spcAft>
                <a:spcPts val="600"/>
              </a:spcAft>
              <a:buFont typeface="Arial" panose="020B0604020202020204" pitchFamily="34" charset="0"/>
              <a:buChar char="•"/>
            </a:pPr>
            <a:r>
              <a:rPr lang="en-US" sz="1600" dirty="0" smtClean="0">
                <a:cs typeface="Helvetica Neue Thin"/>
              </a:rPr>
              <a:t>Results can be exported for further analysis</a:t>
            </a:r>
          </a:p>
          <a:p>
            <a:endParaRPr lang="en-US" dirty="0"/>
          </a:p>
        </p:txBody>
      </p:sp>
      <p:sp>
        <p:nvSpPr>
          <p:cNvPr id="4" name="Slide Number Placeholder 3"/>
          <p:cNvSpPr>
            <a:spLocks noGrp="1"/>
          </p:cNvSpPr>
          <p:nvPr>
            <p:ph type="sldNum" sz="quarter" idx="10"/>
          </p:nvPr>
        </p:nvSpPr>
        <p:spPr/>
        <p:txBody>
          <a:bodyPr/>
          <a:lstStyle/>
          <a:p>
            <a:pPr>
              <a:defRPr/>
            </a:pPr>
            <a:fld id="{B7029886-40EC-0D47-A55E-B9CEA8367316}" type="slidenum">
              <a:rPr lang="de-DE" smtClean="0"/>
              <a:pPr>
                <a:defRPr/>
              </a:pPr>
              <a:t>38</a:t>
            </a:fld>
            <a:endParaRPr lang="de-DE"/>
          </a:p>
        </p:txBody>
      </p:sp>
    </p:spTree>
    <p:extLst>
      <p:ext uri="{BB962C8B-B14F-4D97-AF65-F5344CB8AC3E}">
        <p14:creationId xmlns:p14="http://schemas.microsoft.com/office/powerpoint/2010/main" val="3547877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***Screenshot</a:t>
            </a:r>
            <a:r>
              <a:rPr lang="en-GB" baseline="0" dirty="0" smtClean="0"/>
              <a:t> is hyperlinked to </a:t>
            </a:r>
            <a:r>
              <a:rPr lang="en-GB" baseline="0" dirty="0" err="1" smtClean="0"/>
              <a:t>SpringerLink</a:t>
            </a:r>
            <a:r>
              <a:rPr lang="en-GB" baseline="0" dirty="0" smtClean="0"/>
              <a:t>***</a:t>
            </a:r>
            <a:endParaRPr lang="en-GB" dirty="0" smtClean="0"/>
          </a:p>
          <a:p>
            <a:endParaRPr lang="en-GB" dirty="0" smtClean="0"/>
          </a:p>
          <a:p>
            <a:endParaRPr lang="en-GB" dirty="0" smtClean="0"/>
          </a:p>
          <a:p>
            <a:pPr marL="171450" indent="-171450">
              <a:buFont typeface="Arial" panose="020B0604020202020204" pitchFamily="34" charset="0"/>
              <a:buChar char="•"/>
            </a:pPr>
            <a:r>
              <a:rPr lang="en-GB" dirty="0" smtClean="0"/>
              <a:t>Lots</a:t>
            </a:r>
            <a:r>
              <a:rPr lang="en-GB" baseline="0" dirty="0" smtClean="0"/>
              <a:t> of medical videos</a:t>
            </a:r>
            <a:endParaRPr lang="en-GB" dirty="0"/>
          </a:p>
        </p:txBody>
      </p:sp>
      <p:sp>
        <p:nvSpPr>
          <p:cNvPr id="4" name="Slide Number Placeholder 3"/>
          <p:cNvSpPr>
            <a:spLocks noGrp="1"/>
          </p:cNvSpPr>
          <p:nvPr>
            <p:ph type="sldNum" sz="quarter" idx="10"/>
          </p:nvPr>
        </p:nvSpPr>
        <p:spPr/>
        <p:txBody>
          <a:bodyPr/>
          <a:lstStyle/>
          <a:p>
            <a:pPr>
              <a:defRPr/>
            </a:pPr>
            <a:fld id="{B7029886-40EC-0D47-A55E-B9CEA8367316}" type="slidenum">
              <a:rPr lang="de-DE" smtClean="0"/>
              <a:pPr>
                <a:defRPr/>
              </a:pPr>
              <a:t>39</a:t>
            </a:fld>
            <a:endParaRPr lang="de-DE"/>
          </a:p>
        </p:txBody>
      </p:sp>
    </p:spTree>
    <p:extLst>
      <p:ext uri="{BB962C8B-B14F-4D97-AF65-F5344CB8AC3E}">
        <p14:creationId xmlns:p14="http://schemas.microsoft.com/office/powerpoint/2010/main" val="567407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**Speaking points:**</a:t>
            </a:r>
          </a:p>
          <a:p>
            <a:endParaRPr lang="de-DE" dirty="0" smtClean="0"/>
          </a:p>
          <a:p>
            <a:pPr marL="171450" indent="-171450">
              <a:buFontTx/>
              <a:buChar char="-"/>
            </a:pPr>
            <a:r>
              <a:rPr lang="de-DE" dirty="0" smtClean="0"/>
              <a:t>Going beyond pure text, </a:t>
            </a:r>
          </a:p>
          <a:p>
            <a:pPr marL="171450" indent="-171450">
              <a:buFontTx/>
              <a:buChar char="-"/>
            </a:pPr>
            <a:r>
              <a:rPr lang="de-DE" dirty="0" smtClean="0"/>
              <a:t>Humans</a:t>
            </a:r>
            <a:r>
              <a:rPr lang="de-DE" baseline="0" dirty="0" smtClean="0"/>
              <a:t> can read and understand the text – semantic mark-up allows a computer to „understand“ it</a:t>
            </a:r>
            <a:endParaRPr lang="de-DE" dirty="0" smtClean="0"/>
          </a:p>
          <a:p>
            <a:pPr marL="171450" indent="-171450">
              <a:buFontTx/>
              <a:buChar char="-"/>
            </a:pPr>
            <a:endParaRPr lang="de-DE" dirty="0" smtClean="0"/>
          </a:p>
          <a:p>
            <a:pPr marL="0" indent="0">
              <a:buFontTx/>
              <a:buNone/>
            </a:pPr>
            <a:endParaRPr lang="de-DE" dirty="0"/>
          </a:p>
        </p:txBody>
      </p:sp>
      <p:sp>
        <p:nvSpPr>
          <p:cNvPr id="4" name="Foliennummernplatzhalter 3"/>
          <p:cNvSpPr>
            <a:spLocks noGrp="1"/>
          </p:cNvSpPr>
          <p:nvPr>
            <p:ph type="sldNum" sz="quarter" idx="10"/>
          </p:nvPr>
        </p:nvSpPr>
        <p:spPr/>
        <p:txBody>
          <a:bodyPr/>
          <a:lstStyle/>
          <a:p>
            <a:pPr>
              <a:defRPr/>
            </a:pPr>
            <a:fld id="{B7029886-40EC-0D47-A55E-B9CEA8367316}" type="slidenum">
              <a:rPr lang="de-DE" smtClean="0"/>
              <a:pPr>
                <a:defRPr/>
              </a:pPr>
              <a:t>40</a:t>
            </a:fld>
            <a:endParaRPr lang="de-DE"/>
          </a:p>
        </p:txBody>
      </p:sp>
    </p:spTree>
    <p:extLst>
      <p:ext uri="{BB962C8B-B14F-4D97-AF65-F5344CB8AC3E}">
        <p14:creationId xmlns:p14="http://schemas.microsoft.com/office/powerpoint/2010/main" val="195625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**Speaking points:**</a:t>
            </a:r>
          </a:p>
          <a:p>
            <a:endParaRPr lang="en-US" dirty="0"/>
          </a:p>
        </p:txBody>
      </p:sp>
      <p:sp>
        <p:nvSpPr>
          <p:cNvPr id="4" name="Slide Number Placeholder 3"/>
          <p:cNvSpPr>
            <a:spLocks noGrp="1"/>
          </p:cNvSpPr>
          <p:nvPr>
            <p:ph type="sldNum" sz="quarter" idx="10"/>
          </p:nvPr>
        </p:nvSpPr>
        <p:spPr/>
        <p:txBody>
          <a:bodyPr/>
          <a:lstStyle/>
          <a:p>
            <a:pPr>
              <a:defRPr/>
            </a:pPr>
            <a:fld id="{B7029886-40EC-0D47-A55E-B9CEA8367316}" type="slidenum">
              <a:rPr lang="de-DE" smtClean="0"/>
              <a:pPr>
                <a:defRPr/>
              </a:pPr>
              <a:t>41</a:t>
            </a:fld>
            <a:endParaRPr lang="de-DE"/>
          </a:p>
        </p:txBody>
      </p:sp>
    </p:spTree>
    <p:extLst>
      <p:ext uri="{BB962C8B-B14F-4D97-AF65-F5344CB8AC3E}">
        <p14:creationId xmlns:p14="http://schemas.microsoft.com/office/powerpoint/2010/main" val="3597953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B7029886-40EC-0D47-A55E-B9CEA8367316}" type="slidenum">
              <a:rPr lang="de-DE" smtClean="0"/>
              <a:pPr>
                <a:defRPr/>
              </a:pPr>
              <a:t>42</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smtClean="0">
                <a:solidFill>
                  <a:schemeClr val="tx1"/>
                </a:solidFill>
                <a:effectLst/>
                <a:latin typeface="+mn-lt"/>
                <a:ea typeface="+mn-ea"/>
                <a:cs typeface="+mn-cs"/>
              </a:rPr>
              <a:t>это псевдожурналы, готовые за плату $400–600 напечатать </a:t>
            </a:r>
            <a:r>
              <a:rPr lang="ru-RU" sz="1200" b="0" i="0" u="none" strike="noStrike" kern="1200" dirty="0" smtClean="0">
                <a:solidFill>
                  <a:schemeClr val="tx1"/>
                </a:solidFill>
                <a:effectLst/>
                <a:latin typeface="+mn-lt"/>
                <a:ea typeface="+mn-ea"/>
                <a:cs typeface="+mn-cs"/>
                <a:hlinkClick r:id="rId3"/>
              </a:rPr>
              <a:t>любую наукообразную ерунду</a:t>
            </a:r>
            <a:endParaRPr lang="ru-RU" sz="1200" b="0" i="0" u="none" strike="noStrike" kern="1200" dirty="0" smtClean="0">
              <a:solidFill>
                <a:schemeClr val="tx1"/>
              </a:solidFill>
              <a:effectLst/>
              <a:latin typeface="+mn-lt"/>
              <a:ea typeface="+mn-ea"/>
              <a:cs typeface="+mn-cs"/>
            </a:endParaRPr>
          </a:p>
          <a:p>
            <a:r>
              <a:rPr lang="en-US" dirty="0" smtClean="0"/>
              <a:t>Most of </a:t>
            </a:r>
            <a:r>
              <a:rPr lang="en-US" dirty="0" err="1" smtClean="0"/>
              <a:t>reseach</a:t>
            </a:r>
            <a:r>
              <a:rPr lang="en-US" dirty="0" smtClean="0"/>
              <a:t> published in 2013-2014</a:t>
            </a:r>
            <a:endParaRPr lang="de-DE"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45</a:t>
            </a:fld>
            <a:endParaRPr lang="en-NZ" dirty="0"/>
          </a:p>
        </p:txBody>
      </p:sp>
    </p:spTree>
    <p:extLst>
      <p:ext uri="{BB962C8B-B14F-4D97-AF65-F5344CB8AC3E}">
        <p14:creationId xmlns:p14="http://schemas.microsoft.com/office/powerpoint/2010/main" val="2485525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46</a:t>
            </a:fld>
            <a:endParaRPr lang="en-NZ"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50</a:t>
            </a:fld>
            <a:endParaRPr lang="en-NZ"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51</a:t>
            </a:fld>
            <a:endParaRPr lang="en-NZ" dirty="0"/>
          </a:p>
        </p:txBody>
      </p:sp>
    </p:spTree>
    <p:extLst>
      <p:ext uri="{BB962C8B-B14F-4D97-AF65-F5344CB8AC3E}">
        <p14:creationId xmlns:p14="http://schemas.microsoft.com/office/powerpoint/2010/main" val="591693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55</a:t>
            </a:fld>
            <a:endParaRPr lang="en-NZ"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B7029886-40EC-0D47-A55E-B9CEA8367316}" type="slidenum">
              <a:rPr lang="de-DE" smtClean="0"/>
              <a:pPr>
                <a:defRPr/>
              </a:pPr>
              <a:t>4</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noProof="0" dirty="0" smtClean="0"/>
              <a:t>Are there any questions about</a:t>
            </a:r>
            <a:r>
              <a:rPr lang="en-US" baseline="0" noProof="0" dirty="0" smtClean="0"/>
              <a:t> </a:t>
            </a:r>
            <a:r>
              <a:rPr lang="en-US" b="1" i="1" baseline="0" noProof="0" dirty="0" smtClean="0"/>
              <a:t>ANYTHING</a:t>
            </a:r>
            <a:r>
              <a:rPr lang="en-US" baseline="0" noProof="0" dirty="0" smtClean="0"/>
              <a:t> I have presented today?</a:t>
            </a:r>
            <a:endParaRPr lang="en-US" noProof="0" dirty="0"/>
          </a:p>
        </p:txBody>
      </p:sp>
      <p:sp>
        <p:nvSpPr>
          <p:cNvPr id="4" name="スライド番号プレースホルダ 3"/>
          <p:cNvSpPr>
            <a:spLocks noGrp="1"/>
          </p:cNvSpPr>
          <p:nvPr>
            <p:ph type="sldNum" sz="quarter" idx="10"/>
          </p:nvPr>
        </p:nvSpPr>
        <p:spPr/>
        <p:txBody>
          <a:bodyPr/>
          <a:lstStyle/>
          <a:p>
            <a:fld id="{0A51F9BD-5DF6-4FC3-9F68-897DBA21851A}" type="slidenum">
              <a:rPr lang="en-NZ" smtClean="0"/>
              <a:pPr/>
              <a:t>56</a:t>
            </a:fld>
            <a:endParaRPr lang="en-NZ"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86160" y="3200169"/>
            <a:ext cx="7893996" cy="3030050"/>
          </a:xfrm>
          <a:prstGeom prst="rect">
            <a:avLst/>
          </a:prstGeom>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8944FDFD-8821-404A-B4F5-EAB1E8586C81}" type="slidenum">
              <a:rPr lang="de-DE" smtClean="0"/>
              <a:pPr>
                <a:defRPr/>
              </a:pPr>
              <a:t>60</a:t>
            </a:fld>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86160" y="3200169"/>
            <a:ext cx="7893996" cy="3030050"/>
          </a:xfrm>
          <a:prstGeom prst="rect">
            <a:avLst/>
          </a:prstGeom>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8944FDFD-8821-404A-B4F5-EAB1E8586C81}" type="slidenum">
              <a:rPr lang="de-DE" smtClean="0"/>
              <a:pPr>
                <a:defRPr/>
              </a:pPr>
              <a:t>61</a:t>
            </a:fld>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1ACDAD5-292F-4015-8644-C73E6DB417AF}" type="slidenum">
              <a:rPr lang="de-DE" smtClean="0"/>
              <a:pPr/>
              <a:t>64</a:t>
            </a:fld>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GB" baseline="0" dirty="0" smtClean="0"/>
          </a:p>
        </p:txBody>
      </p:sp>
      <p:sp>
        <p:nvSpPr>
          <p:cNvPr id="4" name="スライド番号プレースホルダ 3"/>
          <p:cNvSpPr>
            <a:spLocks noGrp="1"/>
          </p:cNvSpPr>
          <p:nvPr>
            <p:ph type="sldNum" sz="quarter" idx="10"/>
          </p:nvPr>
        </p:nvSpPr>
        <p:spPr/>
        <p:txBody>
          <a:bodyPr/>
          <a:lstStyle/>
          <a:p>
            <a:fld id="{0A51F9BD-5DF6-4FC3-9F68-897DBA21851A}" type="slidenum">
              <a:rPr lang="en-NZ" smtClean="0"/>
              <a:pPr/>
              <a:t>65</a:t>
            </a:fld>
            <a:endParaRPr lang="en-NZ"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two options do not cover Open Choice!</a:t>
            </a:r>
            <a:endParaRPr lang="de-DE" dirty="0" smtClean="0"/>
          </a:p>
          <a:p>
            <a:r>
              <a:rPr lang="en-US" dirty="0" smtClean="0"/>
              <a:t>Ukraine,</a:t>
            </a:r>
            <a:r>
              <a:rPr lang="en-US" baseline="0" dirty="0" smtClean="0"/>
              <a:t> Armenia are there</a:t>
            </a:r>
          </a:p>
          <a:p>
            <a:r>
              <a:rPr lang="en-US" baseline="0" dirty="0" smtClean="0"/>
              <a:t>2d option - Poland</a:t>
            </a:r>
            <a:endParaRPr lang="de-DE"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66</a:t>
            </a:fld>
            <a:endParaRPr lang="en-NZ" dirty="0"/>
          </a:p>
        </p:txBody>
      </p:sp>
    </p:spTree>
    <p:extLst>
      <p:ext uri="{BB962C8B-B14F-4D97-AF65-F5344CB8AC3E}">
        <p14:creationId xmlns:p14="http://schemas.microsoft.com/office/powerpoint/2010/main" val="13526544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68</a:t>
            </a:fld>
            <a:endParaRPr lang="en-NZ"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SJR indicator measures the scientific influence of the average article in a journal, it expresses how central to the global scientific discussion an average article of the journal is. Cites per Doc. (2y) measures the scientific impact of an average article published in the journal, it is computed using the same formula that journal impact factor ™ (Thomson Reuters).</a:t>
            </a:r>
            <a:endParaRPr lang="de-DE"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70</a:t>
            </a:fld>
            <a:endParaRPr lang="en-NZ" dirty="0"/>
          </a:p>
        </p:txBody>
      </p:sp>
    </p:spTree>
    <p:extLst>
      <p:ext uri="{BB962C8B-B14F-4D97-AF65-F5344CB8AC3E}">
        <p14:creationId xmlns:p14="http://schemas.microsoft.com/office/powerpoint/2010/main" val="1230738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a:ln/>
        </p:spPr>
      </p:sp>
      <p:sp>
        <p:nvSpPr>
          <p:cNvPr id="61443" name="Notizenplatzhalter 2"/>
          <p:cNvSpPr>
            <a:spLocks noGrp="1"/>
          </p:cNvSpPr>
          <p:nvPr>
            <p:ph type="body" idx="1"/>
          </p:nvPr>
        </p:nvSpPr>
        <p:spPr>
          <a:noFill/>
          <a:ln/>
        </p:spPr>
        <p:txBody>
          <a:bodyPr/>
          <a:lstStyle/>
          <a:p>
            <a:endParaRPr lang="en-US" dirty="0" smtClean="0">
              <a:latin typeface="Times" pitchFamily="-84" charset="0"/>
              <a:ea typeface="ＭＳ Ｐゴシック" pitchFamily="34" charset="-128"/>
            </a:endParaRPr>
          </a:p>
        </p:txBody>
      </p:sp>
      <p:sp>
        <p:nvSpPr>
          <p:cNvPr id="61444" name="Foliennummernplatzhalter 3"/>
          <p:cNvSpPr>
            <a:spLocks noGrp="1"/>
          </p:cNvSpPr>
          <p:nvPr>
            <p:ph type="sldNum" sz="quarter" idx="5"/>
          </p:nvPr>
        </p:nvSpPr>
        <p:spPr>
          <a:noFill/>
        </p:spPr>
        <p:txBody>
          <a:bodyPr/>
          <a:lstStyle/>
          <a:p>
            <a:fld id="{683CA901-C715-4EE0-BA81-227106E12C74}" type="slidenum">
              <a:rPr lang="en-NZ" smtClean="0"/>
              <a:pPr/>
              <a:t>5</a:t>
            </a:fld>
            <a:endParaRPr lang="en-N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6</a:t>
            </a:fld>
            <a:endParaRPr lang="en-NZ"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smtClean="0"/>
              <a:t>Textbook</a:t>
            </a:r>
            <a:r>
              <a:rPr lang="de-DE" b="1" baseline="0" dirty="0" smtClean="0"/>
              <a:t> </a:t>
            </a:r>
            <a:r>
              <a:rPr lang="de-DE" b="1" baseline="0" dirty="0" err="1" smtClean="0"/>
              <a:t>levels</a:t>
            </a:r>
            <a:r>
              <a:rPr lang="de-DE" baseline="0" dirty="0" smtClean="0"/>
              <a:t>: </a:t>
            </a:r>
            <a:r>
              <a:rPr lang="en-US" baseline="0" dirty="0" smtClean="0"/>
              <a:t>For advanced undergraduates, graduates and advanced professional training (e.g. specialist training)</a:t>
            </a:r>
          </a:p>
          <a:p>
            <a:r>
              <a:rPr lang="de-DE" baseline="0" dirty="0" err="1" smtClean="0"/>
              <a:t>They</a:t>
            </a:r>
            <a:r>
              <a:rPr lang="de-DE" baseline="0" dirty="0" smtClean="0"/>
              <a:t> </a:t>
            </a:r>
            <a:r>
              <a:rPr lang="de-DE" baseline="0" dirty="0" err="1" smtClean="0"/>
              <a:t>can</a:t>
            </a:r>
            <a:r>
              <a:rPr lang="de-DE" baseline="0" dirty="0" smtClean="0"/>
              <a:t> also </a:t>
            </a:r>
            <a:r>
              <a:rPr lang="de-DE" baseline="0" dirty="0" err="1" smtClean="0"/>
              <a:t>be</a:t>
            </a:r>
            <a:r>
              <a:rPr lang="de-DE" baseline="0" dirty="0" smtClean="0"/>
              <a:t> </a:t>
            </a:r>
            <a:r>
              <a:rPr lang="de-DE" baseline="0" dirty="0" err="1" smtClean="0"/>
              <a:t>very</a:t>
            </a:r>
            <a:r>
              <a:rPr lang="de-DE" baseline="0" dirty="0" smtClean="0"/>
              <a:t> </a:t>
            </a:r>
            <a:r>
              <a:rPr lang="de-DE" baseline="0" dirty="0" err="1" smtClean="0"/>
              <a:t>basic</a:t>
            </a:r>
            <a:r>
              <a:rPr lang="de-DE" baseline="0" dirty="0" smtClean="0"/>
              <a:t>, </a:t>
            </a:r>
            <a:r>
              <a:rPr lang="de-DE" baseline="0" dirty="0" err="1" smtClean="0"/>
              <a:t>for</a:t>
            </a:r>
            <a:r>
              <a:rPr lang="de-DE" baseline="0" dirty="0" smtClean="0"/>
              <a:t> </a:t>
            </a:r>
            <a:r>
              <a:rPr lang="de-DE" baseline="0" dirty="0" err="1" smtClean="0"/>
              <a:t>students</a:t>
            </a:r>
            <a:r>
              <a:rPr lang="de-DE" baseline="0" dirty="0" smtClean="0"/>
              <a:t> </a:t>
            </a:r>
            <a:r>
              <a:rPr lang="de-DE" baseline="0" dirty="0" err="1" smtClean="0"/>
              <a:t>starting</a:t>
            </a:r>
            <a:r>
              <a:rPr lang="de-DE" baseline="0" dirty="0" smtClean="0"/>
              <a:t> </a:t>
            </a:r>
            <a:r>
              <a:rPr lang="de-DE" baseline="0" dirty="0" err="1" smtClean="0"/>
              <a:t>university</a:t>
            </a:r>
            <a:r>
              <a:rPr lang="de-DE" baseline="0" dirty="0" smtClean="0"/>
              <a:t>. </a:t>
            </a:r>
            <a:r>
              <a:rPr lang="de-DE" baseline="0" dirty="0" err="1" smtClean="0"/>
              <a:t>Textbooks</a:t>
            </a:r>
            <a:r>
              <a:rPr lang="de-DE" baseline="0" dirty="0" smtClean="0"/>
              <a:t> </a:t>
            </a:r>
            <a:r>
              <a:rPr lang="de-DE" baseline="0" dirty="0" err="1" smtClean="0"/>
              <a:t>can</a:t>
            </a:r>
            <a:r>
              <a:rPr lang="de-DE" baseline="0" dirty="0" smtClean="0"/>
              <a:t> also </a:t>
            </a:r>
            <a:r>
              <a:rPr lang="de-DE" baseline="0" dirty="0" err="1" smtClean="0"/>
              <a:t>be</a:t>
            </a:r>
            <a:r>
              <a:rPr lang="de-DE" baseline="0" dirty="0" smtClean="0"/>
              <a:t> </a:t>
            </a:r>
            <a:r>
              <a:rPr lang="de-DE" baseline="0" dirty="0" err="1" smtClean="0"/>
              <a:t>very</a:t>
            </a:r>
            <a:r>
              <a:rPr lang="de-DE" baseline="0" dirty="0" smtClean="0"/>
              <a:t> </a:t>
            </a:r>
            <a:r>
              <a:rPr lang="de-DE" baseline="0" dirty="0" err="1" smtClean="0"/>
              <a:t>country</a:t>
            </a:r>
            <a:r>
              <a:rPr lang="de-DE" baseline="0" dirty="0" smtClean="0"/>
              <a:t> </a:t>
            </a:r>
            <a:r>
              <a:rPr lang="de-DE" baseline="0" dirty="0" err="1" smtClean="0"/>
              <a:t>specific</a:t>
            </a:r>
            <a:r>
              <a:rPr lang="de-DE" baseline="0" dirty="0" smtClean="0"/>
              <a:t>; </a:t>
            </a:r>
            <a:r>
              <a:rPr lang="de-DE" baseline="0" dirty="0" err="1" smtClean="0"/>
              <a:t>depending</a:t>
            </a:r>
            <a:r>
              <a:rPr lang="de-DE" baseline="0" dirty="0" smtClean="0"/>
              <a:t> on </a:t>
            </a:r>
            <a:r>
              <a:rPr lang="de-DE" baseline="0" dirty="0" err="1" smtClean="0"/>
              <a:t>the</a:t>
            </a:r>
            <a:r>
              <a:rPr lang="de-DE" baseline="0" dirty="0" smtClean="0"/>
              <a:t> </a:t>
            </a:r>
            <a:r>
              <a:rPr lang="de-DE" baseline="0" dirty="0" err="1" smtClean="0"/>
              <a:t>specific</a:t>
            </a:r>
            <a:r>
              <a:rPr lang="de-DE" baseline="0" dirty="0" smtClean="0"/>
              <a:t> </a:t>
            </a:r>
            <a:r>
              <a:rPr lang="de-DE" baseline="0" dirty="0" err="1" smtClean="0"/>
              <a:t>curri</a:t>
            </a:r>
            <a:endParaRPr lang="de-DE" baseline="0" dirty="0" smtClean="0"/>
          </a:p>
          <a:p>
            <a:endParaRPr lang="de-DE" baseline="0" dirty="0" smtClean="0"/>
          </a:p>
          <a:p>
            <a:r>
              <a:rPr lang="de-DE" baseline="0" dirty="0" err="1" smtClean="0"/>
              <a:t>Edited</a:t>
            </a:r>
            <a:r>
              <a:rPr lang="de-DE" baseline="0" dirty="0" smtClean="0"/>
              <a:t> </a:t>
            </a:r>
            <a:r>
              <a:rPr lang="de-DE" baseline="0" dirty="0" err="1" smtClean="0"/>
              <a:t>volume</a:t>
            </a:r>
            <a:r>
              <a:rPr lang="de-DE" baseline="0" dirty="0" smtClean="0"/>
              <a:t>: </a:t>
            </a:r>
            <a:r>
              <a:rPr lang="de-DE" baseline="0" dirty="0" err="1" smtClean="0"/>
              <a:t>compared</a:t>
            </a:r>
            <a:r>
              <a:rPr lang="de-DE" baseline="0" dirty="0" smtClean="0"/>
              <a:t> </a:t>
            </a:r>
            <a:r>
              <a:rPr lang="de-DE" baseline="0" dirty="0" err="1" smtClean="0"/>
              <a:t>to</a:t>
            </a:r>
            <a:r>
              <a:rPr lang="de-DE" baseline="0" dirty="0" smtClean="0"/>
              <a:t> a </a:t>
            </a:r>
            <a:r>
              <a:rPr lang="de-DE" baseline="0" dirty="0" err="1" smtClean="0"/>
              <a:t>journal</a:t>
            </a:r>
            <a:r>
              <a:rPr lang="de-DE" baseline="0" dirty="0" smtClean="0"/>
              <a:t>: </a:t>
            </a:r>
            <a:r>
              <a:rPr lang="de-DE" baseline="0" dirty="0" err="1" smtClean="0"/>
              <a:t>consistency</a:t>
            </a:r>
            <a:r>
              <a:rPr lang="de-DE" baseline="0" dirty="0" smtClean="0"/>
              <a:t>, </a:t>
            </a:r>
            <a:r>
              <a:rPr lang="de-DE" baseline="0" dirty="0" err="1" smtClean="0"/>
              <a:t>unified</a:t>
            </a:r>
            <a:r>
              <a:rPr lang="de-DE" baseline="0" dirty="0" smtClean="0"/>
              <a:t> </a:t>
            </a:r>
            <a:r>
              <a:rPr lang="de-DE" baseline="0" dirty="0" err="1" smtClean="0"/>
              <a:t>approach</a:t>
            </a:r>
            <a:r>
              <a:rPr lang="de-DE" baseline="0" dirty="0" smtClean="0"/>
              <a:t>. </a:t>
            </a:r>
            <a:r>
              <a:rPr lang="de-DE" baseline="0" dirty="0" err="1" smtClean="0"/>
              <a:t>Shouldn‘t</a:t>
            </a:r>
            <a:r>
              <a:rPr lang="de-DE" baseline="0" dirty="0" smtClean="0"/>
              <a:t> </a:t>
            </a:r>
            <a:r>
              <a:rPr lang="de-DE" baseline="0" dirty="0" err="1" smtClean="0"/>
              <a:t>be</a:t>
            </a:r>
            <a:r>
              <a:rPr lang="de-DE" baseline="0" dirty="0" smtClean="0"/>
              <a:t> a </a:t>
            </a:r>
            <a:r>
              <a:rPr lang="de-DE" baseline="0" dirty="0" err="1" smtClean="0"/>
              <a:t>random</a:t>
            </a:r>
            <a:r>
              <a:rPr lang="de-DE" baseline="0" dirty="0" smtClean="0"/>
              <a:t> </a:t>
            </a:r>
            <a:r>
              <a:rPr lang="de-DE" baseline="0" dirty="0" err="1" smtClean="0"/>
              <a:t>selection</a:t>
            </a:r>
            <a:r>
              <a:rPr lang="de-DE" baseline="0" dirty="0" smtClean="0"/>
              <a:t> of </a:t>
            </a:r>
            <a:r>
              <a:rPr lang="de-DE" baseline="0" dirty="0" err="1" smtClean="0"/>
              <a:t>papers</a:t>
            </a:r>
            <a:r>
              <a:rPr lang="de-DE" baseline="0" dirty="0" smtClean="0"/>
              <a:t> </a:t>
            </a:r>
            <a:r>
              <a:rPr lang="de-DE" baseline="0" dirty="0" err="1" smtClean="0"/>
              <a:t>which</a:t>
            </a:r>
            <a:r>
              <a:rPr lang="de-DE" baseline="0" dirty="0" smtClean="0"/>
              <a:t> </a:t>
            </a:r>
            <a:r>
              <a:rPr lang="de-DE" baseline="0" dirty="0" err="1" smtClean="0"/>
              <a:t>vaguely</a:t>
            </a:r>
            <a:r>
              <a:rPr lang="de-DE" baseline="0" dirty="0" smtClean="0"/>
              <a:t> </a:t>
            </a:r>
            <a:r>
              <a:rPr lang="de-DE" baseline="0" dirty="0" err="1" smtClean="0"/>
              <a:t>address</a:t>
            </a:r>
            <a:r>
              <a:rPr lang="de-DE" baseline="0" dirty="0" smtClean="0"/>
              <a:t> </a:t>
            </a:r>
            <a:r>
              <a:rPr lang="de-DE" baseline="0" dirty="0" err="1" smtClean="0"/>
              <a:t>the</a:t>
            </a:r>
            <a:r>
              <a:rPr lang="de-DE" baseline="0" dirty="0" smtClean="0"/>
              <a:t> same </a:t>
            </a:r>
            <a:r>
              <a:rPr lang="de-DE" baseline="0" dirty="0" err="1" smtClean="0"/>
              <a:t>topic</a:t>
            </a:r>
            <a:r>
              <a:rPr lang="de-DE" baseline="0" dirty="0" smtClean="0"/>
              <a:t>. </a:t>
            </a:r>
            <a:r>
              <a:rPr lang="de-DE" baseline="0" dirty="0" err="1" smtClean="0"/>
              <a:t>Sometimes</a:t>
            </a:r>
            <a:r>
              <a:rPr lang="de-DE" baseline="0" dirty="0" smtClean="0"/>
              <a:t>, </a:t>
            </a:r>
            <a:r>
              <a:rPr lang="de-DE" baseline="0" dirty="0" err="1" smtClean="0"/>
              <a:t>it</a:t>
            </a:r>
            <a:r>
              <a:rPr lang="de-DE" baseline="0" dirty="0" smtClean="0"/>
              <a:t> </a:t>
            </a:r>
            <a:r>
              <a:rPr lang="de-DE" baseline="0" dirty="0" err="1" smtClean="0"/>
              <a:t>is</a:t>
            </a:r>
            <a:r>
              <a:rPr lang="de-DE" baseline="0" dirty="0" smtClean="0"/>
              <a:t> </a:t>
            </a:r>
            <a:r>
              <a:rPr lang="de-DE" baseline="0" dirty="0" err="1" smtClean="0"/>
              <a:t>difficult</a:t>
            </a:r>
            <a:r>
              <a:rPr lang="de-DE" baseline="0" dirty="0" smtClean="0"/>
              <a:t> </a:t>
            </a:r>
            <a:r>
              <a:rPr lang="de-DE" baseline="0" dirty="0" err="1" smtClean="0"/>
              <a:t>to</a:t>
            </a:r>
            <a:r>
              <a:rPr lang="de-DE" baseline="0" dirty="0" smtClean="0"/>
              <a:t> </a:t>
            </a:r>
            <a:r>
              <a:rPr lang="de-DE" baseline="0" dirty="0" err="1" smtClean="0"/>
              <a:t>write</a:t>
            </a:r>
            <a:r>
              <a:rPr lang="de-DE" baseline="0" dirty="0" smtClean="0"/>
              <a:t> a </a:t>
            </a:r>
            <a:r>
              <a:rPr lang="de-DE" baseline="0" dirty="0" err="1" smtClean="0"/>
              <a:t>monograph</a:t>
            </a:r>
            <a:r>
              <a:rPr lang="de-DE" baseline="0" dirty="0" smtClean="0"/>
              <a:t> on a </a:t>
            </a:r>
            <a:r>
              <a:rPr lang="de-DE" baseline="0" dirty="0" err="1" smtClean="0"/>
              <a:t>new</a:t>
            </a:r>
            <a:r>
              <a:rPr lang="de-DE" baseline="0" dirty="0" smtClean="0"/>
              <a:t>, </a:t>
            </a:r>
            <a:r>
              <a:rPr lang="de-DE" baseline="0" dirty="0" err="1" smtClean="0"/>
              <a:t>very</a:t>
            </a:r>
            <a:r>
              <a:rPr lang="de-DE" baseline="0" dirty="0" smtClean="0"/>
              <a:t> </a:t>
            </a:r>
            <a:r>
              <a:rPr lang="de-DE" baseline="0" dirty="0" err="1" smtClean="0"/>
              <a:t>diversfied</a:t>
            </a:r>
            <a:r>
              <a:rPr lang="de-DE" baseline="0" dirty="0" smtClean="0"/>
              <a:t> </a:t>
            </a:r>
            <a:r>
              <a:rPr lang="de-DE" baseline="0" dirty="0" err="1" smtClean="0"/>
              <a:t>topic</a:t>
            </a:r>
            <a:r>
              <a:rPr lang="de-DE" baseline="0" dirty="0" smtClean="0"/>
              <a:t> </a:t>
            </a:r>
            <a:r>
              <a:rPr lang="de-DE" baseline="0" dirty="0" err="1" smtClean="0"/>
              <a:t>and</a:t>
            </a:r>
            <a:r>
              <a:rPr lang="de-DE" baseline="0" dirty="0" smtClean="0"/>
              <a:t> </a:t>
            </a:r>
            <a:r>
              <a:rPr lang="de-DE" baseline="0" dirty="0" err="1" smtClean="0"/>
              <a:t>you</a:t>
            </a:r>
            <a:r>
              <a:rPr lang="de-DE" baseline="0" dirty="0" smtClean="0"/>
              <a:t> </a:t>
            </a:r>
            <a:r>
              <a:rPr lang="de-DE" baseline="0" dirty="0" err="1" smtClean="0"/>
              <a:t>need</a:t>
            </a:r>
            <a:r>
              <a:rPr lang="de-DE" baseline="0" dirty="0" smtClean="0"/>
              <a:t> </a:t>
            </a:r>
            <a:r>
              <a:rPr lang="de-DE" baseline="0" dirty="0" err="1" smtClean="0"/>
              <a:t>the</a:t>
            </a:r>
            <a:r>
              <a:rPr lang="de-DE" baseline="0" dirty="0" smtClean="0"/>
              <a:t> </a:t>
            </a:r>
            <a:r>
              <a:rPr lang="de-DE" baseline="0" dirty="0" err="1" smtClean="0"/>
              <a:t>knowledge</a:t>
            </a:r>
            <a:r>
              <a:rPr lang="de-DE" baseline="0" dirty="0" smtClean="0"/>
              <a:t> </a:t>
            </a:r>
            <a:r>
              <a:rPr lang="de-DE" baseline="0" dirty="0" err="1" smtClean="0"/>
              <a:t>and</a:t>
            </a:r>
            <a:r>
              <a:rPr lang="de-DE" baseline="0" dirty="0" smtClean="0"/>
              <a:t> </a:t>
            </a:r>
            <a:r>
              <a:rPr lang="de-DE" baseline="0" dirty="0" err="1" smtClean="0"/>
              <a:t>expertize</a:t>
            </a:r>
            <a:r>
              <a:rPr lang="de-DE" baseline="0" dirty="0" smtClean="0"/>
              <a:t> of different </a:t>
            </a:r>
            <a:r>
              <a:rPr lang="de-DE" baseline="0" dirty="0" err="1" smtClean="0"/>
              <a:t>people</a:t>
            </a:r>
            <a:r>
              <a:rPr lang="de-DE" baseline="0" dirty="0" smtClean="0"/>
              <a:t>. The </a:t>
            </a:r>
            <a:r>
              <a:rPr lang="de-DE" baseline="0" dirty="0" err="1" smtClean="0"/>
              <a:t>work</a:t>
            </a:r>
            <a:r>
              <a:rPr lang="de-DE" baseline="0" dirty="0" smtClean="0"/>
              <a:t> of </a:t>
            </a:r>
            <a:r>
              <a:rPr lang="de-DE" baseline="0" dirty="0" err="1" smtClean="0"/>
              <a:t>the</a:t>
            </a:r>
            <a:r>
              <a:rPr lang="de-DE" baseline="0" dirty="0" smtClean="0"/>
              <a:t> editor</a:t>
            </a:r>
            <a:endParaRPr lang="en-US" dirty="0"/>
          </a:p>
        </p:txBody>
      </p:sp>
      <p:sp>
        <p:nvSpPr>
          <p:cNvPr id="4" name="Foliennummernplatzhalter 3"/>
          <p:cNvSpPr>
            <a:spLocks noGrp="1"/>
          </p:cNvSpPr>
          <p:nvPr>
            <p:ph type="sldNum" sz="quarter" idx="10"/>
          </p:nvPr>
        </p:nvSpPr>
        <p:spPr/>
        <p:txBody>
          <a:bodyPr/>
          <a:lstStyle/>
          <a:p>
            <a:fld id="{0A51F9BD-5DF6-4FC3-9F68-897DBA21851A}" type="slidenum">
              <a:rPr lang="en-NZ" smtClean="0"/>
              <a:pPr/>
              <a:t>7</a:t>
            </a:fld>
            <a:endParaRPr lang="en-NZ" dirty="0"/>
          </a:p>
        </p:txBody>
      </p:sp>
    </p:spTree>
    <p:extLst>
      <p:ext uri="{BB962C8B-B14F-4D97-AF65-F5344CB8AC3E}">
        <p14:creationId xmlns:p14="http://schemas.microsoft.com/office/powerpoint/2010/main" val="1487255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Professional </a:t>
            </a:r>
            <a:r>
              <a:rPr lang="de-DE" baseline="0" dirty="0" err="1" smtClean="0"/>
              <a:t>texts</a:t>
            </a:r>
            <a:r>
              <a:rPr lang="de-DE" baseline="0" dirty="0" smtClean="0"/>
              <a:t>: </a:t>
            </a:r>
            <a:r>
              <a:rPr lang="de-DE" baseline="0" dirty="0" err="1" smtClean="0"/>
              <a:t>is</a:t>
            </a:r>
            <a:r>
              <a:rPr lang="de-DE" baseline="0" dirty="0" smtClean="0"/>
              <a:t> a </a:t>
            </a:r>
            <a:r>
              <a:rPr lang="de-DE" baseline="0" dirty="0" err="1" smtClean="0"/>
              <a:t>transition</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a:t>
            </a:r>
            <a:r>
              <a:rPr lang="de-DE" baseline="0" dirty="0" err="1" smtClean="0"/>
              <a:t>graduate</a:t>
            </a:r>
            <a:r>
              <a:rPr lang="de-DE" baseline="0" dirty="0" smtClean="0"/>
              <a:t> </a:t>
            </a:r>
            <a:r>
              <a:rPr lang="de-DE" baseline="0" dirty="0" err="1" smtClean="0"/>
              <a:t>textbook</a:t>
            </a:r>
            <a:r>
              <a:rPr lang="de-DE" baseline="0" dirty="0" smtClean="0"/>
              <a:t>, </a:t>
            </a:r>
            <a:r>
              <a:rPr lang="de-DE" baseline="0" dirty="0" err="1" smtClean="0"/>
              <a:t>bit</a:t>
            </a:r>
            <a:r>
              <a:rPr lang="de-DE" baseline="0" dirty="0" smtClean="0"/>
              <a:t> </a:t>
            </a:r>
            <a:r>
              <a:rPr lang="de-DE" baseline="0" dirty="0" err="1" smtClean="0"/>
              <a:t>is</a:t>
            </a:r>
            <a:r>
              <a:rPr lang="de-DE" baseline="0" dirty="0" smtClean="0"/>
              <a:t> </a:t>
            </a:r>
            <a:r>
              <a:rPr lang="de-DE" baseline="0" dirty="0" err="1" smtClean="0"/>
              <a:t>mainly</a:t>
            </a:r>
            <a:r>
              <a:rPr lang="de-DE" baseline="0" dirty="0" smtClean="0"/>
              <a:t> </a:t>
            </a:r>
            <a:r>
              <a:rPr lang="de-DE" baseline="0" dirty="0" err="1" smtClean="0"/>
              <a:t>addressed</a:t>
            </a:r>
            <a:r>
              <a:rPr lang="de-DE" baseline="0" dirty="0" smtClean="0"/>
              <a:t> </a:t>
            </a:r>
            <a:r>
              <a:rPr lang="de-DE" baseline="0" dirty="0" err="1" smtClean="0"/>
              <a:t>to</a:t>
            </a:r>
            <a:r>
              <a:rPr lang="de-DE" baseline="0" dirty="0" smtClean="0"/>
              <a:t> </a:t>
            </a:r>
            <a:r>
              <a:rPr lang="de-DE" baseline="0" dirty="0" err="1" smtClean="0"/>
              <a:t>experienced</a:t>
            </a:r>
            <a:r>
              <a:rPr lang="de-DE" baseline="0" dirty="0" smtClean="0"/>
              <a:t> professional, </a:t>
            </a:r>
            <a:r>
              <a:rPr lang="de-DE" baseline="0" dirty="0" err="1" smtClean="0"/>
              <a:t>with</a:t>
            </a:r>
            <a:r>
              <a:rPr lang="de-DE" baseline="0" dirty="0" smtClean="0"/>
              <a:t> </a:t>
            </a:r>
            <a:r>
              <a:rPr lang="de-DE" baseline="0" dirty="0" err="1" smtClean="0"/>
              <a:t>already</a:t>
            </a:r>
            <a:r>
              <a:rPr lang="de-DE" baseline="0" dirty="0" smtClean="0"/>
              <a:t> </a:t>
            </a:r>
            <a:r>
              <a:rPr lang="de-DE" baseline="0" dirty="0" err="1" smtClean="0"/>
              <a:t>experience</a:t>
            </a:r>
            <a:r>
              <a:rPr lang="de-DE" baseline="0" dirty="0" smtClean="0"/>
              <a:t> in </a:t>
            </a:r>
            <a:r>
              <a:rPr lang="de-DE" baseline="0" dirty="0" err="1" smtClean="0"/>
              <a:t>the</a:t>
            </a:r>
            <a:r>
              <a:rPr lang="de-DE" baseline="0" dirty="0" smtClean="0"/>
              <a:t> </a:t>
            </a:r>
            <a:r>
              <a:rPr lang="de-DE" baseline="0" dirty="0" err="1" smtClean="0"/>
              <a:t>field</a:t>
            </a:r>
            <a:r>
              <a:rPr lang="de-DE" baseline="0" dirty="0" smtClean="0"/>
              <a:t>. </a:t>
            </a:r>
            <a:r>
              <a:rPr lang="de-DE" baseline="0" dirty="0" err="1" smtClean="0"/>
              <a:t>No</a:t>
            </a:r>
            <a:r>
              <a:rPr lang="de-DE" baseline="0" dirty="0" smtClean="0"/>
              <a:t> </a:t>
            </a:r>
            <a:r>
              <a:rPr lang="de-DE" baseline="0" dirty="0" err="1" smtClean="0"/>
              <a:t>tailoring</a:t>
            </a:r>
            <a:r>
              <a:rPr lang="de-DE" baseline="0" dirty="0" smtClean="0"/>
              <a:t> </a:t>
            </a:r>
            <a:r>
              <a:rPr lang="de-DE" baseline="0" dirty="0" err="1" smtClean="0"/>
              <a:t>for</a:t>
            </a:r>
            <a:r>
              <a:rPr lang="de-DE" baseline="0" dirty="0" smtClean="0"/>
              <a:t> </a:t>
            </a:r>
            <a:r>
              <a:rPr lang="de-DE" baseline="0" dirty="0" err="1" smtClean="0"/>
              <a:t>specific</a:t>
            </a:r>
            <a:r>
              <a:rPr lang="de-DE" baseline="0" dirty="0" smtClean="0"/>
              <a:t> </a:t>
            </a:r>
            <a:r>
              <a:rPr lang="de-DE" baseline="0" dirty="0" err="1" smtClean="0"/>
              <a:t>university</a:t>
            </a:r>
            <a:r>
              <a:rPr lang="de-DE" baseline="0" dirty="0" smtClean="0"/>
              <a:t> </a:t>
            </a:r>
            <a:r>
              <a:rPr lang="de-DE" baseline="0" dirty="0" err="1" smtClean="0"/>
              <a:t>programs</a:t>
            </a:r>
            <a:r>
              <a:rPr lang="de-DE" baseline="0" dirty="0" smtClean="0"/>
              <a:t>/</a:t>
            </a:r>
            <a:r>
              <a:rPr lang="de-DE" baseline="0" dirty="0" err="1" smtClean="0"/>
              <a:t>courses</a:t>
            </a:r>
            <a:r>
              <a:rPr lang="de-DE" baseline="0" dirty="0" smtClean="0"/>
              <a:t>. </a:t>
            </a:r>
            <a:r>
              <a:rPr lang="de-DE" baseline="0" dirty="0" err="1" smtClean="0"/>
              <a:t>It</a:t>
            </a:r>
            <a:r>
              <a:rPr lang="de-DE" baseline="0" dirty="0" smtClean="0"/>
              <a:t> </a:t>
            </a:r>
            <a:r>
              <a:rPr lang="de-DE" baseline="0" dirty="0" err="1" smtClean="0"/>
              <a:t>helps</a:t>
            </a:r>
            <a:r>
              <a:rPr lang="de-DE" baseline="0" dirty="0" smtClean="0"/>
              <a:t> in </a:t>
            </a:r>
            <a:r>
              <a:rPr lang="de-DE" baseline="0" dirty="0" err="1" smtClean="0"/>
              <a:t>the</a:t>
            </a:r>
            <a:r>
              <a:rPr lang="de-DE" baseline="0" dirty="0" smtClean="0"/>
              <a:t> </a:t>
            </a:r>
            <a:r>
              <a:rPr lang="de-DE" baseline="0" dirty="0" err="1" smtClean="0"/>
              <a:t>day-to-day</a:t>
            </a:r>
            <a:r>
              <a:rPr lang="de-DE" baseline="0" dirty="0" smtClean="0"/>
              <a:t> </a:t>
            </a:r>
            <a:r>
              <a:rPr lang="de-DE" baseline="0" dirty="0" err="1" smtClean="0"/>
              <a:t>job</a:t>
            </a:r>
            <a:endParaRPr lang="de-DE" baseline="0" dirty="0" smtClean="0"/>
          </a:p>
        </p:txBody>
      </p:sp>
      <p:sp>
        <p:nvSpPr>
          <p:cNvPr id="4" name="Foliennummernplatzhalter 3"/>
          <p:cNvSpPr>
            <a:spLocks noGrp="1"/>
          </p:cNvSpPr>
          <p:nvPr>
            <p:ph type="sldNum" sz="quarter" idx="10"/>
          </p:nvPr>
        </p:nvSpPr>
        <p:spPr/>
        <p:txBody>
          <a:bodyPr/>
          <a:lstStyle/>
          <a:p>
            <a:fld id="{0A51F9BD-5DF6-4FC3-9F68-897DBA21851A}" type="slidenum">
              <a:rPr lang="en-NZ" smtClean="0"/>
              <a:pPr/>
              <a:t>8</a:t>
            </a:fld>
            <a:endParaRPr lang="en-NZ" dirty="0"/>
          </a:p>
        </p:txBody>
      </p:sp>
    </p:spTree>
    <p:extLst>
      <p:ext uri="{BB962C8B-B14F-4D97-AF65-F5344CB8AC3E}">
        <p14:creationId xmlns:p14="http://schemas.microsoft.com/office/powerpoint/2010/main" val="1487255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e.g. </a:t>
            </a:r>
            <a:r>
              <a:rPr lang="de-DE" dirty="0" err="1" smtClean="0"/>
              <a:t>are</a:t>
            </a:r>
            <a:r>
              <a:rPr lang="de-DE" baseline="0" dirty="0" smtClean="0"/>
              <a:t> </a:t>
            </a:r>
            <a:r>
              <a:rPr lang="de-DE" baseline="0" dirty="0" err="1" smtClean="0"/>
              <a:t>meant</a:t>
            </a:r>
            <a:r>
              <a:rPr lang="de-DE" baseline="0" dirty="0" smtClean="0"/>
              <a:t> </a:t>
            </a:r>
            <a:r>
              <a:rPr lang="de-DE" baseline="0" dirty="0" err="1" smtClean="0"/>
              <a:t>for</a:t>
            </a:r>
            <a:r>
              <a:rPr lang="de-DE" baseline="0" dirty="0" smtClean="0"/>
              <a:t> </a:t>
            </a:r>
            <a:r>
              <a:rPr lang="de-DE" baseline="0" dirty="0" err="1" smtClean="0"/>
              <a:t>only</a:t>
            </a:r>
            <a:r>
              <a:rPr lang="de-DE" baseline="0" dirty="0" smtClean="0"/>
              <a:t> a </a:t>
            </a:r>
            <a:r>
              <a:rPr lang="de-DE" baseline="0" dirty="0" err="1" smtClean="0"/>
              <a:t>specific</a:t>
            </a:r>
            <a:r>
              <a:rPr lang="de-DE" baseline="0" dirty="0" smtClean="0"/>
              <a:t> </a:t>
            </a:r>
            <a:r>
              <a:rPr lang="de-DE" baseline="0" dirty="0" err="1" smtClean="0"/>
              <a:t>format</a:t>
            </a:r>
            <a:r>
              <a:rPr lang="de-DE" baseline="0" dirty="0" smtClean="0"/>
              <a:t> of </a:t>
            </a:r>
            <a:r>
              <a:rPr lang="de-DE" baseline="0" dirty="0" err="1" smtClean="0"/>
              <a:t>publication</a:t>
            </a:r>
            <a:r>
              <a:rPr lang="de-DE" baseline="0" dirty="0" smtClean="0"/>
              <a:t> </a:t>
            </a:r>
            <a:r>
              <a:rPr lang="de-DE" baseline="0" dirty="0" err="1" smtClean="0"/>
              <a:t>and</a:t>
            </a:r>
            <a:r>
              <a:rPr lang="de-DE" baseline="0" dirty="0" smtClean="0"/>
              <a:t> </a:t>
            </a:r>
            <a:r>
              <a:rPr lang="de-DE" baseline="0" dirty="0" err="1" smtClean="0"/>
              <a:t>reject</a:t>
            </a:r>
            <a:r>
              <a:rPr lang="de-DE" baseline="0" dirty="0" smtClean="0"/>
              <a:t> valid </a:t>
            </a:r>
            <a:r>
              <a:rPr lang="de-DE" baseline="0" dirty="0" err="1" smtClean="0"/>
              <a:t>and</a:t>
            </a:r>
            <a:r>
              <a:rPr lang="de-DE" baseline="0" dirty="0" smtClean="0"/>
              <a:t> </a:t>
            </a:r>
            <a:r>
              <a:rPr lang="de-DE" baseline="0" dirty="0" err="1" smtClean="0"/>
              <a:t>interesting</a:t>
            </a:r>
            <a:r>
              <a:rPr lang="de-DE" baseline="0" dirty="0" smtClean="0"/>
              <a:t> </a:t>
            </a:r>
            <a:r>
              <a:rPr lang="de-DE" baseline="0" dirty="0" err="1" smtClean="0"/>
              <a:t>titles</a:t>
            </a:r>
            <a:r>
              <a:rPr lang="de-DE" baseline="0" dirty="0" smtClean="0"/>
              <a:t>.</a:t>
            </a:r>
          </a:p>
        </p:txBody>
      </p:sp>
      <p:sp>
        <p:nvSpPr>
          <p:cNvPr id="4" name="Foliennummernplatzhalter 3"/>
          <p:cNvSpPr>
            <a:spLocks noGrp="1"/>
          </p:cNvSpPr>
          <p:nvPr>
            <p:ph type="sldNum" sz="quarter" idx="10"/>
          </p:nvPr>
        </p:nvSpPr>
        <p:spPr/>
        <p:txBody>
          <a:bodyPr/>
          <a:lstStyle/>
          <a:p>
            <a:fld id="{0A51F9BD-5DF6-4FC3-9F68-897DBA21851A}" type="slidenum">
              <a:rPr lang="en-NZ" smtClean="0"/>
              <a:pPr/>
              <a:t>9</a:t>
            </a:fld>
            <a:endParaRPr lang="en-NZ" dirty="0"/>
          </a:p>
        </p:txBody>
      </p:sp>
    </p:spTree>
    <p:extLst>
      <p:ext uri="{BB962C8B-B14F-4D97-AF65-F5344CB8AC3E}">
        <p14:creationId xmlns:p14="http://schemas.microsoft.com/office/powerpoint/2010/main" val="24273954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0" name="Rechteck 9"/>
          <p:cNvSpPr/>
          <p:nvPr userDrawn="1"/>
        </p:nvSpPr>
        <p:spPr bwMode="auto">
          <a:xfrm>
            <a:off x="0" y="0"/>
            <a:ext cx="9180000" cy="6912000"/>
          </a:xfrm>
          <a:prstGeom prst="rect">
            <a:avLst/>
          </a:prstGeom>
          <a:gradFill flip="none" rotWithShape="1">
            <a:gsLst>
              <a:gs pos="100000">
                <a:srgbClr val="0D4389"/>
              </a:gs>
              <a:gs pos="10000">
                <a:srgbClr val="031D45"/>
              </a:gs>
            </a:gsLst>
            <a:lin ang="18000000" scaled="0"/>
            <a:tileRect/>
          </a:gradFill>
          <a:ln w="9525" cap="flat" cmpd="sng" algn="ctr">
            <a:noFill/>
            <a:prstDash val="solid"/>
            <a:round/>
            <a:headEnd type="none" w="med" len="med"/>
            <a:tailEnd type="none" w="med" len="med"/>
          </a:ln>
          <a:effectLst/>
        </p:spPr>
        <p:txBody>
          <a:bodyPr wrap="none"/>
          <a:lstStyle>
            <a:lvl1pPr>
              <a:defRPr sz="1600">
                <a:solidFill>
                  <a:schemeClr val="tx2"/>
                </a:solidFill>
                <a:latin typeface="Arial" charset="0"/>
                <a:ea typeface="Geneva" charset="0"/>
                <a:cs typeface="Geneva" charset="0"/>
              </a:defRPr>
            </a:lvl1pPr>
            <a:lvl2pPr marL="37931725" indent="-37474525">
              <a:defRPr sz="1600">
                <a:solidFill>
                  <a:schemeClr val="tx2"/>
                </a:solidFill>
                <a:latin typeface="Arial" charset="0"/>
                <a:ea typeface="Geneva" charset="0"/>
              </a:defRPr>
            </a:lvl2pPr>
            <a:lvl3pPr>
              <a:defRPr sz="1600">
                <a:solidFill>
                  <a:schemeClr val="tx2"/>
                </a:solidFill>
                <a:latin typeface="Arial" charset="0"/>
                <a:ea typeface="Geneva" charset="0"/>
              </a:defRPr>
            </a:lvl3pPr>
            <a:lvl4pPr>
              <a:defRPr sz="1600">
                <a:solidFill>
                  <a:schemeClr val="tx2"/>
                </a:solidFill>
                <a:latin typeface="Arial" charset="0"/>
                <a:ea typeface="Geneva" charset="0"/>
              </a:defRPr>
            </a:lvl4pPr>
            <a:lvl5pPr>
              <a:defRPr sz="1600">
                <a:solidFill>
                  <a:schemeClr val="tx2"/>
                </a:solidFill>
                <a:latin typeface="Arial" charset="0"/>
                <a:ea typeface="Geneva" charset="0"/>
              </a:defRPr>
            </a:lvl5pPr>
            <a:lvl6pPr marL="457200" eaLnBrk="0" fontAlgn="base" hangingPunct="0">
              <a:spcBef>
                <a:spcPct val="50000"/>
              </a:spcBef>
              <a:spcAft>
                <a:spcPct val="0"/>
              </a:spcAft>
              <a:defRPr sz="1600">
                <a:solidFill>
                  <a:schemeClr val="tx2"/>
                </a:solidFill>
                <a:latin typeface="Arial" charset="0"/>
                <a:ea typeface="Geneva" charset="0"/>
              </a:defRPr>
            </a:lvl6pPr>
            <a:lvl7pPr marL="914400" eaLnBrk="0" fontAlgn="base" hangingPunct="0">
              <a:spcBef>
                <a:spcPct val="50000"/>
              </a:spcBef>
              <a:spcAft>
                <a:spcPct val="0"/>
              </a:spcAft>
              <a:defRPr sz="1600">
                <a:solidFill>
                  <a:schemeClr val="tx2"/>
                </a:solidFill>
                <a:latin typeface="Arial" charset="0"/>
                <a:ea typeface="Geneva" charset="0"/>
              </a:defRPr>
            </a:lvl7pPr>
            <a:lvl8pPr marL="1371600" eaLnBrk="0" fontAlgn="base" hangingPunct="0">
              <a:spcBef>
                <a:spcPct val="50000"/>
              </a:spcBef>
              <a:spcAft>
                <a:spcPct val="0"/>
              </a:spcAft>
              <a:defRPr sz="1600">
                <a:solidFill>
                  <a:schemeClr val="tx2"/>
                </a:solidFill>
                <a:latin typeface="Arial" charset="0"/>
                <a:ea typeface="Geneva" charset="0"/>
              </a:defRPr>
            </a:lvl8pPr>
            <a:lvl9pPr marL="1828800" eaLnBrk="0" fontAlgn="base" hangingPunct="0">
              <a:spcBef>
                <a:spcPct val="50000"/>
              </a:spcBef>
              <a:spcAft>
                <a:spcPct val="0"/>
              </a:spcAft>
              <a:defRPr sz="1600">
                <a:solidFill>
                  <a:schemeClr val="tx2"/>
                </a:solidFill>
                <a:latin typeface="Arial" charset="0"/>
                <a:ea typeface="Geneva" charset="0"/>
              </a:defRPr>
            </a:lvl9pPr>
          </a:lstStyle>
          <a:p>
            <a:pPr>
              <a:defRPr/>
            </a:pPr>
            <a:endParaRPr lang="de-DE" dirty="0" smtClean="0">
              <a:latin typeface="Calibri"/>
            </a:endParaRPr>
          </a:p>
        </p:txBody>
      </p:sp>
      <p:pic>
        <p:nvPicPr>
          <p:cNvPr id="11" name="Bild 10" descr="ppt_screen_Horse.gif"/>
          <p:cNvPicPr>
            <a:picLocks noChangeAspect="1"/>
          </p:cNvPicPr>
          <p:nvPr userDrawn="1"/>
        </p:nvPicPr>
        <p:blipFill>
          <a:blip r:embed="rId2" cstate="print">
            <a:alphaModFix amt="8000"/>
            <a:duotone>
              <a:prstClr val="black"/>
              <a:srgbClr val="0092D2">
                <a:tint val="45000"/>
                <a:satMod val="400000"/>
              </a:srgbClr>
            </a:duotone>
            <a:extLst/>
          </a:blip>
          <a:srcRect/>
          <a:stretch>
            <a:fillRect/>
          </a:stretch>
        </p:blipFill>
        <p:spPr bwMode="auto">
          <a:xfrm>
            <a:off x="827584" y="908720"/>
            <a:ext cx="4332288" cy="5173663"/>
          </a:xfrm>
          <a:prstGeom prst="rect">
            <a:avLst/>
          </a:prstGeom>
          <a:noFill/>
          <a:ln>
            <a:noFill/>
          </a:ln>
          <a:extLst/>
        </p:spPr>
      </p:pic>
      <p:grpSp>
        <p:nvGrpSpPr>
          <p:cNvPr id="12" name="Gruppierung 11"/>
          <p:cNvGrpSpPr/>
          <p:nvPr userDrawn="1"/>
        </p:nvGrpSpPr>
        <p:grpSpPr>
          <a:xfrm>
            <a:off x="3779838" y="2409825"/>
            <a:ext cx="5400674" cy="1008063"/>
            <a:chOff x="3779838" y="2905125"/>
            <a:chExt cx="5400674" cy="1008063"/>
          </a:xfrm>
        </p:grpSpPr>
        <p:grpSp>
          <p:nvGrpSpPr>
            <p:cNvPr id="16" name="Gruppierung 15"/>
            <p:cNvGrpSpPr/>
            <p:nvPr userDrawn="1"/>
          </p:nvGrpSpPr>
          <p:grpSpPr>
            <a:xfrm>
              <a:off x="3779838" y="2905125"/>
              <a:ext cx="5400674" cy="1008063"/>
              <a:chOff x="3779838" y="2905125"/>
              <a:chExt cx="5400674" cy="1008063"/>
            </a:xfrm>
          </p:grpSpPr>
          <p:sp>
            <p:nvSpPr>
              <p:cNvPr id="18" name="Abgerundetes Rechteck 17"/>
              <p:cNvSpPr/>
              <p:nvPr userDrawn="1"/>
            </p:nvSpPr>
            <p:spPr bwMode="auto">
              <a:xfrm>
                <a:off x="8064896" y="2905125"/>
                <a:ext cx="1115616" cy="1008063"/>
              </a:xfrm>
              <a:prstGeom prst="roundRect">
                <a:avLst>
                  <a:gd name="adj" fmla="val 0"/>
                </a:avLst>
              </a:prstGeom>
              <a:gradFill flip="none" rotWithShape="1">
                <a:gsLst>
                  <a:gs pos="0">
                    <a:schemeClr val="bg2"/>
                  </a:gs>
                  <a:gs pos="100000">
                    <a:schemeClr val="bg1">
                      <a:lumMod val="95000"/>
                    </a:schemeClr>
                  </a:gs>
                </a:gsLst>
                <a:lin ang="16200000" scaled="0"/>
                <a:tileRect/>
              </a:gradFill>
              <a:ln w="9525" cap="flat" cmpd="sng" algn="ctr">
                <a:noFill/>
                <a:prstDash val="solid"/>
                <a:round/>
                <a:headEnd type="none" w="med" len="med"/>
                <a:tailEnd type="none" w="med" len="med"/>
              </a:ln>
              <a:effectLst/>
            </p:spPr>
            <p:txBody>
              <a:bodyPr wrap="none"/>
              <a:lstStyle/>
              <a:p>
                <a:pPr>
                  <a:defRPr/>
                </a:pPr>
                <a:endParaRPr lang="de-DE" dirty="0">
                  <a:latin typeface="Calibri"/>
                  <a:ea typeface="Geneva" charset="0"/>
                  <a:cs typeface="Geneva" charset="0"/>
                </a:endParaRPr>
              </a:p>
            </p:txBody>
          </p:sp>
          <p:sp>
            <p:nvSpPr>
              <p:cNvPr id="19" name="Abgerundetes Rechteck 18"/>
              <p:cNvSpPr/>
              <p:nvPr userDrawn="1"/>
            </p:nvSpPr>
            <p:spPr bwMode="auto">
              <a:xfrm>
                <a:off x="3779838" y="2905125"/>
                <a:ext cx="4680593" cy="1008063"/>
              </a:xfrm>
              <a:prstGeom prst="roundRect">
                <a:avLst>
                  <a:gd name="adj" fmla="val 4341"/>
                </a:avLst>
              </a:prstGeom>
              <a:gradFill flip="none" rotWithShape="1">
                <a:gsLst>
                  <a:gs pos="0">
                    <a:schemeClr val="bg2"/>
                  </a:gs>
                  <a:gs pos="100000">
                    <a:schemeClr val="bg1">
                      <a:lumMod val="95000"/>
                    </a:schemeClr>
                  </a:gs>
                </a:gsLst>
                <a:lin ang="16200000" scaled="0"/>
                <a:tileRect/>
              </a:gradFill>
              <a:ln w="9525" cap="flat" cmpd="sng" algn="ctr">
                <a:noFill/>
                <a:prstDash val="solid"/>
                <a:round/>
                <a:headEnd type="none" w="med" len="med"/>
                <a:tailEnd type="none" w="med" len="med"/>
              </a:ln>
              <a:effectLst/>
            </p:spPr>
            <p:txBody>
              <a:bodyPr wrap="none"/>
              <a:lstStyle/>
              <a:p>
                <a:pPr>
                  <a:defRPr/>
                </a:pPr>
                <a:endParaRPr lang="de-DE" dirty="0">
                  <a:latin typeface="Calibri"/>
                  <a:ea typeface="Geneva" charset="0"/>
                  <a:cs typeface="Geneva" charset="0"/>
                </a:endParaRPr>
              </a:p>
            </p:txBody>
          </p:sp>
        </p:grpSp>
        <p:pic>
          <p:nvPicPr>
            <p:cNvPr id="17" name="Bild 11"/>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67175" y="3119438"/>
              <a:ext cx="1998663"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2516" name="Rectangle 4"/>
          <p:cNvSpPr>
            <a:spLocks noGrp="1" noChangeArrowheads="1"/>
          </p:cNvSpPr>
          <p:nvPr userDrawn="1">
            <p:ph type="ctrTitle"/>
          </p:nvPr>
        </p:nvSpPr>
        <p:spPr>
          <a:xfrm>
            <a:off x="4064000" y="3686483"/>
            <a:ext cx="4540448" cy="950517"/>
          </a:xfrm>
        </p:spPr>
        <p:txBody>
          <a:bodyPr/>
          <a:lstStyle>
            <a:lvl1pPr>
              <a:defRPr sz="3400" b="0" i="0" spc="30">
                <a:solidFill>
                  <a:schemeClr val="bg1"/>
                </a:solidFill>
                <a:latin typeface="+mj-lt"/>
                <a:cs typeface="Cambria"/>
              </a:defRPr>
            </a:lvl1pPr>
          </a:lstStyle>
          <a:p>
            <a:r>
              <a:rPr lang="de-DE" dirty="0" smtClean="0"/>
              <a:t>Mastertitelformat bearbeiten</a:t>
            </a:r>
            <a:endParaRPr lang="de-DE" dirty="0"/>
          </a:p>
        </p:txBody>
      </p:sp>
      <p:sp>
        <p:nvSpPr>
          <p:cNvPr id="192517" name="Rectangle 5"/>
          <p:cNvSpPr>
            <a:spLocks noGrp="1" noChangeArrowheads="1"/>
          </p:cNvSpPr>
          <p:nvPr userDrawn="1">
            <p:ph type="subTitle" idx="1"/>
          </p:nvPr>
        </p:nvSpPr>
        <p:spPr>
          <a:xfrm>
            <a:off x="4064000" y="4871403"/>
            <a:ext cx="4540448" cy="287258"/>
          </a:xfrm>
        </p:spPr>
        <p:txBody>
          <a:bodyPr/>
          <a:lstStyle>
            <a:lvl1pPr marL="0" indent="0">
              <a:buFont typeface="Times" charset="0"/>
              <a:buNone/>
              <a:defRPr>
                <a:solidFill>
                  <a:schemeClr val="bg2">
                    <a:lumMod val="90000"/>
                  </a:schemeClr>
                </a:solidFill>
                <a:latin typeface="Calibri"/>
                <a:cs typeface="Calibri"/>
              </a:defRPr>
            </a:lvl1pPr>
          </a:lstStyle>
          <a:p>
            <a:r>
              <a:rPr lang="de-DE" dirty="0" smtClean="0"/>
              <a:t>Master-Untertitelformat bearbeiten</a:t>
            </a:r>
            <a:endParaRPr lang="de-DE" dirty="0"/>
          </a:p>
        </p:txBody>
      </p:sp>
    </p:spTree>
    <p:extLst>
      <p:ext uri="{BB962C8B-B14F-4D97-AF65-F5344CB8AC3E}">
        <p14:creationId xmlns:p14="http://schemas.microsoft.com/office/powerpoint/2010/main" val="3786391038"/>
      </p:ext>
    </p:extLst>
  </p:cSld>
  <p:clrMapOvr>
    <a:masterClrMapping/>
  </p:clrMapOvr>
  <p:transition spd="slow"/>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8588"/>
            <a:ext cx="8228013" cy="14335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7013"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6613" y="393858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5827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3_Titelfolie">
    <p:spTree>
      <p:nvGrpSpPr>
        <p:cNvPr id="1" name=""/>
        <p:cNvGrpSpPr/>
        <p:nvPr/>
      </p:nvGrpSpPr>
      <p:grpSpPr>
        <a:xfrm>
          <a:off x="0" y="0"/>
          <a:ext cx="0" cy="0"/>
          <a:chOff x="0" y="0"/>
          <a:chExt cx="0" cy="0"/>
        </a:xfrm>
      </p:grpSpPr>
      <p:sp>
        <p:nvSpPr>
          <p:cNvPr id="4" name="Rechteck 3"/>
          <p:cNvSpPr/>
          <p:nvPr/>
        </p:nvSpPr>
        <p:spPr bwMode="auto">
          <a:xfrm>
            <a:off x="0" y="0"/>
            <a:ext cx="9144000" cy="6858000"/>
          </a:xfrm>
          <a:prstGeom prst="rect">
            <a:avLst/>
          </a:prstGeom>
          <a:gradFill flip="none" rotWithShape="1">
            <a:gsLst>
              <a:gs pos="100000">
                <a:srgbClr val="0D4389"/>
              </a:gs>
              <a:gs pos="10000">
                <a:srgbClr val="031D45"/>
              </a:gs>
            </a:gsLst>
            <a:lin ang="18000000" scaled="0"/>
            <a:tileRect/>
          </a:gradFill>
          <a:ln w="9525" cap="flat" cmpd="sng" algn="ctr">
            <a:noFill/>
            <a:prstDash val="solid"/>
            <a:round/>
            <a:headEnd type="none" w="med" len="med"/>
            <a:tailEnd type="none" w="med" len="med"/>
          </a:ln>
          <a:effectLst/>
        </p:spPr>
        <p:txBody>
          <a:bodyPr wrap="none"/>
          <a:lstStyle>
            <a:lvl1pPr>
              <a:defRPr sz="1600">
                <a:solidFill>
                  <a:schemeClr val="tx2"/>
                </a:solidFill>
                <a:latin typeface="Arial" charset="0"/>
                <a:ea typeface="Geneva" charset="0"/>
                <a:cs typeface="Geneva" charset="0"/>
              </a:defRPr>
            </a:lvl1pPr>
            <a:lvl2pPr marL="37931725" indent="-37474525">
              <a:defRPr sz="1600">
                <a:solidFill>
                  <a:schemeClr val="tx2"/>
                </a:solidFill>
                <a:latin typeface="Arial" charset="0"/>
                <a:ea typeface="Geneva" charset="0"/>
              </a:defRPr>
            </a:lvl2pPr>
            <a:lvl3pPr>
              <a:defRPr sz="1600">
                <a:solidFill>
                  <a:schemeClr val="tx2"/>
                </a:solidFill>
                <a:latin typeface="Arial" charset="0"/>
                <a:ea typeface="Geneva" charset="0"/>
              </a:defRPr>
            </a:lvl3pPr>
            <a:lvl4pPr>
              <a:defRPr sz="1600">
                <a:solidFill>
                  <a:schemeClr val="tx2"/>
                </a:solidFill>
                <a:latin typeface="Arial" charset="0"/>
                <a:ea typeface="Geneva" charset="0"/>
              </a:defRPr>
            </a:lvl4pPr>
            <a:lvl5pPr>
              <a:defRPr sz="1600">
                <a:solidFill>
                  <a:schemeClr val="tx2"/>
                </a:solidFill>
                <a:latin typeface="Arial" charset="0"/>
                <a:ea typeface="Geneva" charset="0"/>
              </a:defRPr>
            </a:lvl5pPr>
            <a:lvl6pPr marL="457200" eaLnBrk="0" fontAlgn="base" hangingPunct="0">
              <a:spcBef>
                <a:spcPct val="50000"/>
              </a:spcBef>
              <a:spcAft>
                <a:spcPct val="0"/>
              </a:spcAft>
              <a:defRPr sz="1600">
                <a:solidFill>
                  <a:schemeClr val="tx2"/>
                </a:solidFill>
                <a:latin typeface="Arial" charset="0"/>
                <a:ea typeface="Geneva" charset="0"/>
              </a:defRPr>
            </a:lvl6pPr>
            <a:lvl7pPr marL="914400" eaLnBrk="0" fontAlgn="base" hangingPunct="0">
              <a:spcBef>
                <a:spcPct val="50000"/>
              </a:spcBef>
              <a:spcAft>
                <a:spcPct val="0"/>
              </a:spcAft>
              <a:defRPr sz="1600">
                <a:solidFill>
                  <a:schemeClr val="tx2"/>
                </a:solidFill>
                <a:latin typeface="Arial" charset="0"/>
                <a:ea typeface="Geneva" charset="0"/>
              </a:defRPr>
            </a:lvl7pPr>
            <a:lvl8pPr marL="1371600" eaLnBrk="0" fontAlgn="base" hangingPunct="0">
              <a:spcBef>
                <a:spcPct val="50000"/>
              </a:spcBef>
              <a:spcAft>
                <a:spcPct val="0"/>
              </a:spcAft>
              <a:defRPr sz="1600">
                <a:solidFill>
                  <a:schemeClr val="tx2"/>
                </a:solidFill>
                <a:latin typeface="Arial" charset="0"/>
                <a:ea typeface="Geneva" charset="0"/>
              </a:defRPr>
            </a:lvl8pPr>
            <a:lvl9pPr marL="1828800" eaLnBrk="0" fontAlgn="base" hangingPunct="0">
              <a:spcBef>
                <a:spcPct val="50000"/>
              </a:spcBef>
              <a:spcAft>
                <a:spcPct val="0"/>
              </a:spcAft>
              <a:defRPr sz="1600">
                <a:solidFill>
                  <a:schemeClr val="tx2"/>
                </a:solidFill>
                <a:latin typeface="Arial" charset="0"/>
                <a:ea typeface="Geneva" charset="0"/>
              </a:defRPr>
            </a:lvl9pPr>
          </a:lstStyle>
          <a:p>
            <a:pPr>
              <a:defRPr/>
            </a:pPr>
            <a:endParaRPr lang="de-DE" dirty="0" smtClean="0">
              <a:latin typeface="Calibri"/>
            </a:endParaRPr>
          </a:p>
        </p:txBody>
      </p:sp>
      <p:pic>
        <p:nvPicPr>
          <p:cNvPr id="5" name="Bild 4" descr="ppt_screen_Horse.gif"/>
          <p:cNvPicPr>
            <a:picLocks noChangeAspect="1"/>
          </p:cNvPicPr>
          <p:nvPr/>
        </p:nvPicPr>
        <p:blipFill>
          <a:blip r:embed="rId2" cstate="print">
            <a:alphaModFix amt="8000"/>
            <a:duotone>
              <a:prstClr val="black"/>
              <a:srgbClr val="0092D2">
                <a:tint val="45000"/>
                <a:satMod val="400000"/>
              </a:srgbClr>
            </a:duotone>
            <a:extLst/>
          </a:blip>
          <a:srcRect/>
          <a:stretch>
            <a:fillRect/>
          </a:stretch>
        </p:blipFill>
        <p:spPr bwMode="auto">
          <a:xfrm>
            <a:off x="827584" y="908720"/>
            <a:ext cx="4332288" cy="5173663"/>
          </a:xfrm>
          <a:prstGeom prst="rect">
            <a:avLst/>
          </a:prstGeom>
          <a:noFill/>
          <a:ln>
            <a:noFill/>
          </a:ln>
          <a:extLst/>
        </p:spPr>
      </p:pic>
      <p:sp>
        <p:nvSpPr>
          <p:cNvPr id="19" name="正方形/長方形 4"/>
          <p:cNvSpPr/>
          <p:nvPr userDrawn="1"/>
        </p:nvSpPr>
        <p:spPr>
          <a:xfrm>
            <a:off x="3776131" y="3405716"/>
            <a:ext cx="5365751" cy="3439584"/>
          </a:xfrm>
          <a:prstGeom prst="rect">
            <a:avLst/>
          </a:prstGeom>
          <a:gradFill flip="none" rotWithShape="1">
            <a:gsLst>
              <a:gs pos="44000">
                <a:schemeClr val="bg1"/>
              </a:gs>
              <a:gs pos="100000">
                <a:schemeClr val="bg1">
                  <a:alpha val="74000"/>
                </a:schemeClr>
              </a:gs>
            </a:gsLst>
            <a:lin ang="55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00" dirty="0">
              <a:solidFill>
                <a:srgbClr val="000000"/>
              </a:solidFill>
            </a:endParaRPr>
          </a:p>
        </p:txBody>
      </p:sp>
      <p:grpSp>
        <p:nvGrpSpPr>
          <p:cNvPr id="2" name="Gruppierung 1"/>
          <p:cNvGrpSpPr/>
          <p:nvPr userDrawn="1"/>
        </p:nvGrpSpPr>
        <p:grpSpPr>
          <a:xfrm>
            <a:off x="3776663" y="2420937"/>
            <a:ext cx="5367337" cy="1008063"/>
            <a:chOff x="3776663" y="2905125"/>
            <a:chExt cx="5367337" cy="1008063"/>
          </a:xfrm>
        </p:grpSpPr>
        <p:sp>
          <p:nvSpPr>
            <p:cNvPr id="14" name="Abgerundetes Rechteck 13"/>
            <p:cNvSpPr/>
            <p:nvPr userDrawn="1"/>
          </p:nvSpPr>
          <p:spPr bwMode="auto">
            <a:xfrm>
              <a:off x="3776663" y="2905125"/>
              <a:ext cx="4732337" cy="1008063"/>
            </a:xfrm>
            <a:prstGeom prst="roundRect">
              <a:avLst>
                <a:gd name="adj" fmla="val 4341"/>
              </a:avLst>
            </a:prstGeom>
            <a:gradFill flip="none" rotWithShape="1">
              <a:gsLst>
                <a:gs pos="0">
                  <a:schemeClr val="bg2"/>
                </a:gs>
                <a:gs pos="100000">
                  <a:schemeClr val="bg1">
                    <a:lumMod val="95000"/>
                  </a:schemeClr>
                </a:gs>
              </a:gsLst>
              <a:lin ang="16200000" scaled="0"/>
              <a:tileRect/>
            </a:gradFill>
            <a:ln w="9525" cap="flat" cmpd="sng" algn="ctr">
              <a:noFill/>
              <a:prstDash val="solid"/>
              <a:round/>
              <a:headEnd type="none" w="med" len="med"/>
              <a:tailEnd type="none" w="med" len="med"/>
            </a:ln>
            <a:effectLst/>
          </p:spPr>
          <p:txBody>
            <a:bodyPr wrap="none"/>
            <a:lstStyle/>
            <a:p>
              <a:pPr>
                <a:defRPr/>
              </a:pPr>
              <a:endParaRPr lang="de-DE" dirty="0">
                <a:latin typeface="Calibri"/>
                <a:ea typeface="Geneva" charset="0"/>
                <a:cs typeface="Geneva" charset="0"/>
              </a:endParaRPr>
            </a:p>
          </p:txBody>
        </p:sp>
        <p:sp>
          <p:nvSpPr>
            <p:cNvPr id="15" name="Abgerundetes Rechteck 14"/>
            <p:cNvSpPr/>
            <p:nvPr userDrawn="1"/>
          </p:nvSpPr>
          <p:spPr bwMode="auto">
            <a:xfrm>
              <a:off x="8085138" y="2905125"/>
              <a:ext cx="1058862" cy="1008063"/>
            </a:xfrm>
            <a:prstGeom prst="roundRect">
              <a:avLst>
                <a:gd name="adj" fmla="val 0"/>
              </a:avLst>
            </a:prstGeom>
            <a:gradFill flip="none" rotWithShape="1">
              <a:gsLst>
                <a:gs pos="0">
                  <a:schemeClr val="bg2"/>
                </a:gs>
                <a:gs pos="100000">
                  <a:schemeClr val="bg1">
                    <a:lumMod val="95000"/>
                  </a:schemeClr>
                </a:gs>
              </a:gsLst>
              <a:lin ang="16200000" scaled="0"/>
              <a:tileRect/>
            </a:gradFill>
            <a:ln w="9525" cap="flat" cmpd="sng" algn="ctr">
              <a:noFill/>
              <a:prstDash val="solid"/>
              <a:round/>
              <a:headEnd type="none" w="med" len="med"/>
              <a:tailEnd type="none" w="med" len="med"/>
            </a:ln>
            <a:effectLst/>
          </p:spPr>
          <p:txBody>
            <a:bodyPr wrap="none"/>
            <a:lstStyle/>
            <a:p>
              <a:pPr>
                <a:defRPr/>
              </a:pPr>
              <a:endParaRPr lang="de-DE" dirty="0">
                <a:latin typeface="Calibri"/>
                <a:ea typeface="Geneva" charset="0"/>
                <a:cs typeface="Geneva" charset="0"/>
              </a:endParaRPr>
            </a:p>
          </p:txBody>
        </p:sp>
      </p:grpSp>
      <p:pic>
        <p:nvPicPr>
          <p:cNvPr id="13" name="Bild 11"/>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64000" y="2635250"/>
            <a:ext cx="1998663"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Rectangle 4"/>
          <p:cNvSpPr>
            <a:spLocks noGrp="1" noChangeArrowheads="1"/>
          </p:cNvSpPr>
          <p:nvPr userDrawn="1">
            <p:ph type="ctrTitle"/>
          </p:nvPr>
        </p:nvSpPr>
        <p:spPr>
          <a:xfrm>
            <a:off x="4064000" y="3686483"/>
            <a:ext cx="4540448" cy="950517"/>
          </a:xfrm>
        </p:spPr>
        <p:txBody>
          <a:bodyPr/>
          <a:lstStyle>
            <a:lvl1pPr>
              <a:defRPr sz="3400" b="0" i="0" spc="30">
                <a:solidFill>
                  <a:schemeClr val="bg1"/>
                </a:solidFill>
                <a:latin typeface="+mj-lt"/>
                <a:cs typeface="Cambria"/>
              </a:defRPr>
            </a:lvl1pPr>
          </a:lstStyle>
          <a:p>
            <a:r>
              <a:rPr lang="de-DE" dirty="0" smtClean="0"/>
              <a:t>Mastertitelformat bearbeiten</a:t>
            </a:r>
            <a:endParaRPr lang="de-DE" dirty="0"/>
          </a:p>
        </p:txBody>
      </p:sp>
      <p:sp>
        <p:nvSpPr>
          <p:cNvPr id="192517" name="Rectangle 5"/>
          <p:cNvSpPr>
            <a:spLocks noGrp="1" noChangeArrowheads="1"/>
          </p:cNvSpPr>
          <p:nvPr userDrawn="1">
            <p:ph type="subTitle" idx="1"/>
          </p:nvPr>
        </p:nvSpPr>
        <p:spPr>
          <a:xfrm>
            <a:off x="4064000" y="4871403"/>
            <a:ext cx="4540448" cy="287258"/>
          </a:xfrm>
        </p:spPr>
        <p:txBody>
          <a:bodyPr/>
          <a:lstStyle>
            <a:lvl1pPr marL="0" indent="0">
              <a:buFont typeface="Times" charset="0"/>
              <a:buNone/>
              <a:defRPr>
                <a:solidFill>
                  <a:schemeClr val="bg2">
                    <a:lumMod val="90000"/>
                  </a:schemeClr>
                </a:solidFill>
                <a:latin typeface="Calibri"/>
                <a:cs typeface="Calibri"/>
              </a:defRPr>
            </a:lvl1pPr>
          </a:lstStyle>
          <a:p>
            <a:r>
              <a:rPr lang="de-DE" dirty="0" smtClean="0"/>
              <a:t>Master-Untertitelformat bearbeiten</a:t>
            </a:r>
            <a:endParaRPr lang="de-DE" dirty="0"/>
          </a:p>
        </p:txBody>
      </p:sp>
    </p:spTree>
    <p:extLst>
      <p:ext uri="{BB962C8B-B14F-4D97-AF65-F5344CB8AC3E}">
        <p14:creationId xmlns:p14="http://schemas.microsoft.com/office/powerpoint/2010/main" val="293869509"/>
      </p:ext>
    </p:extLst>
  </p:cSld>
  <p:clrMapOvr>
    <a:masterClrMapping/>
  </p:clrMapOvr>
  <p:transition spd="slow"/>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default text">
    <p:spTree>
      <p:nvGrpSpPr>
        <p:cNvPr id="1" name=""/>
        <p:cNvGrpSpPr/>
        <p:nvPr/>
      </p:nvGrpSpPr>
      <p:grpSpPr>
        <a:xfrm>
          <a:off x="0" y="0"/>
          <a:ext cx="0" cy="0"/>
          <a:chOff x="0" y="0"/>
          <a:chExt cx="0" cy="0"/>
        </a:xfrm>
      </p:grpSpPr>
      <p:sp>
        <p:nvSpPr>
          <p:cNvPr id="9" name="Rectangle 6"/>
          <p:cNvSpPr>
            <a:spLocks noGrp="1" noChangeArrowheads="1"/>
          </p:cNvSpPr>
          <p:nvPr>
            <p:ph idx="11" hasCustomPrompt="1"/>
          </p:nvPr>
        </p:nvSpPr>
        <p:spPr bwMode="auto">
          <a:xfrm>
            <a:off x="522000" y="1519237"/>
            <a:ext cx="81360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0" marR="0" indent="0" algn="l" defTabSz="914400" rtl="0" eaLnBrk="1" fontAlgn="base" latinLnBrk="0" hangingPunct="1">
              <a:lnSpc>
                <a:spcPts val="2200"/>
              </a:lnSpc>
              <a:spcBef>
                <a:spcPts val="900"/>
              </a:spcBef>
              <a:spcAft>
                <a:spcPct val="0"/>
              </a:spcAft>
              <a:buClr>
                <a:srgbClr val="005BB9"/>
              </a:buClr>
              <a:buSzPct val="100000"/>
              <a:buFont typeface="Arial" charset="0"/>
              <a:buNone/>
              <a:tabLst/>
              <a:defRPr sz="1800">
                <a:solidFill>
                  <a:schemeClr val="tx2"/>
                </a:solidFill>
              </a:defRPr>
            </a:lvl1pPr>
            <a:lvl2pPr>
              <a:defRPr sz="1800"/>
            </a:lvl2pPr>
            <a:lvl3pPr>
              <a:defRPr sz="1800"/>
            </a:lvl3pPr>
            <a:lvl4pPr>
              <a:defRPr sz="1800"/>
            </a:lvl4pPr>
            <a:lvl5pPr>
              <a:defRPr sz="1800"/>
            </a:lvl5pPr>
          </a:lstStyle>
          <a:p>
            <a:pPr lvl="0"/>
            <a:r>
              <a:rPr lang="en-US" dirty="0" smtClean="0"/>
              <a:t>Click to edit text</a:t>
            </a:r>
          </a:p>
          <a:p>
            <a:pPr lvl="0"/>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ext 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p:txBody>
      </p:sp>
      <p:sp>
        <p:nvSpPr>
          <p:cNvPr id="4" name="Titel 3"/>
          <p:cNvSpPr>
            <a:spLocks noGrp="1"/>
          </p:cNvSpPr>
          <p:nvPr>
            <p:ph type="title" hasCustomPrompt="1"/>
          </p:nvPr>
        </p:nvSpPr>
        <p:spPr/>
        <p:txBody>
          <a:bodyPr/>
          <a:lstStyle>
            <a:lvl1pPr>
              <a:defRPr/>
            </a:lvl1pPr>
          </a:lstStyle>
          <a:p>
            <a:r>
              <a:rPr lang="de-DE" dirty="0" smtClean="0"/>
              <a:t>Click </a:t>
            </a:r>
            <a:r>
              <a:rPr lang="de-DE" dirty="0" err="1" smtClean="0"/>
              <a:t>to</a:t>
            </a:r>
            <a:r>
              <a:rPr lang="de-DE" dirty="0" smtClean="0"/>
              <a:t> </a:t>
            </a:r>
            <a:r>
              <a:rPr lang="de-DE" dirty="0" err="1" smtClean="0"/>
              <a:t>edit</a:t>
            </a:r>
            <a:r>
              <a:rPr lang="de-DE" dirty="0" smtClean="0"/>
              <a:t> Headline</a:t>
            </a:r>
            <a:endParaRPr lang="de-DE" dirty="0"/>
          </a:p>
        </p:txBody>
      </p:sp>
    </p:spTree>
    <p:extLst>
      <p:ext uri="{BB962C8B-B14F-4D97-AF65-F5344CB8AC3E}">
        <p14:creationId xmlns:p14="http://schemas.microsoft.com/office/powerpoint/2010/main" val="2673586942"/>
      </p:ext>
    </p:extLst>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6" name="Rechteck 5"/>
          <p:cNvSpPr/>
          <p:nvPr userDrawn="1"/>
        </p:nvSpPr>
        <p:spPr bwMode="auto">
          <a:xfrm>
            <a:off x="0" y="0"/>
            <a:ext cx="9180000" cy="6912000"/>
          </a:xfrm>
          <a:prstGeom prst="rect">
            <a:avLst/>
          </a:prstGeom>
          <a:gradFill flip="none" rotWithShape="1">
            <a:gsLst>
              <a:gs pos="100000">
                <a:srgbClr val="0D4389"/>
              </a:gs>
              <a:gs pos="10000">
                <a:srgbClr val="031D45"/>
              </a:gs>
            </a:gsLst>
            <a:lin ang="18000000" scaled="0"/>
            <a:tileRect/>
          </a:gradFill>
          <a:ln w="9525" cap="flat" cmpd="sng" algn="ctr">
            <a:noFill/>
            <a:prstDash val="solid"/>
            <a:round/>
            <a:headEnd type="none" w="med" len="med"/>
            <a:tailEnd type="none" w="med" len="med"/>
          </a:ln>
          <a:effectLst/>
        </p:spPr>
        <p:txBody>
          <a:bodyPr wrap="none"/>
          <a:lstStyle>
            <a:lvl1pPr>
              <a:defRPr sz="1600">
                <a:solidFill>
                  <a:schemeClr val="tx2"/>
                </a:solidFill>
                <a:latin typeface="Arial" charset="0"/>
                <a:ea typeface="Geneva" charset="0"/>
                <a:cs typeface="Geneva" charset="0"/>
              </a:defRPr>
            </a:lvl1pPr>
            <a:lvl2pPr marL="37931725" indent="-37474525">
              <a:defRPr sz="1600">
                <a:solidFill>
                  <a:schemeClr val="tx2"/>
                </a:solidFill>
                <a:latin typeface="Arial" charset="0"/>
                <a:ea typeface="Geneva" charset="0"/>
              </a:defRPr>
            </a:lvl2pPr>
            <a:lvl3pPr>
              <a:defRPr sz="1600">
                <a:solidFill>
                  <a:schemeClr val="tx2"/>
                </a:solidFill>
                <a:latin typeface="Arial" charset="0"/>
                <a:ea typeface="Geneva" charset="0"/>
              </a:defRPr>
            </a:lvl3pPr>
            <a:lvl4pPr>
              <a:defRPr sz="1600">
                <a:solidFill>
                  <a:schemeClr val="tx2"/>
                </a:solidFill>
                <a:latin typeface="Arial" charset="0"/>
                <a:ea typeface="Geneva" charset="0"/>
              </a:defRPr>
            </a:lvl4pPr>
            <a:lvl5pPr>
              <a:defRPr sz="1600">
                <a:solidFill>
                  <a:schemeClr val="tx2"/>
                </a:solidFill>
                <a:latin typeface="Arial" charset="0"/>
                <a:ea typeface="Geneva" charset="0"/>
              </a:defRPr>
            </a:lvl5pPr>
            <a:lvl6pPr marL="457200" eaLnBrk="0" fontAlgn="base" hangingPunct="0">
              <a:spcBef>
                <a:spcPct val="50000"/>
              </a:spcBef>
              <a:spcAft>
                <a:spcPct val="0"/>
              </a:spcAft>
              <a:defRPr sz="1600">
                <a:solidFill>
                  <a:schemeClr val="tx2"/>
                </a:solidFill>
                <a:latin typeface="Arial" charset="0"/>
                <a:ea typeface="Geneva" charset="0"/>
              </a:defRPr>
            </a:lvl6pPr>
            <a:lvl7pPr marL="914400" eaLnBrk="0" fontAlgn="base" hangingPunct="0">
              <a:spcBef>
                <a:spcPct val="50000"/>
              </a:spcBef>
              <a:spcAft>
                <a:spcPct val="0"/>
              </a:spcAft>
              <a:defRPr sz="1600">
                <a:solidFill>
                  <a:schemeClr val="tx2"/>
                </a:solidFill>
                <a:latin typeface="Arial" charset="0"/>
                <a:ea typeface="Geneva" charset="0"/>
              </a:defRPr>
            </a:lvl7pPr>
            <a:lvl8pPr marL="1371600" eaLnBrk="0" fontAlgn="base" hangingPunct="0">
              <a:spcBef>
                <a:spcPct val="50000"/>
              </a:spcBef>
              <a:spcAft>
                <a:spcPct val="0"/>
              </a:spcAft>
              <a:defRPr sz="1600">
                <a:solidFill>
                  <a:schemeClr val="tx2"/>
                </a:solidFill>
                <a:latin typeface="Arial" charset="0"/>
                <a:ea typeface="Geneva" charset="0"/>
              </a:defRPr>
            </a:lvl8pPr>
            <a:lvl9pPr marL="1828800" eaLnBrk="0" fontAlgn="base" hangingPunct="0">
              <a:spcBef>
                <a:spcPct val="50000"/>
              </a:spcBef>
              <a:spcAft>
                <a:spcPct val="0"/>
              </a:spcAft>
              <a:defRPr sz="1600">
                <a:solidFill>
                  <a:schemeClr val="tx2"/>
                </a:solidFill>
                <a:latin typeface="Arial" charset="0"/>
                <a:ea typeface="Geneva" charset="0"/>
              </a:defRPr>
            </a:lvl9pPr>
          </a:lstStyle>
          <a:p>
            <a:pPr>
              <a:defRPr/>
            </a:pPr>
            <a:endParaRPr lang="de-DE" dirty="0" smtClean="0">
              <a:latin typeface="Calibri"/>
            </a:endParaRPr>
          </a:p>
        </p:txBody>
      </p:sp>
      <p:pic>
        <p:nvPicPr>
          <p:cNvPr id="7" name="Bild 6" descr="ppt_screen_Horse.gif"/>
          <p:cNvPicPr>
            <a:picLocks noChangeAspect="1"/>
          </p:cNvPicPr>
          <p:nvPr userDrawn="1"/>
        </p:nvPicPr>
        <p:blipFill>
          <a:blip r:embed="rId2" cstate="print">
            <a:alphaModFix amt="8000"/>
            <a:duotone>
              <a:prstClr val="black"/>
              <a:srgbClr val="0092D2">
                <a:tint val="45000"/>
                <a:satMod val="400000"/>
              </a:srgbClr>
            </a:duotone>
            <a:extLst/>
          </a:blip>
          <a:srcRect/>
          <a:stretch>
            <a:fillRect/>
          </a:stretch>
        </p:blipFill>
        <p:spPr bwMode="auto">
          <a:xfrm>
            <a:off x="827584" y="908720"/>
            <a:ext cx="4332288" cy="5173663"/>
          </a:xfrm>
          <a:prstGeom prst="rect">
            <a:avLst/>
          </a:prstGeom>
          <a:noFill/>
          <a:ln>
            <a:noFill/>
          </a:ln>
          <a:extLst/>
        </p:spPr>
      </p:pic>
      <p:sp>
        <p:nvSpPr>
          <p:cNvPr id="192516" name="Rectangle 4"/>
          <p:cNvSpPr>
            <a:spLocks noGrp="1" noChangeArrowheads="1"/>
          </p:cNvSpPr>
          <p:nvPr userDrawn="1">
            <p:ph type="ctrTitle"/>
          </p:nvPr>
        </p:nvSpPr>
        <p:spPr>
          <a:xfrm>
            <a:off x="4064000" y="2600325"/>
            <a:ext cx="4540448" cy="950517"/>
          </a:xfrm>
        </p:spPr>
        <p:txBody>
          <a:bodyPr/>
          <a:lstStyle>
            <a:lvl1pPr>
              <a:defRPr sz="3400" b="0" i="0" spc="30">
                <a:solidFill>
                  <a:schemeClr val="bg1"/>
                </a:solidFill>
                <a:latin typeface="+mj-lt"/>
                <a:cs typeface="Cambria"/>
              </a:defRPr>
            </a:lvl1pPr>
          </a:lstStyle>
          <a:p>
            <a:r>
              <a:rPr lang="de-DE" dirty="0" smtClean="0"/>
              <a:t>Mastertitelformat bearbeiten</a:t>
            </a:r>
            <a:endParaRPr lang="de-DE" dirty="0"/>
          </a:p>
        </p:txBody>
      </p:sp>
      <p:sp>
        <p:nvSpPr>
          <p:cNvPr id="192517" name="Rectangle 5"/>
          <p:cNvSpPr>
            <a:spLocks noGrp="1" noChangeArrowheads="1"/>
          </p:cNvSpPr>
          <p:nvPr userDrawn="1">
            <p:ph type="subTitle" idx="1"/>
          </p:nvPr>
        </p:nvSpPr>
        <p:spPr>
          <a:xfrm>
            <a:off x="4064000" y="3785245"/>
            <a:ext cx="4540448" cy="287258"/>
          </a:xfrm>
        </p:spPr>
        <p:txBody>
          <a:bodyPr/>
          <a:lstStyle>
            <a:lvl1pPr marL="0" indent="0">
              <a:buFont typeface="Times" charset="0"/>
              <a:buNone/>
              <a:defRPr>
                <a:solidFill>
                  <a:schemeClr val="bg2">
                    <a:lumMod val="90000"/>
                  </a:schemeClr>
                </a:solidFill>
                <a:latin typeface="Calibri"/>
                <a:cs typeface="Calibri"/>
              </a:defRPr>
            </a:lvl1pPr>
          </a:lstStyle>
          <a:p>
            <a:r>
              <a:rPr lang="de-DE" dirty="0" smtClean="0"/>
              <a:t>Master-Untertitelformat bearbeiten</a:t>
            </a:r>
            <a:endParaRPr lang="de-DE" dirty="0"/>
          </a:p>
        </p:txBody>
      </p:sp>
    </p:spTree>
    <p:extLst>
      <p:ext uri="{BB962C8B-B14F-4D97-AF65-F5344CB8AC3E}">
        <p14:creationId xmlns:p14="http://schemas.microsoft.com/office/powerpoint/2010/main" val="2324572850"/>
      </p:ext>
    </p:extLst>
  </p:cSld>
  <p:clrMapOvr>
    <a:masterClrMapping/>
  </p:clrMapOvr>
  <p:transition spd="slow"/>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9" name="Rectangle 6"/>
          <p:cNvSpPr>
            <a:spLocks noGrp="1" noChangeArrowheads="1"/>
          </p:cNvSpPr>
          <p:nvPr>
            <p:ph idx="11"/>
          </p:nvPr>
        </p:nvSpPr>
        <p:spPr bwMode="auto">
          <a:xfrm>
            <a:off x="525463" y="1439863"/>
            <a:ext cx="8062912"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5"/>
          <p:cNvSpPr>
            <a:spLocks noGrp="1" noChangeArrowheads="1"/>
          </p:cNvSpPr>
          <p:nvPr>
            <p:ph type="title"/>
          </p:nvPr>
        </p:nvSpPr>
        <p:spPr bwMode="auto">
          <a:xfrm>
            <a:off x="523875" y="816123"/>
            <a:ext cx="8135937"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de-DE" dirty="0"/>
              <a:t>Mastertitelformat bearbeiten</a:t>
            </a:r>
          </a:p>
        </p:txBody>
      </p:sp>
    </p:spTree>
    <p:extLst>
      <p:ext uri="{BB962C8B-B14F-4D97-AF65-F5344CB8AC3E}">
        <p14:creationId xmlns:p14="http://schemas.microsoft.com/office/powerpoint/2010/main" val="2167535201"/>
      </p:ext>
    </p:extLst>
  </p:cSld>
  <p:clrMapOvr>
    <a:masterClrMapping/>
  </p:clrMapOvr>
  <p:transition spd="slow"/>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Rechteck 1"/>
          <p:cNvSpPr/>
          <p:nvPr userDrawn="1"/>
        </p:nvSpPr>
        <p:spPr bwMode="auto">
          <a:xfrm>
            <a:off x="0" y="635000"/>
            <a:ext cx="9144000" cy="622300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600" b="0" i="0" u="none" strike="noStrike" cap="none" normalizeH="0" baseline="0" dirty="0">
              <a:ln>
                <a:noFill/>
              </a:ln>
              <a:solidFill>
                <a:schemeClr val="tx2"/>
              </a:solidFill>
              <a:effectLst/>
              <a:latin typeface="Arial" charset="0"/>
            </a:endParaRPr>
          </a:p>
        </p:txBody>
      </p:sp>
      <p:sp>
        <p:nvSpPr>
          <p:cNvPr id="9" name="Rectangle 6"/>
          <p:cNvSpPr>
            <a:spLocks noGrp="1" noChangeArrowheads="1"/>
          </p:cNvSpPr>
          <p:nvPr>
            <p:ph idx="11"/>
          </p:nvPr>
        </p:nvSpPr>
        <p:spPr bwMode="auto">
          <a:xfrm>
            <a:off x="525463" y="1439863"/>
            <a:ext cx="8062912"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5"/>
          <p:cNvSpPr>
            <a:spLocks noGrp="1" noChangeArrowheads="1"/>
          </p:cNvSpPr>
          <p:nvPr>
            <p:ph type="title"/>
          </p:nvPr>
        </p:nvSpPr>
        <p:spPr bwMode="auto">
          <a:xfrm>
            <a:off x="523875" y="816123"/>
            <a:ext cx="8135937"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de-DE" dirty="0"/>
              <a:t>Mastertitelformat bearbeiten</a:t>
            </a:r>
          </a:p>
        </p:txBody>
      </p:sp>
    </p:spTree>
    <p:extLst>
      <p:ext uri="{BB962C8B-B14F-4D97-AF65-F5344CB8AC3E}">
        <p14:creationId xmlns:p14="http://schemas.microsoft.com/office/powerpoint/2010/main" val="499037301"/>
      </p:ext>
    </p:extLst>
  </p:cSld>
  <p:clrMapOvr>
    <a:masterClrMapping/>
  </p:clrMapOvr>
  <p:transition spd="slow"/>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6" name="Title 5"/>
          <p:cNvSpPr>
            <a:spLocks noGrp="1" noChangeArrowheads="1"/>
          </p:cNvSpPr>
          <p:nvPr>
            <p:ph type="title"/>
          </p:nvPr>
        </p:nvSpPr>
        <p:spPr bwMode="auto">
          <a:xfrm>
            <a:off x="523875" y="816123"/>
            <a:ext cx="8135937"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de-DE" dirty="0"/>
              <a:t>Mastertitelformat bearbeiten</a:t>
            </a:r>
          </a:p>
        </p:txBody>
      </p:sp>
      <p:sp>
        <p:nvSpPr>
          <p:cNvPr id="5" name="Rechteck 4"/>
          <p:cNvSpPr/>
          <p:nvPr userDrawn="1"/>
        </p:nvSpPr>
        <p:spPr bwMode="auto">
          <a:xfrm>
            <a:off x="527050" y="1382714"/>
            <a:ext cx="8137525" cy="508000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600" b="0" i="0" u="none" strike="noStrike" cap="none" normalizeH="0" baseline="0">
              <a:ln>
                <a:noFill/>
              </a:ln>
              <a:solidFill>
                <a:schemeClr val="tx2"/>
              </a:solidFill>
              <a:effectLst/>
              <a:latin typeface="Arial" charset="0"/>
            </a:endParaRPr>
          </a:p>
        </p:txBody>
      </p:sp>
      <p:sp>
        <p:nvSpPr>
          <p:cNvPr id="20" name="Rectangle 6"/>
          <p:cNvSpPr>
            <a:spLocks noGrp="1" noChangeArrowheads="1"/>
          </p:cNvSpPr>
          <p:nvPr>
            <p:ph idx="11"/>
          </p:nvPr>
        </p:nvSpPr>
        <p:spPr bwMode="auto">
          <a:xfrm>
            <a:off x="748983" y="1490400"/>
            <a:ext cx="7704137" cy="479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indent="0">
              <a:buNone/>
              <a:defRPr/>
            </a:lvl1pPr>
            <a:lvl2pPr marL="184150" indent="0">
              <a:buNone/>
              <a:defRPr/>
            </a:lvl2pPr>
            <a:lvl3pPr marL="357187" indent="0">
              <a:buNone/>
              <a:defRPr/>
            </a:lvl3pPr>
            <a:lvl4pPr marL="542925" indent="0">
              <a:buNone/>
              <a:defRPr/>
            </a:lvl4pPr>
            <a:lvl5pPr marL="715963" indent="0">
              <a:buNone/>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922159260"/>
      </p:ext>
    </p:extLst>
  </p:cSld>
  <p:clrMapOvr>
    <a:masterClrMapping/>
  </p:clrMapOvr>
  <p:transition spd="slow"/>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525463" y="1447804"/>
            <a:ext cx="3974529" cy="292095"/>
          </a:xfrm>
        </p:spPr>
        <p:txBody>
          <a:bodyPr/>
          <a:lstStyle>
            <a:lvl1pPr marL="0" indent="0">
              <a:buNone/>
              <a:defRPr sz="1600" b="1">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Mastertextformat bearbeiten</a:t>
            </a:r>
          </a:p>
        </p:txBody>
      </p:sp>
      <p:sp>
        <p:nvSpPr>
          <p:cNvPr id="4" name="Inhaltsplatzhalter 3"/>
          <p:cNvSpPr>
            <a:spLocks noGrp="1"/>
          </p:cNvSpPr>
          <p:nvPr>
            <p:ph sz="half" idx="2"/>
          </p:nvPr>
        </p:nvSpPr>
        <p:spPr>
          <a:xfrm>
            <a:off x="525464" y="1879605"/>
            <a:ext cx="3971924" cy="2132892"/>
          </a:xfrm>
        </p:spPr>
        <p:txBody>
          <a:bodyPr/>
          <a:lstStyle>
            <a:lvl1pPr marL="184150" indent="-184150">
              <a:buClr>
                <a:schemeClr val="tx2">
                  <a:lumMod val="75000"/>
                  <a:lumOff val="25000"/>
                </a:schemeClr>
              </a:buClr>
              <a:buFont typeface="Arial"/>
              <a:buChar char="•"/>
              <a:defRPr sz="2100"/>
            </a:lvl1pPr>
            <a:lvl2pPr marL="357188" indent="-173038">
              <a:buClr>
                <a:schemeClr val="tx2">
                  <a:lumMod val="75000"/>
                  <a:lumOff val="25000"/>
                </a:schemeClr>
              </a:buClr>
              <a:buFont typeface="Arial"/>
              <a:buChar char="•"/>
              <a:defRPr sz="2100"/>
            </a:lvl2pPr>
            <a:lvl3pPr marL="542925" indent="-185738">
              <a:buClr>
                <a:schemeClr val="tx2">
                  <a:lumMod val="75000"/>
                  <a:lumOff val="25000"/>
                </a:schemeClr>
              </a:buClr>
              <a:buFont typeface="Arial"/>
              <a:buChar char="•"/>
              <a:defRPr sz="2100"/>
            </a:lvl3pPr>
            <a:lvl4pPr marL="715963" indent="-173038">
              <a:buClr>
                <a:schemeClr val="tx2">
                  <a:lumMod val="75000"/>
                  <a:lumOff val="25000"/>
                </a:schemeClr>
              </a:buClr>
              <a:buFont typeface="Arial"/>
              <a:buChar char="•"/>
              <a:defRPr sz="2100"/>
            </a:lvl4pPr>
            <a:lvl5pPr marL="900113" indent="-184150">
              <a:buClr>
                <a:schemeClr val="tx2">
                  <a:lumMod val="75000"/>
                  <a:lumOff val="25000"/>
                </a:schemeClr>
              </a:buClr>
              <a:buFont typeface="Arial"/>
              <a:buChar char="•"/>
              <a:defRPr sz="21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Textplatzhalter 4"/>
          <p:cNvSpPr>
            <a:spLocks noGrp="1"/>
          </p:cNvSpPr>
          <p:nvPr>
            <p:ph type="body" sz="quarter" idx="3"/>
          </p:nvPr>
        </p:nvSpPr>
        <p:spPr>
          <a:xfrm>
            <a:off x="4605337" y="1446644"/>
            <a:ext cx="3983037" cy="287258"/>
          </a:xfrm>
        </p:spPr>
        <p:txBody>
          <a:bodyPr/>
          <a:lstStyle>
            <a:lvl1pPr marL="0" indent="0">
              <a:buNone/>
              <a:defRPr sz="1600" b="1">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7" name="Rectangle 5"/>
          <p:cNvSpPr>
            <a:spLocks noGrp="1" noChangeArrowheads="1"/>
          </p:cNvSpPr>
          <p:nvPr>
            <p:ph type="title"/>
          </p:nvPr>
        </p:nvSpPr>
        <p:spPr bwMode="auto">
          <a:xfrm>
            <a:off x="523875" y="816123"/>
            <a:ext cx="8135937"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de-DE" dirty="0"/>
              <a:t>Mastertitelformat bearbeiten</a:t>
            </a:r>
          </a:p>
        </p:txBody>
      </p:sp>
      <p:sp>
        <p:nvSpPr>
          <p:cNvPr id="10" name="Inhaltsplatzhalter 3"/>
          <p:cNvSpPr>
            <a:spLocks noGrp="1"/>
          </p:cNvSpPr>
          <p:nvPr>
            <p:ph sz="half" idx="10"/>
          </p:nvPr>
        </p:nvSpPr>
        <p:spPr>
          <a:xfrm>
            <a:off x="4589464" y="1879605"/>
            <a:ext cx="3971924" cy="2132892"/>
          </a:xfrm>
        </p:spPr>
        <p:txBody>
          <a:bodyPr/>
          <a:lstStyle>
            <a:lvl1pPr marL="184150" indent="-184150">
              <a:buClr>
                <a:schemeClr val="tx2">
                  <a:lumMod val="75000"/>
                  <a:lumOff val="25000"/>
                </a:schemeClr>
              </a:buClr>
              <a:buFont typeface="Arial"/>
              <a:buChar char="•"/>
              <a:defRPr sz="2100"/>
            </a:lvl1pPr>
            <a:lvl2pPr marL="357188" indent="-173038">
              <a:buClr>
                <a:schemeClr val="tx2">
                  <a:lumMod val="75000"/>
                  <a:lumOff val="25000"/>
                </a:schemeClr>
              </a:buClr>
              <a:buFont typeface="Arial"/>
              <a:buChar char="•"/>
              <a:defRPr sz="2100"/>
            </a:lvl2pPr>
            <a:lvl3pPr marL="542925" indent="-185738">
              <a:buClr>
                <a:schemeClr val="tx2">
                  <a:lumMod val="75000"/>
                  <a:lumOff val="25000"/>
                </a:schemeClr>
              </a:buClr>
              <a:buFont typeface="Arial"/>
              <a:buChar char="•"/>
              <a:defRPr sz="2100"/>
            </a:lvl3pPr>
            <a:lvl4pPr marL="715963" indent="-173038">
              <a:buClr>
                <a:schemeClr val="tx2">
                  <a:lumMod val="75000"/>
                  <a:lumOff val="25000"/>
                </a:schemeClr>
              </a:buClr>
              <a:buFont typeface="Arial"/>
              <a:buChar char="•"/>
              <a:defRPr sz="2100"/>
            </a:lvl4pPr>
            <a:lvl5pPr marL="900113" indent="-184150">
              <a:buClr>
                <a:schemeClr val="tx2">
                  <a:lumMod val="75000"/>
                  <a:lumOff val="25000"/>
                </a:schemeClr>
              </a:buClr>
              <a:buFont typeface="Arial"/>
              <a:buChar char="•"/>
              <a:defRPr sz="21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694478767"/>
      </p:ext>
    </p:extLst>
  </p:cSld>
  <p:clrMapOvr>
    <a:masterClrMapping/>
  </p:clrMapOvr>
  <p:transition spd="slow"/>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_Titelfolie">
    <p:spTree>
      <p:nvGrpSpPr>
        <p:cNvPr id="1" name=""/>
        <p:cNvGrpSpPr/>
        <p:nvPr/>
      </p:nvGrpSpPr>
      <p:grpSpPr>
        <a:xfrm>
          <a:off x="0" y="0"/>
          <a:ext cx="0" cy="0"/>
          <a:chOff x="0" y="0"/>
          <a:chExt cx="0" cy="0"/>
        </a:xfrm>
      </p:grpSpPr>
      <p:sp>
        <p:nvSpPr>
          <p:cNvPr id="4" name="Rechteck 3"/>
          <p:cNvSpPr/>
          <p:nvPr/>
        </p:nvSpPr>
        <p:spPr bwMode="auto">
          <a:xfrm>
            <a:off x="0" y="656167"/>
            <a:ext cx="9144000" cy="6201833"/>
          </a:xfrm>
          <a:prstGeom prst="rect">
            <a:avLst/>
          </a:prstGeom>
          <a:solidFill>
            <a:schemeClr val="bg2"/>
          </a:solidFill>
          <a:ln w="9525" cap="flat" cmpd="sng" algn="ctr">
            <a:noFill/>
            <a:prstDash val="solid"/>
            <a:round/>
            <a:headEnd type="none" w="med" len="med"/>
            <a:tailEnd type="none" w="med" len="med"/>
          </a:ln>
          <a:effectLst/>
        </p:spPr>
        <p:txBody>
          <a:bodyPr wrap="none"/>
          <a:lstStyle>
            <a:lvl1pPr>
              <a:defRPr sz="1600">
                <a:solidFill>
                  <a:schemeClr val="tx2"/>
                </a:solidFill>
                <a:latin typeface="Arial" charset="0"/>
                <a:ea typeface="Geneva" charset="0"/>
                <a:cs typeface="Geneva" charset="0"/>
              </a:defRPr>
            </a:lvl1pPr>
            <a:lvl2pPr marL="37931725" indent="-37474525">
              <a:defRPr sz="1600">
                <a:solidFill>
                  <a:schemeClr val="tx2"/>
                </a:solidFill>
                <a:latin typeface="Arial" charset="0"/>
                <a:ea typeface="Geneva" charset="0"/>
              </a:defRPr>
            </a:lvl2pPr>
            <a:lvl3pPr>
              <a:defRPr sz="1600">
                <a:solidFill>
                  <a:schemeClr val="tx2"/>
                </a:solidFill>
                <a:latin typeface="Arial" charset="0"/>
                <a:ea typeface="Geneva" charset="0"/>
              </a:defRPr>
            </a:lvl3pPr>
            <a:lvl4pPr>
              <a:defRPr sz="1600">
                <a:solidFill>
                  <a:schemeClr val="tx2"/>
                </a:solidFill>
                <a:latin typeface="Arial" charset="0"/>
                <a:ea typeface="Geneva" charset="0"/>
              </a:defRPr>
            </a:lvl4pPr>
            <a:lvl5pPr>
              <a:defRPr sz="1600">
                <a:solidFill>
                  <a:schemeClr val="tx2"/>
                </a:solidFill>
                <a:latin typeface="Arial" charset="0"/>
                <a:ea typeface="Geneva" charset="0"/>
              </a:defRPr>
            </a:lvl5pPr>
            <a:lvl6pPr marL="457200" eaLnBrk="0" fontAlgn="base" hangingPunct="0">
              <a:spcBef>
                <a:spcPct val="50000"/>
              </a:spcBef>
              <a:spcAft>
                <a:spcPct val="0"/>
              </a:spcAft>
              <a:defRPr sz="1600">
                <a:solidFill>
                  <a:schemeClr val="tx2"/>
                </a:solidFill>
                <a:latin typeface="Arial" charset="0"/>
                <a:ea typeface="Geneva" charset="0"/>
              </a:defRPr>
            </a:lvl6pPr>
            <a:lvl7pPr marL="914400" eaLnBrk="0" fontAlgn="base" hangingPunct="0">
              <a:spcBef>
                <a:spcPct val="50000"/>
              </a:spcBef>
              <a:spcAft>
                <a:spcPct val="0"/>
              </a:spcAft>
              <a:defRPr sz="1600">
                <a:solidFill>
                  <a:schemeClr val="tx2"/>
                </a:solidFill>
                <a:latin typeface="Arial" charset="0"/>
                <a:ea typeface="Geneva" charset="0"/>
              </a:defRPr>
            </a:lvl7pPr>
            <a:lvl8pPr marL="1371600" eaLnBrk="0" fontAlgn="base" hangingPunct="0">
              <a:spcBef>
                <a:spcPct val="50000"/>
              </a:spcBef>
              <a:spcAft>
                <a:spcPct val="0"/>
              </a:spcAft>
              <a:defRPr sz="1600">
                <a:solidFill>
                  <a:schemeClr val="tx2"/>
                </a:solidFill>
                <a:latin typeface="Arial" charset="0"/>
                <a:ea typeface="Geneva" charset="0"/>
              </a:defRPr>
            </a:lvl8pPr>
            <a:lvl9pPr marL="1828800" eaLnBrk="0" fontAlgn="base" hangingPunct="0">
              <a:spcBef>
                <a:spcPct val="50000"/>
              </a:spcBef>
              <a:spcAft>
                <a:spcPct val="0"/>
              </a:spcAft>
              <a:defRPr sz="1600">
                <a:solidFill>
                  <a:schemeClr val="tx2"/>
                </a:solidFill>
                <a:latin typeface="Arial" charset="0"/>
                <a:ea typeface="Geneva" charset="0"/>
              </a:defRPr>
            </a:lvl9pPr>
          </a:lstStyle>
          <a:p>
            <a:pPr>
              <a:defRPr/>
            </a:pPr>
            <a:endParaRPr lang="de-DE" dirty="0" smtClean="0">
              <a:latin typeface="Calibri"/>
            </a:endParaRPr>
          </a:p>
        </p:txBody>
      </p:sp>
      <p:sp>
        <p:nvSpPr>
          <p:cNvPr id="192516" name="Rectangle 4"/>
          <p:cNvSpPr>
            <a:spLocks noGrp="1" noChangeArrowheads="1"/>
          </p:cNvSpPr>
          <p:nvPr userDrawn="1">
            <p:ph type="ctrTitle"/>
          </p:nvPr>
        </p:nvSpPr>
        <p:spPr>
          <a:xfrm>
            <a:off x="4064000" y="2600325"/>
            <a:ext cx="4540448" cy="950517"/>
          </a:xfrm>
        </p:spPr>
        <p:txBody>
          <a:bodyPr/>
          <a:lstStyle>
            <a:lvl1pPr>
              <a:defRPr sz="3400" b="0" i="0" spc="30">
                <a:solidFill>
                  <a:srgbClr val="0D4389"/>
                </a:solidFill>
                <a:latin typeface="+mj-lt"/>
                <a:cs typeface="Cambria"/>
              </a:defRPr>
            </a:lvl1pPr>
          </a:lstStyle>
          <a:p>
            <a:r>
              <a:rPr lang="de-DE" dirty="0" smtClean="0"/>
              <a:t>Mastertitelformat bearbeiten</a:t>
            </a:r>
            <a:endParaRPr lang="de-DE" dirty="0"/>
          </a:p>
        </p:txBody>
      </p:sp>
      <p:sp>
        <p:nvSpPr>
          <p:cNvPr id="192517" name="Rectangle 5"/>
          <p:cNvSpPr>
            <a:spLocks noGrp="1" noChangeArrowheads="1"/>
          </p:cNvSpPr>
          <p:nvPr userDrawn="1">
            <p:ph type="subTitle" idx="1"/>
          </p:nvPr>
        </p:nvSpPr>
        <p:spPr>
          <a:xfrm>
            <a:off x="4064000" y="3785245"/>
            <a:ext cx="4540448" cy="323165"/>
          </a:xfrm>
        </p:spPr>
        <p:txBody>
          <a:bodyPr/>
          <a:lstStyle>
            <a:lvl1pPr marL="0" indent="0">
              <a:buFont typeface="Times" charset="0"/>
              <a:buNone/>
              <a:defRPr>
                <a:solidFill>
                  <a:srgbClr val="0D4389"/>
                </a:solidFill>
                <a:latin typeface="Calibri"/>
                <a:cs typeface="Calibri"/>
              </a:defRPr>
            </a:lvl1pPr>
          </a:lstStyle>
          <a:p>
            <a:r>
              <a:rPr lang="de-DE" dirty="0" smtClean="0"/>
              <a:t>Master-Untertitelformat bearbeiten</a:t>
            </a:r>
            <a:endParaRPr lang="de-DE" dirty="0"/>
          </a:p>
        </p:txBody>
      </p:sp>
      <p:sp>
        <p:nvSpPr>
          <p:cNvPr id="6" name="Abgerundetes Rechteck 5"/>
          <p:cNvSpPr/>
          <p:nvPr userDrawn="1"/>
        </p:nvSpPr>
        <p:spPr bwMode="auto">
          <a:xfrm>
            <a:off x="0" y="-1588"/>
            <a:ext cx="9144000" cy="612776"/>
          </a:xfrm>
          <a:prstGeom prst="roundRect">
            <a:avLst>
              <a:gd name="adj" fmla="val 3210"/>
            </a:avLst>
          </a:prstGeom>
          <a:gradFill flip="none" rotWithShape="1">
            <a:gsLst>
              <a:gs pos="0">
                <a:schemeClr val="bg2">
                  <a:lumMod val="90000"/>
                  <a:alpha val="60000"/>
                </a:schemeClr>
              </a:gs>
              <a:gs pos="100000">
                <a:schemeClr val="bg2">
                  <a:alpha val="75000"/>
                </a:schemeClr>
              </a:gs>
            </a:gsLst>
            <a:lin ang="16200000" scaled="0"/>
            <a:tileRect/>
          </a:gradFill>
          <a:ln w="9525" cap="flat" cmpd="sng" algn="ctr">
            <a:noFill/>
            <a:prstDash val="solid"/>
            <a:round/>
            <a:headEnd type="none" w="med" len="med"/>
            <a:tailEnd type="none" w="med" len="med"/>
          </a:ln>
          <a:effectLst/>
        </p:spPr>
        <p:txBody>
          <a:bodyPr wrap="none"/>
          <a:lstStyle/>
          <a:p>
            <a:pPr>
              <a:defRPr/>
            </a:pPr>
            <a:endParaRPr lang="de-DE" dirty="0">
              <a:latin typeface="Calibri"/>
              <a:ea typeface="Geneva" charset="0"/>
              <a:cs typeface="Geneva" charset="0"/>
            </a:endParaRPr>
          </a:p>
        </p:txBody>
      </p:sp>
      <p:sp>
        <p:nvSpPr>
          <p:cNvPr id="7" name="Rectangle 8"/>
          <p:cNvSpPr>
            <a:spLocks noChangeArrowheads="1"/>
          </p:cNvSpPr>
          <p:nvPr userDrawn="1"/>
        </p:nvSpPr>
        <p:spPr bwMode="auto">
          <a:xfrm>
            <a:off x="711648" y="219075"/>
            <a:ext cx="25923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80000" rIns="0" bIns="36000" anchor="ctr"/>
          <a:lstStyle/>
          <a:p>
            <a:pPr algn="l">
              <a:spcBef>
                <a:spcPct val="0"/>
              </a:spcBef>
            </a:pPr>
            <a:r>
              <a:rPr lang="de-DE" sz="900" dirty="0" smtClean="0">
                <a:solidFill>
                  <a:srgbClr val="A6A6A6"/>
                </a:solidFill>
                <a:latin typeface="Calibri" charset="0"/>
                <a:cs typeface="Calibri" charset="0"/>
              </a:rPr>
              <a:t>PowerPoint Master| </a:t>
            </a:r>
            <a:fld id="{B5A4B274-AD58-2347-8678-D7B007E79C7B}" type="datetime1">
              <a:rPr lang="de-DE" sz="900">
                <a:solidFill>
                  <a:srgbClr val="A6A6A6"/>
                </a:solidFill>
                <a:latin typeface="Calibri" charset="0"/>
                <a:cs typeface="Calibri" charset="0"/>
              </a:rPr>
              <a:pPr algn="l">
                <a:spcBef>
                  <a:spcPct val="0"/>
                </a:spcBef>
              </a:pPr>
              <a:t>08.06.2015</a:t>
            </a:fld>
            <a:r>
              <a:rPr lang="de-DE" sz="900" dirty="0">
                <a:solidFill>
                  <a:srgbClr val="A6A6A6"/>
                </a:solidFill>
                <a:latin typeface="Calibri" charset="0"/>
                <a:cs typeface="Calibri" charset="0"/>
              </a:rPr>
              <a:t> | </a:t>
            </a:r>
            <a:fld id="{DB40074F-CE59-814C-BC1F-92E34FF4DF4C}" type="slidenum">
              <a:rPr lang="de-DE" sz="900">
                <a:solidFill>
                  <a:srgbClr val="A6A6A6"/>
                </a:solidFill>
                <a:latin typeface="Calibri" charset="0"/>
                <a:cs typeface="Calibri" charset="0"/>
              </a:rPr>
              <a:pPr algn="l">
                <a:spcBef>
                  <a:spcPct val="0"/>
                </a:spcBef>
              </a:pPr>
              <a:t>‹#›</a:t>
            </a:fld>
            <a:endParaRPr lang="de-DE" sz="900" dirty="0">
              <a:solidFill>
                <a:srgbClr val="A6A6A6"/>
              </a:solidFill>
              <a:latin typeface="Calibri" charset="0"/>
              <a:cs typeface="Calibri" charset="0"/>
            </a:endParaRPr>
          </a:p>
          <a:p>
            <a:pPr algn="l">
              <a:spcBef>
                <a:spcPct val="0"/>
              </a:spcBef>
            </a:pPr>
            <a:endParaRPr lang="de-DE" sz="900" b="1" dirty="0">
              <a:latin typeface="Calibri" charset="0"/>
              <a:ea typeface="Geneva" charset="0"/>
              <a:cs typeface="Geneva" charset="0"/>
            </a:endParaRPr>
          </a:p>
        </p:txBody>
      </p:sp>
      <p:pic>
        <p:nvPicPr>
          <p:cNvPr id="8" name="Bild 11"/>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626588" y="150813"/>
            <a:ext cx="101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8"/>
          <p:cNvCxnSpPr/>
          <p:nvPr userDrawn="1"/>
        </p:nvCxnSpPr>
        <p:spPr bwMode="auto">
          <a:xfrm>
            <a:off x="7345896" y="115888"/>
            <a:ext cx="0" cy="360362"/>
          </a:xfrm>
          <a:prstGeom prst="line">
            <a:avLst/>
          </a:prstGeom>
          <a:solidFill>
            <a:srgbClr val="D1DDE9"/>
          </a:solidFill>
          <a:ln w="9525" cap="flat" cmpd="sng" algn="ctr">
            <a:solidFill>
              <a:schemeClr val="bg1">
                <a:lumMod val="75000"/>
              </a:schemeClr>
            </a:solidFill>
            <a:prstDash val="solid"/>
            <a:round/>
            <a:headEnd type="none" w="med" len="med"/>
            <a:tailEnd type="none" w="med" len="med"/>
          </a:ln>
          <a:effectLst/>
        </p:spPr>
      </p:cxnSp>
      <p:sp>
        <p:nvSpPr>
          <p:cNvPr id="10" name="Abgerundetes Rechteck 9"/>
          <p:cNvSpPr/>
          <p:nvPr userDrawn="1"/>
        </p:nvSpPr>
        <p:spPr bwMode="auto">
          <a:xfrm rot="21540000">
            <a:off x="529625" y="-1197"/>
            <a:ext cx="64924" cy="406457"/>
          </a:xfrm>
          <a:prstGeom prst="roundRect">
            <a:avLst>
              <a:gd name="adj" fmla="val 17739"/>
            </a:avLst>
          </a:prstGeom>
          <a:gradFill flip="none" rotWithShape="1">
            <a:gsLst>
              <a:gs pos="0">
                <a:schemeClr val="tx2">
                  <a:lumMod val="75000"/>
                  <a:lumOff val="25000"/>
                </a:schemeClr>
              </a:gs>
              <a:gs pos="84000">
                <a:schemeClr val="tx2">
                  <a:lumMod val="90000"/>
                  <a:lumOff val="10000"/>
                </a:schemeClr>
              </a:gs>
            </a:gsLst>
            <a:lin ang="6840000" scaled="0"/>
            <a:tileRect/>
          </a:gradFill>
          <a:ln w="9525" cap="flat" cmpd="sng" algn="ctr">
            <a:noFill/>
            <a:prstDash val="solid"/>
            <a:round/>
            <a:headEnd type="none" w="med" len="med"/>
            <a:tailEnd type="none" w="med" len="med"/>
          </a:ln>
          <a:effectLst/>
        </p:spPr>
        <p:txBody>
          <a:bodyPr wrap="square">
            <a:spAutoFit/>
          </a:bodyPr>
          <a:lstStyle/>
          <a:p>
            <a:pPr>
              <a:defRPr/>
            </a:pPr>
            <a:endParaRPr lang="de-DE" dirty="0">
              <a:latin typeface="Calibri"/>
              <a:ea typeface="Geneva" charset="0"/>
              <a:cs typeface="Geneva" charset="0"/>
            </a:endParaRPr>
          </a:p>
        </p:txBody>
      </p:sp>
      <p:sp>
        <p:nvSpPr>
          <p:cNvPr id="11" name="Titel 1"/>
          <p:cNvSpPr txBox="1">
            <a:spLocks/>
          </p:cNvSpPr>
          <p:nvPr userDrawn="1"/>
        </p:nvSpPr>
        <p:spPr bwMode="auto">
          <a:xfrm>
            <a:off x="2258219" y="1197620"/>
            <a:ext cx="1341438" cy="282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lnSpc>
                <a:spcPct val="90000"/>
              </a:lnSpc>
              <a:spcBef>
                <a:spcPct val="0"/>
              </a:spcBef>
              <a:spcAft>
                <a:spcPct val="0"/>
              </a:spcAft>
              <a:defRPr sz="2100" b="1">
                <a:solidFill>
                  <a:schemeClr val="tx1"/>
                </a:solidFill>
                <a:latin typeface="+mj-lt"/>
                <a:ea typeface="Calibri"/>
                <a:cs typeface="Lucida Sans"/>
              </a:defRPr>
            </a:lvl1pPr>
            <a:lvl2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2pPr>
            <a:lvl3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3pPr>
            <a:lvl4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4pPr>
            <a:lvl5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5pPr>
            <a:lvl6pPr marL="457200" algn="l" rtl="0" eaLnBrk="1" fontAlgn="base" hangingPunct="1">
              <a:lnSpc>
                <a:spcPct val="90000"/>
              </a:lnSpc>
              <a:spcBef>
                <a:spcPct val="0"/>
              </a:spcBef>
              <a:spcAft>
                <a:spcPct val="0"/>
              </a:spcAft>
              <a:defRPr sz="2100" b="1">
                <a:solidFill>
                  <a:schemeClr val="tx2"/>
                </a:solidFill>
                <a:latin typeface="Arial" charset="0"/>
              </a:defRPr>
            </a:lvl6pPr>
            <a:lvl7pPr marL="914400" algn="l" rtl="0" eaLnBrk="1" fontAlgn="base" hangingPunct="1">
              <a:lnSpc>
                <a:spcPct val="90000"/>
              </a:lnSpc>
              <a:spcBef>
                <a:spcPct val="0"/>
              </a:spcBef>
              <a:spcAft>
                <a:spcPct val="0"/>
              </a:spcAft>
              <a:defRPr sz="2100" b="1">
                <a:solidFill>
                  <a:schemeClr val="tx2"/>
                </a:solidFill>
                <a:latin typeface="Arial" charset="0"/>
              </a:defRPr>
            </a:lvl7pPr>
            <a:lvl8pPr marL="1371600" algn="l" rtl="0" eaLnBrk="1" fontAlgn="base" hangingPunct="1">
              <a:lnSpc>
                <a:spcPct val="90000"/>
              </a:lnSpc>
              <a:spcBef>
                <a:spcPct val="0"/>
              </a:spcBef>
              <a:spcAft>
                <a:spcPct val="0"/>
              </a:spcAft>
              <a:defRPr sz="2100" b="1">
                <a:solidFill>
                  <a:schemeClr val="tx2"/>
                </a:solidFill>
                <a:latin typeface="Arial" charset="0"/>
              </a:defRPr>
            </a:lvl8pPr>
            <a:lvl9pPr marL="1828800" algn="l" rtl="0" eaLnBrk="1" fontAlgn="base" hangingPunct="1">
              <a:lnSpc>
                <a:spcPct val="90000"/>
              </a:lnSpc>
              <a:spcBef>
                <a:spcPct val="0"/>
              </a:spcBef>
              <a:spcAft>
                <a:spcPct val="0"/>
              </a:spcAft>
              <a:defRPr sz="2100" b="1">
                <a:solidFill>
                  <a:schemeClr val="tx2"/>
                </a:solidFill>
                <a:latin typeface="Arial" charset="0"/>
              </a:defRPr>
            </a:lvl9pPr>
          </a:lstStyle>
          <a:p>
            <a:pPr algn="r"/>
            <a:r>
              <a:rPr lang="de-DE" sz="20000" b="0" dirty="0" smtClean="0">
                <a:solidFill>
                  <a:schemeClr val="accent2"/>
                </a:solidFill>
              </a:rPr>
              <a:t>?</a:t>
            </a:r>
            <a:endParaRPr lang="de-DE" sz="20000" b="0" dirty="0">
              <a:solidFill>
                <a:schemeClr val="accent2"/>
              </a:solidFill>
            </a:endParaRPr>
          </a:p>
        </p:txBody>
      </p:sp>
    </p:spTree>
    <p:extLst>
      <p:ext uri="{BB962C8B-B14F-4D97-AF65-F5344CB8AC3E}">
        <p14:creationId xmlns:p14="http://schemas.microsoft.com/office/powerpoint/2010/main" val="2416462070"/>
      </p:ext>
    </p:extLst>
  </p:cSld>
  <p:clrMapOvr>
    <a:masterClrMapping/>
  </p:clrMapOvr>
  <p:transition spd="slow"/>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 name="Rectangle 5"/>
          <p:cNvSpPr>
            <a:spLocks noGrp="1" noChangeArrowheads="1"/>
          </p:cNvSpPr>
          <p:nvPr>
            <p:ph type="title"/>
          </p:nvPr>
        </p:nvSpPr>
        <p:spPr bwMode="auto">
          <a:xfrm>
            <a:off x="523875" y="816123"/>
            <a:ext cx="8135937"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de-DE" dirty="0"/>
              <a:t>Mastertitelformat bearbeiten</a:t>
            </a:r>
          </a:p>
        </p:txBody>
      </p:sp>
    </p:spTree>
    <p:extLst>
      <p:ext uri="{BB962C8B-B14F-4D97-AF65-F5344CB8AC3E}">
        <p14:creationId xmlns:p14="http://schemas.microsoft.com/office/powerpoint/2010/main" val="1911312008"/>
      </p:ext>
    </p:extLst>
  </p:cSld>
  <p:clrMapOvr>
    <a:masterClrMapping/>
  </p:clrMapOvr>
  <p:transition spd="slow"/>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graphicFrame>
        <p:nvGraphicFramePr>
          <p:cNvPr id="2" name="Tabelle 1"/>
          <p:cNvGraphicFramePr>
            <a:graphicFrameLocks noGrp="1"/>
          </p:cNvGraphicFramePr>
          <p:nvPr userDrawn="1">
            <p:extLst>
              <p:ext uri="{D42A27DB-BD31-4B8C-83A1-F6EECF244321}">
                <p14:modId xmlns:p14="http://schemas.microsoft.com/office/powerpoint/2010/main" val="98685488"/>
              </p:ext>
            </p:extLst>
          </p:nvPr>
        </p:nvGraphicFramePr>
        <p:xfrm>
          <a:off x="527050" y="1512888"/>
          <a:ext cx="8115300" cy="4680804"/>
        </p:xfrm>
        <a:graphic>
          <a:graphicData uri="http://schemas.openxmlformats.org/drawingml/2006/table">
            <a:tbl>
              <a:tblPr firstRow="1" bandRow="1">
                <a:tableStyleId>{2D5ABB26-0587-4C30-8999-92F81FD0307C}</a:tableStyleId>
              </a:tblPr>
              <a:tblGrid>
                <a:gridCol w="4057650"/>
                <a:gridCol w="4057650"/>
              </a:tblGrid>
              <a:tr h="1170201">
                <a:tc>
                  <a:txBody>
                    <a:bodyPr/>
                    <a:lstStyle/>
                    <a:p>
                      <a:r>
                        <a:rPr lang="de-DE" dirty="0" smtClean="0">
                          <a:solidFill>
                            <a:schemeClr val="accent4">
                              <a:lumMod val="50000"/>
                            </a:schemeClr>
                          </a:solidFill>
                        </a:rPr>
                        <a:t>Tabelle</a:t>
                      </a:r>
                      <a:endParaRPr lang="de-DE" dirty="0">
                        <a:solidFill>
                          <a:schemeClr val="accent4">
                            <a:lumMod val="50000"/>
                          </a:schemeClr>
                        </a:solidFill>
                      </a:endParaRPr>
                    </a:p>
                  </a:txBody>
                  <a:tcPr marL="216000" marR="216000" marT="140400" marB="234000">
                    <a:solidFill>
                      <a:schemeClr val="bg2"/>
                    </a:solidFill>
                  </a:tcPr>
                </a:tc>
                <a:tc>
                  <a:txBody>
                    <a:bodyPr/>
                    <a:lstStyle/>
                    <a:p>
                      <a:r>
                        <a:rPr lang="de-DE" dirty="0" smtClean="0">
                          <a:solidFill>
                            <a:schemeClr val="accent4">
                              <a:lumMod val="50000"/>
                            </a:schemeClr>
                          </a:solidFill>
                        </a:rPr>
                        <a:t>Tabelle</a:t>
                      </a:r>
                      <a:endParaRPr lang="de-DE" dirty="0">
                        <a:solidFill>
                          <a:schemeClr val="accent4">
                            <a:lumMod val="50000"/>
                          </a:schemeClr>
                        </a:solidFill>
                      </a:endParaRPr>
                    </a:p>
                  </a:txBody>
                  <a:tcPr marL="216000" marR="216000" marT="140400" marB="234000">
                    <a:solidFill>
                      <a:schemeClr val="bg2"/>
                    </a:solidFill>
                  </a:tcPr>
                </a:tc>
              </a:tr>
              <a:tr h="1170201">
                <a:tc>
                  <a:txBody>
                    <a:bodyPr/>
                    <a:lstStyle/>
                    <a:p>
                      <a:endParaRPr lang="de-DE" dirty="0"/>
                    </a:p>
                  </a:txBody>
                  <a:tcPr marL="216000" marR="216000" marT="140400" marB="234000">
                    <a:solidFill>
                      <a:schemeClr val="bg1"/>
                    </a:solidFill>
                  </a:tcPr>
                </a:tc>
                <a:tc>
                  <a:txBody>
                    <a:bodyPr/>
                    <a:lstStyle/>
                    <a:p>
                      <a:endParaRPr lang="de-DE" dirty="0"/>
                    </a:p>
                  </a:txBody>
                  <a:tcPr marL="216000" marR="216000" marT="140400" marB="234000">
                    <a:solidFill>
                      <a:schemeClr val="bg1"/>
                    </a:solidFill>
                  </a:tcPr>
                </a:tc>
              </a:tr>
              <a:tr h="1170201">
                <a:tc>
                  <a:txBody>
                    <a:bodyPr/>
                    <a:lstStyle/>
                    <a:p>
                      <a:endParaRPr lang="de-DE"/>
                    </a:p>
                  </a:txBody>
                  <a:tcPr marL="216000" marR="216000" marT="140400" marB="234000">
                    <a:solidFill>
                      <a:schemeClr val="bg2"/>
                    </a:solidFill>
                  </a:tcPr>
                </a:tc>
                <a:tc>
                  <a:txBody>
                    <a:bodyPr/>
                    <a:lstStyle/>
                    <a:p>
                      <a:endParaRPr lang="de-DE"/>
                    </a:p>
                  </a:txBody>
                  <a:tcPr marL="216000" marR="216000" marT="140400" marB="234000">
                    <a:solidFill>
                      <a:schemeClr val="bg2"/>
                    </a:solidFill>
                  </a:tcPr>
                </a:tc>
              </a:tr>
              <a:tr h="1170201">
                <a:tc>
                  <a:txBody>
                    <a:bodyPr/>
                    <a:lstStyle/>
                    <a:p>
                      <a:endParaRPr lang="de-DE"/>
                    </a:p>
                  </a:txBody>
                  <a:tcPr marL="216000" marR="216000" marT="140400" marB="234000">
                    <a:solidFill>
                      <a:schemeClr val="bg2"/>
                    </a:solidFill>
                  </a:tcPr>
                </a:tc>
                <a:tc>
                  <a:txBody>
                    <a:bodyPr/>
                    <a:lstStyle/>
                    <a:p>
                      <a:endParaRPr lang="de-DE" dirty="0"/>
                    </a:p>
                  </a:txBody>
                  <a:tcPr marL="216000" marR="216000" marT="140400" marB="234000">
                    <a:solidFill>
                      <a:schemeClr val="bg2"/>
                    </a:solidFill>
                  </a:tcPr>
                </a:tc>
              </a:tr>
            </a:tbl>
          </a:graphicData>
        </a:graphic>
      </p:graphicFrame>
      <p:sp>
        <p:nvSpPr>
          <p:cNvPr id="3" name="Rectangle 5"/>
          <p:cNvSpPr>
            <a:spLocks noGrp="1" noChangeArrowheads="1"/>
          </p:cNvSpPr>
          <p:nvPr>
            <p:ph type="title"/>
          </p:nvPr>
        </p:nvSpPr>
        <p:spPr bwMode="auto">
          <a:xfrm>
            <a:off x="523875" y="816123"/>
            <a:ext cx="8135937"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de-DE" dirty="0"/>
              <a:t>Mastertitelformat bearbeiten</a:t>
            </a:r>
          </a:p>
        </p:txBody>
      </p:sp>
    </p:spTree>
    <p:extLst>
      <p:ext uri="{BB962C8B-B14F-4D97-AF65-F5344CB8AC3E}">
        <p14:creationId xmlns:p14="http://schemas.microsoft.com/office/powerpoint/2010/main" val="3610659502"/>
      </p:ext>
    </p:extLst>
  </p:cSld>
  <p:clrMapOvr>
    <a:masterClrMapping/>
  </p:clrMapOvr>
  <p:transition spd="slow"/>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tinyurl.com/springer-kz"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Bild 13" descr="Kopfbalken.png"/>
          <p:cNvPicPr>
            <a:picLocks/>
          </p:cNvPicPr>
          <p:nvPr userDrawn="1"/>
        </p:nvPicPr>
        <p:blipFill>
          <a:blip r:embed="rId18" cstate="email">
            <a:extLst>
              <a:ext uri="{28A0092B-C50C-407E-A947-70E740481C1C}">
                <a14:useLocalDpi xmlns:a14="http://schemas.microsoft.com/office/drawing/2010/main"/>
              </a:ext>
            </a:extLst>
          </a:blip>
          <a:stretch>
            <a:fillRect/>
          </a:stretch>
        </p:blipFill>
        <p:spPr>
          <a:xfrm>
            <a:off x="203835" y="0"/>
            <a:ext cx="8940165" cy="612000"/>
          </a:xfrm>
          <a:prstGeom prst="rect">
            <a:avLst/>
          </a:prstGeom>
        </p:spPr>
      </p:pic>
      <p:sp>
        <p:nvSpPr>
          <p:cNvPr id="15" name="Abgerundetes Rechteck 14"/>
          <p:cNvSpPr/>
          <p:nvPr userDrawn="1"/>
        </p:nvSpPr>
        <p:spPr bwMode="auto">
          <a:xfrm flipV="1">
            <a:off x="0" y="0"/>
            <a:ext cx="180000" cy="612000"/>
          </a:xfrm>
          <a:prstGeom prst="roundRect">
            <a:avLst>
              <a:gd name="adj" fmla="val 0"/>
            </a:avLst>
          </a:prstGeom>
          <a:gradFill flip="none" rotWithShape="1">
            <a:gsLst>
              <a:gs pos="23000">
                <a:schemeClr val="accent2"/>
              </a:gs>
              <a:gs pos="100000">
                <a:schemeClr val="tx2">
                  <a:lumMod val="90000"/>
                  <a:lumOff val="10000"/>
                </a:schemeClr>
              </a:gs>
            </a:gsLst>
            <a:lin ang="16200000" scaled="0"/>
            <a:tileRect/>
          </a:gradFill>
          <a:ln w="9525" cap="flat" cmpd="sng" algn="ctr">
            <a:noFill/>
            <a:prstDash val="solid"/>
            <a:round/>
            <a:headEnd type="none" w="med" len="med"/>
            <a:tailEnd type="none" w="med" len="med"/>
          </a:ln>
          <a:effectLst/>
        </p:spPr>
        <p:txBody>
          <a:bodyPr wrap="square">
            <a:spAutoFit/>
          </a:bodyPr>
          <a:lstStyle/>
          <a:p>
            <a:pPr>
              <a:defRPr/>
            </a:pPr>
            <a:endParaRPr lang="de-DE" dirty="0">
              <a:ln>
                <a:noFill/>
              </a:ln>
              <a:latin typeface="Calibri"/>
              <a:ea typeface="Geneva" charset="0"/>
              <a:cs typeface="Geneva" charset="0"/>
            </a:endParaRPr>
          </a:p>
        </p:txBody>
      </p:sp>
      <p:sp>
        <p:nvSpPr>
          <p:cNvPr id="1027" name="Rectangle 5"/>
          <p:cNvSpPr>
            <a:spLocks noGrp="1" noChangeArrowheads="1"/>
          </p:cNvSpPr>
          <p:nvPr>
            <p:ph type="title"/>
          </p:nvPr>
        </p:nvSpPr>
        <p:spPr bwMode="auto">
          <a:xfrm>
            <a:off x="523875" y="816123"/>
            <a:ext cx="8135937"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de-DE" dirty="0"/>
              <a:t>Mastertitelformat bearbeiten</a:t>
            </a:r>
          </a:p>
        </p:txBody>
      </p:sp>
      <p:sp>
        <p:nvSpPr>
          <p:cNvPr id="1028" name="Rectangle 6"/>
          <p:cNvSpPr>
            <a:spLocks noGrp="1" noChangeArrowheads="1"/>
          </p:cNvSpPr>
          <p:nvPr>
            <p:ph type="body" idx="1"/>
          </p:nvPr>
        </p:nvSpPr>
        <p:spPr bwMode="auto">
          <a:xfrm>
            <a:off x="523875" y="1439863"/>
            <a:ext cx="8135938" cy="223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Rectangle 8"/>
          <p:cNvSpPr>
            <a:spLocks noChangeArrowheads="1"/>
          </p:cNvSpPr>
          <p:nvPr userDrawn="1"/>
        </p:nvSpPr>
        <p:spPr bwMode="auto">
          <a:xfrm>
            <a:off x="539552" y="152545"/>
            <a:ext cx="5653430" cy="2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80000" rIns="0" bIns="36000" anchor="ctr"/>
          <a:lstStyle/>
          <a:p>
            <a:pPr marL="0" marR="0" indent="0" algn="l" defTabSz="914400" rtl="0" eaLnBrk="1" fontAlgn="base" latinLnBrk="0" hangingPunct="1">
              <a:lnSpc>
                <a:spcPct val="100000"/>
              </a:lnSpc>
              <a:spcBef>
                <a:spcPct val="0"/>
              </a:spcBef>
              <a:spcAft>
                <a:spcPct val="0"/>
              </a:spcAft>
              <a:buClrTx/>
              <a:buSzTx/>
              <a:buFontTx/>
              <a:buNone/>
              <a:tabLst/>
              <a:defRPr/>
            </a:pPr>
            <a:r>
              <a:rPr lang="de-DE" sz="900" dirty="0" smtClean="0">
                <a:solidFill>
                  <a:srgbClr val="A6A6A6"/>
                </a:solidFill>
                <a:latin typeface="Calibri" charset="0"/>
                <a:cs typeface="Calibri" charset="0"/>
              </a:rPr>
              <a:t>Springer </a:t>
            </a:r>
            <a:r>
              <a:rPr lang="de-DE" sz="900" dirty="0" err="1" smtClean="0">
                <a:solidFill>
                  <a:srgbClr val="A6A6A6"/>
                </a:solidFill>
                <a:latin typeface="Calibri" charset="0"/>
                <a:cs typeface="Calibri" charset="0"/>
              </a:rPr>
              <a:t>Author</a:t>
            </a:r>
            <a:r>
              <a:rPr lang="de-DE" sz="900" dirty="0" smtClean="0">
                <a:solidFill>
                  <a:srgbClr val="A6A6A6"/>
                </a:solidFill>
                <a:latin typeface="Calibri" charset="0"/>
                <a:cs typeface="Calibri" charset="0"/>
              </a:rPr>
              <a:t> </a:t>
            </a:r>
            <a:r>
              <a:rPr lang="de-DE" sz="900" dirty="0" err="1" smtClean="0">
                <a:solidFill>
                  <a:srgbClr val="A6A6A6"/>
                </a:solidFill>
                <a:latin typeface="Calibri" charset="0"/>
                <a:cs typeface="Calibri" charset="0"/>
              </a:rPr>
              <a:t>Academy</a:t>
            </a:r>
            <a:r>
              <a:rPr lang="de-DE" sz="900" dirty="0" smtClean="0">
                <a:solidFill>
                  <a:srgbClr val="A6A6A6"/>
                </a:solidFill>
                <a:latin typeface="Calibri" charset="0"/>
                <a:cs typeface="Calibri" charset="0"/>
              </a:rPr>
              <a:t> | </a:t>
            </a:r>
            <a:fld id="{A1A0AA79-7A1D-9248-9DC2-6DAA7CB659D3}" type="datetime1">
              <a:rPr lang="de-DE" sz="900" smtClean="0">
                <a:solidFill>
                  <a:srgbClr val="A6A6A6"/>
                </a:solidFill>
                <a:latin typeface="Calibri" charset="0"/>
                <a:cs typeface="Calibri" charset="0"/>
              </a:rPr>
              <a:pPr marL="0" marR="0" indent="0" algn="l" defTabSz="914400" rtl="0" eaLnBrk="1" fontAlgn="base" latinLnBrk="0" hangingPunct="1">
                <a:lnSpc>
                  <a:spcPct val="100000"/>
                </a:lnSpc>
                <a:spcBef>
                  <a:spcPct val="0"/>
                </a:spcBef>
                <a:spcAft>
                  <a:spcPct val="0"/>
                </a:spcAft>
                <a:buClrTx/>
                <a:buSzTx/>
                <a:buFontTx/>
                <a:buNone/>
                <a:tabLst/>
                <a:defRPr/>
              </a:pPr>
              <a:t>08.06.2015</a:t>
            </a:fld>
            <a:r>
              <a:rPr lang="de-DE" sz="900" dirty="0" smtClean="0">
                <a:solidFill>
                  <a:srgbClr val="A6A6A6"/>
                </a:solidFill>
                <a:latin typeface="Calibri" charset="0"/>
                <a:cs typeface="Calibri" charset="0"/>
              </a:rPr>
              <a:t> | </a:t>
            </a:r>
            <a:fld id="{DC98D910-DD3F-4044-BE0F-F09D484DEDD5}" type="slidenum">
              <a:rPr lang="de-DE" sz="900" smtClean="0">
                <a:solidFill>
                  <a:srgbClr val="A6A6A6"/>
                </a:solidFill>
                <a:latin typeface="Calibri" charset="0"/>
                <a:cs typeface="Calibri" charset="0"/>
              </a:rPr>
              <a:pPr marL="0" marR="0" indent="0" algn="l" defTabSz="914400" rtl="0" eaLnBrk="1" fontAlgn="base" latinLnBrk="0" hangingPunct="1">
                <a:lnSpc>
                  <a:spcPct val="100000"/>
                </a:lnSpc>
                <a:spcBef>
                  <a:spcPct val="0"/>
                </a:spcBef>
                <a:spcAft>
                  <a:spcPct val="0"/>
                </a:spcAft>
                <a:buClrTx/>
                <a:buSzTx/>
                <a:buFontTx/>
                <a:buNone/>
                <a:tabLst/>
                <a:defRPr/>
              </a:pPr>
              <a:t>‹#›</a:t>
            </a:fld>
            <a:r>
              <a:rPr lang="ru-RU" sz="900" dirty="0" smtClean="0">
                <a:solidFill>
                  <a:srgbClr val="A6A6A6"/>
                </a:solidFill>
                <a:latin typeface="Calibri" charset="0"/>
                <a:cs typeface="Calibri" charset="0"/>
              </a:rPr>
              <a:t> </a:t>
            </a:r>
            <a:r>
              <a:rPr lang="en-US" sz="900" dirty="0" smtClean="0">
                <a:solidFill>
                  <a:srgbClr val="A6A6A6"/>
                </a:solidFill>
                <a:latin typeface="Calibri" charset="0"/>
                <a:cs typeface="Calibri" charset="0"/>
              </a:rPr>
              <a:t>|</a:t>
            </a:r>
            <a:r>
              <a:rPr lang="en-US" sz="900" baseline="0" dirty="0" smtClean="0">
                <a:solidFill>
                  <a:srgbClr val="A6A6A6"/>
                </a:solidFill>
                <a:latin typeface="Calibri" charset="0"/>
                <a:cs typeface="Calibri" charset="0"/>
              </a:rPr>
              <a:t> Download this presentation at </a:t>
            </a:r>
            <a:r>
              <a:rPr lang="de-DE" sz="1200" b="1" i="0" kern="1200" dirty="0" smtClean="0">
                <a:solidFill>
                  <a:schemeClr val="tx1"/>
                </a:solidFill>
                <a:effectLst/>
                <a:latin typeface="Arial" charset="0"/>
                <a:ea typeface="+mn-ea"/>
                <a:cs typeface="Arial" charset="0"/>
                <a:hlinkClick r:id="rId19"/>
              </a:rPr>
              <a:t>http://</a:t>
            </a:r>
            <a:r>
              <a:rPr lang="de-DE" sz="1200" b="1" i="0" kern="1200" dirty="0" smtClean="0">
                <a:solidFill>
                  <a:schemeClr val="tx1"/>
                </a:solidFill>
                <a:effectLst/>
                <a:latin typeface="Arial" charset="0"/>
                <a:ea typeface="+mn-ea"/>
                <a:cs typeface="Arial" charset="0"/>
                <a:hlinkClick r:id="rId19"/>
              </a:rPr>
              <a:t>tinyurl.com/springer-kz</a:t>
            </a:r>
            <a:r>
              <a:rPr lang="de-DE" sz="1200" b="1" i="0" kern="1200" dirty="0" smtClean="0">
                <a:solidFill>
                  <a:schemeClr val="tx1"/>
                </a:solidFill>
                <a:effectLst/>
                <a:latin typeface="Arial" charset="0"/>
                <a:ea typeface="+mn-ea"/>
                <a:cs typeface="Arial" charset="0"/>
              </a:rPr>
              <a:t> </a:t>
            </a:r>
            <a:endParaRPr lang="de-DE" sz="900" b="1" dirty="0">
              <a:latin typeface="Calibri" charset="0"/>
              <a:cs typeface="Geneva" charset="0"/>
            </a:endParaRPr>
          </a:p>
        </p:txBody>
      </p:sp>
      <p:pic>
        <p:nvPicPr>
          <p:cNvPr id="11" name="Bild 11"/>
          <p:cNvPicPr>
            <a:picLocks noChangeAspect="1"/>
          </p:cNvPicPr>
          <p:nvPr userDrawn="1"/>
        </p:nvPicPr>
        <p:blipFill>
          <a:blip r:embed="rId20" cstate="print">
            <a:extLst>
              <a:ext uri="{28A0092B-C50C-407E-A947-70E740481C1C}">
                <a14:useLocalDpi xmlns:a14="http://schemas.microsoft.com/office/drawing/2010/main"/>
              </a:ext>
            </a:extLst>
          </a:blip>
          <a:srcRect/>
          <a:stretch>
            <a:fillRect/>
          </a:stretch>
        </p:blipFill>
        <p:spPr bwMode="auto">
          <a:xfrm>
            <a:off x="7626350" y="150813"/>
            <a:ext cx="101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Gerade Verbindung 11"/>
          <p:cNvCxnSpPr/>
          <p:nvPr userDrawn="1"/>
        </p:nvCxnSpPr>
        <p:spPr bwMode="auto">
          <a:xfrm>
            <a:off x="7345363" y="115888"/>
            <a:ext cx="0" cy="360362"/>
          </a:xfrm>
          <a:prstGeom prst="line">
            <a:avLst/>
          </a:prstGeom>
          <a:solidFill>
            <a:srgbClr val="D1DDE9"/>
          </a:solidFill>
          <a:ln w="9525" cap="flat" cmpd="sng" algn="ctr">
            <a:solidFill>
              <a:schemeClr val="bg1">
                <a:lumMod val="75000"/>
              </a:schemeClr>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5" r:id="rId1"/>
    <p:sldLayoutId id="2147483690" r:id="rId2"/>
    <p:sldLayoutId id="2147483676" r:id="rId3"/>
    <p:sldLayoutId id="2147483693" r:id="rId4"/>
    <p:sldLayoutId id="2147483677" r:id="rId5"/>
    <p:sldLayoutId id="2147483678" r:id="rId6"/>
    <p:sldLayoutId id="2147483691" r:id="rId7"/>
    <p:sldLayoutId id="2147483679" r:id="rId8"/>
    <p:sldLayoutId id="2147483680" r:id="rId9"/>
    <p:sldLayoutId id="2147483687" r:id="rId10"/>
    <p:sldLayoutId id="2147483689" r:id="rId11"/>
    <p:sldLayoutId id="2147483692" r:id="rId12"/>
    <p:sldLayoutId id="2147483694" r:id="rId13"/>
    <p:sldLayoutId id="2147483695" r:id="rId14"/>
    <p:sldLayoutId id="2147483697" r:id="rId15"/>
    <p:sldLayoutId id="2147483699" r:id="rId16"/>
  </p:sldLayoutIdLst>
  <p:transition spd="slow"/>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2800" b="1">
          <a:solidFill>
            <a:schemeClr val="tx1"/>
          </a:solidFill>
          <a:latin typeface="+mj-lt"/>
          <a:ea typeface="Calibri"/>
          <a:cs typeface="Lucida Sans"/>
        </a:defRPr>
      </a:lvl1pPr>
      <a:lvl2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2pPr>
      <a:lvl3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3pPr>
      <a:lvl4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4pPr>
      <a:lvl5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5pPr>
      <a:lvl6pPr marL="457200" algn="l" rtl="0" eaLnBrk="1" fontAlgn="base" hangingPunct="1">
        <a:lnSpc>
          <a:spcPct val="90000"/>
        </a:lnSpc>
        <a:spcBef>
          <a:spcPct val="0"/>
        </a:spcBef>
        <a:spcAft>
          <a:spcPct val="0"/>
        </a:spcAft>
        <a:defRPr sz="2100" b="1">
          <a:solidFill>
            <a:schemeClr val="tx2"/>
          </a:solidFill>
          <a:latin typeface="Arial" charset="0"/>
        </a:defRPr>
      </a:lvl6pPr>
      <a:lvl7pPr marL="914400" algn="l" rtl="0" eaLnBrk="1" fontAlgn="base" hangingPunct="1">
        <a:lnSpc>
          <a:spcPct val="90000"/>
        </a:lnSpc>
        <a:spcBef>
          <a:spcPct val="0"/>
        </a:spcBef>
        <a:spcAft>
          <a:spcPct val="0"/>
        </a:spcAft>
        <a:defRPr sz="2100" b="1">
          <a:solidFill>
            <a:schemeClr val="tx2"/>
          </a:solidFill>
          <a:latin typeface="Arial" charset="0"/>
        </a:defRPr>
      </a:lvl7pPr>
      <a:lvl8pPr marL="1371600" algn="l" rtl="0" eaLnBrk="1" fontAlgn="base" hangingPunct="1">
        <a:lnSpc>
          <a:spcPct val="90000"/>
        </a:lnSpc>
        <a:spcBef>
          <a:spcPct val="0"/>
        </a:spcBef>
        <a:spcAft>
          <a:spcPct val="0"/>
        </a:spcAft>
        <a:defRPr sz="2100" b="1">
          <a:solidFill>
            <a:schemeClr val="tx2"/>
          </a:solidFill>
          <a:latin typeface="Arial" charset="0"/>
        </a:defRPr>
      </a:lvl8pPr>
      <a:lvl9pPr marL="1828800" algn="l" rtl="0" eaLnBrk="1" fontAlgn="base" hangingPunct="1">
        <a:lnSpc>
          <a:spcPct val="90000"/>
        </a:lnSpc>
        <a:spcBef>
          <a:spcPct val="0"/>
        </a:spcBef>
        <a:spcAft>
          <a:spcPct val="0"/>
        </a:spcAft>
        <a:defRPr sz="2100" b="1">
          <a:solidFill>
            <a:schemeClr val="tx2"/>
          </a:solidFill>
          <a:latin typeface="Arial" charset="0"/>
        </a:defRPr>
      </a:lvl9pPr>
    </p:titleStyle>
    <p:bodyStyle>
      <a:lvl1pPr marL="184150" indent="-184150"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ヒラギノ角ゴ Pro W3" pitchFamily="-65" charset="-128"/>
          <a:cs typeface="ヒラギノ角ゴ Pro W3" pitchFamily="-65" charset="-128"/>
        </a:defRPr>
      </a:lvl1pPr>
      <a:lvl2pPr marL="357188" indent="-173038"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ヒラギノ角ゴ Pro W3" charset="-128"/>
          <a:cs typeface="ヒラギノ角ゴ Pro W3" charset="0"/>
        </a:defRPr>
      </a:lvl2pPr>
      <a:lvl3pPr marL="542925" indent="-185738"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ＭＳ Ｐゴシック" charset="0"/>
          <a:cs typeface="Geneva" charset="-128"/>
        </a:defRPr>
      </a:lvl3pPr>
      <a:lvl4pPr marL="715963" indent="-173038"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Geneva" charset="-128"/>
          <a:cs typeface="Geneva" charset="0"/>
        </a:defRPr>
      </a:lvl4pPr>
      <a:lvl5pPr marL="900113" indent="-184150"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Geneva" charset="-128"/>
          <a:cs typeface="Geneva" charset="0"/>
        </a:defRPr>
      </a:lvl5pPr>
      <a:lvl6pPr marL="1398588" indent="-174625" algn="l" rtl="0" eaLnBrk="1" fontAlgn="base" hangingPunct="1">
        <a:lnSpc>
          <a:spcPct val="120000"/>
        </a:lnSpc>
        <a:spcBef>
          <a:spcPct val="40000"/>
        </a:spcBef>
        <a:spcAft>
          <a:spcPct val="0"/>
        </a:spcAft>
        <a:buClr>
          <a:schemeClr val="accent2"/>
        </a:buClr>
        <a:buSzPct val="120000"/>
        <a:buFont typeface="Times" charset="0"/>
        <a:buChar char="•"/>
        <a:defRPr sz="1600">
          <a:solidFill>
            <a:schemeClr val="tx2"/>
          </a:solidFill>
          <a:latin typeface="+mn-lt"/>
          <a:ea typeface="ヒラギノ角ゴ Pro W3" charset="-128"/>
        </a:defRPr>
      </a:lvl6pPr>
      <a:lvl7pPr marL="1855788" indent="-174625" algn="l" rtl="0" eaLnBrk="1" fontAlgn="base" hangingPunct="1">
        <a:lnSpc>
          <a:spcPct val="120000"/>
        </a:lnSpc>
        <a:spcBef>
          <a:spcPct val="40000"/>
        </a:spcBef>
        <a:spcAft>
          <a:spcPct val="0"/>
        </a:spcAft>
        <a:buClr>
          <a:schemeClr val="accent2"/>
        </a:buClr>
        <a:buSzPct val="120000"/>
        <a:buFont typeface="Times" charset="0"/>
        <a:buChar char="•"/>
        <a:defRPr sz="1600">
          <a:solidFill>
            <a:schemeClr val="tx2"/>
          </a:solidFill>
          <a:latin typeface="+mn-lt"/>
          <a:ea typeface="ヒラギノ角ゴ Pro W3" charset="-128"/>
        </a:defRPr>
      </a:lvl7pPr>
      <a:lvl8pPr marL="2312988" indent="-174625" algn="l" rtl="0" eaLnBrk="1" fontAlgn="base" hangingPunct="1">
        <a:lnSpc>
          <a:spcPct val="120000"/>
        </a:lnSpc>
        <a:spcBef>
          <a:spcPct val="40000"/>
        </a:spcBef>
        <a:spcAft>
          <a:spcPct val="0"/>
        </a:spcAft>
        <a:buClr>
          <a:schemeClr val="accent2"/>
        </a:buClr>
        <a:buSzPct val="120000"/>
        <a:buFont typeface="Times" charset="0"/>
        <a:buChar char="•"/>
        <a:defRPr sz="1600">
          <a:solidFill>
            <a:schemeClr val="tx2"/>
          </a:solidFill>
          <a:latin typeface="+mn-lt"/>
          <a:ea typeface="ヒラギノ角ゴ Pro W3" charset="-128"/>
        </a:defRPr>
      </a:lvl8pPr>
      <a:lvl9pPr marL="2770188" indent="-174625" algn="l" rtl="0" eaLnBrk="1" fontAlgn="base" hangingPunct="1">
        <a:lnSpc>
          <a:spcPct val="120000"/>
        </a:lnSpc>
        <a:spcBef>
          <a:spcPct val="40000"/>
        </a:spcBef>
        <a:spcAft>
          <a:spcPct val="0"/>
        </a:spcAft>
        <a:buClr>
          <a:schemeClr val="accent2"/>
        </a:buClr>
        <a:buSzPct val="120000"/>
        <a:buFont typeface="Times" charset="0"/>
        <a:buChar char="•"/>
        <a:defRPr sz="1600">
          <a:solidFill>
            <a:schemeClr val="tx2"/>
          </a:solidFill>
          <a:latin typeface="+mn-lt"/>
          <a:ea typeface="ヒラギノ角ゴ Pro W3"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www.springer.com/gp/authors-editors/book-authors-editors/your-book-available-in-all-feasible-formats/19876" TargetMode="External"/><Relationship Id="rId4" Type="http://schemas.openxmlformats.org/officeDocument/2006/relationships/hyperlink" Target="https://www.springer.com/gp/eproducts/springer-ebooks/mycop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springer.com/authors/book+author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3.xml"/><Relationship Id="rId5" Type="http://schemas.openxmlformats.org/officeDocument/2006/relationships/image" Target="../media/image41.tiff"/><Relationship Id="rId4" Type="http://schemas.openxmlformats.org/officeDocument/2006/relationships/image" Target="../media/image4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homes.cs.washington.edu/~mernst/advice/conferences-vs-journals.htm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springer.com/computer/lncs?SGWID=0-164-12-73665-0"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hyperlink" Target="http://www.springer.com/series/7911" TargetMode="External"/><Relationship Id="rId4" Type="http://schemas.openxmlformats.org/officeDocument/2006/relationships/hyperlink" Target="http://www.springer.com/series/7899"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gi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tiff"/><Relationship Id="rId11" Type="http://schemas.openxmlformats.org/officeDocument/2006/relationships/image" Target="../media/image11.tiff"/><Relationship Id="rId5" Type="http://schemas.openxmlformats.org/officeDocument/2006/relationships/image" Target="../media/image5.jpeg"/><Relationship Id="rId10" Type="http://schemas.openxmlformats.org/officeDocument/2006/relationships/image" Target="../media/image10.tiff"/><Relationship Id="rId4" Type="http://schemas.openxmlformats.org/officeDocument/2006/relationships/hyperlink" Target="mailto:aliaksandr.birukou@springer.com" TargetMode="Externa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acm.org/calendar-of-events"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www.ieee.org/conferences_events/index.html" TargetMode="External"/><Relationship Id="rId7" Type="http://schemas.openxmlformats.org/officeDocument/2006/relationships/hyperlink" Target="http://web.satd.uma.es/mailman/listinfo/ecoop-info"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www.sigir.org/sigirlist/" TargetMode="External"/><Relationship Id="rId5" Type="http://schemas.openxmlformats.org/officeDocument/2006/relationships/hyperlink" Target="http://www.aisnet.org/AIS_Lists/publiclists.aspx" TargetMode="External"/><Relationship Id="rId10" Type="http://schemas.openxmlformats.org/officeDocument/2006/relationships/image" Target="../media/image46.jpeg"/><Relationship Id="rId4" Type="http://schemas.openxmlformats.org/officeDocument/2006/relationships/hyperlink" Target="https://research.cs.wisc.edu/dbworld/" TargetMode="External"/><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www.cs.ucsb.edu/~ebelding/courses/284/papers/ReviewingPapersStudentGuide.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tiff"/><Relationship Id="rId2" Type="http://schemas.openxmlformats.org/officeDocument/2006/relationships/image" Target="../media/image53.tiff"/><Relationship Id="rId1" Type="http://schemas.openxmlformats.org/officeDocument/2006/relationships/slideLayout" Target="../slideLayouts/slideLayout13.xml"/><Relationship Id="rId6" Type="http://schemas.openxmlformats.org/officeDocument/2006/relationships/image" Target="../media/image57.tiff"/><Relationship Id="rId5" Type="http://schemas.openxmlformats.org/officeDocument/2006/relationships/image" Target="../media/image56.png"/><Relationship Id="rId4" Type="http://schemas.openxmlformats.org/officeDocument/2006/relationships/image" Target="../media/image55.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61.tiff"/><Relationship Id="rId3" Type="http://schemas.openxmlformats.org/officeDocument/2006/relationships/image" Target="../media/image6.tiff"/><Relationship Id="rId7" Type="http://schemas.openxmlformats.org/officeDocument/2006/relationships/image" Target="../media/image60.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9.tiff"/><Relationship Id="rId5" Type="http://schemas.openxmlformats.org/officeDocument/2006/relationships/image" Target="../media/image11.tiff"/><Relationship Id="rId4" Type="http://schemas.openxmlformats.org/officeDocument/2006/relationships/image" Target="../media/image10.tiff"/><Relationship Id="rId9" Type="http://schemas.openxmlformats.org/officeDocument/2006/relationships/image" Target="../media/image62.tiff"/></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hyperlink" Target="http://tinyurl.com/springer-kz"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www.springer.com/"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gif"/></Relationships>
</file>

<file path=ppt/slides/_rels/slide33.xml.rels><?xml version="1.0" encoding="UTF-8" standalone="yes"?>
<Relationships xmlns="http://schemas.openxmlformats.org/package/2006/relationships"><Relationship Id="rId8" Type="http://schemas.openxmlformats.org/officeDocument/2006/relationships/image" Target="../media/image93.gif"/><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91.jpeg"/><Relationship Id="rId5" Type="http://schemas.openxmlformats.org/officeDocument/2006/relationships/image" Target="../media/image90.jpeg"/><Relationship Id="rId10" Type="http://schemas.openxmlformats.org/officeDocument/2006/relationships/image" Target="../media/image95.gif"/><Relationship Id="rId4" Type="http://schemas.openxmlformats.org/officeDocument/2006/relationships/image" Target="../media/image89.png"/><Relationship Id="rId9" Type="http://schemas.openxmlformats.org/officeDocument/2006/relationships/image" Target="../media/image94.png"/></Relationships>
</file>

<file path=ppt/slides/_rels/slide34.xml.rels><?xml version="1.0" encoding="UTF-8" standalone="yes"?>
<Relationships xmlns="http://schemas.openxmlformats.org/package/2006/relationships"><Relationship Id="rId2" Type="http://schemas.openxmlformats.org/officeDocument/2006/relationships/hyperlink" Target="mailto:aliaksandr.birukou@springer.com"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97.png"/><Relationship Id="rId4" Type="http://schemas.openxmlformats.org/officeDocument/2006/relationships/hyperlink" Target="http://eproofing-test.springer-sbm.com/journals/index.php?token=fUfRu0yZPrMjnJbLSRPRalnAvTpcm9Z5qOLYO-_nPFc"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link.springer.com/article/10.1007/s10750-015-2261-x"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99.png"/><Relationship Id="rId5" Type="http://schemas.openxmlformats.org/officeDocument/2006/relationships/hyperlink" Target="http://link.springer.com/article/10.1007/s10549-015-3300-z" TargetMode="External"/><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hyperlink" Target="http://link.springer.com/article/10.1007/s12526-014-0304-6/fulltext.html" TargetMode="External"/><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tiff"/><Relationship Id="rId5" Type="http://schemas.openxmlformats.org/officeDocument/2006/relationships/image" Target="../media/image14.tiff"/><Relationship Id="rId10" Type="http://schemas.openxmlformats.org/officeDocument/2006/relationships/image" Target="../media/image19.tiff"/><Relationship Id="rId4" Type="http://schemas.openxmlformats.org/officeDocument/2006/relationships/image" Target="../media/image13.tiff"/><Relationship Id="rId9" Type="http://schemas.openxmlformats.org/officeDocument/2006/relationships/image" Target="../media/image18.tiff"/></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hyperlink" Target="http://lod.springer.com/wiki/bin/view/Linked+Open+Data/About" TargetMode="External"/><Relationship Id="rId5" Type="http://schemas.openxmlformats.org/officeDocument/2006/relationships/image" Target="../media/image108.png"/><Relationship Id="rId4" Type="http://schemas.openxmlformats.org/officeDocument/2006/relationships/hyperlink" Target="http://link.springer.com/article/10.1186/1471-2407-13-618"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eblog.library.tudelft.nl/wp-content/uploads/2013/02/predatory-OA-publishers-600x424.jpg"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11.jpeg"/></Relationships>
</file>

<file path=ppt/slides/_rels/slide4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hyperlink" Target="http://www.cilip.org.uk/cilip/blog/are-we-doing-enough-warn-users-about-predatory-journals"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hyperlink" Target="http://www.cilip.org.uk/cilip/blog/are-we-doing-enough-warn-users-about-predatory-journals"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lon.ru/economics/simulyatsiya_nauki_kak_otvet_na_upravlencheskiy_primitivizm-1148735.xhtml" TargetMode="External"/><Relationship Id="rId2" Type="http://schemas.openxmlformats.org/officeDocument/2006/relationships/image" Target="../media/image117.jpeg"/><Relationship Id="rId1" Type="http://schemas.openxmlformats.org/officeDocument/2006/relationships/slideLayout" Target="../slideLayouts/slideLayout3.xml"/><Relationship Id="rId6" Type="http://schemas.openxmlformats.org/officeDocument/2006/relationships/hyperlink" Target="http://www.cilip.org.uk/cilip/blog/are-we-doing-enough-warn-users-about-predatory-journals" TargetMode="External"/><Relationship Id="rId5" Type="http://schemas.openxmlformats.org/officeDocument/2006/relationships/hyperlink" Target="http://www.editage.cn/file/science_2013_hvistendahl_publication_market.pdf" TargetMode="External"/><Relationship Id="rId4" Type="http://schemas.openxmlformats.org/officeDocument/2006/relationships/hyperlink" Target="http://www.time.kz/articles/nu/2014/09/11/nauchnij-podko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www.springer.com/gp/authors-editors/"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www.springer.com/gp/help/contact" TargetMode="Externa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academia.stackexchange.com/"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www.jeanscream.com/"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tinyurl.com/springer-kz" TargetMode="External"/><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130.gif"/><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129.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oleObject" Target="../embeddings/oleObject1.bin"/><Relationship Id="rId5" Type="http://schemas.openxmlformats.org/officeDocument/2006/relationships/tags" Target="../tags/tag4.xml"/><Relationship Id="rId10" Type="http://schemas.openxmlformats.org/officeDocument/2006/relationships/slideLayout" Target="../slideLayouts/slideLayout3.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image" Target="../media/image131.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www.springer.com/gp/open-access/authors-rights"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www.springeropen.com/books" TargetMode="External"/><Relationship Id="rId3" Type="http://schemas.openxmlformats.org/officeDocument/2006/relationships/hyperlink" Target="http://creativecommons.org/licenses/by-nc/4.0/" TargetMode="External"/><Relationship Id="rId7" Type="http://schemas.openxmlformats.org/officeDocument/2006/relationships/image" Target="../media/image135.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hyperlink" Target="http://www.springeropen.com/libraries"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www.latexsearch.com/" TargetMode="Externa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5.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151.jpeg"/><Relationship Id="rId3" Type="http://schemas.openxmlformats.org/officeDocument/2006/relationships/image" Target="../media/image4.gif"/><Relationship Id="rId7" Type="http://schemas.openxmlformats.org/officeDocument/2006/relationships/image" Target="../media/image145.jpeg"/><Relationship Id="rId12" Type="http://schemas.openxmlformats.org/officeDocument/2006/relationships/image" Target="../media/image150.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44.jpeg"/><Relationship Id="rId11" Type="http://schemas.openxmlformats.org/officeDocument/2006/relationships/image" Target="../media/image149.jpeg"/><Relationship Id="rId5" Type="http://schemas.openxmlformats.org/officeDocument/2006/relationships/image" Target="../media/image143.jpeg"/><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jpeg"/></Relationships>
</file>

<file path=ppt/slides/_rels/slide66.xml.rels><?xml version="1.0" encoding="UTF-8" standalone="yes"?>
<Relationships xmlns="http://schemas.openxmlformats.org/package/2006/relationships"><Relationship Id="rId8" Type="http://schemas.openxmlformats.org/officeDocument/2006/relationships/hyperlink" Target="http://www.springeropen.com/inst/219120" TargetMode="External"/><Relationship Id="rId3" Type="http://schemas.openxmlformats.org/officeDocument/2006/relationships/hyperlink" Target="http://www.springeropen.com/authors/oawaiverfund" TargetMode="External"/><Relationship Id="rId7" Type="http://schemas.openxmlformats.org/officeDocument/2006/relationships/image" Target="../media/image153.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52.png"/><Relationship Id="rId11" Type="http://schemas.openxmlformats.org/officeDocument/2006/relationships/hyperlink" Target="http://www.springeropen.com/inst/44613" TargetMode="External"/><Relationship Id="rId5" Type="http://schemas.openxmlformats.org/officeDocument/2006/relationships/hyperlink" Target="http://www.springeropen.com/funding" TargetMode="External"/><Relationship Id="rId10" Type="http://schemas.openxmlformats.org/officeDocument/2006/relationships/hyperlink" Target="http://www.springeropen.com/inst/140984" TargetMode="External"/><Relationship Id="rId4" Type="http://schemas.openxmlformats.org/officeDocument/2006/relationships/hyperlink" Target="http://www.springeropen.com/inst/" TargetMode="External"/><Relationship Id="rId9" Type="http://schemas.openxmlformats.org/officeDocument/2006/relationships/hyperlink" Target="http://www.springeropen.com/inst/64911"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www.scimagojr.com/journalsearch.php?q=13843&amp;tip=sid&amp;clean=0"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154.png"/></Relationships>
</file>

<file path=ppt/slides/_rels/slide7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hyperlink" Target="http://www.harzing.com/pop.htm"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springer.com/series/558"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41684" y="4668254"/>
            <a:ext cx="6866021" cy="21897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120000"/>
              </a:lnSpc>
            </a:pPr>
            <a:endParaRPr lang="en-US" dirty="0" smtClean="0">
              <a:solidFill>
                <a:srgbClr val="FFFFFF"/>
              </a:solidFill>
              <a:latin typeface="+mj-lt"/>
            </a:endParaRPr>
          </a:p>
          <a:p>
            <a:pPr>
              <a:lnSpc>
                <a:spcPct val="120000"/>
              </a:lnSpc>
            </a:pPr>
            <a:endParaRPr lang="ru-RU" dirty="0" smtClean="0">
              <a:solidFill>
                <a:srgbClr val="FFFFFF"/>
              </a:solidFill>
              <a:latin typeface="+mj-lt"/>
            </a:endParaRPr>
          </a:p>
          <a:p>
            <a:pPr>
              <a:lnSpc>
                <a:spcPct val="120000"/>
              </a:lnSpc>
            </a:pPr>
            <a:r>
              <a:rPr lang="en-US" sz="2800" dirty="0" smtClean="0">
                <a:solidFill>
                  <a:srgbClr val="FFFFFF"/>
                </a:solidFill>
                <a:latin typeface="+mj-lt"/>
              </a:rPr>
              <a:t>Aliaksandr Birukou</a:t>
            </a:r>
            <a:endParaRPr lang="en-US" sz="2800" dirty="0">
              <a:solidFill>
                <a:srgbClr val="FFFFFF"/>
              </a:solidFill>
              <a:latin typeface="+mj-lt"/>
            </a:endParaRPr>
          </a:p>
          <a:p>
            <a:pPr>
              <a:lnSpc>
                <a:spcPct val="120000"/>
              </a:lnSpc>
            </a:pPr>
            <a:r>
              <a:rPr lang="en-US" sz="2000" dirty="0" smtClean="0">
                <a:solidFill>
                  <a:srgbClr val="FFFFFF"/>
                </a:solidFill>
                <a:latin typeface="+mj-lt"/>
              </a:rPr>
              <a:t>Senior Editor</a:t>
            </a:r>
            <a:endParaRPr lang="en-US" sz="2000" dirty="0">
              <a:solidFill>
                <a:srgbClr val="FFFFFF"/>
              </a:solidFill>
              <a:latin typeface="+mj-lt"/>
            </a:endParaRPr>
          </a:p>
        </p:txBody>
      </p:sp>
      <p:sp>
        <p:nvSpPr>
          <p:cNvPr id="2" name="Title 1"/>
          <p:cNvSpPr>
            <a:spLocks noGrp="1"/>
          </p:cNvSpPr>
          <p:nvPr>
            <p:ph type="ctrTitle"/>
          </p:nvPr>
        </p:nvSpPr>
        <p:spPr>
          <a:xfrm>
            <a:off x="1347537" y="3545305"/>
            <a:ext cx="7542463" cy="1625409"/>
          </a:xfrm>
        </p:spPr>
        <p:txBody>
          <a:bodyPr>
            <a:normAutofit/>
          </a:bodyPr>
          <a:lstStyle/>
          <a:p>
            <a:pPr>
              <a:lnSpc>
                <a:spcPct val="100000"/>
              </a:lnSpc>
            </a:pPr>
            <a:r>
              <a:rPr lang="en-GB" b="1" i="1" dirty="0" smtClean="0"/>
              <a:t>Publishing scientific research</a:t>
            </a:r>
            <a:r>
              <a:rPr lang="ru-RU" b="1" i="1" dirty="0" smtClean="0"/>
              <a:t> </a:t>
            </a:r>
            <a:r>
              <a:rPr lang="de-DE" b="1" i="1" dirty="0" smtClean="0"/>
              <a:t>in </a:t>
            </a:r>
            <a:r>
              <a:rPr lang="de-DE" b="1" i="1" dirty="0" err="1" smtClean="0"/>
              <a:t>books</a:t>
            </a:r>
            <a:r>
              <a:rPr lang="de-DE" b="1" i="1" dirty="0" smtClean="0"/>
              <a:t> </a:t>
            </a:r>
            <a:r>
              <a:rPr lang="de-DE" b="1" i="1" dirty="0" err="1" smtClean="0"/>
              <a:t>and</a:t>
            </a:r>
            <a:r>
              <a:rPr lang="en-GB" b="1" i="1" dirty="0" smtClean="0"/>
              <a:t> conference proceedings</a:t>
            </a:r>
            <a:endParaRPr lang="en-NZ" dirty="0">
              <a:solidFill>
                <a:schemeClr val="bg2">
                  <a:lumMod val="75000"/>
                </a:schemeClr>
              </a:solidFill>
            </a:endParaRPr>
          </a:p>
        </p:txBody>
      </p:sp>
    </p:spTree>
    <p:extLst>
      <p:ext uri="{BB962C8B-B14F-4D97-AF65-F5344CB8AC3E}">
        <p14:creationId xmlns:p14="http://schemas.microsoft.com/office/powerpoint/2010/main" val="74982892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4294967295"/>
          </p:nvPr>
        </p:nvSpPr>
        <p:spPr>
          <a:xfrm>
            <a:off x="468313" y="1196975"/>
            <a:ext cx="7558087" cy="1938992"/>
          </a:xfrm>
          <a:prstGeom prst="rect">
            <a:avLst/>
          </a:prstGeom>
        </p:spPr>
        <p:txBody>
          <a:bodyPr/>
          <a:lstStyle/>
          <a:p>
            <a:r>
              <a:rPr lang="en-US" sz="2400" dirty="0" smtClean="0"/>
              <a:t>I have an idea for a book…</a:t>
            </a:r>
          </a:p>
          <a:p>
            <a:r>
              <a:rPr lang="en-US" sz="2400" dirty="0" smtClean="0"/>
              <a:t>What type of book shall I write?</a:t>
            </a:r>
          </a:p>
          <a:p>
            <a:r>
              <a:rPr lang="en-US" sz="2400" dirty="0" smtClean="0"/>
              <a:t>How do I get started?</a:t>
            </a:r>
          </a:p>
          <a:p>
            <a:endParaRPr lang="en-US" sz="2400" dirty="0" smtClean="0"/>
          </a:p>
        </p:txBody>
      </p:sp>
      <p:pic>
        <p:nvPicPr>
          <p:cNvPr id="9220" name="Picture 5" descr="http://ktismatics.files.wordpress.com/2010/06/tji_brightidea.jpg"/>
          <p:cNvPicPr>
            <a:picLocks noChangeAspect="1" noChangeArrowheads="1"/>
          </p:cNvPicPr>
          <p:nvPr/>
        </p:nvPicPr>
        <p:blipFill>
          <a:blip r:embed="rId2" cstate="print"/>
          <a:srcRect/>
          <a:stretch>
            <a:fillRect/>
          </a:stretch>
        </p:blipFill>
        <p:spPr bwMode="auto">
          <a:xfrm>
            <a:off x="4356100" y="2924175"/>
            <a:ext cx="4524375" cy="3667125"/>
          </a:xfrm>
          <a:prstGeom prst="rect">
            <a:avLst/>
          </a:prstGeom>
          <a:noFill/>
          <a:ln w="9525">
            <a:noFill/>
            <a:miter lim="800000"/>
            <a:headEnd/>
            <a:tailEnd/>
          </a:ln>
        </p:spPr>
      </p:pic>
    </p:spTree>
    <p:extLst>
      <p:ext uri="{BB962C8B-B14F-4D97-AF65-F5344CB8AC3E}">
        <p14:creationId xmlns:p14="http://schemas.microsoft.com/office/powerpoint/2010/main" val="1862371645"/>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525463" y="1439863"/>
            <a:ext cx="8062912" cy="5293757"/>
          </a:xfrm>
        </p:spPr>
        <p:txBody>
          <a:bodyPr/>
          <a:lstStyle/>
          <a:p>
            <a:r>
              <a:rPr lang="en-US" dirty="0" smtClean="0">
                <a:ea typeface="ＭＳ Ｐゴシック" pitchFamily="34" charset="-128"/>
              </a:rPr>
              <a:t>a short (3-5 pages, no special format) </a:t>
            </a:r>
            <a:r>
              <a:rPr lang="en-US" b="1" dirty="0" smtClean="0">
                <a:ea typeface="ＭＳ Ｐゴシック" pitchFamily="34" charset="-128"/>
              </a:rPr>
              <a:t>description of the planned book</a:t>
            </a:r>
            <a:r>
              <a:rPr lang="en-US" dirty="0" smtClean="0">
                <a:ea typeface="ＭＳ Ｐゴシック" pitchFamily="34" charset="-128"/>
              </a:rPr>
              <a:t>, its </a:t>
            </a:r>
            <a:r>
              <a:rPr lang="en-US" b="1" dirty="0" smtClean="0">
                <a:ea typeface="ＭＳ Ｐゴシック" pitchFamily="34" charset="-128"/>
              </a:rPr>
              <a:t>aims &amp; scope</a:t>
            </a:r>
            <a:r>
              <a:rPr lang="en-US" dirty="0" smtClean="0">
                <a:ea typeface="ＭＳ Ｐゴシック" pitchFamily="34" charset="-128"/>
              </a:rPr>
              <a:t>, main emphasis, main </a:t>
            </a:r>
            <a:r>
              <a:rPr lang="en-US" b="1" dirty="0" smtClean="0">
                <a:ea typeface="ＭＳ Ｐゴシック" pitchFamily="34" charset="-128"/>
              </a:rPr>
              <a:t>target group </a:t>
            </a:r>
            <a:r>
              <a:rPr lang="en-US" dirty="0" smtClean="0">
                <a:ea typeface="ＭＳ Ｐゴシック" pitchFamily="34" charset="-128"/>
              </a:rPr>
              <a:t>(and how this group will benefit from the book), prerequisites needed to understand the book, and its </a:t>
            </a:r>
            <a:r>
              <a:rPr lang="en-US" b="1" dirty="0" smtClean="0">
                <a:ea typeface="ＭＳ Ｐゴシック" pitchFamily="34" charset="-128"/>
              </a:rPr>
              <a:t>relation to other publications </a:t>
            </a:r>
            <a:r>
              <a:rPr lang="en-US" dirty="0" smtClean="0">
                <a:ea typeface="ＭＳ Ｐゴシック" pitchFamily="34" charset="-128"/>
              </a:rPr>
              <a:t>in the area (if there are any).</a:t>
            </a:r>
          </a:p>
          <a:p>
            <a:r>
              <a:rPr lang="en-US" dirty="0" smtClean="0">
                <a:ea typeface="ＭＳ Ｐゴシック" pitchFamily="34" charset="-128"/>
              </a:rPr>
              <a:t>a </a:t>
            </a:r>
            <a:r>
              <a:rPr lang="en-US" b="1" dirty="0" smtClean="0">
                <a:ea typeface="ＭＳ Ｐゴシック" pitchFamily="34" charset="-128"/>
              </a:rPr>
              <a:t>table of contents</a:t>
            </a:r>
            <a:r>
              <a:rPr lang="en-US" dirty="0" smtClean="0">
                <a:ea typeface="ＭＳ Ｐゴシック" pitchFamily="34" charset="-128"/>
              </a:rPr>
              <a:t>, </a:t>
            </a:r>
            <a:r>
              <a:rPr lang="en-US" dirty="0" err="1" smtClean="0">
                <a:ea typeface="ＭＳ Ｐゴシック" pitchFamily="34" charset="-128"/>
              </a:rPr>
              <a:t>incl</a:t>
            </a:r>
            <a:r>
              <a:rPr lang="en-US" dirty="0" smtClean="0">
                <a:ea typeface="ＭＳ Ｐゴシック" pitchFamily="34" charset="-128"/>
              </a:rPr>
              <a:t> a rough page estimate and a short summary of the main chapters (like for a conference paper).</a:t>
            </a:r>
          </a:p>
          <a:p>
            <a:r>
              <a:rPr lang="en-US" dirty="0" smtClean="0">
                <a:ea typeface="ＭＳ Ｐゴシック" pitchFamily="34" charset="-128"/>
              </a:rPr>
              <a:t>some information about the </a:t>
            </a:r>
            <a:r>
              <a:rPr lang="en-US" b="1" dirty="0" smtClean="0">
                <a:ea typeface="ＭＳ Ｐゴシック" pitchFamily="34" charset="-128"/>
              </a:rPr>
              <a:t>book authors/editors </a:t>
            </a:r>
          </a:p>
          <a:p>
            <a:r>
              <a:rPr lang="en-US" dirty="0" smtClean="0">
                <a:ea typeface="ＭＳ Ｐゴシック" pitchFamily="34" charset="-128"/>
              </a:rPr>
              <a:t>if it's an edited book, a </a:t>
            </a:r>
            <a:r>
              <a:rPr lang="en-US" b="1" dirty="0" smtClean="0">
                <a:ea typeface="ＭＳ Ｐゴシック" pitchFamily="34" charset="-128"/>
              </a:rPr>
              <a:t>list of contributors</a:t>
            </a:r>
            <a:r>
              <a:rPr lang="en-US" dirty="0" smtClean="0">
                <a:ea typeface="ＭＳ Ｐゴシック" pitchFamily="34" charset="-128"/>
              </a:rPr>
              <a:t>, and if their contributions are already confirmed or still have to be asked for.</a:t>
            </a:r>
          </a:p>
          <a:p>
            <a:r>
              <a:rPr lang="en-US" dirty="0" smtClean="0">
                <a:ea typeface="ＭＳ Ｐゴシック" pitchFamily="34" charset="-128"/>
              </a:rPr>
              <a:t>some information about your intended writing </a:t>
            </a:r>
            <a:r>
              <a:rPr lang="en-US" b="1" dirty="0" smtClean="0">
                <a:ea typeface="ＭＳ Ｐゴシック" pitchFamily="34" charset="-128"/>
              </a:rPr>
              <a:t>schedule</a:t>
            </a:r>
            <a:r>
              <a:rPr lang="en-US" dirty="0" smtClean="0">
                <a:ea typeface="ＭＳ Ｐゴシック" pitchFamily="34" charset="-128"/>
              </a:rPr>
              <a:t>, i.e. by when you plan to make a manuscript version available for review and copy-editing.</a:t>
            </a:r>
          </a:p>
          <a:p>
            <a:pPr>
              <a:buClr>
                <a:schemeClr val="accent1"/>
              </a:buClr>
            </a:pPr>
            <a:endParaRPr lang="en-NZ" altLang="ja-JP" dirty="0" smtClean="0">
              <a:ea typeface="ＭＳ Ｐゴシック" pitchFamily="34" charset="-128"/>
            </a:endParaRPr>
          </a:p>
        </p:txBody>
      </p:sp>
      <p:sp>
        <p:nvSpPr>
          <p:cNvPr id="28675" name="Titel 1"/>
          <p:cNvSpPr>
            <a:spLocks noGrp="1"/>
          </p:cNvSpPr>
          <p:nvPr>
            <p:ph type="title"/>
          </p:nvPr>
        </p:nvSpPr>
        <p:spPr/>
        <p:txBody>
          <a:bodyPr/>
          <a:lstStyle/>
          <a:p>
            <a:r>
              <a:rPr lang="de-DE" dirty="0" err="1" smtClean="0">
                <a:ea typeface="ＭＳ Ｐゴシック" pitchFamily="34" charset="-128"/>
              </a:rPr>
              <a:t>How</a:t>
            </a:r>
            <a:r>
              <a:rPr lang="de-DE" dirty="0" smtClean="0">
                <a:ea typeface="ＭＳ Ｐゴシック" pitchFamily="34" charset="-128"/>
              </a:rPr>
              <a:t> </a:t>
            </a:r>
            <a:r>
              <a:rPr lang="de-DE" dirty="0" err="1" smtClean="0">
                <a:ea typeface="ＭＳ Ｐゴシック" pitchFamily="34" charset="-128"/>
              </a:rPr>
              <a:t>to</a:t>
            </a:r>
            <a:r>
              <a:rPr lang="de-DE" dirty="0" smtClean="0">
                <a:ea typeface="ＭＳ Ｐゴシック" pitchFamily="34" charset="-128"/>
              </a:rPr>
              <a:t> </a:t>
            </a:r>
            <a:r>
              <a:rPr lang="de-DE" dirty="0" err="1" smtClean="0">
                <a:ea typeface="ＭＳ Ｐゴシック" pitchFamily="34" charset="-128"/>
              </a:rPr>
              <a:t>prepare</a:t>
            </a:r>
            <a:r>
              <a:rPr lang="de-DE" dirty="0" smtClean="0">
                <a:ea typeface="ＭＳ Ｐゴシック" pitchFamily="34" charset="-128"/>
              </a:rPr>
              <a:t> a </a:t>
            </a:r>
            <a:r>
              <a:rPr lang="de-DE" dirty="0" err="1" smtClean="0">
                <a:ea typeface="ＭＳ Ｐゴシック" pitchFamily="34" charset="-128"/>
              </a:rPr>
              <a:t>book</a:t>
            </a:r>
            <a:r>
              <a:rPr lang="de-DE" dirty="0" smtClean="0">
                <a:ea typeface="ＭＳ Ｐゴシック" pitchFamily="34" charset="-128"/>
              </a:rPr>
              <a:t> </a:t>
            </a:r>
            <a:r>
              <a:rPr lang="de-DE" dirty="0" err="1" smtClean="0">
                <a:ea typeface="ＭＳ Ｐゴシック" pitchFamily="34" charset="-128"/>
              </a:rPr>
              <a:t>proposal</a:t>
            </a:r>
            <a:endParaRPr lang="de-DE" b="0" dirty="0" smtClean="0">
              <a:solidFill>
                <a:schemeClr val="bg2"/>
              </a:solidFill>
              <a:ea typeface="ＭＳ Ｐゴシック" pitchFamily="34" charset="-128"/>
            </a:endParaRPr>
          </a:p>
        </p:txBody>
      </p:sp>
    </p:spTree>
    <p:extLst>
      <p:ext uri="{BB962C8B-B14F-4D97-AF65-F5344CB8AC3E}">
        <p14:creationId xmlns:p14="http://schemas.microsoft.com/office/powerpoint/2010/main" val="21016482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1387" y="667842"/>
            <a:ext cx="8135937" cy="394980"/>
          </a:xfrm>
        </p:spPr>
        <p:txBody>
          <a:bodyPr/>
          <a:lstStyle/>
          <a:p>
            <a:r>
              <a:rPr lang="en-US" dirty="0" smtClean="0">
                <a:latin typeface="Calibri" pitchFamily="34" charset="0"/>
                <a:ea typeface="ＭＳ Ｐゴシック" pitchFamily="34" charset="-128"/>
                <a:cs typeface="Calibri" pitchFamily="34" charset="0"/>
              </a:rPr>
              <a:t>How Springer helps you to publish a book</a:t>
            </a:r>
          </a:p>
        </p:txBody>
      </p:sp>
      <p:sp>
        <p:nvSpPr>
          <p:cNvPr id="27651" name="Content Placeholder 2"/>
          <p:cNvSpPr>
            <a:spLocks noGrp="1"/>
          </p:cNvSpPr>
          <p:nvPr>
            <p:ph idx="4294967295"/>
          </p:nvPr>
        </p:nvSpPr>
        <p:spPr>
          <a:xfrm>
            <a:off x="61781" y="1285104"/>
            <a:ext cx="5857103" cy="4985980"/>
          </a:xfrm>
          <a:prstGeom prst="rect">
            <a:avLst/>
          </a:prstGeom>
        </p:spPr>
        <p:txBody>
          <a:bodyPr/>
          <a:lstStyle/>
          <a:p>
            <a:r>
              <a:rPr lang="en-US" sz="2400" dirty="0" smtClean="0">
                <a:latin typeface="Calibri" pitchFamily="34" charset="0"/>
                <a:ea typeface="ＭＳ Ｐゴシック" pitchFamily="34" charset="-128"/>
                <a:cs typeface="Calibri" pitchFamily="34" charset="0"/>
              </a:rPr>
              <a:t>Proposals are externally reviewed</a:t>
            </a:r>
          </a:p>
          <a:p>
            <a:r>
              <a:rPr lang="en-US" sz="2400" dirty="0" smtClean="0">
                <a:latin typeface="Calibri" pitchFamily="34" charset="0"/>
                <a:ea typeface="ＭＳ Ｐゴシック" pitchFamily="34" charset="-128"/>
                <a:cs typeface="Calibri" pitchFamily="34" charset="0"/>
              </a:rPr>
              <a:t>Springer provides style guides and detailed writing instructions</a:t>
            </a:r>
          </a:p>
          <a:p>
            <a:r>
              <a:rPr lang="en-US" sz="2400" dirty="0" smtClean="0">
                <a:latin typeface="Calibri" pitchFamily="34" charset="0"/>
                <a:ea typeface="ＭＳ Ｐゴシック" pitchFamily="34" charset="-128"/>
                <a:cs typeface="Calibri" pitchFamily="34" charset="0"/>
              </a:rPr>
              <a:t>Springer carries out all the typesetting, formatting, etc.</a:t>
            </a:r>
          </a:p>
          <a:p>
            <a:r>
              <a:rPr lang="en-US" sz="2400" dirty="0" smtClean="0">
                <a:latin typeface="Calibri" pitchFamily="34" charset="0"/>
                <a:ea typeface="ＭＳ Ｐゴシック" pitchFamily="34" charset="-128"/>
                <a:cs typeface="Calibri" pitchFamily="34" charset="0"/>
              </a:rPr>
              <a:t>Springer Editors guide you through the process</a:t>
            </a:r>
          </a:p>
          <a:p>
            <a:r>
              <a:rPr lang="en-US" sz="2400" dirty="0" smtClean="0">
                <a:latin typeface="Calibri" pitchFamily="34" charset="0"/>
                <a:ea typeface="ＭＳ Ｐゴシック" pitchFamily="34" charset="-128"/>
                <a:cs typeface="Calibri" pitchFamily="34" charset="0"/>
              </a:rPr>
              <a:t>Publishing with Springer is free of charge</a:t>
            </a:r>
          </a:p>
          <a:p>
            <a:r>
              <a:rPr lang="en-US" sz="2400" dirty="0" smtClean="0">
                <a:latin typeface="Calibri" pitchFamily="34" charset="0"/>
                <a:ea typeface="ＭＳ Ｐゴシック" pitchFamily="34" charset="-128"/>
                <a:cs typeface="Calibri" pitchFamily="34" charset="0"/>
              </a:rPr>
              <a:t>Complementary copies for participating authors and editors</a:t>
            </a:r>
          </a:p>
          <a:p>
            <a:r>
              <a:rPr lang="en-US" sz="2400" dirty="0" smtClean="0">
                <a:latin typeface="Calibri" pitchFamily="34" charset="0"/>
                <a:ea typeface="ＭＳ Ｐゴシック" pitchFamily="34" charset="-128"/>
                <a:cs typeface="Calibri" pitchFamily="34" charset="0"/>
              </a:rPr>
              <a:t>33% discount on all other Springer books</a:t>
            </a:r>
          </a:p>
        </p:txBody>
      </p:sp>
      <p:grpSp>
        <p:nvGrpSpPr>
          <p:cNvPr id="2" name="Group 3"/>
          <p:cNvGrpSpPr>
            <a:grpSpLocks/>
          </p:cNvGrpSpPr>
          <p:nvPr/>
        </p:nvGrpSpPr>
        <p:grpSpPr bwMode="auto">
          <a:xfrm>
            <a:off x="5727282" y="1032877"/>
            <a:ext cx="3292475" cy="5759450"/>
            <a:chOff x="5168592" y="404664"/>
            <a:chExt cx="3291840" cy="5760720"/>
          </a:xfrm>
        </p:grpSpPr>
        <p:sp>
          <p:nvSpPr>
            <p:cNvPr id="27653" name="Rounded Rectangle 4"/>
            <p:cNvSpPr>
              <a:spLocks noChangeArrowheads="1"/>
            </p:cNvSpPr>
            <p:nvPr/>
          </p:nvSpPr>
          <p:spPr bwMode="auto">
            <a:xfrm>
              <a:off x="5168592" y="404664"/>
              <a:ext cx="3291840" cy="5760720"/>
            </a:xfrm>
            <a:prstGeom prst="roundRect">
              <a:avLst>
                <a:gd name="adj" fmla="val 16667"/>
              </a:avLst>
            </a:prstGeom>
            <a:solidFill>
              <a:srgbClr val="D1DDE9"/>
            </a:solidFill>
            <a:ln w="9525">
              <a:solidFill>
                <a:schemeClr val="hlink"/>
              </a:solidFill>
              <a:round/>
              <a:headEnd/>
              <a:tailEnd/>
            </a:ln>
          </p:spPr>
          <p:txBody>
            <a:bodyPr>
              <a:spAutoFit/>
            </a:bodyPr>
            <a:lstStyle/>
            <a:p>
              <a:pPr algn="ctr">
                <a:spcBef>
                  <a:spcPct val="50000"/>
                </a:spcBef>
              </a:pPr>
              <a:r>
                <a:rPr lang="en-US" sz="1600" b="1">
                  <a:solidFill>
                    <a:schemeClr val="tx2"/>
                  </a:solidFill>
                </a:rPr>
                <a:t>When you submit a book (proposal) </a:t>
              </a:r>
            </a:p>
          </p:txBody>
        </p:sp>
        <p:sp>
          <p:nvSpPr>
            <p:cNvPr id="6" name="Rounded Rectangle 5"/>
            <p:cNvSpPr/>
            <p:nvPr/>
          </p:nvSpPr>
          <p:spPr>
            <a:xfrm>
              <a:off x="5351119" y="1223995"/>
              <a:ext cx="2744259" cy="549396"/>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GB" sz="1400">
                  <a:solidFill>
                    <a:schemeClr val="tx1"/>
                  </a:solidFill>
                  <a:ea typeface="ＭＳ Ｐゴシック" pitchFamily="34" charset="-128"/>
                </a:rPr>
                <a:t>Submit proposal to Publishing Editor</a:t>
              </a:r>
              <a:endParaRPr lang="en-US" sz="1400" i="1">
                <a:solidFill>
                  <a:schemeClr val="tx1"/>
                </a:solidFill>
                <a:ea typeface="ＭＳ Ｐゴシック" pitchFamily="34" charset="-128"/>
              </a:endParaRPr>
            </a:p>
          </p:txBody>
        </p:sp>
        <p:sp>
          <p:nvSpPr>
            <p:cNvPr id="7" name="Rounded Rectangle 6"/>
            <p:cNvSpPr/>
            <p:nvPr/>
          </p:nvSpPr>
          <p:spPr>
            <a:xfrm>
              <a:off x="5351119" y="1908359"/>
              <a:ext cx="2744259" cy="54780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GB" sz="1400">
                  <a:solidFill>
                    <a:schemeClr val="tx1"/>
                  </a:solidFill>
                  <a:ea typeface="ＭＳ Ｐゴシック" pitchFamily="34" charset="-128"/>
                </a:rPr>
                <a:t>Book proposal review</a:t>
              </a:r>
              <a:endParaRPr lang="en-US" sz="1400">
                <a:solidFill>
                  <a:schemeClr val="tx1"/>
                </a:solidFill>
                <a:ea typeface="ＭＳ Ｐゴシック" pitchFamily="34" charset="-128"/>
              </a:endParaRPr>
            </a:p>
          </p:txBody>
        </p:sp>
        <p:sp>
          <p:nvSpPr>
            <p:cNvPr id="8" name="Rounded Rectangle 7"/>
            <p:cNvSpPr/>
            <p:nvPr/>
          </p:nvSpPr>
          <p:spPr>
            <a:xfrm>
              <a:off x="5351119" y="3248504"/>
              <a:ext cx="2744259" cy="549396"/>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GB" sz="1400">
                  <a:solidFill>
                    <a:schemeClr val="tx1"/>
                  </a:solidFill>
                  <a:ea typeface="ＭＳ Ｐゴシック" pitchFamily="34" charset="-128"/>
                </a:rPr>
                <a:t>Submit manuscript</a:t>
              </a:r>
              <a:endParaRPr lang="en-US" sz="1400">
                <a:solidFill>
                  <a:schemeClr val="tx1"/>
                </a:solidFill>
                <a:ea typeface="ＭＳ Ｐゴシック" pitchFamily="34" charset="-128"/>
              </a:endParaRPr>
            </a:p>
          </p:txBody>
        </p:sp>
        <p:sp>
          <p:nvSpPr>
            <p:cNvPr id="9" name="Rounded Rectangle 8"/>
            <p:cNvSpPr/>
            <p:nvPr/>
          </p:nvSpPr>
          <p:spPr>
            <a:xfrm>
              <a:off x="5351119" y="4650575"/>
              <a:ext cx="2744259" cy="577977"/>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GB" sz="1400">
                  <a:solidFill>
                    <a:schemeClr val="tx1"/>
                  </a:solidFill>
                  <a:ea typeface="ＭＳ Ｐゴシック" pitchFamily="34" charset="-128"/>
                </a:rPr>
                <a:t>Print proofs: minor changes and corrections</a:t>
              </a:r>
              <a:endParaRPr lang="en-US" sz="1400">
                <a:solidFill>
                  <a:schemeClr val="tx1"/>
                </a:solidFill>
                <a:ea typeface="ＭＳ Ｐゴシック" pitchFamily="34" charset="-128"/>
              </a:endParaRPr>
            </a:p>
          </p:txBody>
        </p:sp>
        <p:sp>
          <p:nvSpPr>
            <p:cNvPr id="10" name="Rounded Rectangle 9"/>
            <p:cNvSpPr/>
            <p:nvPr/>
          </p:nvSpPr>
          <p:spPr>
            <a:xfrm>
              <a:off x="5351119" y="3959861"/>
              <a:ext cx="2744259" cy="549396"/>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GB" sz="1400">
                  <a:solidFill>
                    <a:schemeClr val="tx1"/>
                  </a:solidFill>
                  <a:ea typeface="ＭＳ Ｐゴシック" pitchFamily="34" charset="-128"/>
                </a:rPr>
                <a:t>Editing, typesetting and formatting</a:t>
              </a:r>
              <a:endParaRPr lang="en-US" sz="1400">
                <a:solidFill>
                  <a:schemeClr val="tx1"/>
                </a:solidFill>
                <a:ea typeface="ＭＳ Ｐゴシック" pitchFamily="34" charset="-128"/>
              </a:endParaRPr>
            </a:p>
          </p:txBody>
        </p:sp>
        <p:sp>
          <p:nvSpPr>
            <p:cNvPr id="11" name="Rounded Rectangle 10"/>
            <p:cNvSpPr/>
            <p:nvPr/>
          </p:nvSpPr>
          <p:spPr>
            <a:xfrm>
              <a:off x="5351119" y="5365108"/>
              <a:ext cx="2744259" cy="547809"/>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GB" sz="1400">
                  <a:solidFill>
                    <a:schemeClr val="tx1"/>
                  </a:solidFill>
                  <a:ea typeface="ＭＳ Ｐゴシック" pitchFamily="34" charset="-128"/>
                </a:rPr>
                <a:t>Book published!</a:t>
              </a:r>
              <a:endParaRPr lang="en-US" sz="1400" i="1">
                <a:solidFill>
                  <a:schemeClr val="tx1"/>
                </a:solidFill>
                <a:ea typeface="ＭＳ Ｐゴシック" pitchFamily="34" charset="-128"/>
              </a:endParaRPr>
            </a:p>
          </p:txBody>
        </p:sp>
        <p:sp>
          <p:nvSpPr>
            <p:cNvPr id="12" name="Rounded Rectangle 11"/>
            <p:cNvSpPr/>
            <p:nvPr/>
          </p:nvSpPr>
          <p:spPr>
            <a:xfrm>
              <a:off x="5351119" y="2592721"/>
              <a:ext cx="2744259" cy="547809"/>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GB" sz="1400">
                  <a:solidFill>
                    <a:schemeClr val="tx1"/>
                  </a:solidFill>
                  <a:ea typeface="ＭＳ Ｐゴシック" pitchFamily="34" charset="-128"/>
                </a:rPr>
                <a:t>Invite authors, prepare manuscript</a:t>
              </a:r>
              <a:endParaRPr lang="en-US" sz="1400">
                <a:solidFill>
                  <a:schemeClr val="tx1"/>
                </a:solidFill>
                <a:ea typeface="ＭＳ Ｐゴシック" pitchFamily="34" charset="-128"/>
              </a:endParaRPr>
            </a:p>
          </p:txBody>
        </p:sp>
        <p:sp>
          <p:nvSpPr>
            <p:cNvPr id="27661" name="Curved Left Arrow 12"/>
            <p:cNvSpPr>
              <a:spLocks noChangeArrowheads="1"/>
            </p:cNvSpPr>
            <p:nvPr/>
          </p:nvSpPr>
          <p:spPr bwMode="auto">
            <a:xfrm>
              <a:off x="7915432" y="1499604"/>
              <a:ext cx="396044" cy="640080"/>
            </a:xfrm>
            <a:prstGeom prst="curvedLeftArrow">
              <a:avLst>
                <a:gd name="adj1" fmla="val 25006"/>
                <a:gd name="adj2" fmla="val 49997"/>
                <a:gd name="adj3" fmla="val 25000"/>
              </a:avLst>
            </a:prstGeom>
            <a:solidFill>
              <a:schemeClr val="accent2"/>
            </a:solidFill>
            <a:ln w="9525">
              <a:solidFill>
                <a:schemeClr val="accent2"/>
              </a:solidFill>
              <a:round/>
              <a:headEnd/>
              <a:tailEnd/>
            </a:ln>
          </p:spPr>
          <p:txBody>
            <a:bodyPr>
              <a:spAutoFit/>
            </a:bodyPr>
            <a:lstStyle/>
            <a:p>
              <a:pPr algn="ctr">
                <a:spcBef>
                  <a:spcPct val="50000"/>
                </a:spcBef>
              </a:pPr>
              <a:endParaRPr lang="it-IT" sz="1600" b="1">
                <a:solidFill>
                  <a:schemeClr val="tx2"/>
                </a:solidFill>
              </a:endParaRPr>
            </a:p>
          </p:txBody>
        </p:sp>
        <p:sp>
          <p:nvSpPr>
            <p:cNvPr id="27662" name="Curved Left Arrow 13"/>
            <p:cNvSpPr>
              <a:spLocks noChangeArrowheads="1"/>
            </p:cNvSpPr>
            <p:nvPr/>
          </p:nvSpPr>
          <p:spPr bwMode="auto">
            <a:xfrm>
              <a:off x="7929080" y="2204864"/>
              <a:ext cx="396044" cy="640080"/>
            </a:xfrm>
            <a:prstGeom prst="curvedLeftArrow">
              <a:avLst>
                <a:gd name="adj1" fmla="val 25006"/>
                <a:gd name="adj2" fmla="val 49997"/>
                <a:gd name="adj3" fmla="val 25000"/>
              </a:avLst>
            </a:prstGeom>
            <a:solidFill>
              <a:schemeClr val="accent2"/>
            </a:solidFill>
            <a:ln w="9525">
              <a:solidFill>
                <a:schemeClr val="accent2"/>
              </a:solidFill>
              <a:round/>
              <a:headEnd/>
              <a:tailEnd/>
            </a:ln>
          </p:spPr>
          <p:txBody>
            <a:bodyPr>
              <a:spAutoFit/>
            </a:bodyPr>
            <a:lstStyle/>
            <a:p>
              <a:pPr algn="ctr">
                <a:spcBef>
                  <a:spcPct val="50000"/>
                </a:spcBef>
              </a:pPr>
              <a:endParaRPr lang="it-IT" sz="1600" b="1">
                <a:solidFill>
                  <a:schemeClr val="tx2"/>
                </a:solidFill>
              </a:endParaRPr>
            </a:p>
          </p:txBody>
        </p:sp>
        <p:sp>
          <p:nvSpPr>
            <p:cNvPr id="27663" name="Curved Left Arrow 14"/>
            <p:cNvSpPr>
              <a:spLocks noChangeArrowheads="1"/>
            </p:cNvSpPr>
            <p:nvPr/>
          </p:nvSpPr>
          <p:spPr bwMode="auto">
            <a:xfrm>
              <a:off x="7929080" y="2888940"/>
              <a:ext cx="396044" cy="640080"/>
            </a:xfrm>
            <a:prstGeom prst="curvedLeftArrow">
              <a:avLst>
                <a:gd name="adj1" fmla="val 25006"/>
                <a:gd name="adj2" fmla="val 49997"/>
                <a:gd name="adj3" fmla="val 25000"/>
              </a:avLst>
            </a:prstGeom>
            <a:solidFill>
              <a:schemeClr val="accent2"/>
            </a:solidFill>
            <a:ln w="9525">
              <a:solidFill>
                <a:schemeClr val="accent2"/>
              </a:solidFill>
              <a:round/>
              <a:headEnd/>
              <a:tailEnd/>
            </a:ln>
          </p:spPr>
          <p:txBody>
            <a:bodyPr>
              <a:spAutoFit/>
            </a:bodyPr>
            <a:lstStyle/>
            <a:p>
              <a:pPr algn="ctr">
                <a:spcBef>
                  <a:spcPct val="50000"/>
                </a:spcBef>
              </a:pPr>
              <a:endParaRPr lang="it-IT" sz="1600" b="1">
                <a:solidFill>
                  <a:schemeClr val="tx2"/>
                </a:solidFill>
              </a:endParaRPr>
            </a:p>
          </p:txBody>
        </p:sp>
        <p:sp>
          <p:nvSpPr>
            <p:cNvPr id="27664" name="Curved Left Arrow 15"/>
            <p:cNvSpPr>
              <a:spLocks noChangeArrowheads="1"/>
            </p:cNvSpPr>
            <p:nvPr/>
          </p:nvSpPr>
          <p:spPr bwMode="auto">
            <a:xfrm>
              <a:off x="7934020" y="3609020"/>
              <a:ext cx="396044" cy="640080"/>
            </a:xfrm>
            <a:prstGeom prst="curvedLeftArrow">
              <a:avLst>
                <a:gd name="adj1" fmla="val 25006"/>
                <a:gd name="adj2" fmla="val 49997"/>
                <a:gd name="adj3" fmla="val 25000"/>
              </a:avLst>
            </a:prstGeom>
            <a:solidFill>
              <a:schemeClr val="accent2"/>
            </a:solidFill>
            <a:ln w="9525">
              <a:solidFill>
                <a:schemeClr val="accent2"/>
              </a:solidFill>
              <a:round/>
              <a:headEnd/>
              <a:tailEnd/>
            </a:ln>
          </p:spPr>
          <p:txBody>
            <a:bodyPr>
              <a:spAutoFit/>
            </a:bodyPr>
            <a:lstStyle/>
            <a:p>
              <a:pPr algn="ctr">
                <a:spcBef>
                  <a:spcPct val="50000"/>
                </a:spcBef>
              </a:pPr>
              <a:endParaRPr lang="it-IT" sz="1600" b="1">
                <a:solidFill>
                  <a:schemeClr val="tx2"/>
                </a:solidFill>
              </a:endParaRPr>
            </a:p>
          </p:txBody>
        </p:sp>
        <p:sp>
          <p:nvSpPr>
            <p:cNvPr id="27665" name="Curved Left Arrow 16"/>
            <p:cNvSpPr>
              <a:spLocks noChangeArrowheads="1"/>
            </p:cNvSpPr>
            <p:nvPr/>
          </p:nvSpPr>
          <p:spPr bwMode="auto">
            <a:xfrm>
              <a:off x="7929080" y="4293096"/>
              <a:ext cx="396044" cy="640080"/>
            </a:xfrm>
            <a:prstGeom prst="curvedLeftArrow">
              <a:avLst>
                <a:gd name="adj1" fmla="val 25006"/>
                <a:gd name="adj2" fmla="val 49997"/>
                <a:gd name="adj3" fmla="val 25000"/>
              </a:avLst>
            </a:prstGeom>
            <a:solidFill>
              <a:schemeClr val="accent2"/>
            </a:solidFill>
            <a:ln w="9525">
              <a:solidFill>
                <a:schemeClr val="accent2"/>
              </a:solidFill>
              <a:round/>
              <a:headEnd/>
              <a:tailEnd/>
            </a:ln>
          </p:spPr>
          <p:txBody>
            <a:bodyPr>
              <a:spAutoFit/>
            </a:bodyPr>
            <a:lstStyle/>
            <a:p>
              <a:pPr algn="ctr">
                <a:spcBef>
                  <a:spcPct val="50000"/>
                </a:spcBef>
              </a:pPr>
              <a:endParaRPr lang="it-IT" sz="1600" b="1">
                <a:solidFill>
                  <a:schemeClr val="tx2"/>
                </a:solidFill>
              </a:endParaRPr>
            </a:p>
          </p:txBody>
        </p:sp>
        <p:sp>
          <p:nvSpPr>
            <p:cNvPr id="27666" name="Curved Left Arrow 17"/>
            <p:cNvSpPr>
              <a:spLocks noChangeArrowheads="1"/>
            </p:cNvSpPr>
            <p:nvPr/>
          </p:nvSpPr>
          <p:spPr bwMode="auto">
            <a:xfrm>
              <a:off x="7929080" y="5021168"/>
              <a:ext cx="396044" cy="640080"/>
            </a:xfrm>
            <a:prstGeom prst="curvedLeftArrow">
              <a:avLst>
                <a:gd name="adj1" fmla="val 25006"/>
                <a:gd name="adj2" fmla="val 49997"/>
                <a:gd name="adj3" fmla="val 25000"/>
              </a:avLst>
            </a:prstGeom>
            <a:solidFill>
              <a:schemeClr val="accent2"/>
            </a:solidFill>
            <a:ln w="9525">
              <a:solidFill>
                <a:schemeClr val="accent2"/>
              </a:solidFill>
              <a:round/>
              <a:headEnd/>
              <a:tailEnd/>
            </a:ln>
          </p:spPr>
          <p:txBody>
            <a:bodyPr>
              <a:spAutoFit/>
            </a:bodyPr>
            <a:lstStyle/>
            <a:p>
              <a:pPr algn="ctr">
                <a:spcBef>
                  <a:spcPct val="50000"/>
                </a:spcBef>
              </a:pPr>
              <a:endParaRPr lang="it-IT" sz="1600" b="1">
                <a:solidFill>
                  <a:schemeClr val="tx2"/>
                </a:solidFill>
              </a:endParaRPr>
            </a:p>
          </p:txBody>
        </p:sp>
      </p:grpSp>
    </p:spTree>
    <p:extLst>
      <p:ext uri="{BB962C8B-B14F-4D97-AF65-F5344CB8AC3E}">
        <p14:creationId xmlns:p14="http://schemas.microsoft.com/office/powerpoint/2010/main" val="1394336868"/>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632" y="1959875"/>
            <a:ext cx="4226928" cy="411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2"/>
          <p:cNvSpPr>
            <a:spLocks noGrp="1"/>
          </p:cNvSpPr>
          <p:nvPr>
            <p:ph type="title"/>
          </p:nvPr>
        </p:nvSpPr>
        <p:spPr>
          <a:xfrm>
            <a:off x="523875" y="816123"/>
            <a:ext cx="8135937" cy="394980"/>
          </a:xfrm>
        </p:spPr>
        <p:txBody>
          <a:bodyPr/>
          <a:lstStyle/>
          <a:p>
            <a:r>
              <a:rPr lang="de-DE" dirty="0" err="1" smtClean="0"/>
              <a:t>One</a:t>
            </a:r>
            <a:r>
              <a:rPr lang="de-DE" dirty="0" smtClean="0"/>
              <a:t> </a:t>
            </a:r>
            <a:r>
              <a:rPr lang="de-DE" dirty="0" err="1" smtClean="0"/>
              <a:t>book</a:t>
            </a:r>
            <a:r>
              <a:rPr lang="de-DE" dirty="0" smtClean="0"/>
              <a:t> - Different Formats</a:t>
            </a:r>
            <a:endParaRPr lang="en-US" dirty="0"/>
          </a:p>
        </p:txBody>
      </p:sp>
      <p:sp>
        <p:nvSpPr>
          <p:cNvPr id="4" name="Textfeld 3"/>
          <p:cNvSpPr txBox="1"/>
          <p:nvPr/>
        </p:nvSpPr>
        <p:spPr>
          <a:xfrm>
            <a:off x="554475" y="1842507"/>
            <a:ext cx="3921272" cy="4381829"/>
          </a:xfrm>
          <a:prstGeom prst="rect">
            <a:avLst/>
          </a:prstGeom>
          <a:noFill/>
        </p:spPr>
        <p:txBody>
          <a:bodyPr wrap="square" lIns="0" tIns="0" rIns="0" bIns="0" rtlCol="0">
            <a:noAutofit/>
          </a:bodyPr>
          <a:lstStyle/>
          <a:p>
            <a:pPr marL="177800" indent="-177800">
              <a:spcBef>
                <a:spcPts val="800"/>
              </a:spcBef>
              <a:buClr>
                <a:schemeClr val="accent2"/>
              </a:buClr>
              <a:buSzPct val="100000"/>
              <a:buFont typeface="Arial"/>
              <a:buChar char="•"/>
            </a:pPr>
            <a:r>
              <a:rPr lang="de-DE" sz="2000" dirty="0" err="1" smtClean="0">
                <a:latin typeface="+mn-lt"/>
              </a:rPr>
              <a:t>eBook</a:t>
            </a:r>
            <a:r>
              <a:rPr lang="de-DE" sz="2000" dirty="0" smtClean="0">
                <a:latin typeface="+mn-lt"/>
              </a:rPr>
              <a:t> </a:t>
            </a:r>
            <a:r>
              <a:rPr lang="de-DE" sz="2000" dirty="0" err="1" smtClean="0">
                <a:latin typeface="+mn-lt"/>
              </a:rPr>
              <a:t>available</a:t>
            </a:r>
            <a:r>
              <a:rPr lang="de-DE" sz="2000" dirty="0" smtClean="0">
                <a:latin typeface="+mn-lt"/>
              </a:rPr>
              <a:t> 24/7 on </a:t>
            </a:r>
            <a:r>
              <a:rPr lang="de-DE" sz="2000" dirty="0" err="1" smtClean="0">
                <a:latin typeface="+mn-lt"/>
              </a:rPr>
              <a:t>SpringerLink</a:t>
            </a:r>
            <a:r>
              <a:rPr lang="de-DE" sz="2000" dirty="0" smtClean="0">
                <a:latin typeface="+mn-lt"/>
              </a:rPr>
              <a:t> </a:t>
            </a:r>
            <a:r>
              <a:rPr lang="de-DE" sz="2000" dirty="0" err="1" smtClean="0">
                <a:latin typeface="+mn-lt"/>
              </a:rPr>
              <a:t>as</a:t>
            </a:r>
            <a:r>
              <a:rPr lang="de-DE" sz="2000" dirty="0" smtClean="0">
                <a:latin typeface="+mn-lt"/>
              </a:rPr>
              <a:t> </a:t>
            </a:r>
            <a:r>
              <a:rPr lang="de-DE" sz="2000" dirty="0" err="1" smtClean="0">
                <a:latin typeface="+mn-lt"/>
              </a:rPr>
              <a:t>pdf</a:t>
            </a:r>
            <a:r>
              <a:rPr lang="en-US" sz="2000" dirty="0">
                <a:latin typeface="+mn-lt"/>
              </a:rPr>
              <a:t>/</a:t>
            </a:r>
            <a:r>
              <a:rPr lang="en-US" sz="2000" dirty="0" err="1" smtClean="0">
                <a:latin typeface="Calibri" pitchFamily="34" charset="0"/>
                <a:ea typeface="ＭＳ Ｐゴシック" pitchFamily="34" charset="-128"/>
                <a:cs typeface="Calibri" pitchFamily="34" charset="0"/>
              </a:rPr>
              <a:t>epub</a:t>
            </a:r>
            <a:r>
              <a:rPr lang="en-US" sz="2000" dirty="0">
                <a:latin typeface="Calibri" pitchFamily="34" charset="0"/>
                <a:ea typeface="ＭＳ Ｐゴシック" pitchFamily="34" charset="-128"/>
                <a:cs typeface="Calibri" pitchFamily="34" charset="0"/>
              </a:rPr>
              <a:t>, and goes to iTunes, Google </a:t>
            </a:r>
            <a:r>
              <a:rPr lang="en-US" sz="2000" dirty="0" smtClean="0">
                <a:latin typeface="Calibri" pitchFamily="34" charset="0"/>
                <a:ea typeface="ＭＳ Ｐゴシック" pitchFamily="34" charset="-128"/>
                <a:cs typeface="Calibri" pitchFamily="34" charset="0"/>
              </a:rPr>
              <a:t>Books, Amazon</a:t>
            </a:r>
            <a:endParaRPr lang="de-DE" sz="2000" dirty="0" smtClean="0">
              <a:latin typeface="+mn-lt"/>
            </a:endParaRPr>
          </a:p>
          <a:p>
            <a:pPr marL="177800" indent="-177800" algn="l">
              <a:spcBef>
                <a:spcPts val="800"/>
              </a:spcBef>
              <a:buClr>
                <a:schemeClr val="accent2"/>
              </a:buClr>
              <a:buSzPct val="100000"/>
              <a:buFont typeface="Arial"/>
              <a:buChar char="•"/>
            </a:pPr>
            <a:endParaRPr lang="de-DE" sz="2000" dirty="0">
              <a:latin typeface="+mn-lt"/>
            </a:endParaRPr>
          </a:p>
          <a:p>
            <a:pPr marL="177800" indent="-177800" algn="l">
              <a:spcBef>
                <a:spcPts val="800"/>
              </a:spcBef>
              <a:buClr>
                <a:schemeClr val="accent2"/>
              </a:buClr>
              <a:buSzPct val="100000"/>
              <a:buFont typeface="Arial"/>
              <a:buChar char="•"/>
            </a:pPr>
            <a:r>
              <a:rPr lang="de-DE" sz="2000" dirty="0" smtClean="0">
                <a:latin typeface="+mn-lt"/>
              </a:rPr>
              <a:t>Traditional </a:t>
            </a:r>
            <a:r>
              <a:rPr lang="de-DE" sz="2000" dirty="0" err="1" smtClean="0">
                <a:latin typeface="+mn-lt"/>
              </a:rPr>
              <a:t>printing</a:t>
            </a:r>
            <a:r>
              <a:rPr lang="de-DE" sz="2000" dirty="0" smtClean="0">
                <a:latin typeface="+mn-lt"/>
              </a:rPr>
              <a:t> </a:t>
            </a:r>
            <a:r>
              <a:rPr lang="de-DE" sz="2000" dirty="0" err="1" smtClean="0">
                <a:latin typeface="+mn-lt"/>
              </a:rPr>
              <a:t>with</a:t>
            </a:r>
            <a:r>
              <a:rPr lang="de-DE" sz="2000" dirty="0" smtClean="0">
                <a:latin typeface="+mn-lt"/>
              </a:rPr>
              <a:t> PTO </a:t>
            </a:r>
            <a:r>
              <a:rPr lang="de-DE" sz="2000" dirty="0" err="1" smtClean="0">
                <a:latin typeface="+mn-lt"/>
              </a:rPr>
              <a:t>technology</a:t>
            </a:r>
            <a:r>
              <a:rPr lang="de-DE" sz="2000" dirty="0" smtClean="0">
                <a:latin typeface="+mn-lt"/>
              </a:rPr>
              <a:t>: </a:t>
            </a:r>
            <a:r>
              <a:rPr lang="de-DE" sz="2000" dirty="0" err="1" smtClean="0">
                <a:latin typeface="+mn-lt"/>
              </a:rPr>
              <a:t>your</a:t>
            </a:r>
            <a:r>
              <a:rPr lang="de-DE" sz="2000" dirty="0" smtClean="0">
                <a:latin typeface="+mn-lt"/>
              </a:rPr>
              <a:t> </a:t>
            </a:r>
            <a:r>
              <a:rPr lang="de-DE" sz="2000" dirty="0" err="1" smtClean="0">
                <a:latin typeface="+mn-lt"/>
              </a:rPr>
              <a:t>book</a:t>
            </a:r>
            <a:r>
              <a:rPr lang="de-DE" sz="2000" dirty="0" smtClean="0">
                <a:latin typeface="+mn-lt"/>
              </a:rPr>
              <a:t> will </a:t>
            </a:r>
            <a:r>
              <a:rPr lang="de-DE" sz="2000" dirty="0" err="1" smtClean="0">
                <a:latin typeface="+mn-lt"/>
              </a:rPr>
              <a:t>never</a:t>
            </a:r>
            <a:r>
              <a:rPr lang="de-DE" sz="2000" dirty="0" smtClean="0">
                <a:latin typeface="+mn-lt"/>
              </a:rPr>
              <a:t> </a:t>
            </a:r>
            <a:r>
              <a:rPr lang="de-DE" sz="2000" dirty="0" err="1" smtClean="0">
                <a:latin typeface="+mn-lt"/>
              </a:rPr>
              <a:t>go</a:t>
            </a:r>
            <a:r>
              <a:rPr lang="de-DE" sz="2000" dirty="0" smtClean="0">
                <a:latin typeface="+mn-lt"/>
              </a:rPr>
              <a:t> out of </a:t>
            </a:r>
            <a:r>
              <a:rPr lang="de-DE" sz="2000" dirty="0" err="1" smtClean="0">
                <a:latin typeface="+mn-lt"/>
              </a:rPr>
              <a:t>print</a:t>
            </a:r>
            <a:endParaRPr lang="de-DE" sz="2000" dirty="0" smtClean="0">
              <a:latin typeface="+mn-lt"/>
            </a:endParaRPr>
          </a:p>
          <a:p>
            <a:pPr marL="177800" indent="-177800" algn="l">
              <a:spcBef>
                <a:spcPts val="800"/>
              </a:spcBef>
              <a:buClr>
                <a:schemeClr val="accent2"/>
              </a:buClr>
              <a:buSzPct val="100000"/>
              <a:buFont typeface="Arial"/>
              <a:buChar char="•"/>
            </a:pPr>
            <a:endParaRPr lang="de-DE" sz="2000" dirty="0">
              <a:latin typeface="+mn-lt"/>
            </a:endParaRPr>
          </a:p>
          <a:p>
            <a:pPr marL="177800" indent="-177800" algn="l">
              <a:spcBef>
                <a:spcPts val="800"/>
              </a:spcBef>
              <a:buClr>
                <a:schemeClr val="accent2"/>
              </a:buClr>
              <a:buSzPct val="100000"/>
              <a:buFont typeface="Arial"/>
              <a:buChar char="•"/>
            </a:pPr>
            <a:r>
              <a:rPr lang="de-DE" sz="2000" dirty="0" err="1" smtClean="0">
                <a:latin typeface="+mn-lt"/>
              </a:rPr>
              <a:t>MyCopy</a:t>
            </a:r>
            <a:r>
              <a:rPr lang="de-DE" sz="2000" dirty="0" smtClean="0">
                <a:latin typeface="+mn-lt"/>
              </a:rPr>
              <a:t>: an title </a:t>
            </a:r>
            <a:r>
              <a:rPr lang="de-DE" sz="2000" dirty="0" err="1" smtClean="0">
                <a:latin typeface="+mn-lt"/>
              </a:rPr>
              <a:t>for</a:t>
            </a:r>
            <a:r>
              <a:rPr lang="de-DE" sz="2000" dirty="0" smtClean="0">
                <a:latin typeface="+mn-lt"/>
              </a:rPr>
              <a:t> </a:t>
            </a:r>
            <a:r>
              <a:rPr lang="de-DE" sz="2000" dirty="0" err="1" smtClean="0">
                <a:latin typeface="+mn-lt"/>
              </a:rPr>
              <a:t>only</a:t>
            </a:r>
            <a:r>
              <a:rPr lang="de-DE" sz="2000" dirty="0" smtClean="0">
                <a:latin typeface="+mn-lt"/>
              </a:rPr>
              <a:t> 24.99</a:t>
            </a:r>
          </a:p>
          <a:p>
            <a:pPr>
              <a:spcBef>
                <a:spcPts val="800"/>
              </a:spcBef>
              <a:buClr>
                <a:schemeClr val="accent2"/>
              </a:buClr>
              <a:buSzPct val="100000"/>
            </a:pPr>
            <a:r>
              <a:rPr lang="en-US" sz="1600" dirty="0">
                <a:latin typeface="+mn-lt"/>
                <a:hlinkClick r:id="rId4"/>
              </a:rPr>
              <a:t>https://</a:t>
            </a:r>
            <a:r>
              <a:rPr lang="en-US" sz="1600" dirty="0" smtClean="0">
                <a:latin typeface="+mn-lt"/>
                <a:hlinkClick r:id="rId4"/>
              </a:rPr>
              <a:t>www.springer.com/gp/eproducts/springer-ebooks/mycopy</a:t>
            </a:r>
            <a:r>
              <a:rPr lang="en-US" sz="1600" dirty="0" smtClean="0">
                <a:latin typeface="+mn-lt"/>
              </a:rPr>
              <a:t> </a:t>
            </a:r>
          </a:p>
          <a:p>
            <a:pPr>
              <a:spcBef>
                <a:spcPts val="800"/>
              </a:spcBef>
              <a:buClr>
                <a:schemeClr val="accent2"/>
              </a:buClr>
              <a:buSzPct val="100000"/>
            </a:pPr>
            <a:endParaRPr lang="de-DE" sz="1600" dirty="0">
              <a:latin typeface="+mn-lt"/>
            </a:endParaRPr>
          </a:p>
          <a:p>
            <a:pPr>
              <a:spcBef>
                <a:spcPts val="800"/>
              </a:spcBef>
              <a:buClr>
                <a:schemeClr val="accent2"/>
              </a:buClr>
              <a:buSzPct val="100000"/>
            </a:pPr>
            <a:endParaRPr lang="de-DE" sz="1600" dirty="0" smtClean="0">
              <a:latin typeface="+mn-lt"/>
            </a:endParaRPr>
          </a:p>
          <a:p>
            <a:pPr>
              <a:spcBef>
                <a:spcPts val="800"/>
              </a:spcBef>
              <a:buClr>
                <a:schemeClr val="accent2"/>
              </a:buClr>
              <a:buSzPct val="100000"/>
            </a:pPr>
            <a:endParaRPr lang="en-US" sz="1600" dirty="0" smtClean="0">
              <a:latin typeface="+mn-lt"/>
            </a:endParaRPr>
          </a:p>
        </p:txBody>
      </p:sp>
      <p:sp>
        <p:nvSpPr>
          <p:cNvPr id="7" name="Rechteck 6"/>
          <p:cNvSpPr/>
          <p:nvPr/>
        </p:nvSpPr>
        <p:spPr>
          <a:xfrm>
            <a:off x="554474" y="6217792"/>
            <a:ext cx="8589525" cy="584775"/>
          </a:xfrm>
          <a:prstGeom prst="rect">
            <a:avLst/>
          </a:prstGeom>
        </p:spPr>
        <p:txBody>
          <a:bodyPr wrap="square">
            <a:spAutoFit/>
          </a:bodyPr>
          <a:lstStyle/>
          <a:p>
            <a:r>
              <a:rPr lang="en-US" sz="1600" dirty="0">
                <a:hlinkClick r:id="rId5"/>
              </a:rPr>
              <a:t>https://</a:t>
            </a:r>
            <a:r>
              <a:rPr lang="en-US" sz="1600" dirty="0" smtClean="0">
                <a:hlinkClick r:id="rId5"/>
              </a:rPr>
              <a:t>www.springer.com/gp/authors-editors/book-authors-editors/your-book-available-in-all-feasible-formats/19876</a:t>
            </a:r>
            <a:r>
              <a:rPr lang="en-US" sz="1600" dirty="0" smtClean="0"/>
              <a:t> </a:t>
            </a:r>
            <a:endParaRPr lang="en-US" sz="1600" dirty="0"/>
          </a:p>
        </p:txBody>
      </p:sp>
    </p:spTree>
    <p:extLst>
      <p:ext uri="{BB962C8B-B14F-4D97-AF65-F5344CB8AC3E}">
        <p14:creationId xmlns:p14="http://schemas.microsoft.com/office/powerpoint/2010/main" val="1736975542"/>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Inhaltsplatzhalter 1"/>
          <p:cNvSpPr>
            <a:spLocks noGrp="1"/>
          </p:cNvSpPr>
          <p:nvPr>
            <p:ph idx="4294967295"/>
          </p:nvPr>
        </p:nvSpPr>
        <p:spPr>
          <a:xfrm>
            <a:off x="576263" y="2097088"/>
            <a:ext cx="8062912" cy="4308872"/>
          </a:xfrm>
        </p:spPr>
        <p:txBody>
          <a:bodyPr/>
          <a:lstStyle/>
          <a:p>
            <a:r>
              <a:rPr lang="de-DE" dirty="0" err="1" smtClean="0">
                <a:ea typeface="ＭＳ Ｐゴシック" pitchFamily="34" charset="-128"/>
              </a:rPr>
              <a:t>Summarizes</a:t>
            </a:r>
            <a:r>
              <a:rPr lang="de-DE" dirty="0" smtClean="0">
                <a:ea typeface="ＭＳ Ｐゴシック" pitchFamily="34" charset="-128"/>
              </a:rPr>
              <a:t> </a:t>
            </a:r>
            <a:r>
              <a:rPr lang="de-DE" dirty="0" err="1" smtClean="0">
                <a:ea typeface="ＭＳ Ｐゴシック" pitchFamily="34" charset="-128"/>
              </a:rPr>
              <a:t>the</a:t>
            </a:r>
            <a:r>
              <a:rPr lang="de-DE" dirty="0" smtClean="0">
                <a:ea typeface="ＭＳ Ｐゴシック" pitchFamily="34" charset="-128"/>
              </a:rPr>
              <a:t> </a:t>
            </a:r>
            <a:r>
              <a:rPr lang="de-DE" dirty="0" err="1" smtClean="0">
                <a:ea typeface="ＭＳ Ｐゴシック" pitchFamily="34" charset="-128"/>
              </a:rPr>
              <a:t>current</a:t>
            </a:r>
            <a:r>
              <a:rPr lang="de-DE" dirty="0" smtClean="0">
                <a:ea typeface="ＭＳ Ｐゴシック" pitchFamily="34" charset="-128"/>
              </a:rPr>
              <a:t> </a:t>
            </a:r>
            <a:r>
              <a:rPr lang="de-DE" dirty="0" err="1" smtClean="0">
                <a:ea typeface="ＭＳ Ｐゴシック" pitchFamily="34" charset="-128"/>
              </a:rPr>
              <a:t>state</a:t>
            </a:r>
            <a:r>
              <a:rPr lang="de-DE" dirty="0" smtClean="0">
                <a:ea typeface="ＭＳ Ｐゴシック" pitchFamily="34" charset="-128"/>
              </a:rPr>
              <a:t> of </a:t>
            </a:r>
            <a:r>
              <a:rPr lang="de-DE" dirty="0" err="1" smtClean="0">
                <a:ea typeface="ＭＳ Ｐゴシック" pitchFamily="34" charset="-128"/>
              </a:rPr>
              <a:t>the</a:t>
            </a:r>
            <a:r>
              <a:rPr lang="de-DE" dirty="0" smtClean="0">
                <a:ea typeface="ＭＳ Ｐゴシック" pitchFamily="34" charset="-128"/>
              </a:rPr>
              <a:t> </a:t>
            </a:r>
            <a:r>
              <a:rPr lang="de-DE" dirty="0" err="1" smtClean="0">
                <a:ea typeface="ＭＳ Ｐゴシック" pitchFamily="34" charset="-128"/>
              </a:rPr>
              <a:t>field</a:t>
            </a:r>
            <a:endParaRPr lang="de-DE" dirty="0" smtClean="0">
              <a:ea typeface="ＭＳ Ｐゴシック" pitchFamily="34" charset="-128"/>
            </a:endParaRPr>
          </a:p>
          <a:p>
            <a:r>
              <a:rPr lang="de-DE" dirty="0" err="1" smtClean="0">
                <a:ea typeface="ＭＳ Ｐゴシック" pitchFamily="34" charset="-128"/>
              </a:rPr>
              <a:t>Presents</a:t>
            </a:r>
            <a:r>
              <a:rPr lang="de-DE" dirty="0" smtClean="0">
                <a:ea typeface="ＭＳ Ｐゴシック" pitchFamily="34" charset="-128"/>
              </a:rPr>
              <a:t> </a:t>
            </a:r>
            <a:r>
              <a:rPr lang="de-DE" dirty="0" err="1" smtClean="0">
                <a:ea typeface="ＭＳ Ｐゴシック" pitchFamily="34" charset="-128"/>
              </a:rPr>
              <a:t>various</a:t>
            </a:r>
            <a:r>
              <a:rPr lang="de-DE" dirty="0" smtClean="0">
                <a:ea typeface="ＭＳ Ｐゴシック" pitchFamily="34" charset="-128"/>
              </a:rPr>
              <a:t> </a:t>
            </a:r>
            <a:r>
              <a:rPr lang="de-DE" dirty="0" err="1" smtClean="0">
                <a:ea typeface="ＭＳ Ｐゴシック" pitchFamily="34" charset="-128"/>
              </a:rPr>
              <a:t>research</a:t>
            </a:r>
            <a:r>
              <a:rPr lang="de-DE" dirty="0" smtClean="0">
                <a:ea typeface="ＭＳ Ｐゴシック" pitchFamily="34" charset="-128"/>
              </a:rPr>
              <a:t> </a:t>
            </a:r>
            <a:r>
              <a:rPr lang="de-DE" dirty="0" err="1" smtClean="0">
                <a:ea typeface="ＭＳ Ｐゴシック" pitchFamily="34" charset="-128"/>
              </a:rPr>
              <a:t>streams</a:t>
            </a:r>
            <a:r>
              <a:rPr lang="de-DE" dirty="0" smtClean="0">
                <a:ea typeface="ＭＳ Ｐゴシック" pitchFamily="34" charset="-128"/>
              </a:rPr>
              <a:t> in a </a:t>
            </a:r>
            <a:r>
              <a:rPr lang="de-DE" dirty="0" err="1" smtClean="0">
                <a:ea typeface="ＭＳ Ｐゴシック" pitchFamily="34" charset="-128"/>
              </a:rPr>
              <a:t>balanced</a:t>
            </a:r>
            <a:r>
              <a:rPr lang="de-DE" dirty="0" smtClean="0">
                <a:ea typeface="ＭＳ Ｐゴシック" pitchFamily="34" charset="-128"/>
              </a:rPr>
              <a:t> </a:t>
            </a:r>
            <a:r>
              <a:rPr lang="de-DE" dirty="0" err="1" smtClean="0">
                <a:ea typeface="ＭＳ Ｐゴシック" pitchFamily="34" charset="-128"/>
              </a:rPr>
              <a:t>manner</a:t>
            </a:r>
            <a:endParaRPr lang="de-DE" dirty="0" smtClean="0">
              <a:ea typeface="ＭＳ Ｐゴシック" pitchFamily="34" charset="-128"/>
            </a:endParaRPr>
          </a:p>
          <a:p>
            <a:r>
              <a:rPr lang="de-DE" dirty="0" err="1" smtClean="0">
                <a:ea typeface="ＭＳ Ｐゴシック" pitchFamily="34" charset="-128"/>
              </a:rPr>
              <a:t>Describes</a:t>
            </a:r>
            <a:r>
              <a:rPr lang="de-DE" dirty="0" smtClean="0">
                <a:ea typeface="ＭＳ Ｐゴシック" pitchFamily="34" charset="-128"/>
              </a:rPr>
              <a:t> </a:t>
            </a:r>
            <a:r>
              <a:rPr lang="de-DE" dirty="0" err="1" smtClean="0">
                <a:ea typeface="ＭＳ Ｐゴシック" pitchFamily="34" charset="-128"/>
              </a:rPr>
              <a:t>the</a:t>
            </a:r>
            <a:r>
              <a:rPr lang="de-DE" dirty="0" smtClean="0">
                <a:ea typeface="ＭＳ Ｐゴシック" pitchFamily="34" charset="-128"/>
              </a:rPr>
              <a:t> </a:t>
            </a:r>
            <a:r>
              <a:rPr lang="de-DE" dirty="0" err="1" smtClean="0">
                <a:ea typeface="ＭＳ Ｐゴシック" pitchFamily="34" charset="-128"/>
              </a:rPr>
              <a:t>limitations</a:t>
            </a:r>
            <a:r>
              <a:rPr lang="de-DE" dirty="0" smtClean="0">
                <a:ea typeface="ＭＳ Ｐゴシック" pitchFamily="34" charset="-128"/>
              </a:rPr>
              <a:t> of individual </a:t>
            </a:r>
            <a:r>
              <a:rPr lang="de-DE" dirty="0" err="1" smtClean="0">
                <a:ea typeface="ＭＳ Ｐゴシック" pitchFamily="34" charset="-128"/>
              </a:rPr>
              <a:t>studies</a:t>
            </a:r>
            <a:endParaRPr lang="de-DE" dirty="0" smtClean="0">
              <a:ea typeface="ＭＳ Ｐゴシック" pitchFamily="34" charset="-128"/>
            </a:endParaRPr>
          </a:p>
          <a:p>
            <a:r>
              <a:rPr lang="de-DE" dirty="0" err="1" smtClean="0">
                <a:ea typeface="ＭＳ Ｐゴシック" pitchFamily="34" charset="-128"/>
              </a:rPr>
              <a:t>Provides</a:t>
            </a:r>
            <a:r>
              <a:rPr lang="de-DE" dirty="0" smtClean="0">
                <a:ea typeface="ＭＳ Ｐゴシック" pitchFamily="34" charset="-128"/>
              </a:rPr>
              <a:t> </a:t>
            </a:r>
            <a:r>
              <a:rPr lang="de-DE" dirty="0" err="1" smtClean="0">
                <a:ea typeface="ＭＳ Ｐゴシック" pitchFamily="34" charset="-128"/>
              </a:rPr>
              <a:t>possible</a:t>
            </a:r>
            <a:r>
              <a:rPr lang="de-DE" dirty="0" smtClean="0">
                <a:ea typeface="ＭＳ Ｐゴシック" pitchFamily="34" charset="-128"/>
              </a:rPr>
              <a:t> </a:t>
            </a:r>
            <a:r>
              <a:rPr lang="de-DE" dirty="0" err="1" smtClean="0">
                <a:ea typeface="ＭＳ Ｐゴシック" pitchFamily="34" charset="-128"/>
              </a:rPr>
              <a:t>developments</a:t>
            </a:r>
            <a:r>
              <a:rPr lang="de-DE" dirty="0" smtClean="0">
                <a:ea typeface="ＭＳ Ｐゴシック" pitchFamily="34" charset="-128"/>
              </a:rPr>
              <a:t> </a:t>
            </a:r>
            <a:r>
              <a:rPr lang="de-DE" dirty="0" err="1" smtClean="0">
                <a:ea typeface="ＭＳ Ｐゴシック" pitchFamily="34" charset="-128"/>
              </a:rPr>
              <a:t>for</a:t>
            </a:r>
            <a:r>
              <a:rPr lang="de-DE" dirty="0" smtClean="0">
                <a:ea typeface="ＭＳ Ｐゴシック" pitchFamily="34" charset="-128"/>
              </a:rPr>
              <a:t> </a:t>
            </a:r>
            <a:r>
              <a:rPr lang="de-DE" dirty="0" err="1" smtClean="0">
                <a:ea typeface="ＭＳ Ｐゴシック" pitchFamily="34" charset="-128"/>
              </a:rPr>
              <a:t>the</a:t>
            </a:r>
            <a:r>
              <a:rPr lang="de-DE" dirty="0" smtClean="0">
                <a:ea typeface="ＭＳ Ｐゴシック" pitchFamily="34" charset="-128"/>
              </a:rPr>
              <a:t> </a:t>
            </a:r>
            <a:r>
              <a:rPr lang="de-DE" dirty="0" err="1" smtClean="0">
                <a:ea typeface="ＭＳ Ｐゴシック" pitchFamily="34" charset="-128"/>
              </a:rPr>
              <a:t>field</a:t>
            </a:r>
            <a:r>
              <a:rPr lang="de-DE" dirty="0" smtClean="0">
                <a:ea typeface="ＭＳ Ｐゴシック" pitchFamily="34" charset="-128"/>
              </a:rPr>
              <a:t> in </a:t>
            </a:r>
            <a:r>
              <a:rPr lang="de-DE" dirty="0" err="1" smtClean="0">
                <a:ea typeface="ＭＳ Ｐゴシック" pitchFamily="34" charset="-128"/>
              </a:rPr>
              <a:t>the</a:t>
            </a:r>
            <a:r>
              <a:rPr lang="de-DE" dirty="0" smtClean="0">
                <a:ea typeface="ＭＳ Ｐゴシック" pitchFamily="34" charset="-128"/>
              </a:rPr>
              <a:t> </a:t>
            </a:r>
            <a:r>
              <a:rPr lang="de-DE" dirty="0" err="1" smtClean="0">
                <a:ea typeface="ＭＳ Ｐゴシック" pitchFamily="34" charset="-128"/>
              </a:rPr>
              <a:t>next</a:t>
            </a:r>
            <a:r>
              <a:rPr lang="de-DE" dirty="0" smtClean="0">
                <a:ea typeface="ＭＳ Ｐゴシック" pitchFamily="34" charset="-128"/>
              </a:rPr>
              <a:t> 5-10 </a:t>
            </a:r>
            <a:r>
              <a:rPr lang="de-DE" dirty="0" err="1" smtClean="0">
                <a:ea typeface="ＭＳ Ｐゴシック" pitchFamily="34" charset="-128"/>
              </a:rPr>
              <a:t>years</a:t>
            </a:r>
            <a:endParaRPr lang="de-DE" dirty="0" smtClean="0">
              <a:ea typeface="ＭＳ Ｐゴシック" pitchFamily="34" charset="-128"/>
            </a:endParaRPr>
          </a:p>
          <a:p>
            <a:r>
              <a:rPr lang="de-DE" dirty="0" err="1" smtClean="0">
                <a:ea typeface="ＭＳ Ｐゴシック" pitchFamily="34" charset="-128"/>
              </a:rPr>
              <a:t>Proposes</a:t>
            </a:r>
            <a:r>
              <a:rPr lang="de-DE" dirty="0" smtClean="0">
                <a:ea typeface="ＭＳ Ｐゴシック" pitchFamily="34" charset="-128"/>
              </a:rPr>
              <a:t> </a:t>
            </a:r>
            <a:r>
              <a:rPr lang="de-DE" dirty="0" err="1" smtClean="0">
                <a:ea typeface="ＭＳ Ｐゴシック" pitchFamily="34" charset="-128"/>
              </a:rPr>
              <a:t>research</a:t>
            </a:r>
            <a:r>
              <a:rPr lang="de-DE" dirty="0" smtClean="0">
                <a:ea typeface="ＭＳ Ｐゴシック" pitchFamily="34" charset="-128"/>
              </a:rPr>
              <a:t> </a:t>
            </a:r>
            <a:r>
              <a:rPr lang="de-DE" dirty="0" err="1" smtClean="0">
                <a:ea typeface="ＭＳ Ｐゴシック" pitchFamily="34" charset="-128"/>
              </a:rPr>
              <a:t>that</a:t>
            </a:r>
            <a:r>
              <a:rPr lang="de-DE" dirty="0" smtClean="0">
                <a:ea typeface="ＭＳ Ｐゴシック" pitchFamily="34" charset="-128"/>
              </a:rPr>
              <a:t> will </a:t>
            </a:r>
            <a:r>
              <a:rPr lang="de-DE" dirty="0" err="1" smtClean="0">
                <a:ea typeface="ＭＳ Ｐゴシック" pitchFamily="34" charset="-128"/>
              </a:rPr>
              <a:t>advance</a:t>
            </a:r>
            <a:r>
              <a:rPr lang="de-DE" dirty="0" smtClean="0">
                <a:ea typeface="ＭＳ Ｐゴシック" pitchFamily="34" charset="-128"/>
              </a:rPr>
              <a:t> </a:t>
            </a:r>
            <a:r>
              <a:rPr lang="de-DE" dirty="0" err="1" smtClean="0">
                <a:ea typeface="ＭＳ Ｐゴシック" pitchFamily="34" charset="-128"/>
              </a:rPr>
              <a:t>the</a:t>
            </a:r>
            <a:r>
              <a:rPr lang="de-DE" dirty="0" smtClean="0">
                <a:ea typeface="ＭＳ Ｐゴシック" pitchFamily="34" charset="-128"/>
              </a:rPr>
              <a:t> </a:t>
            </a:r>
            <a:r>
              <a:rPr lang="de-DE" dirty="0" err="1" smtClean="0">
                <a:ea typeface="ＭＳ Ｐゴシック" pitchFamily="34" charset="-128"/>
              </a:rPr>
              <a:t>field</a:t>
            </a:r>
            <a:endParaRPr lang="de-DE" dirty="0" smtClean="0">
              <a:ea typeface="ＭＳ Ｐゴシック" pitchFamily="34" charset="-128"/>
            </a:endParaRPr>
          </a:p>
          <a:p>
            <a:r>
              <a:rPr lang="de-DE" dirty="0" smtClean="0">
                <a:ea typeface="ＭＳ Ｐゴシック" pitchFamily="34" charset="-128"/>
              </a:rPr>
              <a:t>Shows a </a:t>
            </a:r>
            <a:r>
              <a:rPr lang="de-DE" dirty="0" err="1" smtClean="0">
                <a:ea typeface="ＭＳ Ｐゴシック" pitchFamily="34" charset="-128"/>
              </a:rPr>
              <a:t>presentation</a:t>
            </a:r>
            <a:r>
              <a:rPr lang="de-DE" dirty="0" smtClean="0">
                <a:ea typeface="ＭＳ Ｐゴシック" pitchFamily="34" charset="-128"/>
              </a:rPr>
              <a:t> style </a:t>
            </a:r>
            <a:r>
              <a:rPr lang="de-DE" dirty="0" err="1" smtClean="0">
                <a:ea typeface="ＭＳ Ｐゴシック" pitchFamily="34" charset="-128"/>
              </a:rPr>
              <a:t>tailored</a:t>
            </a:r>
            <a:r>
              <a:rPr lang="de-DE" dirty="0" smtClean="0">
                <a:ea typeface="ＭＳ Ｐゴシック" pitchFamily="34" charset="-128"/>
              </a:rPr>
              <a:t> </a:t>
            </a:r>
            <a:r>
              <a:rPr lang="de-DE" dirty="0" err="1" smtClean="0">
                <a:ea typeface="ＭＳ Ｐゴシック" pitchFamily="34" charset="-128"/>
              </a:rPr>
              <a:t>to</a:t>
            </a:r>
            <a:r>
              <a:rPr lang="de-DE" dirty="0" smtClean="0">
                <a:ea typeface="ＭＳ Ｐゴシック" pitchFamily="34" charset="-128"/>
              </a:rPr>
              <a:t> </a:t>
            </a:r>
            <a:r>
              <a:rPr lang="de-DE" dirty="0" err="1" smtClean="0">
                <a:ea typeface="ＭＳ Ｐゴシック" pitchFamily="34" charset="-128"/>
              </a:rPr>
              <a:t>the</a:t>
            </a:r>
            <a:r>
              <a:rPr lang="de-DE" dirty="0" smtClean="0">
                <a:ea typeface="ＭＳ Ｐゴシック" pitchFamily="34" charset="-128"/>
              </a:rPr>
              <a:t> </a:t>
            </a:r>
            <a:r>
              <a:rPr lang="de-DE" dirty="0" err="1" smtClean="0">
                <a:ea typeface="ＭＳ Ｐゴシック" pitchFamily="34" charset="-128"/>
              </a:rPr>
              <a:t>target</a:t>
            </a:r>
            <a:r>
              <a:rPr lang="de-DE" dirty="0" smtClean="0">
                <a:ea typeface="ＭＳ Ｐゴシック" pitchFamily="34" charset="-128"/>
              </a:rPr>
              <a:t> </a:t>
            </a:r>
            <a:r>
              <a:rPr lang="de-DE" dirty="0" err="1" smtClean="0">
                <a:ea typeface="ＭＳ Ｐゴシック" pitchFamily="34" charset="-128"/>
              </a:rPr>
              <a:t>audience</a:t>
            </a:r>
            <a:r>
              <a:rPr lang="de-DE" dirty="0" smtClean="0">
                <a:ea typeface="ＭＳ Ｐゴシック" pitchFamily="34" charset="-128"/>
              </a:rPr>
              <a:t> </a:t>
            </a:r>
          </a:p>
          <a:p>
            <a:r>
              <a:rPr lang="de-DE" dirty="0" err="1" smtClean="0">
                <a:ea typeface="ＭＳ Ｐゴシック" pitchFamily="34" charset="-128"/>
              </a:rPr>
              <a:t>Includes</a:t>
            </a:r>
            <a:r>
              <a:rPr lang="de-DE" dirty="0" smtClean="0">
                <a:ea typeface="ＭＳ Ｐゴシック" pitchFamily="34" charset="-128"/>
              </a:rPr>
              <a:t> </a:t>
            </a:r>
            <a:r>
              <a:rPr lang="de-DE" dirty="0" err="1" smtClean="0">
                <a:ea typeface="ＭＳ Ｐゴシック" pitchFamily="34" charset="-128"/>
              </a:rPr>
              <a:t>helpful</a:t>
            </a:r>
            <a:r>
              <a:rPr lang="de-DE" dirty="0" smtClean="0">
                <a:ea typeface="ＭＳ Ｐゴシック" pitchFamily="34" charset="-128"/>
              </a:rPr>
              <a:t> additional </a:t>
            </a:r>
            <a:r>
              <a:rPr lang="de-DE" dirty="0" err="1" smtClean="0">
                <a:ea typeface="ＭＳ Ｐゴシック" pitchFamily="34" charset="-128"/>
              </a:rPr>
              <a:t>features</a:t>
            </a:r>
            <a:r>
              <a:rPr lang="de-DE" dirty="0" smtClean="0">
                <a:ea typeface="ＭＳ Ｐゴシック" pitchFamily="34" charset="-128"/>
              </a:rPr>
              <a:t> </a:t>
            </a:r>
            <a:r>
              <a:rPr lang="de-DE" dirty="0" err="1" smtClean="0">
                <a:ea typeface="ＭＳ Ｐゴシック" pitchFamily="34" charset="-128"/>
              </a:rPr>
              <a:t>like</a:t>
            </a:r>
            <a:r>
              <a:rPr lang="de-DE" dirty="0" smtClean="0">
                <a:ea typeface="ＭＳ Ｐゴシック" pitchFamily="34" charset="-128"/>
              </a:rPr>
              <a:t> </a:t>
            </a:r>
            <a:r>
              <a:rPr lang="de-DE" dirty="0" err="1" smtClean="0">
                <a:ea typeface="ＭＳ Ｐゴシック" pitchFamily="34" charset="-128"/>
              </a:rPr>
              <a:t>recommended</a:t>
            </a:r>
            <a:r>
              <a:rPr lang="de-DE" dirty="0" smtClean="0">
                <a:ea typeface="ＭＳ Ｐゴシック" pitchFamily="34" charset="-128"/>
              </a:rPr>
              <a:t> </a:t>
            </a:r>
            <a:r>
              <a:rPr lang="de-DE" dirty="0" err="1" smtClean="0">
                <a:ea typeface="ＭＳ Ｐゴシック" pitchFamily="34" charset="-128"/>
              </a:rPr>
              <a:t>reading</a:t>
            </a:r>
            <a:r>
              <a:rPr lang="de-DE" dirty="0" smtClean="0">
                <a:ea typeface="ＭＳ Ｐゴシック" pitchFamily="34" charset="-128"/>
              </a:rPr>
              <a:t>, </a:t>
            </a:r>
            <a:r>
              <a:rPr lang="de-DE" dirty="0" err="1" smtClean="0">
                <a:ea typeface="ＭＳ Ｐゴシック" pitchFamily="34" charset="-128"/>
              </a:rPr>
              <a:t>index</a:t>
            </a:r>
            <a:r>
              <a:rPr lang="de-DE" dirty="0" smtClean="0">
                <a:ea typeface="ＭＳ Ｐゴシック" pitchFamily="34" charset="-128"/>
              </a:rPr>
              <a:t>, </a:t>
            </a:r>
            <a:r>
              <a:rPr lang="de-DE" dirty="0" err="1" smtClean="0">
                <a:ea typeface="ＭＳ Ｐゴシック" pitchFamily="34" charset="-128"/>
              </a:rPr>
              <a:t>exercises</a:t>
            </a:r>
            <a:r>
              <a:rPr lang="de-DE" dirty="0" smtClean="0">
                <a:ea typeface="ＭＳ Ｐゴシック" pitchFamily="34" charset="-128"/>
              </a:rPr>
              <a:t>, etc.</a:t>
            </a:r>
          </a:p>
          <a:p>
            <a:r>
              <a:rPr lang="de-DE" dirty="0" smtClean="0">
                <a:ea typeface="ＭＳ Ｐゴシック" pitchFamily="34" charset="-128"/>
              </a:rPr>
              <a:t>Take </a:t>
            </a:r>
            <a:r>
              <a:rPr lang="de-DE" dirty="0" err="1" smtClean="0">
                <a:ea typeface="ＭＳ Ｐゴシック" pitchFamily="34" charset="-128"/>
              </a:rPr>
              <a:t>home</a:t>
            </a:r>
            <a:r>
              <a:rPr lang="de-DE" dirty="0" smtClean="0">
                <a:ea typeface="ＭＳ Ｐゴシック" pitchFamily="34" charset="-128"/>
              </a:rPr>
              <a:t> </a:t>
            </a:r>
            <a:r>
              <a:rPr lang="de-DE" dirty="0" err="1" smtClean="0">
                <a:ea typeface="ＭＳ Ｐゴシック" pitchFamily="34" charset="-128"/>
              </a:rPr>
              <a:t>message</a:t>
            </a:r>
            <a:r>
              <a:rPr lang="de-DE" dirty="0" smtClean="0">
                <a:ea typeface="ＭＳ Ｐゴシック" pitchFamily="34" charset="-128"/>
              </a:rPr>
              <a:t> – </a:t>
            </a:r>
            <a:r>
              <a:rPr lang="de-DE" dirty="0" err="1" smtClean="0">
                <a:ea typeface="ＭＳ Ｐゴシック" pitchFamily="34" charset="-128"/>
              </a:rPr>
              <a:t>what</a:t>
            </a:r>
            <a:r>
              <a:rPr lang="de-DE" dirty="0" smtClean="0">
                <a:ea typeface="ＭＳ Ｐゴシック" pitchFamily="34" charset="-128"/>
              </a:rPr>
              <a:t> </a:t>
            </a:r>
            <a:r>
              <a:rPr lang="de-DE" dirty="0" err="1" smtClean="0">
                <a:ea typeface="ＭＳ Ｐゴシック" pitchFamily="34" charset="-128"/>
              </a:rPr>
              <a:t>this</a:t>
            </a:r>
            <a:r>
              <a:rPr lang="de-DE" dirty="0" smtClean="0">
                <a:ea typeface="ＭＳ Ｐゴシック" pitchFamily="34" charset="-128"/>
              </a:rPr>
              <a:t> </a:t>
            </a:r>
            <a:r>
              <a:rPr lang="de-DE" dirty="0" err="1" smtClean="0">
                <a:ea typeface="ＭＳ Ｐゴシック" pitchFamily="34" charset="-128"/>
              </a:rPr>
              <a:t>book</a:t>
            </a:r>
            <a:r>
              <a:rPr lang="de-DE" dirty="0" smtClean="0">
                <a:ea typeface="ＭＳ Ｐゴシック" pitchFamily="34" charset="-128"/>
              </a:rPr>
              <a:t> </a:t>
            </a:r>
            <a:r>
              <a:rPr lang="de-DE" dirty="0" err="1" smtClean="0">
                <a:ea typeface="ＭＳ Ｐゴシック" pitchFamily="34" charset="-128"/>
              </a:rPr>
              <a:t>is</a:t>
            </a:r>
            <a:r>
              <a:rPr lang="de-DE" dirty="0" smtClean="0">
                <a:ea typeface="ＭＳ Ｐゴシック" pitchFamily="34" charset="-128"/>
              </a:rPr>
              <a:t> </a:t>
            </a:r>
            <a:r>
              <a:rPr lang="de-DE" dirty="0" err="1" smtClean="0">
                <a:ea typeface="ＭＳ Ｐゴシック" pitchFamily="34" charset="-128"/>
              </a:rPr>
              <a:t>about</a:t>
            </a:r>
            <a:r>
              <a:rPr lang="de-DE" dirty="0" smtClean="0">
                <a:ea typeface="ＭＳ Ｐゴシック" pitchFamily="34" charset="-128"/>
              </a:rPr>
              <a:t>, </a:t>
            </a:r>
            <a:r>
              <a:rPr lang="de-DE" dirty="0" err="1" smtClean="0">
                <a:ea typeface="ＭＳ Ｐゴシック" pitchFamily="34" charset="-128"/>
              </a:rPr>
              <a:t>what</a:t>
            </a:r>
            <a:r>
              <a:rPr lang="de-DE" dirty="0" smtClean="0">
                <a:ea typeface="ＭＳ Ｐゴシック" pitchFamily="34" charset="-128"/>
              </a:rPr>
              <a:t> </a:t>
            </a:r>
            <a:r>
              <a:rPr lang="de-DE" dirty="0" err="1" smtClean="0">
                <a:ea typeface="ＭＳ Ｐゴシック" pitchFamily="34" charset="-128"/>
              </a:rPr>
              <a:t>to</a:t>
            </a:r>
            <a:r>
              <a:rPr lang="de-DE" dirty="0" smtClean="0">
                <a:ea typeface="ＭＳ Ｐゴシック" pitchFamily="34" charset="-128"/>
              </a:rPr>
              <a:t> do </a:t>
            </a:r>
            <a:r>
              <a:rPr lang="de-DE" dirty="0" err="1" smtClean="0">
                <a:ea typeface="ＭＳ Ｐゴシック" pitchFamily="34" charset="-128"/>
              </a:rPr>
              <a:t>with</a:t>
            </a:r>
            <a:r>
              <a:rPr lang="de-DE" dirty="0" smtClean="0">
                <a:ea typeface="ＭＳ Ｐゴシック" pitchFamily="34" charset="-128"/>
              </a:rPr>
              <a:t> all </a:t>
            </a:r>
            <a:r>
              <a:rPr lang="de-DE" dirty="0" err="1" smtClean="0">
                <a:ea typeface="ＭＳ Ｐゴシック" pitchFamily="34" charset="-128"/>
              </a:rPr>
              <a:t>this</a:t>
            </a:r>
            <a:r>
              <a:rPr lang="de-DE" dirty="0" smtClean="0">
                <a:ea typeface="ＭＳ Ｐゴシック" pitchFamily="34" charset="-128"/>
              </a:rPr>
              <a:t> </a:t>
            </a:r>
            <a:r>
              <a:rPr lang="de-DE" dirty="0" err="1" smtClean="0">
                <a:ea typeface="ＭＳ Ｐゴシック" pitchFamily="34" charset="-128"/>
              </a:rPr>
              <a:t>info</a:t>
            </a:r>
            <a:endParaRPr lang="de-DE" dirty="0" smtClean="0">
              <a:ea typeface="ＭＳ Ｐゴシック" pitchFamily="34" charset="-128"/>
            </a:endParaRPr>
          </a:p>
        </p:txBody>
      </p:sp>
      <p:sp>
        <p:nvSpPr>
          <p:cNvPr id="29699" name="Titel 2"/>
          <p:cNvSpPr>
            <a:spLocks noGrp="1"/>
          </p:cNvSpPr>
          <p:nvPr>
            <p:ph type="title"/>
          </p:nvPr>
        </p:nvSpPr>
        <p:spPr>
          <a:xfrm>
            <a:off x="576263" y="1341438"/>
            <a:ext cx="8135937" cy="290512"/>
          </a:xfrm>
        </p:spPr>
        <p:txBody>
          <a:bodyPr/>
          <a:lstStyle/>
          <a:p>
            <a:r>
              <a:rPr lang="de-DE" dirty="0" err="1" smtClean="0">
                <a:ea typeface="ＭＳ Ｐゴシック" pitchFamily="34" charset="-128"/>
              </a:rPr>
              <a:t>What</a:t>
            </a:r>
            <a:r>
              <a:rPr lang="de-DE" dirty="0" smtClean="0">
                <a:ea typeface="ＭＳ Ｐゴシック" pitchFamily="34" charset="-128"/>
              </a:rPr>
              <a:t> </a:t>
            </a:r>
            <a:r>
              <a:rPr lang="de-DE" dirty="0" err="1" smtClean="0">
                <a:ea typeface="ＭＳ Ｐゴシック" pitchFamily="34" charset="-128"/>
              </a:rPr>
              <a:t>makes</a:t>
            </a:r>
            <a:r>
              <a:rPr lang="de-DE" dirty="0" smtClean="0">
                <a:ea typeface="ＭＳ Ｐゴシック" pitchFamily="34" charset="-128"/>
              </a:rPr>
              <a:t> a </a:t>
            </a:r>
            <a:r>
              <a:rPr lang="de-DE" dirty="0" err="1" smtClean="0">
                <a:ea typeface="ＭＳ Ｐゴシック" pitchFamily="34" charset="-128"/>
              </a:rPr>
              <a:t>good</a:t>
            </a:r>
            <a:r>
              <a:rPr lang="de-DE" dirty="0" smtClean="0">
                <a:ea typeface="ＭＳ Ｐゴシック" pitchFamily="34" charset="-128"/>
              </a:rPr>
              <a:t> </a:t>
            </a:r>
            <a:r>
              <a:rPr lang="de-DE" dirty="0" err="1" smtClean="0">
                <a:ea typeface="ＭＳ Ｐゴシック" pitchFamily="34" charset="-128"/>
              </a:rPr>
              <a:t>manuscript</a:t>
            </a:r>
            <a:r>
              <a:rPr lang="de-DE" dirty="0" smtClean="0">
                <a:ea typeface="ＭＳ Ｐゴシック" pitchFamily="34" charset="-128"/>
              </a:rPr>
              <a:t>?</a:t>
            </a:r>
            <a:endParaRPr lang="de-DE" dirty="0" smtClean="0">
              <a:solidFill>
                <a:srgbClr val="FF0000"/>
              </a:solidFill>
              <a:ea typeface="ＭＳ Ｐゴシック" pitchFamily="34" charset="-128"/>
            </a:endParaRPr>
          </a:p>
        </p:txBody>
      </p:sp>
      <p:pic>
        <p:nvPicPr>
          <p:cNvPr id="29700" name="Bild 10" descr="book.png"/>
          <p:cNvPicPr>
            <a:picLocks noChangeAspect="1"/>
          </p:cNvPicPr>
          <p:nvPr/>
        </p:nvPicPr>
        <p:blipFill>
          <a:blip r:embed="rId3" cstate="print"/>
          <a:srcRect/>
          <a:stretch>
            <a:fillRect/>
          </a:stretch>
        </p:blipFill>
        <p:spPr bwMode="auto">
          <a:xfrm>
            <a:off x="7027863" y="1198563"/>
            <a:ext cx="1998662" cy="1498600"/>
          </a:xfrm>
          <a:prstGeom prst="rect">
            <a:avLst/>
          </a:prstGeom>
          <a:noFill/>
          <a:ln w="9525">
            <a:noFill/>
            <a:miter lim="800000"/>
            <a:headEnd/>
            <a:tailEnd/>
          </a:ln>
        </p:spPr>
      </p:pic>
    </p:spTree>
    <p:extLst>
      <p:ext uri="{BB962C8B-B14F-4D97-AF65-F5344CB8AC3E}">
        <p14:creationId xmlns:p14="http://schemas.microsoft.com/office/powerpoint/2010/main" val="431849450"/>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1"/>
          </p:nvPr>
        </p:nvSpPr>
        <p:spPr>
          <a:xfrm>
            <a:off x="202077" y="6598855"/>
            <a:ext cx="8062912" cy="169277"/>
          </a:xfrm>
        </p:spPr>
        <p:txBody>
          <a:bodyPr/>
          <a:lstStyle/>
          <a:p>
            <a:pPr marL="0" indent="0">
              <a:buNone/>
            </a:pPr>
            <a:r>
              <a:rPr lang="de-DE" sz="1100" dirty="0" smtClean="0">
                <a:solidFill>
                  <a:schemeClr val="tx2">
                    <a:lumMod val="50000"/>
                  </a:schemeClr>
                </a:solidFill>
                <a:hlinkClick r:id="rId3"/>
              </a:rPr>
              <a:t>http://www.springer.com/authors/book+authors</a:t>
            </a:r>
            <a:r>
              <a:rPr lang="de-DE" sz="1100" dirty="0" smtClean="0">
                <a:solidFill>
                  <a:schemeClr val="tx2">
                    <a:lumMod val="50000"/>
                  </a:schemeClr>
                </a:solidFill>
              </a:rPr>
              <a:t> </a:t>
            </a:r>
            <a:endParaRPr lang="de-DE" sz="1100" dirty="0">
              <a:solidFill>
                <a:schemeClr val="tx2">
                  <a:lumMod val="50000"/>
                </a:schemeClr>
              </a:solidFill>
            </a:endParaRPr>
          </a:p>
        </p:txBody>
      </p:sp>
      <p:sp>
        <p:nvSpPr>
          <p:cNvPr id="3" name="Titel 2"/>
          <p:cNvSpPr>
            <a:spLocks noGrp="1"/>
          </p:cNvSpPr>
          <p:nvPr>
            <p:ph type="title"/>
          </p:nvPr>
        </p:nvSpPr>
        <p:spPr/>
        <p:txBody>
          <a:bodyPr/>
          <a:lstStyle/>
          <a:p>
            <a:r>
              <a:rPr lang="de-DE" dirty="0"/>
              <a:t>Publisher </a:t>
            </a:r>
            <a:r>
              <a:rPr lang="de-DE" dirty="0" err="1" smtClean="0"/>
              <a:t>websites</a:t>
            </a:r>
            <a:r>
              <a:rPr lang="de-DE" dirty="0" smtClean="0"/>
              <a:t>  </a:t>
            </a:r>
            <a:r>
              <a:rPr lang="de-DE" b="0" dirty="0">
                <a:solidFill>
                  <a:srgbClr val="AFAFAF"/>
                </a:solidFill>
              </a:rPr>
              <a:t>Tools </a:t>
            </a:r>
            <a:r>
              <a:rPr lang="de-DE" b="0" dirty="0" err="1">
                <a:solidFill>
                  <a:srgbClr val="AFAFAF"/>
                </a:solidFill>
              </a:rPr>
              <a:t>and</a:t>
            </a:r>
            <a:r>
              <a:rPr lang="de-DE" b="0" dirty="0">
                <a:solidFill>
                  <a:srgbClr val="AFAFAF"/>
                </a:solidFill>
              </a:rPr>
              <a:t> </a:t>
            </a:r>
            <a:r>
              <a:rPr lang="de-DE" b="0" dirty="0" err="1">
                <a:solidFill>
                  <a:srgbClr val="AFAFAF"/>
                </a:solidFill>
              </a:rPr>
              <a:t>templates</a:t>
            </a:r>
            <a:endParaRPr lang="de-DE"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005" y="1170878"/>
            <a:ext cx="6522499" cy="543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670883"/>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Books from Kazakhstan</a:t>
            </a:r>
            <a:endParaRPr lang="de-DE" dirty="0"/>
          </a:p>
        </p:txBody>
      </p:sp>
      <p:pic>
        <p:nvPicPr>
          <p:cNvPr id="3074" name="Picture 2" descr="C:\Users\biru01\Downloads\9781461444596.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0950" y="1153841"/>
            <a:ext cx="2520950" cy="37973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biru01\Downloads\9783319010168.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52491"/>
            <a:ext cx="2520950" cy="37973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biru01\Downloads\9789462390140.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3050" y="521940"/>
            <a:ext cx="2520950" cy="37893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biru01\Downloads\9783662451410.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6450" y="3048506"/>
            <a:ext cx="2520950" cy="37973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Callout 1 3"/>
          <p:cNvSpPr/>
          <p:nvPr/>
        </p:nvSpPr>
        <p:spPr bwMode="auto">
          <a:xfrm>
            <a:off x="3781424" y="892099"/>
            <a:ext cx="3395975" cy="4031873"/>
          </a:xfrm>
          <a:prstGeom prst="borderCallout1">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smtClean="0">
                <a:ln>
                  <a:noFill/>
                </a:ln>
                <a:solidFill>
                  <a:schemeClr val="tx2"/>
                </a:solidFill>
                <a:effectLst/>
                <a:latin typeface="Arial" charset="0"/>
              </a:rPr>
              <a:t>Affiliations:</a:t>
            </a:r>
          </a:p>
          <a:p>
            <a:pPr marL="285750" indent="-285750" algn="ctr" eaLnBrk="0" hangingPunct="0">
              <a:spcBef>
                <a:spcPct val="50000"/>
              </a:spcBef>
              <a:buFont typeface="Arial" charset="0"/>
              <a:buChar char="•"/>
            </a:pPr>
            <a:r>
              <a:rPr lang="en-US" sz="1600" dirty="0" smtClean="0"/>
              <a:t>L.N</a:t>
            </a:r>
            <a:r>
              <a:rPr lang="en-US" sz="1600" dirty="0"/>
              <a:t>. </a:t>
            </a:r>
            <a:r>
              <a:rPr lang="en-US" sz="1600" dirty="0" err="1"/>
              <a:t>Gumilyov</a:t>
            </a:r>
            <a:r>
              <a:rPr lang="en-US" sz="1600" dirty="0"/>
              <a:t> Eurasian National University, Astana, </a:t>
            </a:r>
            <a:r>
              <a:rPr lang="en-US" sz="1600" dirty="0" smtClean="0"/>
              <a:t>Kazakhstan</a:t>
            </a:r>
          </a:p>
          <a:p>
            <a:pPr marL="285750" indent="-285750" algn="ctr" eaLnBrk="0" hangingPunct="0">
              <a:spcBef>
                <a:spcPct val="50000"/>
              </a:spcBef>
              <a:buFont typeface="Arial" charset="0"/>
              <a:buChar char="•"/>
            </a:pPr>
            <a:r>
              <a:rPr lang="en-US" sz="1600" dirty="0"/>
              <a:t>Kazakh-British Technical University, Almaty, </a:t>
            </a:r>
            <a:r>
              <a:rPr lang="en-US" sz="1600" dirty="0" smtClean="0"/>
              <a:t>Kazakhstan</a:t>
            </a:r>
          </a:p>
          <a:p>
            <a:pPr marL="285750" indent="-285750" algn="ctr" eaLnBrk="0" hangingPunct="0">
              <a:spcBef>
                <a:spcPct val="50000"/>
              </a:spcBef>
              <a:buFont typeface="Arial" charset="0"/>
              <a:buChar char="•"/>
            </a:pPr>
            <a:r>
              <a:rPr lang="en-US" sz="1600" dirty="0"/>
              <a:t>Kazakh Research Institute of Soil </a:t>
            </a:r>
            <a:r>
              <a:rPr lang="en-US" sz="1600" dirty="0" smtClean="0"/>
              <a:t>Science</a:t>
            </a:r>
          </a:p>
          <a:p>
            <a:pPr marL="285750" indent="-285750" algn="ctr" eaLnBrk="0" hangingPunct="0">
              <a:spcBef>
                <a:spcPct val="50000"/>
              </a:spcBef>
              <a:buFont typeface="Arial" charset="0"/>
              <a:buChar char="•"/>
            </a:pPr>
            <a:r>
              <a:rPr lang="en-US" sz="1600" dirty="0" smtClean="0"/>
              <a:t>Kazakh </a:t>
            </a:r>
            <a:r>
              <a:rPr lang="en-US" sz="1600" dirty="0"/>
              <a:t>National Technical </a:t>
            </a:r>
            <a:r>
              <a:rPr lang="en-US" sz="1600" dirty="0" smtClean="0"/>
              <a:t>University</a:t>
            </a:r>
          </a:p>
          <a:p>
            <a:pPr marL="285750" indent="-285750" algn="ctr" eaLnBrk="0" hangingPunct="0">
              <a:spcBef>
                <a:spcPct val="50000"/>
              </a:spcBef>
              <a:buFont typeface="Arial" charset="0"/>
              <a:buChar char="•"/>
            </a:pPr>
            <a:r>
              <a:rPr lang="en-US" sz="1600" dirty="0"/>
              <a:t>Al-</a:t>
            </a:r>
            <a:r>
              <a:rPr lang="en-US" sz="1600" dirty="0" err="1"/>
              <a:t>Farabi</a:t>
            </a:r>
            <a:r>
              <a:rPr lang="en-US" sz="1600" dirty="0"/>
              <a:t> Kazakh National University, Almaty, Kazakhstan</a:t>
            </a:r>
            <a:endParaRPr lang="en-US" sz="1600" dirty="0" smtClean="0"/>
          </a:p>
          <a:p>
            <a:pPr marL="285750" indent="-285750" algn="ctr" eaLnBrk="0" hangingPunct="0">
              <a:spcBef>
                <a:spcPct val="50000"/>
              </a:spcBef>
              <a:buFont typeface="Arial" charset="0"/>
              <a:buChar char="•"/>
            </a:pPr>
            <a:endParaRPr kumimoji="0" lang="de-DE" sz="1600" b="0" i="0" u="none" strike="noStrike" cap="none" normalizeH="0" baseline="0" dirty="0">
              <a:ln>
                <a:noFill/>
              </a:ln>
              <a:solidFill>
                <a:schemeClr val="tx2"/>
              </a:solidFill>
              <a:effectLst/>
              <a:latin typeface="Arial" charset="0"/>
            </a:endParaRPr>
          </a:p>
        </p:txBody>
      </p:sp>
    </p:spTree>
    <p:extLst>
      <p:ext uri="{BB962C8B-B14F-4D97-AF65-F5344CB8AC3E}">
        <p14:creationId xmlns:p14="http://schemas.microsoft.com/office/powerpoint/2010/main" val="32258459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hteck 3"/>
          <p:cNvSpPr>
            <a:spLocks noChangeArrowheads="1"/>
          </p:cNvSpPr>
          <p:nvPr/>
        </p:nvSpPr>
        <p:spPr bwMode="auto">
          <a:xfrm>
            <a:off x="0" y="3417888"/>
            <a:ext cx="9144000" cy="1439862"/>
          </a:xfrm>
          <a:prstGeom prst="rect">
            <a:avLst/>
          </a:prstGeom>
          <a:solidFill>
            <a:schemeClr val="tx2">
              <a:lumMod val="90000"/>
              <a:lumOff val="10000"/>
            </a:schemeClr>
          </a:solidFill>
          <a:ln w="9525" algn="ctr">
            <a:noFill/>
            <a:round/>
            <a:headEnd/>
            <a:tailEnd/>
          </a:ln>
        </p:spPr>
        <p:txBody>
          <a:bodyPr>
            <a:spAutoFit/>
          </a:bodyPr>
          <a:lstStyle/>
          <a:p>
            <a:pPr algn="ctr" eaLnBrk="0" hangingPunct="0">
              <a:spcBef>
                <a:spcPct val="50000"/>
              </a:spcBef>
              <a:defRPr/>
            </a:pPr>
            <a:endParaRPr lang="de-DE" dirty="0">
              <a:latin typeface="Arial" charset="0"/>
              <a:cs typeface="+mn-cs"/>
            </a:endParaRPr>
          </a:p>
        </p:txBody>
      </p:sp>
      <p:sp>
        <p:nvSpPr>
          <p:cNvPr id="6147" name="Textfeld 4"/>
          <p:cNvSpPr txBox="1">
            <a:spLocks noChangeArrowheads="1"/>
          </p:cNvSpPr>
          <p:nvPr/>
        </p:nvSpPr>
        <p:spPr bwMode="auto">
          <a:xfrm>
            <a:off x="571500" y="3778250"/>
            <a:ext cx="8468985" cy="646331"/>
          </a:xfrm>
          <a:prstGeom prst="rect">
            <a:avLst/>
          </a:prstGeom>
          <a:noFill/>
          <a:ln w="9525">
            <a:noFill/>
            <a:miter lim="800000"/>
            <a:headEnd/>
            <a:tailEnd/>
          </a:ln>
        </p:spPr>
        <p:txBody>
          <a:bodyPr wrap="none">
            <a:spAutoFit/>
          </a:bodyPr>
          <a:lstStyle/>
          <a:p>
            <a:pPr marL="742950" indent="-742950" eaLnBrk="0" hangingPunct="0">
              <a:spcBef>
                <a:spcPct val="50000"/>
              </a:spcBef>
            </a:pPr>
            <a:r>
              <a:rPr lang="en-US" sz="3600" dirty="0" smtClean="0">
                <a:solidFill>
                  <a:schemeClr val="bg1"/>
                </a:solidFill>
              </a:rPr>
              <a:t>Conference proceedings ... for an author</a:t>
            </a:r>
            <a:endParaRPr lang="en-US" sz="3600" dirty="0">
              <a:solidFill>
                <a:schemeClr val="bg1"/>
              </a:solidFill>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Conferences </a:t>
            </a:r>
            <a:r>
              <a:rPr lang="en-US" dirty="0" err="1" smtClean="0"/>
              <a:t>vs</a:t>
            </a:r>
            <a:r>
              <a:rPr lang="en-US" dirty="0" smtClean="0"/>
              <a:t> journals	</a:t>
            </a:r>
            <a:endParaRPr lang="en-GB" dirty="0"/>
          </a:p>
        </p:txBody>
      </p:sp>
      <p:sp>
        <p:nvSpPr>
          <p:cNvPr id="3" name="Content Placeholder 2"/>
          <p:cNvSpPr>
            <a:spLocks noGrp="1"/>
          </p:cNvSpPr>
          <p:nvPr>
            <p:ph idx="11"/>
          </p:nvPr>
        </p:nvSpPr>
        <p:spPr>
          <a:xfrm>
            <a:off x="476036" y="1773495"/>
            <a:ext cx="8062912" cy="1600438"/>
          </a:xfrm>
        </p:spPr>
        <p:txBody>
          <a:bodyPr/>
          <a:lstStyle/>
          <a:p>
            <a:r>
              <a:rPr lang="en-US" dirty="0" smtClean="0"/>
              <a:t>Old, well-reputed conferences in computer science have higher status than many journals</a:t>
            </a:r>
          </a:p>
          <a:p>
            <a:r>
              <a:rPr lang="en-US" dirty="0" smtClean="0"/>
              <a:t>Higher visibility and greater impact – direct contact with your peers</a:t>
            </a:r>
          </a:p>
          <a:p>
            <a:r>
              <a:rPr lang="en-US" dirty="0" smtClean="0"/>
              <a:t>More timely</a:t>
            </a:r>
            <a:endParaRPr lang="en-GB" dirty="0"/>
          </a:p>
        </p:txBody>
      </p:sp>
      <p:sp>
        <p:nvSpPr>
          <p:cNvPr id="4" name="Rectangle 3"/>
          <p:cNvSpPr/>
          <p:nvPr/>
        </p:nvSpPr>
        <p:spPr>
          <a:xfrm>
            <a:off x="148280" y="6150114"/>
            <a:ext cx="7006281" cy="523220"/>
          </a:xfrm>
          <a:prstGeom prst="rect">
            <a:avLst/>
          </a:prstGeom>
        </p:spPr>
        <p:txBody>
          <a:bodyPr wrap="square">
            <a:spAutoFit/>
          </a:bodyPr>
          <a:lstStyle/>
          <a:p>
            <a:r>
              <a:rPr lang="en-US" sz="1600" dirty="0" smtClean="0">
                <a:solidFill>
                  <a:schemeClr val="bg2">
                    <a:lumMod val="10000"/>
                  </a:schemeClr>
                </a:solidFill>
                <a:latin typeface="Calibri"/>
                <a:ea typeface="ヒラギノ角ゴ Pro W3" pitchFamily="-65" charset="-128"/>
                <a:cs typeface="ヒラギノ角ゴ Pro W3" pitchFamily="-65" charset="-128"/>
              </a:rPr>
              <a:t>adapted and extended from:</a:t>
            </a:r>
            <a:endParaRPr lang="en-GB" sz="1000" dirty="0" smtClean="0">
              <a:solidFill>
                <a:schemeClr val="bg2">
                  <a:lumMod val="10000"/>
                </a:schemeClr>
              </a:solidFill>
              <a:hlinkClick r:id="rId3"/>
            </a:endParaRPr>
          </a:p>
          <a:p>
            <a:r>
              <a:rPr lang="en-GB" sz="1200" dirty="0" smtClean="0">
                <a:solidFill>
                  <a:schemeClr val="bg2">
                    <a:lumMod val="10000"/>
                  </a:schemeClr>
                </a:solidFill>
                <a:hlinkClick r:id="rId3"/>
              </a:rPr>
              <a:t>http://homes.cs.washington.edu/~mernst/advice/conferences-vs-journals.html</a:t>
            </a:r>
            <a:endParaRPr lang="en-GB" sz="1200" dirty="0">
              <a:solidFill>
                <a:schemeClr val="bg2">
                  <a:lumMod val="10000"/>
                </a:schemeClr>
              </a:solidFill>
            </a:endParaRPr>
          </a:p>
        </p:txBody>
      </p:sp>
      <p:sp>
        <p:nvSpPr>
          <p:cNvPr id="5" name="Title 1"/>
          <p:cNvSpPr txBox="1">
            <a:spLocks/>
          </p:cNvSpPr>
          <p:nvPr/>
        </p:nvSpPr>
        <p:spPr bwMode="auto">
          <a:xfrm>
            <a:off x="490923" y="1413366"/>
            <a:ext cx="813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tx1"/>
                </a:solidFill>
                <a:effectLst/>
                <a:uLnTx/>
                <a:uFillTx/>
                <a:latin typeface="+mj-lt"/>
                <a:ea typeface="Calibri"/>
                <a:cs typeface="Lucida Sans"/>
              </a:rPr>
              <a:t>Pros</a:t>
            </a:r>
            <a:endParaRPr kumimoji="0" lang="en-GB" sz="2000" b="1" i="0" u="none" strike="noStrike" kern="0" cap="none" spc="0" normalizeH="0" baseline="0" noProof="0" dirty="0">
              <a:ln>
                <a:noFill/>
              </a:ln>
              <a:solidFill>
                <a:schemeClr val="tx1"/>
              </a:solidFill>
              <a:effectLst/>
              <a:uLnTx/>
              <a:uFillTx/>
              <a:latin typeface="+mj-lt"/>
              <a:ea typeface="Calibri"/>
              <a:cs typeface="Lucida Sans"/>
            </a:endParaRPr>
          </a:p>
        </p:txBody>
      </p:sp>
      <p:sp>
        <p:nvSpPr>
          <p:cNvPr id="6" name="Title 1"/>
          <p:cNvSpPr txBox="1">
            <a:spLocks/>
          </p:cNvSpPr>
          <p:nvPr/>
        </p:nvSpPr>
        <p:spPr bwMode="auto">
          <a:xfrm>
            <a:off x="495039" y="3777669"/>
            <a:ext cx="813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tx1"/>
                </a:solidFill>
                <a:effectLst/>
                <a:uLnTx/>
                <a:uFillTx/>
                <a:latin typeface="+mj-lt"/>
                <a:ea typeface="Calibri"/>
                <a:cs typeface="Lucida Sans"/>
              </a:rPr>
              <a:t>Cons</a:t>
            </a:r>
            <a:endParaRPr kumimoji="0" lang="en-GB" sz="2000" b="1" i="0" u="none" strike="noStrike" kern="0" cap="none" spc="0" normalizeH="0" baseline="0" noProof="0" dirty="0">
              <a:ln>
                <a:noFill/>
              </a:ln>
              <a:solidFill>
                <a:schemeClr val="tx1"/>
              </a:solidFill>
              <a:effectLst/>
              <a:uLnTx/>
              <a:uFillTx/>
              <a:latin typeface="+mj-lt"/>
              <a:ea typeface="Calibri"/>
              <a:cs typeface="Lucida Sans"/>
            </a:endParaRPr>
          </a:p>
        </p:txBody>
      </p:sp>
      <p:sp>
        <p:nvSpPr>
          <p:cNvPr id="7" name="Content Placeholder 2"/>
          <p:cNvSpPr txBox="1">
            <a:spLocks/>
          </p:cNvSpPr>
          <p:nvPr/>
        </p:nvSpPr>
        <p:spPr bwMode="auto">
          <a:xfrm>
            <a:off x="492508" y="4174824"/>
            <a:ext cx="80629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marL="184150" marR="0" lvl="0" indent="-184150" algn="l" defTabSz="914400" rtl="0" eaLnBrk="1" fontAlgn="base" latinLnBrk="0" hangingPunct="1">
              <a:lnSpc>
                <a:spcPct val="100000"/>
              </a:lnSpc>
              <a:spcBef>
                <a:spcPts val="1200"/>
              </a:spcBef>
              <a:spcAft>
                <a:spcPct val="0"/>
              </a:spcAft>
              <a:buClr>
                <a:srgbClr val="005BB9"/>
              </a:buClr>
              <a:buSzPct val="100000"/>
              <a:buFont typeface="Arial"/>
              <a:buChar char="•"/>
              <a:tabLst/>
              <a:defRPr/>
            </a:pPr>
            <a:r>
              <a:rPr kumimoji="0" lang="en-US" sz="2100" b="0" i="0" u="none" strike="noStrike" kern="0" cap="none" spc="0" normalizeH="0" baseline="0" noProof="0" dirty="0" smtClean="0">
                <a:ln>
                  <a:noFill/>
                </a:ln>
                <a:solidFill>
                  <a:schemeClr val="tx2"/>
                </a:solidFill>
                <a:effectLst/>
                <a:uLnTx/>
                <a:uFillTx/>
                <a:latin typeface="Calibri"/>
                <a:ea typeface="ヒラギノ角ゴ Pro W3" pitchFamily="-65" charset="-128"/>
                <a:cs typeface="ヒラギノ角ゴ Pro W3" pitchFamily="-65" charset="-128"/>
              </a:rPr>
              <a:t>Acceptance rate for top conferences is often</a:t>
            </a:r>
            <a:r>
              <a:rPr kumimoji="0" lang="en-US" sz="2100" b="0" i="0" u="none" strike="noStrike" kern="0" cap="none" spc="0" normalizeH="0" noProof="0" dirty="0" smtClean="0">
                <a:ln>
                  <a:noFill/>
                </a:ln>
                <a:solidFill>
                  <a:schemeClr val="tx2"/>
                </a:solidFill>
                <a:effectLst/>
                <a:uLnTx/>
                <a:uFillTx/>
                <a:latin typeface="Calibri"/>
                <a:ea typeface="ヒラギノ角ゴ Pro W3" pitchFamily="-65" charset="-128"/>
                <a:cs typeface="ヒラギノ角ゴ Pro W3" pitchFamily="-65" charset="-128"/>
              </a:rPr>
              <a:t> </a:t>
            </a:r>
            <a:r>
              <a:rPr kumimoji="0" lang="en-US" sz="2100" b="0" i="0" u="none" strike="noStrike" kern="0" cap="none" spc="0" normalizeH="0" baseline="0" noProof="0" dirty="0" smtClean="0">
                <a:ln>
                  <a:noFill/>
                </a:ln>
                <a:solidFill>
                  <a:schemeClr val="tx2"/>
                </a:solidFill>
                <a:effectLst/>
                <a:uLnTx/>
                <a:uFillTx/>
                <a:latin typeface="Calibri"/>
                <a:ea typeface="ヒラギノ角ゴ Pro W3" pitchFamily="-65" charset="-128"/>
                <a:cs typeface="ヒラギノ角ゴ Pro W3" pitchFamily="-65" charset="-128"/>
              </a:rPr>
              <a:t>8-15%</a:t>
            </a:r>
          </a:p>
          <a:p>
            <a:pPr marL="184150" marR="0" lvl="0" indent="-184150" algn="l" defTabSz="914400" rtl="0" eaLnBrk="1" fontAlgn="base" latinLnBrk="0" hangingPunct="1">
              <a:lnSpc>
                <a:spcPct val="100000"/>
              </a:lnSpc>
              <a:spcBef>
                <a:spcPts val="1200"/>
              </a:spcBef>
              <a:spcAft>
                <a:spcPct val="0"/>
              </a:spcAft>
              <a:buClr>
                <a:srgbClr val="005BB9"/>
              </a:buClr>
              <a:buSzPct val="100000"/>
              <a:buFont typeface="Arial"/>
              <a:buChar char="•"/>
              <a:tabLst/>
              <a:defRPr/>
            </a:pPr>
            <a:r>
              <a:rPr lang="en-US" sz="2100" kern="0" dirty="0" smtClean="0">
                <a:solidFill>
                  <a:schemeClr val="tx2"/>
                </a:solidFill>
                <a:latin typeface="Calibri"/>
                <a:ea typeface="ヒラギノ角ゴ Pro W3" pitchFamily="-65" charset="-128"/>
                <a:cs typeface="ヒラギノ角ゴ Pro W3" pitchFamily="-65" charset="-128"/>
              </a:rPr>
              <a:t>Hard deadlines and page limits. NO </a:t>
            </a:r>
            <a:r>
              <a:rPr lang="de-DE" sz="2100" kern="0" dirty="0" smtClean="0">
                <a:solidFill>
                  <a:schemeClr val="tx2"/>
                </a:solidFill>
                <a:latin typeface="Calibri"/>
                <a:ea typeface="ヒラギノ角ゴ Pro W3" pitchFamily="-65" charset="-128"/>
                <a:cs typeface="ヒラギノ角ゴ Pro W3" pitchFamily="-65" charset="-128"/>
              </a:rPr>
              <a:t>MAJOR </a:t>
            </a:r>
            <a:r>
              <a:rPr lang="en-US" sz="2100" kern="0" dirty="0" smtClean="0">
                <a:solidFill>
                  <a:schemeClr val="tx2"/>
                </a:solidFill>
                <a:latin typeface="Calibri"/>
                <a:ea typeface="ヒラギノ角ゴ Pro W3" pitchFamily="-65" charset="-128"/>
                <a:cs typeface="ヒラギノ角ゴ Pro W3" pitchFamily="-65" charset="-128"/>
              </a:rPr>
              <a:t>REVISION</a:t>
            </a:r>
          </a:p>
          <a:p>
            <a:pPr marL="184150" marR="0" lvl="0" indent="-184150" algn="l" defTabSz="914400" rtl="0" eaLnBrk="1" fontAlgn="base" latinLnBrk="0" hangingPunct="1">
              <a:lnSpc>
                <a:spcPct val="100000"/>
              </a:lnSpc>
              <a:spcBef>
                <a:spcPts val="1200"/>
              </a:spcBef>
              <a:spcAft>
                <a:spcPct val="0"/>
              </a:spcAft>
              <a:buClr>
                <a:srgbClr val="005BB9"/>
              </a:buClr>
              <a:buSzPct val="100000"/>
              <a:buFont typeface="Arial"/>
              <a:buChar char="•"/>
              <a:tabLst/>
              <a:defRPr/>
            </a:pPr>
            <a:r>
              <a:rPr kumimoji="0" lang="en-US" sz="2100" b="0" i="0" u="none" strike="noStrike" kern="0" cap="none" spc="0" normalizeH="0" baseline="0" noProof="0" dirty="0" smtClean="0">
                <a:ln>
                  <a:noFill/>
                </a:ln>
                <a:solidFill>
                  <a:schemeClr val="tx2"/>
                </a:solidFill>
                <a:effectLst/>
                <a:uLnTx/>
                <a:uFillTx/>
                <a:latin typeface="Calibri"/>
                <a:ea typeface="ヒラギノ角ゴ Pro W3" pitchFamily="-65" charset="-128"/>
                <a:cs typeface="ヒラギノ角ゴ Pro W3" pitchFamily="-65" charset="-128"/>
              </a:rPr>
              <a:t>Reviews are less detailed</a:t>
            </a:r>
          </a:p>
          <a:p>
            <a:pPr marL="184150" marR="0" lvl="0" indent="-184150" algn="l" defTabSz="914400" rtl="0" eaLnBrk="1" fontAlgn="base" latinLnBrk="0" hangingPunct="1">
              <a:lnSpc>
                <a:spcPct val="100000"/>
              </a:lnSpc>
              <a:spcBef>
                <a:spcPts val="1200"/>
              </a:spcBef>
              <a:spcAft>
                <a:spcPct val="0"/>
              </a:spcAft>
              <a:buClr>
                <a:srgbClr val="005BB9"/>
              </a:buClr>
              <a:buSzPct val="100000"/>
              <a:buFont typeface="Arial"/>
              <a:buChar char="•"/>
              <a:tabLst/>
              <a:defRPr/>
            </a:pPr>
            <a:r>
              <a:rPr lang="en-US" sz="2100" kern="0" dirty="0" smtClean="0">
                <a:solidFill>
                  <a:schemeClr val="tx2"/>
                </a:solidFill>
                <a:latin typeface="Calibri"/>
                <a:ea typeface="ヒラギノ角ゴ Pro W3" pitchFamily="-65" charset="-128"/>
                <a:cs typeface="ヒラギノ角ゴ Pro W3" pitchFamily="-65" charset="-128"/>
              </a:rPr>
              <a:t>Sometimes journals value more for your promotion/funding</a:t>
            </a:r>
            <a:endParaRPr kumimoji="0" lang="en-GB" sz="2100" b="0" i="0" u="none" strike="noStrike" kern="0" cap="none" spc="0" normalizeH="0" baseline="0" noProof="0" dirty="0">
              <a:ln>
                <a:noFill/>
              </a:ln>
              <a:solidFill>
                <a:schemeClr val="tx2"/>
              </a:solidFill>
              <a:effectLst/>
              <a:uLnTx/>
              <a:uFillTx/>
              <a:latin typeface="Calibri"/>
              <a:ea typeface="ヒラギノ角ゴ Pro W3" pitchFamily="-65" charset="-128"/>
              <a:cs typeface="ヒラギノ角ゴ Pro W3" pitchFamily="-65" charset="-128"/>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500749" y="1229797"/>
            <a:ext cx="8062912" cy="2246769"/>
          </a:xfrm>
        </p:spPr>
        <p:txBody>
          <a:bodyPr/>
          <a:lstStyle/>
          <a:p>
            <a:r>
              <a:rPr lang="en-US" dirty="0" smtClean="0"/>
              <a:t>Springer LNCS forthcoming proceedings list: </a:t>
            </a:r>
            <a:r>
              <a:rPr lang="en-GB" dirty="0" smtClean="0">
                <a:hlinkClick r:id="rId3"/>
              </a:rPr>
              <a:t>http://www.springer.com/computer/lncs?SGWID=0-164-12-73665-0</a:t>
            </a:r>
            <a:endParaRPr lang="en-GB" dirty="0" smtClean="0"/>
          </a:p>
          <a:p>
            <a:r>
              <a:rPr lang="en-US" dirty="0" smtClean="0"/>
              <a:t>CCIS forthcoming proceedings list: </a:t>
            </a:r>
            <a:r>
              <a:rPr lang="en-GB" dirty="0" smtClean="0">
                <a:hlinkClick r:id="rId4"/>
              </a:rPr>
              <a:t>http://www.springer.com/series/7899</a:t>
            </a:r>
            <a:endParaRPr lang="en-GB" dirty="0" smtClean="0"/>
          </a:p>
          <a:p>
            <a:r>
              <a:rPr lang="en-US" dirty="0" smtClean="0"/>
              <a:t>LNBIP forthcoming proceedings list: </a:t>
            </a:r>
            <a:r>
              <a:rPr lang="en-GB" dirty="0" smtClean="0">
                <a:hlinkClick r:id="rId5"/>
              </a:rPr>
              <a:t>http://www.springer.com/series/7911</a:t>
            </a:r>
            <a:endParaRPr lang="en-GB" dirty="0"/>
          </a:p>
        </p:txBody>
      </p:sp>
      <p:sp>
        <p:nvSpPr>
          <p:cNvPr id="3" name="Title 2"/>
          <p:cNvSpPr>
            <a:spLocks noGrp="1"/>
          </p:cNvSpPr>
          <p:nvPr>
            <p:ph type="title"/>
          </p:nvPr>
        </p:nvSpPr>
        <p:spPr/>
        <p:txBody>
          <a:bodyPr/>
          <a:lstStyle/>
          <a:p>
            <a:r>
              <a:rPr lang="en-US" dirty="0" smtClean="0"/>
              <a:t>How to know about conferences?</a:t>
            </a:r>
            <a:endParaRPr lang="en-GB" dirty="0"/>
          </a:p>
        </p:txBody>
      </p:sp>
      <p:pic>
        <p:nvPicPr>
          <p:cNvPr id="258050" name="Picture 2"/>
          <p:cNvPicPr>
            <a:picLocks noChangeAspect="1" noChangeArrowheads="1"/>
          </p:cNvPicPr>
          <p:nvPr/>
        </p:nvPicPr>
        <p:blipFill>
          <a:blip r:embed="rId6" cstate="print"/>
          <a:srcRect/>
          <a:stretch>
            <a:fillRect/>
          </a:stretch>
        </p:blipFill>
        <p:spPr bwMode="auto">
          <a:xfrm>
            <a:off x="0" y="3438525"/>
            <a:ext cx="6038850" cy="34194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planetware.com/i/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www.planetware.com/i/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525" cy="152400"/>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10"/>
          <p:cNvSpPr>
            <a:spLocks noGrp="1"/>
          </p:cNvSpPr>
          <p:nvPr>
            <p:ph type="title"/>
          </p:nvPr>
        </p:nvSpPr>
        <p:spPr/>
        <p:txBody>
          <a:bodyPr/>
          <a:lstStyle/>
          <a:p>
            <a:r>
              <a:rPr lang="de-DE" dirty="0"/>
              <a:t>A </a:t>
            </a:r>
            <a:r>
              <a:rPr lang="de-DE" dirty="0" err="1"/>
              <a:t>little</a:t>
            </a:r>
            <a:r>
              <a:rPr lang="de-DE" dirty="0"/>
              <a:t> </a:t>
            </a:r>
            <a:r>
              <a:rPr lang="de-DE" dirty="0" err="1"/>
              <a:t>about</a:t>
            </a:r>
            <a:r>
              <a:rPr lang="de-DE" dirty="0"/>
              <a:t> </a:t>
            </a:r>
            <a:r>
              <a:rPr lang="de-DE" dirty="0" err="1"/>
              <a:t>me</a:t>
            </a:r>
            <a:r>
              <a:rPr lang="de-DE" dirty="0"/>
              <a:t>…</a:t>
            </a:r>
          </a:p>
        </p:txBody>
      </p:sp>
      <p:graphicFrame>
        <p:nvGraphicFramePr>
          <p:cNvPr id="5" name="Tabelle 4"/>
          <p:cNvGraphicFramePr>
            <a:graphicFrameLocks noGrp="1"/>
          </p:cNvGraphicFramePr>
          <p:nvPr>
            <p:extLst>
              <p:ext uri="{D42A27DB-BD31-4B8C-83A1-F6EECF244321}">
                <p14:modId xmlns:p14="http://schemas.microsoft.com/office/powerpoint/2010/main" val="325868193"/>
              </p:ext>
            </p:extLst>
          </p:nvPr>
        </p:nvGraphicFramePr>
        <p:xfrm>
          <a:off x="2539999" y="1271964"/>
          <a:ext cx="6134485" cy="2740920"/>
        </p:xfrm>
        <a:graphic>
          <a:graphicData uri="http://schemas.openxmlformats.org/drawingml/2006/table">
            <a:tbl>
              <a:tblPr firstRow="1" bandRow="1">
                <a:tableStyleId>{2D5ABB26-0587-4C30-8999-92F81FD0307C}</a:tableStyleId>
              </a:tblPr>
              <a:tblGrid>
                <a:gridCol w="6134485"/>
              </a:tblGrid>
              <a:tr h="549798">
                <a:tc>
                  <a:txBody>
                    <a:bodyPr/>
                    <a:lstStyle/>
                    <a:p>
                      <a:pPr marL="0" indent="0">
                        <a:buFont typeface="Arial"/>
                        <a:buNone/>
                      </a:pPr>
                      <a:r>
                        <a:rPr lang="ru-RU" sz="2100" b="1" dirty="0" smtClean="0">
                          <a:solidFill>
                            <a:schemeClr val="tx1"/>
                          </a:solidFill>
                        </a:rPr>
                        <a:t>Александр Бирюков</a:t>
                      </a:r>
                      <a:endParaRPr lang="de-DE" sz="2100" b="1" dirty="0" smtClean="0">
                        <a:solidFill>
                          <a:schemeClr val="tx1"/>
                        </a:solidFill>
                      </a:endParaRPr>
                    </a:p>
                  </a:txBody>
                  <a:tcPr marL="180000" marR="180000" marT="140400" marB="140400">
                    <a:solidFill>
                      <a:schemeClr val="bg1">
                        <a:lumMod val="85000"/>
                      </a:schemeClr>
                    </a:solidFill>
                  </a:tcPr>
                </a:tc>
              </a:tr>
              <a:tr h="1879413">
                <a:tc>
                  <a: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de-DE" sz="2100" b="1" dirty="0" smtClean="0">
                          <a:solidFill>
                            <a:schemeClr val="tx1"/>
                          </a:solidFill>
                        </a:rPr>
                        <a:t>Aliaksandr (Alex) Birukou</a:t>
                      </a:r>
                    </a:p>
                    <a:p>
                      <a:pPr marL="0" indent="0">
                        <a:buFont typeface="Arial"/>
                        <a:buNone/>
                      </a:pPr>
                      <a:r>
                        <a:rPr lang="de-DE" sz="2000" dirty="0" smtClean="0">
                          <a:solidFill>
                            <a:schemeClr val="tx1"/>
                          </a:solidFill>
                        </a:rPr>
                        <a:t>Senior Editor</a:t>
                      </a:r>
                      <a:r>
                        <a:rPr lang="de-DE" sz="2000" baseline="0" dirty="0" smtClean="0">
                          <a:solidFill>
                            <a:schemeClr val="tx1"/>
                          </a:solidFill>
                        </a:rPr>
                        <a:t>, Computer Science</a:t>
                      </a:r>
                    </a:p>
                    <a:p>
                      <a:pPr marL="0" indent="0">
                        <a:buFont typeface="Arial"/>
                        <a:buNone/>
                      </a:pPr>
                      <a:r>
                        <a:rPr lang="de-DE" sz="2000" baseline="0" dirty="0" err="1" smtClean="0">
                          <a:solidFill>
                            <a:schemeClr val="tx1"/>
                          </a:solidFill>
                        </a:rPr>
                        <a:t>PhD</a:t>
                      </a:r>
                      <a:r>
                        <a:rPr lang="de-DE" sz="2000" baseline="0" dirty="0" smtClean="0">
                          <a:solidFill>
                            <a:schemeClr val="tx1"/>
                          </a:solidFill>
                        </a:rPr>
                        <a:t> in Computer Science</a:t>
                      </a:r>
                      <a:endParaRPr lang="de-DE" sz="2000" dirty="0" smtClean="0">
                        <a:solidFill>
                          <a:schemeClr val="tx1"/>
                        </a:solidFill>
                      </a:endParaRPr>
                    </a:p>
                    <a:p>
                      <a:pPr marL="0" indent="0">
                        <a:lnSpc>
                          <a:spcPct val="50000"/>
                        </a:lnSpc>
                        <a:buFont typeface="Arial"/>
                        <a:buNone/>
                      </a:pPr>
                      <a:endParaRPr lang="de-DE" sz="2100" dirty="0" smtClean="0">
                        <a:solidFill>
                          <a:schemeClr val="tx1"/>
                        </a:solidFill>
                      </a:endParaRPr>
                    </a:p>
                    <a:p>
                      <a:pPr marL="0" indent="0">
                        <a:lnSpc>
                          <a:spcPct val="50000"/>
                        </a:lnSpc>
                        <a:buFont typeface="Arial"/>
                        <a:buNone/>
                      </a:pPr>
                      <a:r>
                        <a:rPr lang="de-DE" sz="2100" dirty="0" smtClean="0">
                          <a:solidFill>
                            <a:schemeClr val="tx1"/>
                          </a:solidFill>
                          <a:hlinkClick r:id="rId4"/>
                        </a:rPr>
                        <a:t>aliaksandr.birukou@springer.com</a:t>
                      </a:r>
                      <a:r>
                        <a:rPr lang="de-DE" sz="2100" dirty="0" smtClean="0">
                          <a:solidFill>
                            <a:schemeClr val="tx1"/>
                          </a:solidFill>
                        </a:rPr>
                        <a:t> </a:t>
                      </a:r>
                    </a:p>
                    <a:p>
                      <a:pPr marL="0" indent="0">
                        <a:buFont typeface="Arial"/>
                        <a:buNone/>
                      </a:pPr>
                      <a:r>
                        <a:rPr lang="de-DE" sz="2000" dirty="0" err="1" smtClean="0">
                          <a:solidFill>
                            <a:schemeClr val="tx1"/>
                          </a:solidFill>
                        </a:rPr>
                        <a:t>With</a:t>
                      </a:r>
                      <a:r>
                        <a:rPr lang="de-DE" sz="2000" baseline="0" dirty="0" smtClean="0">
                          <a:solidFill>
                            <a:schemeClr val="tx1"/>
                          </a:solidFill>
                        </a:rPr>
                        <a:t> a </a:t>
                      </a:r>
                      <a:r>
                        <a:rPr lang="de-DE" sz="2000" baseline="0" dirty="0" err="1" smtClean="0">
                          <a:solidFill>
                            <a:schemeClr val="tx1"/>
                          </a:solidFill>
                        </a:rPr>
                        <a:t>f</a:t>
                      </a:r>
                      <a:r>
                        <a:rPr lang="de-DE" sz="2000" dirty="0" err="1" smtClean="0">
                          <a:solidFill>
                            <a:schemeClr val="tx1"/>
                          </a:solidFill>
                        </a:rPr>
                        <a:t>ocus</a:t>
                      </a:r>
                      <a:r>
                        <a:rPr lang="de-DE" sz="2000" dirty="0" smtClean="0">
                          <a:solidFill>
                            <a:schemeClr val="tx1"/>
                          </a:solidFill>
                        </a:rPr>
                        <a:t> on </a:t>
                      </a:r>
                      <a:r>
                        <a:rPr lang="en-US" sz="2000" dirty="0" smtClean="0">
                          <a:solidFill>
                            <a:schemeClr val="tx1"/>
                          </a:solidFill>
                        </a:rPr>
                        <a:t>publishing</a:t>
                      </a:r>
                      <a:r>
                        <a:rPr lang="en-US" sz="2000" baseline="0" dirty="0" smtClean="0">
                          <a:solidFill>
                            <a:schemeClr val="tx1"/>
                          </a:solidFill>
                        </a:rPr>
                        <a:t> Conference Proceedings</a:t>
                      </a:r>
                      <a:endParaRPr lang="de-DE" sz="2000" dirty="0" smtClean="0">
                        <a:solidFill>
                          <a:schemeClr val="tx1"/>
                        </a:solidFill>
                      </a:endParaRPr>
                    </a:p>
                    <a:p>
                      <a:pPr marL="0" indent="0">
                        <a:buFont typeface="Arial"/>
                        <a:buNone/>
                      </a:pPr>
                      <a:r>
                        <a:rPr lang="de-DE" sz="2000" dirty="0" err="1" smtClean="0">
                          <a:solidFill>
                            <a:schemeClr val="tx1"/>
                          </a:solidFill>
                        </a:rPr>
                        <a:t>Supervise</a:t>
                      </a:r>
                      <a:r>
                        <a:rPr lang="de-DE" sz="2000" dirty="0" smtClean="0">
                          <a:solidFill>
                            <a:schemeClr val="tx1"/>
                          </a:solidFill>
                        </a:rPr>
                        <a:t> </a:t>
                      </a:r>
                      <a:r>
                        <a:rPr lang="de-DE" sz="2000" dirty="0" err="1" smtClean="0">
                          <a:solidFill>
                            <a:schemeClr val="tx1"/>
                          </a:solidFill>
                        </a:rPr>
                        <a:t>the</a:t>
                      </a:r>
                      <a:r>
                        <a:rPr lang="de-DE" sz="2000" dirty="0" smtClean="0">
                          <a:solidFill>
                            <a:schemeClr val="tx1"/>
                          </a:solidFill>
                        </a:rPr>
                        <a:t> </a:t>
                      </a:r>
                      <a:r>
                        <a:rPr lang="de-DE" sz="2000" dirty="0" err="1" smtClean="0">
                          <a:solidFill>
                            <a:schemeClr val="tx1"/>
                          </a:solidFill>
                        </a:rPr>
                        <a:t>following</a:t>
                      </a:r>
                      <a:r>
                        <a:rPr lang="de-DE" sz="2000" dirty="0" smtClean="0">
                          <a:solidFill>
                            <a:schemeClr val="tx1"/>
                          </a:solidFill>
                        </a:rPr>
                        <a:t> </a:t>
                      </a:r>
                      <a:r>
                        <a:rPr lang="de-DE" sz="2000" dirty="0" err="1" smtClean="0">
                          <a:solidFill>
                            <a:schemeClr val="tx1"/>
                          </a:solidFill>
                        </a:rPr>
                        <a:t>series</a:t>
                      </a:r>
                      <a:r>
                        <a:rPr lang="de-DE" sz="2000" dirty="0" smtClean="0">
                          <a:solidFill>
                            <a:schemeClr val="tx1"/>
                          </a:solidFill>
                        </a:rPr>
                        <a:t>: </a:t>
                      </a:r>
                    </a:p>
                  </a:txBody>
                  <a:tcPr marL="180000" marR="180000" marT="140400" marB="140400">
                    <a:solidFill>
                      <a:schemeClr val="bg1">
                        <a:lumMod val="95000"/>
                      </a:schemeClr>
                    </a:solidFill>
                  </a:tcPr>
                </a:tc>
              </a:tr>
            </a:tbl>
          </a:graphicData>
        </a:graphic>
      </p:graphicFrame>
      <p:pic>
        <p:nvPicPr>
          <p:cNvPr id="49" name="Picture 5"/>
          <p:cNvPicPr>
            <a:picLocks noChangeAspect="1" noChangeArrowheads="1"/>
          </p:cNvPicPr>
          <p:nvPr/>
        </p:nvPicPr>
        <p:blipFill>
          <a:blip r:embed="rId5" cstate="print"/>
          <a:stretch>
            <a:fillRect/>
          </a:stretch>
        </p:blipFill>
        <p:spPr bwMode="auto">
          <a:xfrm>
            <a:off x="637112" y="1516303"/>
            <a:ext cx="1565434" cy="1768681"/>
          </a:xfrm>
          <a:prstGeom prst="rect">
            <a:avLst/>
          </a:prstGeom>
          <a:noFill/>
          <a:ln w="9525">
            <a:noFill/>
            <a:miter lim="800000"/>
            <a:headEnd/>
            <a:tailEnd/>
          </a:ln>
        </p:spPr>
      </p:pic>
      <p:pic>
        <p:nvPicPr>
          <p:cNvPr id="8" name="Picture 7" descr="0558.tif"/>
          <p:cNvPicPr>
            <a:picLocks noChangeAspect="1"/>
          </p:cNvPicPr>
          <p:nvPr/>
        </p:nvPicPr>
        <p:blipFill>
          <a:blip r:embed="rId6" cstate="print"/>
          <a:stretch>
            <a:fillRect/>
          </a:stretch>
        </p:blipFill>
        <p:spPr>
          <a:xfrm>
            <a:off x="457242" y="4121968"/>
            <a:ext cx="1259378" cy="1901537"/>
          </a:xfrm>
          <a:prstGeom prst="rect">
            <a:avLst/>
          </a:prstGeom>
        </p:spPr>
      </p:pic>
      <p:pic>
        <p:nvPicPr>
          <p:cNvPr id="97284" name="Picture 0" descr="7899.tif"/>
          <p:cNvPicPr>
            <a:picLocks noChangeAspect="1" noChangeArrowheads="1"/>
          </p:cNvPicPr>
          <p:nvPr/>
        </p:nvPicPr>
        <p:blipFill>
          <a:blip r:embed="rId7" cstate="print"/>
          <a:srcRect/>
          <a:stretch>
            <a:fillRect/>
          </a:stretch>
        </p:blipFill>
        <p:spPr bwMode="auto">
          <a:xfrm>
            <a:off x="1804087" y="4127157"/>
            <a:ext cx="1248032" cy="1915478"/>
          </a:xfrm>
          <a:prstGeom prst="rect">
            <a:avLst/>
          </a:prstGeom>
          <a:noFill/>
        </p:spPr>
      </p:pic>
      <p:pic>
        <p:nvPicPr>
          <p:cNvPr id="97283" name="Picture 7" descr="6102.tif"/>
          <p:cNvPicPr>
            <a:picLocks noChangeAspect="1" noChangeArrowheads="1"/>
          </p:cNvPicPr>
          <p:nvPr/>
        </p:nvPicPr>
        <p:blipFill>
          <a:blip r:embed="rId8" cstate="print"/>
          <a:srcRect/>
          <a:stretch>
            <a:fillRect/>
          </a:stretch>
        </p:blipFill>
        <p:spPr bwMode="auto">
          <a:xfrm>
            <a:off x="3150973" y="4131532"/>
            <a:ext cx="1248216" cy="1918046"/>
          </a:xfrm>
          <a:prstGeom prst="rect">
            <a:avLst/>
          </a:prstGeom>
          <a:noFill/>
        </p:spPr>
      </p:pic>
      <p:pic>
        <p:nvPicPr>
          <p:cNvPr id="97281" name="Picture 9" descr="8197.tif"/>
          <p:cNvPicPr>
            <a:picLocks noChangeAspect="1" noChangeArrowheads="1"/>
          </p:cNvPicPr>
          <p:nvPr/>
        </p:nvPicPr>
        <p:blipFill>
          <a:blip r:embed="rId9" cstate="print"/>
          <a:srcRect/>
          <a:stretch>
            <a:fillRect/>
          </a:stretch>
        </p:blipFill>
        <p:spPr bwMode="auto">
          <a:xfrm>
            <a:off x="4497859" y="4127157"/>
            <a:ext cx="1248216" cy="1899758"/>
          </a:xfrm>
          <a:prstGeom prst="rect">
            <a:avLst/>
          </a:prstGeom>
          <a:noFill/>
        </p:spPr>
      </p:pic>
      <p:sp>
        <p:nvSpPr>
          <p:cNvPr id="9728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304704"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smtClean="0">
                <a:ln>
                  <a:noFill/>
                </a:ln>
                <a:solidFill>
                  <a:srgbClr val="365F91"/>
                </a:solidFill>
                <a:effectLst/>
                <a:latin typeface="Cambria" pitchFamily="18"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286" name="Rectangle 6"/>
          <p:cNvSpPr>
            <a:spLocks noChangeArrowheads="1"/>
          </p:cNvSpPr>
          <p:nvPr/>
        </p:nvSpPr>
        <p:spPr bwMode="auto">
          <a:xfrm>
            <a:off x="0" y="14306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600" b="0" i="0" u="none" strike="noStrike" cap="none" normalizeH="0" baseline="0" smtClean="0">
                <a:ln>
                  <a:noFill/>
                </a:ln>
                <a:solidFill>
                  <a:schemeClr val="tx1"/>
                </a:solidFill>
                <a:effectLst/>
                <a:latin typeface="Arial" pitchFamily="34" charset="0"/>
                <a:cs typeface="Arial" pitchFamily="34" charset="0"/>
              </a:rPr>
              <a:t> </a:t>
            </a:r>
            <a:endParaRPr kumimoji="0" lang="en-GB" sz="1800" b="0" i="0" u="none" strike="noStrike" cap="none" normalizeH="0" baseline="0" smtClean="0">
              <a:ln>
                <a:noFill/>
              </a:ln>
              <a:solidFill>
                <a:schemeClr val="tx1"/>
              </a:solidFill>
              <a:effectLst/>
              <a:latin typeface="Arial" pitchFamily="34" charset="0"/>
              <a:cs typeface="Arial" pitchFamily="34" charset="0"/>
            </a:endParaRPr>
          </a:p>
        </p:txBody>
      </p:sp>
      <p:pic>
        <p:nvPicPr>
          <p:cNvPr id="15" name="Picture 14" descr="1244.tif"/>
          <p:cNvPicPr>
            <a:picLocks noChangeAspect="1"/>
          </p:cNvPicPr>
          <p:nvPr/>
        </p:nvPicPr>
        <p:blipFill>
          <a:blip r:embed="rId10" cstate="print"/>
          <a:stretch>
            <a:fillRect/>
          </a:stretch>
        </p:blipFill>
        <p:spPr>
          <a:xfrm>
            <a:off x="5894214" y="4125015"/>
            <a:ext cx="1259378" cy="1899458"/>
          </a:xfrm>
          <a:prstGeom prst="rect">
            <a:avLst/>
          </a:prstGeom>
        </p:spPr>
      </p:pic>
      <p:pic>
        <p:nvPicPr>
          <p:cNvPr id="16" name="Picture 15" descr="5381.tif"/>
          <p:cNvPicPr>
            <a:picLocks noChangeAspect="1"/>
          </p:cNvPicPr>
          <p:nvPr/>
        </p:nvPicPr>
        <p:blipFill>
          <a:blip r:embed="rId11" cstate="print"/>
          <a:stretch>
            <a:fillRect/>
          </a:stretch>
        </p:blipFill>
        <p:spPr>
          <a:xfrm>
            <a:off x="7265814" y="4132801"/>
            <a:ext cx="1259378" cy="1903615"/>
          </a:xfrm>
          <a:prstGeom prst="rect">
            <a:avLst/>
          </a:prstGeom>
        </p:spPr>
      </p:pic>
    </p:spTree>
    <p:extLst>
      <p:ext uri="{BB962C8B-B14F-4D97-AF65-F5344CB8AC3E}">
        <p14:creationId xmlns:p14="http://schemas.microsoft.com/office/powerpoint/2010/main" val="508519455"/>
      </p:ext>
    </p:extLst>
  </p:cSld>
  <p:clrMapOvr>
    <a:masterClrMapping/>
  </p:clrMapOvr>
  <p:transition spd="med" advClick="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525463" y="1439863"/>
            <a:ext cx="8062912" cy="323165"/>
          </a:xfrm>
        </p:spPr>
        <p:txBody>
          <a:bodyPr/>
          <a:lstStyle/>
          <a:p>
            <a:r>
              <a:rPr lang="en-US" dirty="0" smtClean="0"/>
              <a:t>ACM calendar: </a:t>
            </a:r>
            <a:r>
              <a:rPr lang="en-GB" dirty="0" smtClean="0">
                <a:hlinkClick r:id="rId2"/>
              </a:rPr>
              <a:t>http://www.acm.org/calendar-of-events</a:t>
            </a:r>
            <a:endParaRPr lang="en-GB" dirty="0"/>
          </a:p>
        </p:txBody>
      </p:sp>
      <p:sp>
        <p:nvSpPr>
          <p:cNvPr id="3" name="Title 2"/>
          <p:cNvSpPr>
            <a:spLocks noGrp="1"/>
          </p:cNvSpPr>
          <p:nvPr>
            <p:ph type="title"/>
          </p:nvPr>
        </p:nvSpPr>
        <p:spPr/>
        <p:txBody>
          <a:bodyPr/>
          <a:lstStyle/>
          <a:p>
            <a:r>
              <a:rPr lang="en-US" dirty="0" smtClean="0"/>
              <a:t>How to know about conferences?</a:t>
            </a:r>
            <a:endParaRPr lang="en-GB" dirty="0"/>
          </a:p>
        </p:txBody>
      </p:sp>
      <p:pic>
        <p:nvPicPr>
          <p:cNvPr id="256002" name="Picture 2"/>
          <p:cNvPicPr>
            <a:picLocks noChangeAspect="1" noChangeArrowheads="1"/>
          </p:cNvPicPr>
          <p:nvPr/>
        </p:nvPicPr>
        <p:blipFill>
          <a:blip r:embed="rId3" cstate="print"/>
          <a:srcRect/>
          <a:stretch>
            <a:fillRect/>
          </a:stretch>
        </p:blipFill>
        <p:spPr bwMode="auto">
          <a:xfrm>
            <a:off x="0" y="2103714"/>
            <a:ext cx="8891429" cy="4754286"/>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525463" y="1439863"/>
            <a:ext cx="8062912" cy="4616648"/>
          </a:xfrm>
        </p:spPr>
        <p:txBody>
          <a:bodyPr/>
          <a:lstStyle/>
          <a:p>
            <a:r>
              <a:rPr lang="en-US" dirty="0" smtClean="0"/>
              <a:t>IEEE list of events: </a:t>
            </a:r>
            <a:r>
              <a:rPr lang="en-GB" dirty="0" smtClean="0">
                <a:hlinkClick r:id="rId3"/>
              </a:rPr>
              <a:t>http://www.ieee.org/conferences_events/index.html</a:t>
            </a:r>
            <a:endParaRPr lang="en-GB" dirty="0" smtClean="0"/>
          </a:p>
          <a:p>
            <a:r>
              <a:rPr lang="en-US" dirty="0" smtClean="0"/>
              <a:t>Mailing lists</a:t>
            </a:r>
          </a:p>
          <a:p>
            <a:pPr lvl="1"/>
            <a:r>
              <a:rPr lang="en-US" dirty="0" err="1" smtClean="0"/>
              <a:t>DBWorld</a:t>
            </a:r>
            <a:r>
              <a:rPr lang="en-US" dirty="0" smtClean="0"/>
              <a:t> </a:t>
            </a:r>
            <a:r>
              <a:rPr lang="en-GB" dirty="0" smtClean="0">
                <a:hlinkClick r:id="rId4"/>
              </a:rPr>
              <a:t>https://research.cs.wisc.edu/dbworld/</a:t>
            </a:r>
            <a:endParaRPr lang="en-GB" dirty="0" smtClean="0"/>
          </a:p>
          <a:p>
            <a:pPr lvl="1"/>
            <a:r>
              <a:rPr lang="en-US" dirty="0" err="1" smtClean="0"/>
              <a:t>AISWorld</a:t>
            </a:r>
            <a:r>
              <a:rPr lang="en-US" dirty="0" smtClean="0"/>
              <a:t> </a:t>
            </a:r>
            <a:r>
              <a:rPr lang="en-GB" dirty="0" smtClean="0">
                <a:hlinkClick r:id="rId5"/>
              </a:rPr>
              <a:t>http://www.aisnet.org/AIS_Lists/publiclists.aspx</a:t>
            </a:r>
            <a:endParaRPr lang="en-GB" dirty="0" smtClean="0"/>
          </a:p>
          <a:p>
            <a:pPr lvl="1"/>
            <a:r>
              <a:rPr lang="en-US" dirty="0" smtClean="0"/>
              <a:t>ACM SIG-IR list </a:t>
            </a:r>
            <a:r>
              <a:rPr lang="en-GB" dirty="0" smtClean="0">
                <a:hlinkClick r:id="rId6"/>
              </a:rPr>
              <a:t>http://www.sigir.org/sigirlist/</a:t>
            </a:r>
            <a:endParaRPr lang="en-GB" dirty="0" smtClean="0"/>
          </a:p>
          <a:p>
            <a:pPr lvl="1"/>
            <a:r>
              <a:rPr lang="en-US" dirty="0" smtClean="0"/>
              <a:t>ECOOP info list </a:t>
            </a:r>
            <a:r>
              <a:rPr lang="en-GB" dirty="0" smtClean="0">
                <a:hlinkClick r:id="rId7"/>
              </a:rPr>
              <a:t>http://web.satd.uma.es/mailman/listinfo/ecoop-info</a:t>
            </a:r>
            <a:endParaRPr lang="en-GB" dirty="0" smtClean="0"/>
          </a:p>
          <a:p>
            <a:pPr lvl="1"/>
            <a:r>
              <a:rPr lang="en-US" dirty="0" smtClean="0"/>
              <a:t>...</a:t>
            </a:r>
          </a:p>
          <a:p>
            <a:r>
              <a:rPr lang="en-US" dirty="0" smtClean="0"/>
              <a:t> </a:t>
            </a:r>
          </a:p>
          <a:p>
            <a:r>
              <a:rPr lang="en-US" dirty="0" smtClean="0"/>
              <a:t> </a:t>
            </a:r>
            <a:endParaRPr lang="en-GB" dirty="0" smtClean="0"/>
          </a:p>
          <a:p>
            <a:pPr lvl="1"/>
            <a:endParaRPr lang="en-GB" dirty="0"/>
          </a:p>
        </p:txBody>
      </p:sp>
      <p:sp>
        <p:nvSpPr>
          <p:cNvPr id="3" name="Title 2"/>
          <p:cNvSpPr>
            <a:spLocks noGrp="1"/>
          </p:cNvSpPr>
          <p:nvPr>
            <p:ph type="title"/>
          </p:nvPr>
        </p:nvSpPr>
        <p:spPr/>
        <p:txBody>
          <a:bodyPr/>
          <a:lstStyle/>
          <a:p>
            <a:r>
              <a:rPr lang="en-US" dirty="0" smtClean="0"/>
              <a:t>Other resources</a:t>
            </a:r>
            <a:endParaRPr lang="en-GB" dirty="0"/>
          </a:p>
        </p:txBody>
      </p:sp>
      <p:pic>
        <p:nvPicPr>
          <p:cNvPr id="257026" name="Picture 2"/>
          <p:cNvPicPr>
            <a:picLocks noChangeAspect="1" noChangeArrowheads="1"/>
          </p:cNvPicPr>
          <p:nvPr/>
        </p:nvPicPr>
        <p:blipFill>
          <a:blip r:embed="rId8" cstate="print"/>
          <a:srcRect/>
          <a:stretch>
            <a:fillRect/>
          </a:stretch>
        </p:blipFill>
        <p:spPr bwMode="auto">
          <a:xfrm>
            <a:off x="889172" y="4669953"/>
            <a:ext cx="2324100" cy="409575"/>
          </a:xfrm>
          <a:prstGeom prst="rect">
            <a:avLst/>
          </a:prstGeom>
          <a:noFill/>
          <a:ln w="9525">
            <a:noFill/>
            <a:miter lim="800000"/>
            <a:headEnd/>
            <a:tailEnd/>
          </a:ln>
        </p:spPr>
      </p:pic>
      <p:pic>
        <p:nvPicPr>
          <p:cNvPr id="257027" name="Picture 3"/>
          <p:cNvPicPr>
            <a:picLocks noChangeAspect="1" noChangeArrowheads="1"/>
          </p:cNvPicPr>
          <p:nvPr/>
        </p:nvPicPr>
        <p:blipFill>
          <a:blip r:embed="rId9" cstate="print"/>
          <a:srcRect/>
          <a:stretch>
            <a:fillRect/>
          </a:stretch>
        </p:blipFill>
        <p:spPr bwMode="auto">
          <a:xfrm>
            <a:off x="861369" y="5126638"/>
            <a:ext cx="2552700" cy="904875"/>
          </a:xfrm>
          <a:prstGeom prst="rect">
            <a:avLst/>
          </a:prstGeom>
          <a:noFill/>
          <a:ln w="9525">
            <a:noFill/>
            <a:miter lim="800000"/>
            <a:headEnd/>
            <a:tailEnd/>
          </a:ln>
        </p:spPr>
      </p:pic>
      <p:sp>
        <p:nvSpPr>
          <p:cNvPr id="257029" name="AutoShape 5" descr="data:image/jpeg;base64,/9j/4AAQSkZJRgABAQAAAQABAAD/2wCEAAkGBxQSEhQUExQVFBUWFxUXGBUXFRcVFRYYGBYYFxscFBUYHCggGBwlGxUUITIhJSosLi4uFx8zODMsNygtLisBCgoKDg0OGxAQGywkHyQsLCwsLCwsLCwsLCwsLCwsLCwsLCwsLCwsLCwsLCwsLCwsLCwsLCwsLCwsLCwsLCwsLP/AABEIAKoBKAMBEQACEQEDEQH/xAAcAAEAAgMBAQEAAAAAAAAAAAAABgcDBAUCAQj/xABSEAABAwICBQcFDAYGCQUAAAABAAIDBBEFIQYHEjFBEyJRYXGBkTJSobHBCBQjQmJjcpKissLRJDNTgpOUF0NEc+PwFTRUg4Szw9LhFjVkdKP/xAAaAQEAAgMBAAAAAAAAAAAAAAAAAwQBAgUG/8QANBEBAAEDAQQHBwUAAwEAAAAAAAECAxEEBRIhMRMyQVFhcZEiI0KBobHRFFLB4fAzYvFD/9oADAMBAAIRAxEAPwC8UBAQEBAQEBAQEBAQEBAQEBAQEBAQEBAQEBAQEBAQEBAQEBAQEBBqYtXtp4JZn+TFG+Q9jGlx9SCiJNbeJyPc6JsYZe4YIXSBg4AvBBO7fl3JlnD23XHiTfLjpu+GVp/5iGGePXpUDyoKY9j3t9pQb1Pr3Px6Nna2o9hj9qYMN1mvSHjSSd0rD7Ahh7GvKD/ZJvrx/mhh9/pyg/2Sb68f5oYYJ9ejLcyjcT8qZrR6GlDDANe3TRD+Y/wkMPjte/8A8NvfU/4azgwxnXyeFFH/ADX+EsD23XfMfJoGnsncfVChhuUut2sebNwmR/0Hyu/6CxNUd5iUx0c0pqqh1pcOmpm2J5R8jC2/Rsmz8+xRV3oiOHFtFEylUbri6kpnejLWYxOHpbMCAg16+o5ONz9+yL26VDqLvRWqq+6ElqjfrinvV7pNV107tqmrH0osAY+Tiey/SHFm2L9pXIp21+6j6/06E7O7qvois4x1vk1+2O1gPgYvarNO17E88x8kU6C7HLHq13YnpC3dO93YKV3rYpo2lpp+L6SjnR3o7PrD43STSFu8vP8Au6Y/dC3/AF+m/fH1/DX9Ld/bL1/6xx8b2uP/AA8Z9QWY1unn44Y/TXf2y8u0/wAcbvYf5W/qC3jU2Z+OPWGk2LkfDPo+x6wsbO6Md9KR6LhJ1NmPjj1IsXJ+GfRk/pCxwf1Lf5V/scn6ux++PVn9Pc/bPo+/0k42N9Ow/wDCTex6fqbP749YY6C5+2fQ/pVxceVSxfytQP8AqLeL1qfij1hrNquOyfSX3+mHEW+VTQ98czfW9bRXTPKY9WNye55Ou6rG+Cn/AP0H4ltHHk15PJ141X7Gm8X/APcs4k4PtNrvqg9rpIYHRg89rNsPI47Li4gHtHgsYF7RSBzQ4biAR2EXQe0BBDtbtZyWE1PywyP+JI1p9BKCLaiaTZpJ5P2k2yOxjG+1zlT1E+1EJqOSyS0dAUDd5dA072tPa0FBhdhsJ3xRHtjb+SzmWMQxOwWmO+nhP+6Z+Sb1XeYhjOj9Kf7NB/Bj/JN6rvMQDR6kH9mg/gx/km9V3mIexgVMP7NB/CZ+Sb1XeYh7GEU/7CH+Ez8k3p7zEPbcOhG6KMdkbfyTMmIZmwNG5rR2NAWGXsNA4BB9ugIMuHOJYb7w547ts29FlftdSEFXNtKRqICDkaUyEQG3xnMHdtXPqVHaU401Xy+8LOjjN6n/AHYiC8o7wgICAgICAgICAUHnYHQPBZzJiHzkm+aPAJme9jEdyv8AWrSj9HeBb9Yw/ZI/Eu5savO/T5T93M2hT1Z812aC1nLYdRyHeYIr9oaGn0gruOY7qAgrPX5U7NBEz9pUMHc1kj/WAjMNzVJTcnhcHyzK/wCtI63oA8FRvzmuU1PJMVE2EBAQEBAQEBAQEBAQesM3PHRIfSGn2q9Yn2IQV826pWogIOBpgfg4x85f7D/zXN2rONPPjMLugjN75SjC8w7QgICAgICAgICAgICCH6z4b0rHeZK0+LXN9oXV2RVi9Md8fhR2hHu4nulP9TNTt4TBfex0zO4Svt9khekcaU3QEFQ+6Fm+Do2dL5nfVa0fjRmEy0Eg2MOo28RBET2loJ9JK59yc1ynjk7q0ZEBAQEBAQEBAQEBAQZaKO22fOdf7LW/hVzTz7KG5zbSnaCAg4Gl7LsjPQ85drT/AJ71yNsT7mmP+38Sv7Oj3k+X8wjC867AgICAgICAgICAgICCO6fxbVDN1bDvB7Vf2bVjU0/P7KutjNmfl93e1CVG1h8rfMqHjxjjf+Ir1ThyspGBBSHuiZfhaMdEVQfF0X/ajMLUwaPZp4G+bFEPBgC5s85TxybiwyICAgICAgICAggWl2sF9PK+KlpzUmBgkqH5tjjY5gc0h4B84G9rWaesiai1mMzOGk1O1oVpbHiMRczKRgZyjLEbJcL5X3i4cLjo7hpcomiWYqyka0bNil4q1puUorjOrKMQEEe0vdzYx1uPoH5ri7Zn2aI8ZdLZ0e1VKNLgOq8SyBoLnEAAEkk2AAzJJWYiZnEc2JnEZlo4RjkFTt8i/b2DYixaeogOAuDY5qe/pbtjHSRjKO3eouZ3Z5Oiq6UQEBAQEBAQEBByNLWXoqkfNPPgL+xWtFONRR5wg1MZs1eTL7nt/wCj1Y+eYfGMD8K9e4ErYRgQUV7oTOqpm/MP+0+3sRmFxQCzWjqHqXMWGRAQEBAQEBAQEBBzMPwyJkb4mtaLsbG8hti60YGfTzXN8SszVOcscFAaq8RfDiFLZxDZSInjg4PaQARx5+ye5Xr0ZolFTPF+klQTM1M7NWdNzlHc7GyrSIQEEY0vfzox1OPpauBtmfaojz/h1dmxwqnycBcV0kS1l1hZSta025SQNNvNALj6Q1dTZNqKr01T2R/Slr6923jvlztWEYEcshAB22sDs9qx2Oaeq5HZn3WNrzO/TT4Zx68UWz4jE1eKfLhukICAgICAgICAg0cdZemnHTFJ9wqbTzi9RPjH3R3uNurylo+55k5ta3rgPiJB7F7N51cSMCCite+eIUw+Zb6ZXpLMLlaFzFh9QEBAQEBAQEBB5k3GxANjmdwy3nqQflCSofyxl5QvlDria5LyQcnBxzz3rpY4IMuvoFSOkxGjawbpmOy4NjO24+DStbnCiWY5v00uemeRLZ7B0k+hp9pCn0/WlHc5OiriIQEEO0pmBqA0fFYL97j+S87tifeUx4Ovs7qT5uUuQ6CCa1v1dP0bb/uj/wArtbG69flDnbR6tPzV86QhpYHksJuWgkNJta5ad54Lu4jO9ji5mZxjKzdWMDm0ji64a6RxYDu2bNF2jgCQ5ed2vXTVfiI5xHF19BTMW+PfwS9cpdEBAQEBAQEBBq4mPgZf7uT7pUln/kp84+7S51J8nG9zsefXfRpfXOvavNrpQEFFa9P/AHGm/uWf856xPJmFzLmrAgICAgICAgICDBW0wljfG6+y9jmG2Rs5pabddikTjiw/P2K6tcQhkLGQmdl+bJGWWcOG0HOBYem+XWVepvUzxyi3ZhZOrHQN1BtT1BBqHt2Q1ubYmXBI2uLjYXIyFrDiTXu3d7hHJvTThP1C3eHMuWniC3wLm39CmsddpXydJXUIgIITpGP0p/0I/wAZ9q8ztac3/k7Wgj3TnrmLrj6UYGKyHky7ZcCHMda9nAEZjiCCQrWj1U6e5vYzE8JhBqLEXqcdvYiOGaun8oDPIzkwd0ZJc/quQNkLq3dsU7vu4nPj2flRo2fVn254eCxI2BoDWgAAAADIADIALgzMzOZdWIiOEPSwCAgICAgICAg1sS/Uy/3b/ulSWv8Akp84a3OrPk4nudvLrvo0vrnXtZeaXUgIKJ18ZYhTH5lvolekswuZpyC5iw+oCAgICAgICAgICAgIMVRIGDbO5oc49zHH2KSz14a19V1FfQCAggWKyA1E1s7OAPgD+JeU2lOdRV/ux3dH/wAUNZUVoQEBAQEBAQEBAQEBBp4y61PMfmpPuFS2Izdpjxj7o7vUnylzPc8R/wCvO6fe48OWPtXtHnVyowIKK90NlU0zvmJPsvv7UZhcVO67Gnpa0+hcxYZEBAQEBAQEBAQEBAQEHl8QcC07iCPEW9q2onFUMVcm1QvLo2E7y1pPbYXXRV2dAQV1O6807uBldbsAa38K8fq6967M+M/eXodPTu24jy+0PirJhAQEBAQEBAQEBAQEHL0ofajqT8zJ90qzo4zfojxhDqJxaqnwk9z0z4Grd0yxt8GX/EvYPPytpGBBS3uiafnUT/k1DT4xEfiRmFmYDLtU1O7zoYj4sBXNq4TKeOTeWGRAQEBAQEBAQEBAQEBBkwuQOjuN21IB2CRwHoC6as20Hl7rAnoF1iZxGWY4yrWkftN2vOLj4uJXiq+txekp5My0bCAgICAgICAgICAgIOHptJahn62geLgParuz4zqaPNX1U4s1OrqCp9mgmd59S89zY42+sFescGVmowIKq90HBelpX+bOWn96J59bAjMJNoBNt4bRnjyEYPa0bJ9IK592MVymp5JAtGwgICAgICAgICAgxz1DGC73NYOlzg0eJQaUuO0zd88XYHhxPYG3JW0UVTyhjMNObSLbBFLFJO/cLNLGAni577ADjnZS06eqebWa4dzAKF0FPHG43cAS4jMbTnFzrHou4q4hdBB5e24IO45JIrmTAKulGw2IVETSdlzHAP2b3Ac07yOpcLUbKqmc0S6lrXREYqar8QDP1rJYT85FI0dzi2x8Vz6tBqKZxu5W6dVamOb7SYlDK4tjkY5zRctBG0B0lu+yguWLluM10zHmlou0V9WYltqJuICAgICAgICAgIItrIltROHnPjHg7a/CulsmnOpie6JU9dPuceMJvqYpSzCYL73umf3GVwH2QF6dxZThGBBB9c1EZcKmI3xOjk7mvAd9lzkIc7UzW8phrWXuYpJGHqBdyg9DwqV+MVp6OSdKFsICAgICAgICAgIIzo3hkNdLPWTxtmInkhp+UAe2OKE8mSxpuAXSNlcXb7EDgr9qndphBVOZTBlOwCwa0DoAAHgpGrIAg+oCAgICCH6z8O2qJ9QwATUnw7HbjsszkYTxa6PbFt27oWly3TcomirlLeiuaKoqhxopA4Bw3EAjsIuF4qYxOJekic8XtYBAQEBAQEBAQEFf616ywgi+nIe4bI9bvBdzYtvjXX8nM2hV1afmvDRPDve1FTQ8Y4Y2n6QaNr03Xdct1kBBp4xQNqIJYXeTLG+M9jmlvtQUvqRrnQ1NTRyZOIvbokhcWSDwP2FX1FOYiUtErlVRIICAg4WF6W0lRPLTxyjlYnFpaebtEEg8mT5drZ23XC2m3VEZljMO6tWRAQEBBp4xXCCnmmO6KOST6jS72LNMZnDE8nnQXDTTYfSxEWc2Jhf/AHjxtvz489zl0ld3UEEh0umgrXw1ga2NzrMcBbYaTzHX+M0jeeB7CFWi7MV7tTqTo6LliK7PPt/lOwrLliCO6Z6SCji5tjM+4YDuHS5w6B0cT3qK7c3I8VzR6Wb9XHlHP8PWhT6l1PtVTtpznbTLgBwYQLbQAHG57CEtb277TXWRai5i1yj7pApVViqYBIxzHZtc0tPYRY+tBU+ihPvSFrvKjBhd9KFxiPpYvI66jc1FceOfXi9Bpat61TPh9nXVROICAgxzztY0ue4NaMy5xAA7SVtTTVVOKYzLFVUUxmUVqtPYWvPJxySxMIEkzRZrL5C19+fTa/C66lvZF6qjNUxE9kfnuUqtfbirEcY70sY64BHEA9G/qXKmMTheelgEBBXUEH+kscjjGcbJGg9HJwc99+ouDm/vBes2fZ6LT0x2zx9f6w4Oqub92Z+T9Fq6rCAgIKG1k0zsMxiKtjB2JXCaw4uHMmZ+8037X9SxVTvRhtErkpKlsrGSMIcx7Wua4bi1wuD4Fc3GJwnZkBAQU9rFwCEYrA+cuigqwGcswgGKduTXm4t+zv1EngrmnqzThFXHFJYqHGcPya5mJwDcHEx1AHU83v8AvE9qzVYpnlwYivDepdYVNcNqmzUT91qiMtZf5Mouw+IVeqxXHi3iuJSelq45QHRvZIDuLHBw8QVFMY5tmdYZFkR7TAiVsVGCNqqmjY5vHkWOEs9xwHJsc2/S8DiprFOamlc8Eue24IzF8rjeOxXUMIlgFbLS1Boql7pA67oJnG5eOLXE7zv8OsKCiqaatyr5Ohfoou2+mtxj90fy29OMAFVAS0fCxguYeJ6W9/rstrtvfhHotRNmvjynn+Wpq3xszwGJ5u+Gwud5YfJPaLEdw6VrYr3oxPYk2hY6OvejlP3SyeUMa5zjZrQXE9AAuT4KeZwoREzOIVno9THE659RKPgoyCGndx5NnrcevtVOiOkr3p5O1qK40tiLdPOf9M/hZ6uOIh9RVy11ZyML3RwU7gZZGEgveD5AI4ZEdx6lBMzXViOUOhTRTYs79cZqq5R3R3pgp3PVXij4qKsqYpZGRtlf75i2yGhwm/WBpO8iVshI4CQLhbV0tdVyK6KZnhxx4Opob9MUTTVOGWOvid5MsZv0PafauPNquOdM+kujFdM8ph9nrY2eXIxva4D1lKbVdXViZ+RNdMc5cip0xo2HZEokd5sYMh+yFao2dqK/hx58EFWrs09vozU9VW1X+qUMtj/W1HwEY6+dzndwKu2tj1Z95V6K1zaEfBDp0Gq507hJidQ6cjMQRXjhb2u8p3dZdezp7dmMUR+XPuXq7k5qlzdYDYXVFLhNKxkcUbhPO1gAa0DyWm3Ei5PHnN6VrrL0WbNVXyjzltp7fSXIh2F496AQEHI0qxb3rTPkvzzzWdb3bvDM9yt6LT9Peins5z5INRd6O3M9vY+6hNHy2OWteM5Pgoid+w03e7veAP3F65wJW4jAgICCLayNGP8ASFE+NoHLM+EhPy2g82/Q4Et778EEE1L6T3a6gmJD49p0O1kdm/PjN/jNNzboJ81VNRR8UJqJ7Fqqu3EBBx9KtHoq+mfBLkDm1wzLHjc4eNiOIJC2ormmcwxMZQ3R3TebDHihxYO2W5Q1YBc17BkNvi4DLnDMfGHE36a4qjMIZjCyYzTVkW03kqiJw3jZkae8LZqjlTquw1x2mwGF3TDI+L0NNkCHVzA3yamvA6BWSgeF1ru09zOZBq5pyTt1FfICfJfWS7PZzSCm7T3GZdvBdF6SkJdTwMY8ixkzdI4dDpHEuO4cVsww4dI+nqDTSOc9kgdJA9xJcLG74nOO8i+0D0X6FHTmmrdn5LVyIuW+kpjExwmPtP5a+n1AX03KsykpyJWO4jZ8r0Z/uha3qc057m+huYu7k8quEu3hNaJ4Y5R8djXdhIzHcbqSmd6Mqt2iaK5pnsV/E33ljNhkyY2twtLw7pAPBVupd83Wn3+iz2x/H9JFrIruSonNBzlc2PuN3O8WtI71LfqxQqbPt717PdxZ9AsP5Giiy50g5V3Xt5j7OyFmzTiiGmuub96fDh6NvSvEve9JLIDZwbZv0nHZHgTfuW1yrdpmWmltdLdppeNEMLFNSxs+M4bbzxL3Zm/ZkO5Yt07tODVXeluzPZyhj5R1TVFrXObBTOG1skjlZrX2SR8RgIuOJNuCZmqrwhtiLVrMx7VX0jv85dippGSDZkYx46HNDh4FSKrhz6CYa83dQ01+qJrfugIMcWr7DGm4oafvjDvQ66DuUWGwwi0UUcY6GMa31BBtIIPp7rDiogYYLT1jua2JvOEZO4y249DN56hmsTMRGZ5MxEzOIRLRXBnwh807i+pnO3K8m5F89m/5ZcBkAvL7Q1nT14p6scvHxdzS6foqczzl31z1oQEFa4iX4xiEdLAfgwSA4bg0frJT1WyHTl5y9Vs/S9BbzV1p5/hw9Xf6Svhyh+h8MoGU8UcMQ2WRtaxo6ABbxV9UbKAgICAgpbW9om+mmGJ0l284Ol2d8UgOUoHmu3O4XzOTisTGYwzEppoJpdHiMG1k2ZlhLF5p85vSx3A9o3hUblvclNTOUmUbYQEGniuFw1MZinjbKw/FcL2PS072nrGazTVNM5hiYyr2s1TGJ5kw+slpj5pLu4CSNzXW+kHKenUT2w0mjuYhhekkOTKuOUDdzo3nxlhB8SpYv0MbkvmzpO7LlWN6/wBE9jCVnpqGNyUZ0rxDGKJ8Rqa7akLg9kUcribNdcGSNjGtLS4Wsb3zFt62orirkxMYX/hdQ+SGJ8kZie5jXOjNiWOIBLSR0HJbtXN0tGzFHKPKhnheOwvEbh3te5R3eWfFZ0vGqaO+Jj6Zj6w6eJMBhkB3FjwewtK3q5ILfCqMd7iau3k4fDf5Y7hI5R2OpC1tCMair5fZHNZA2aykeN/N+xKCPvKG/wBeJXNn8bNcf7jDPrceeTpxwLpD3gNH4is6nlDXZUe1VPknNAwNijA3BjQO5oVmOTl1zmqZlGdY+cELeDqiIHs5yiv8o813Z/8AyVT/ANZSmZ+y0noBPgLqaVGIzOHK0PitRwuPlSN5Vx4l0vwhJ+so7XUifn6p9XPvqo7uHpwdkqRXUnWa1cQo6maKppo3c7mRkPhIZchrmmzi4OABuRvvu3AzhsjXe8ZOw4g//YPqMC1iqJ5Sbsh1w1kmUOGm53HbllHg2JvrWtV63T1qoj5w3pt1Vcon0aNXiON142ZJW0cRyIj5jiOrZc6TuLmqld2pp6OrO9Ph+Z/tYt6G7Vz4ebf0e0WgpM2gvkN7yu8rPfsjc0ek8SVw9Vrruo4Twjuj/cXTs6ai1y4z3u4qawICCCacaSlx95013veQx5ZmSSbclHbe4nI+G+9u5s3Qcr1yPKP5/Dm6zU//ADonz/CzNWGhQw6AuksamUAyEZhg4RtPQOJ4m/ABd1yk1QEBAQEBB4ljDmlrgHNcCCCLggixBB3iyCjNNNDqjB5/f2Hl3IAkkC7jCDvbI348J6eGV7WDlrVTFUYlmJTrQjTuDEGhuUVQBzoSd/SYifLb6Rx6TSuWpo8k0VZS1RthAQEBBwNMdKocPhMknOebiOIHnSO9jRxdw7bBb26JrngxNWEO1Z6LS1tQcVr7uLjtQMIsCR5L9ngxoyYP3ugm/TTFMYhBM5W+ssOHpWdtsMA3zTxC3yY3CV57LM9KjuccR3ys6XhNVfdE/XhH3e9L68Q0c7+JYWt+k/mj137lm5Vu0zLGkt9Jepjxe9FKIw0kEZyIYCR0F3OPpKW6cUxDGqub92qqO9DdODy2JUsIztyQPVtSXP2QCq97jciHR0XsaauufH7OhrXptqnif5slj1BzT7WtHet9RGaYRbLrxcmPD7JPo9VcrSwP86Nl+0Cx9IKmonNMSo36Ny7VT4uZrBpDJRSFvlRlsg/dOfoJK0vRmjgn0FcU3oie3g6+H1TaiBjxukYD4jMdxuFvTO9GVe5RNu5NPdLS0Pk/RY4z5UN4HDoMR2PUGnvC1tdWI7uCXVx72auyePrxdpSKyG6y9CW4lBdlm1MQJiccg4bzG8+aeB4HPpBCudEdJ3bXvSr2o54zsAvyJIy2X/L6/jZd/n9o7P3Jm7bjh2x3f19nX0mr3o3K+fZPemS4zoCAgIPEsgaC5xDWjMkmwA6yVmmJqnEc2JmIjMoHj2l0lQ8U1A173POzttB23dUQ4Dpedw6N67ui2Xu+3e59kfn8OZqNbn2bfr+Fh6tNXDaACeo2ZKojK2bIARmGHi8jIu7hlcu7bmysJGBAQEBAQEBB8cLixzB4IKr001RtkcZ8PcIJb7XJXLYy7picM4ndmXYjOUfoNYdfhzxDiUD3gZBzgGS/uv8AIm/zmoK7ETy4N4rWDgmnlBVWDJ2sef6uX4J/dtZO7iVXqtV09jeKolJGm+YzHSM1G2Y6mpZG0uke1jRvc5waPEpETPJhX+lGtanhBZSD3zKcgRfkgTkMxnIepu/pU9FiZ63BrNfc09EdX1RWze/sWLjcgtgdkSBuEjRkxg4Rjfx4g26YiIxCKZyt9rQBYZAbhwCyw+oNI4c01AnJJcI+Ta022WAuu4tyvd3NB6mha7vtZSdLPR9HHfnz7vRydIcIlqqinaQPe0Z5R+ebnjc0t6PzK0romqqO5PYvUWrdUx1p4R5JBLIGtLnGzWgkk7gBmSpeSrETM4hXGhrDWYjLVuHNZctvwLhsMHcwH0Kpa9u5NTsavFjT02o5z/7P1TfSTDffNNLFxc3m/Tbzm+kBWLlO9TMOZp7vRXYr/wBhF9V2KXjfTOydGS5oO/ZJ5wt1Ov8AWUOnq4bsr207WKouRyn/AH2TmRgcC0i4III6QcirLmRMxOYcDRHC5qUTQvsYWvvC69yWuuSCOFsu8lRW6ZpzHYtaq7Rd3a4544upTYc2OaWVpI5XY2mZbO00EbQ43I2QfohbxTiZnvQVXJqoimezP/jdWyMQQvT/AFew4kNsERVLRZsoGTgNzZQPKHQd49CCsHYtXYU4Q18Lnx7myXvcfIl3P7HWd0rl6nZdu5O9R7M/T+l+zraqIxVxj6u5S6aUbxfldg9D2uafG1vSuTXs3U0/DnyX6dZZntx5vc+mNE0X5cO6mtc4+gLWnZ2pq+H1wTq7MfE4VfrEBOxTQukecm7W8n5MbLud2ZK9Z2PPO5V8o/Kvc2hHwR6trD9A8UxMh9Y/3tDe+y8c7h5EAOXa8gjrXWsaW1Zj2I+fb6ufcv13OtK19EtDqXDmWgZd5AD5n2dK/tdbIfJFgrCFIEBAQEBAQEBAQEBBr1tFHMwsljZIw72vaHNPaDkggmM6nsPmuY+Upif2btpn1JA4AdTbIzlHX6l6iM/AYhst6OTewjvZLY+ATBlkptSTnm9VXPk6mR87ufI933UMp7ozoNRUPOghHKftXnlJO5x8nsbYIwkiAgICAg42luHS1FM+KFwa5xbfaJAc2+YuAbX/APHFaXKZqpxCxpblFu7FVfJ90VwQUlO2PIuPOe4bi477dQFgOxYt0bkYNTfm9c3uzsdhSK6KnRItrxVRSBjCS57LG5cQQ6x3WdvPXfuh6L296JXv1mdP0VUZnsn/AHclSmURAQEBAQY6iBr2lr2te072uAc09oORQRHENV2GSm/vYRn5p74h9Rrtn0IZa9PqkwxpuYXv6nTy28A4XQylGEYDTUotTwRQ33ljGtJ+k61z3oOkgICAgICAgICAgICAgICAgICAgICAgICAgICAgICAgICAgICAgICAgICAgI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57031" name="AutoShape 7" descr="data:image/jpeg;base64,/9j/4AAQSkZJRgABAQAAAQABAAD/2wCEAAkGBxQSEhQUExQVFBUWFxUXGBUXFRcVFRYYGBYYFxscFBUYHCggGBwlGxUUITIhJSosLi4uFx8zODMsNygtLisBCgoKDg0OGxAQGywkHyQsLCwsLCwsLCwsLCwsLCwsLCwsLCwsLCwsLCwsLCwsLCwsLCwsLCwsLCwsLCwsLCwsLP/AABEIAKoBKAMBEQACEQEDEQH/xAAcAAEAAgMBAQEAAAAAAAAAAAAABgcDBAUCAQj/xABSEAABAwICBQcFDAYGCQUAAAABAAIDBBEFIQYHEjFBEyJRYXGBkTJSobHBCBQjQmJjcpKissLRJDNTgpOUF0NEc+PwFTRUg4Szw9LhFjVkdKP/xAAaAQEAAgMBAAAAAAAAAAAAAAAAAwQBAgUG/8QANBEBAAEDAQQHBwUAAwEAAAAAAAECAxEEBRIhMRMyQVFhcZEiI0KBobHRFFLB4fAzYvFD/9oADAMBAAIRAxEAPwC8UBAQEBAQEBAQEBAQEBAQEBAQEBAQEBAQEBAQEBAQEBAQEBAQEBBqYtXtp4JZn+TFG+Q9jGlx9SCiJNbeJyPc6JsYZe4YIXSBg4AvBBO7fl3JlnD23XHiTfLjpu+GVp/5iGGePXpUDyoKY9j3t9pQb1Pr3Px6Nna2o9hj9qYMN1mvSHjSSd0rD7Ahh7GvKD/ZJvrx/mhh9/pyg/2Sb68f5oYYJ9ejLcyjcT8qZrR6GlDDANe3TRD+Y/wkMPjte/8A8NvfU/4azgwxnXyeFFH/ADX+EsD23XfMfJoGnsncfVChhuUut2sebNwmR/0Hyu/6CxNUd5iUx0c0pqqh1pcOmpm2J5R8jC2/Rsmz8+xRV3oiOHFtFEylUbri6kpnejLWYxOHpbMCAg16+o5ONz9+yL26VDqLvRWqq+6ElqjfrinvV7pNV107tqmrH0osAY+Tiey/SHFm2L9pXIp21+6j6/06E7O7qvois4x1vk1+2O1gPgYvarNO17E88x8kU6C7HLHq13YnpC3dO93YKV3rYpo2lpp+L6SjnR3o7PrD43STSFu8vP8Au6Y/dC3/AF+m/fH1/DX9Ld/bL1/6xx8b2uP/AA8Z9QWY1unn44Y/TXf2y8u0/wAcbvYf5W/qC3jU2Z+OPWGk2LkfDPo+x6wsbO6Md9KR6LhJ1NmPjj1IsXJ+GfRk/pCxwf1Lf5V/scn6ux++PVn9Pc/bPo+/0k42N9Ow/wDCTex6fqbP749YY6C5+2fQ/pVxceVSxfytQP8AqLeL1qfij1hrNquOyfSX3+mHEW+VTQ98czfW9bRXTPKY9WNye55Ou6rG+Cn/AP0H4ltHHk15PJ141X7Gm8X/APcs4k4PtNrvqg9rpIYHRg89rNsPI47Li4gHtHgsYF7RSBzQ4biAR2EXQe0BBDtbtZyWE1PywyP+JI1p9BKCLaiaTZpJ5P2k2yOxjG+1zlT1E+1EJqOSyS0dAUDd5dA072tPa0FBhdhsJ3xRHtjb+SzmWMQxOwWmO+nhP+6Z+Sb1XeYhjOj9Kf7NB/Bj/JN6rvMQDR6kH9mg/gx/km9V3mIexgVMP7NB/CZ+Sb1XeYh7GEU/7CH+Ez8k3p7zEPbcOhG6KMdkbfyTMmIZmwNG5rR2NAWGXsNA4BB9ugIMuHOJYb7w547ts29FlftdSEFXNtKRqICDkaUyEQG3xnMHdtXPqVHaU401Xy+8LOjjN6n/AHYiC8o7wgICAgICAgICAUHnYHQPBZzJiHzkm+aPAJme9jEdyv8AWrSj9HeBb9Yw/ZI/Eu5savO/T5T93M2hT1Z812aC1nLYdRyHeYIr9oaGn0gruOY7qAgrPX5U7NBEz9pUMHc1kj/WAjMNzVJTcnhcHyzK/wCtI63oA8FRvzmuU1PJMVE2EBAQEBAQEBAQEBAQesM3PHRIfSGn2q9Yn2IQV826pWogIOBpgfg4x85f7D/zXN2rONPPjMLugjN75SjC8w7QgICAgICAgICAgICCH6z4b0rHeZK0+LXN9oXV2RVi9Md8fhR2hHu4nulP9TNTt4TBfex0zO4Svt9khekcaU3QEFQ+6Fm+Do2dL5nfVa0fjRmEy0Eg2MOo28RBET2loJ9JK59yc1ynjk7q0ZEBAQEBAQEBAQEBAQZaKO22fOdf7LW/hVzTz7KG5zbSnaCAg4Gl7LsjPQ85drT/AJ71yNsT7mmP+38Sv7Oj3k+X8wjC867AgICAgICAgICAgICCO6fxbVDN1bDvB7Vf2bVjU0/P7KutjNmfl93e1CVG1h8rfMqHjxjjf+Ir1ThyspGBBSHuiZfhaMdEVQfF0X/ajMLUwaPZp4G+bFEPBgC5s85TxybiwyICAgICAgICAggWl2sF9PK+KlpzUmBgkqH5tjjY5gc0h4B84G9rWaesiai1mMzOGk1O1oVpbHiMRczKRgZyjLEbJcL5X3i4cLjo7hpcomiWYqyka0bNil4q1puUorjOrKMQEEe0vdzYx1uPoH5ri7Zn2aI8ZdLZ0e1VKNLgOq8SyBoLnEAAEkk2AAzJJWYiZnEc2JnEZlo4RjkFTt8i/b2DYixaeogOAuDY5qe/pbtjHSRjKO3eouZ3Z5Oiq6UQEBAQEBAQEBByNLWXoqkfNPPgL+xWtFONRR5wg1MZs1eTL7nt/wCj1Y+eYfGMD8K9e4ErYRgQUV7oTOqpm/MP+0+3sRmFxQCzWjqHqXMWGRAQEBAQEBAQEBBzMPwyJkb4mtaLsbG8hti60YGfTzXN8SszVOcscFAaq8RfDiFLZxDZSInjg4PaQARx5+ye5Xr0ZolFTPF+klQTM1M7NWdNzlHc7GyrSIQEEY0vfzox1OPpauBtmfaojz/h1dmxwqnycBcV0kS1l1hZSta025SQNNvNALj6Q1dTZNqKr01T2R/Slr6923jvlztWEYEcshAB22sDs9qx2Oaeq5HZn3WNrzO/TT4Zx68UWz4jE1eKfLhukICAgICAgICAg0cdZemnHTFJ9wqbTzi9RPjH3R3uNurylo+55k5ta3rgPiJB7F7N51cSMCCite+eIUw+Zb6ZXpLMLlaFzFh9QEBAQEBAQEBB5k3GxANjmdwy3nqQflCSofyxl5QvlDria5LyQcnBxzz3rpY4IMuvoFSOkxGjawbpmOy4NjO24+DStbnCiWY5v00uemeRLZ7B0k+hp9pCn0/WlHc5OiriIQEEO0pmBqA0fFYL97j+S87tifeUx4Ovs7qT5uUuQ6CCa1v1dP0bb/uj/wArtbG69flDnbR6tPzV86QhpYHksJuWgkNJta5ad54Lu4jO9ji5mZxjKzdWMDm0ji64a6RxYDu2bNF2jgCQ5ed2vXTVfiI5xHF19BTMW+PfwS9cpdEBAQEBAQEBBq4mPgZf7uT7pUln/kp84+7S51J8nG9zsefXfRpfXOvavNrpQEFFa9P/AHGm/uWf856xPJmFzLmrAgICAgICAgICDBW0wljfG6+y9jmG2Rs5pabddikTjiw/P2K6tcQhkLGQmdl+bJGWWcOG0HOBYem+XWVepvUzxyi3ZhZOrHQN1BtT1BBqHt2Q1ubYmXBI2uLjYXIyFrDiTXu3d7hHJvTThP1C3eHMuWniC3wLm39CmsddpXydJXUIgIITpGP0p/0I/wAZ9q8ztac3/k7Wgj3TnrmLrj6UYGKyHky7ZcCHMda9nAEZjiCCQrWj1U6e5vYzE8JhBqLEXqcdvYiOGaun8oDPIzkwd0ZJc/quQNkLq3dsU7vu4nPj2flRo2fVn254eCxI2BoDWgAAAADIADIALgzMzOZdWIiOEPSwCAgICAgICAg1sS/Uy/3b/ulSWv8Akp84a3OrPk4nudvLrvo0vrnXtZeaXUgIKJ18ZYhTH5lvolekswuZpyC5iw+oCAgICAgICAgICAgIMVRIGDbO5oc49zHH2KSz14a19V1FfQCAggWKyA1E1s7OAPgD+JeU2lOdRV/ux3dH/wAUNZUVoQEBAQEBAQEBAQEBBp4y61PMfmpPuFS2Izdpjxj7o7vUnylzPc8R/wCvO6fe48OWPtXtHnVyowIKK90NlU0zvmJPsvv7UZhcVO67Gnpa0+hcxYZEBAQEBAQEBAQEBAQEHl8QcC07iCPEW9q2onFUMVcm1QvLo2E7y1pPbYXXRV2dAQV1O6807uBldbsAa38K8fq6967M+M/eXodPTu24jy+0PirJhAQEBAQEBAQEBAQEHL0ofajqT8zJ90qzo4zfojxhDqJxaqnwk9z0z4Grd0yxt8GX/EvYPPytpGBBS3uiafnUT/k1DT4xEfiRmFmYDLtU1O7zoYj4sBXNq4TKeOTeWGRAQEBAQEBAQEBAQEBBkwuQOjuN21IB2CRwHoC6as20Hl7rAnoF1iZxGWY4yrWkftN2vOLj4uJXiq+txekp5My0bCAgICAgICAgICAgIOHptJahn62geLgParuz4zqaPNX1U4s1OrqCp9mgmd59S89zY42+sFescGVmowIKq90HBelpX+bOWn96J59bAjMJNoBNt4bRnjyEYPa0bJ9IK592MVymp5JAtGwgICAgICAgICAgxz1DGC73NYOlzg0eJQaUuO0zd88XYHhxPYG3JW0UVTyhjMNObSLbBFLFJO/cLNLGAni577ADjnZS06eqebWa4dzAKF0FPHG43cAS4jMbTnFzrHou4q4hdBB5e24IO45JIrmTAKulGw2IVETSdlzHAP2b3Ac07yOpcLUbKqmc0S6lrXREYqar8QDP1rJYT85FI0dzi2x8Vz6tBqKZxu5W6dVamOb7SYlDK4tjkY5zRctBG0B0lu+yguWLluM10zHmlou0V9WYltqJuICAgICAgICAgIItrIltROHnPjHg7a/CulsmnOpie6JU9dPuceMJvqYpSzCYL73umf3GVwH2QF6dxZThGBBB9c1EZcKmI3xOjk7mvAd9lzkIc7UzW8phrWXuYpJGHqBdyg9DwqV+MVp6OSdKFsICAgICAgICAgIIzo3hkNdLPWTxtmInkhp+UAe2OKE8mSxpuAXSNlcXb7EDgr9qndphBVOZTBlOwCwa0DoAAHgpGrIAg+oCAgICCH6z8O2qJ9QwATUnw7HbjsszkYTxa6PbFt27oWly3TcomirlLeiuaKoqhxopA4Bw3EAjsIuF4qYxOJekic8XtYBAQEBAQEBAQEFf616ywgi+nIe4bI9bvBdzYtvjXX8nM2hV1afmvDRPDve1FTQ8Y4Y2n6QaNr03Xdct1kBBp4xQNqIJYXeTLG+M9jmlvtQUvqRrnQ1NTRyZOIvbokhcWSDwP2FX1FOYiUtErlVRIICAg4WF6W0lRPLTxyjlYnFpaebtEEg8mT5drZ23XC2m3VEZljMO6tWRAQEBBp4xXCCnmmO6KOST6jS72LNMZnDE8nnQXDTTYfSxEWc2Jhf/AHjxtvz489zl0ld3UEEh0umgrXw1ga2NzrMcBbYaTzHX+M0jeeB7CFWi7MV7tTqTo6LliK7PPt/lOwrLliCO6Z6SCji5tjM+4YDuHS5w6B0cT3qK7c3I8VzR6Wb9XHlHP8PWhT6l1PtVTtpznbTLgBwYQLbQAHG57CEtb277TXWRai5i1yj7pApVViqYBIxzHZtc0tPYRY+tBU+ihPvSFrvKjBhd9KFxiPpYvI66jc1FceOfXi9Bpat61TPh9nXVROICAgxzztY0ue4NaMy5xAA7SVtTTVVOKYzLFVUUxmUVqtPYWvPJxySxMIEkzRZrL5C19+fTa/C66lvZF6qjNUxE9kfnuUqtfbirEcY70sY64BHEA9G/qXKmMTheelgEBBXUEH+kscjjGcbJGg9HJwc99+ouDm/vBes2fZ6LT0x2zx9f6w4Oqub92Z+T9Fq6rCAgIKG1k0zsMxiKtjB2JXCaw4uHMmZ+8037X9SxVTvRhtErkpKlsrGSMIcx7Wua4bi1wuD4Fc3GJwnZkBAQU9rFwCEYrA+cuigqwGcswgGKduTXm4t+zv1EngrmnqzThFXHFJYqHGcPya5mJwDcHEx1AHU83v8AvE9qzVYpnlwYivDepdYVNcNqmzUT91qiMtZf5Mouw+IVeqxXHi3iuJSelq45QHRvZIDuLHBw8QVFMY5tmdYZFkR7TAiVsVGCNqqmjY5vHkWOEs9xwHJsc2/S8DiprFOamlc8Eue24IzF8rjeOxXUMIlgFbLS1Boql7pA67oJnG5eOLXE7zv8OsKCiqaatyr5Ohfoou2+mtxj90fy29OMAFVAS0fCxguYeJ6W9/rstrtvfhHotRNmvjynn+Wpq3xszwGJ5u+Gwud5YfJPaLEdw6VrYr3oxPYk2hY6OvejlP3SyeUMa5zjZrQXE9AAuT4KeZwoREzOIVno9THE659RKPgoyCGndx5NnrcevtVOiOkr3p5O1qK40tiLdPOf9M/hZ6uOIh9RVy11ZyML3RwU7gZZGEgveD5AI4ZEdx6lBMzXViOUOhTRTYs79cZqq5R3R3pgp3PVXij4qKsqYpZGRtlf75i2yGhwm/WBpO8iVshI4CQLhbV0tdVyK6KZnhxx4Opob9MUTTVOGWOvid5MsZv0PafauPNquOdM+kujFdM8ph9nrY2eXIxva4D1lKbVdXViZ+RNdMc5cip0xo2HZEokd5sYMh+yFao2dqK/hx58EFWrs09vozU9VW1X+qUMtj/W1HwEY6+dzndwKu2tj1Z95V6K1zaEfBDp0Gq507hJidQ6cjMQRXjhb2u8p3dZdezp7dmMUR+XPuXq7k5qlzdYDYXVFLhNKxkcUbhPO1gAa0DyWm3Ei5PHnN6VrrL0WbNVXyjzltp7fSXIh2F496AQEHI0qxb3rTPkvzzzWdb3bvDM9yt6LT9Peins5z5INRd6O3M9vY+6hNHy2OWteM5Pgoid+w03e7veAP3F65wJW4jAgICCLayNGP8ASFE+NoHLM+EhPy2g82/Q4Et778EEE1L6T3a6gmJD49p0O1kdm/PjN/jNNzboJ81VNRR8UJqJ7Fqqu3EBBx9KtHoq+mfBLkDm1wzLHjc4eNiOIJC2ormmcwxMZQ3R3TebDHihxYO2W5Q1YBc17BkNvi4DLnDMfGHE36a4qjMIZjCyYzTVkW03kqiJw3jZkae8LZqjlTquw1x2mwGF3TDI+L0NNkCHVzA3yamvA6BWSgeF1ru09zOZBq5pyTt1FfICfJfWS7PZzSCm7T3GZdvBdF6SkJdTwMY8ixkzdI4dDpHEuO4cVsww4dI+nqDTSOc9kgdJA9xJcLG74nOO8i+0D0X6FHTmmrdn5LVyIuW+kpjExwmPtP5a+n1AX03KsykpyJWO4jZ8r0Z/uha3qc057m+huYu7k8quEu3hNaJ4Y5R8djXdhIzHcbqSmd6Mqt2iaK5pnsV/E33ljNhkyY2twtLw7pAPBVupd83Wn3+iz2x/H9JFrIruSonNBzlc2PuN3O8WtI71LfqxQqbPt717PdxZ9AsP5Giiy50g5V3Xt5j7OyFmzTiiGmuub96fDh6NvSvEve9JLIDZwbZv0nHZHgTfuW1yrdpmWmltdLdppeNEMLFNSxs+M4bbzxL3Zm/ZkO5Yt07tODVXeluzPZyhj5R1TVFrXObBTOG1skjlZrX2SR8RgIuOJNuCZmqrwhtiLVrMx7VX0jv85dippGSDZkYx46HNDh4FSKrhz6CYa83dQ01+qJrfugIMcWr7DGm4oafvjDvQ66DuUWGwwi0UUcY6GMa31BBtIIPp7rDiogYYLT1jua2JvOEZO4y249DN56hmsTMRGZ5MxEzOIRLRXBnwh807i+pnO3K8m5F89m/5ZcBkAvL7Q1nT14p6scvHxdzS6foqczzl31z1oQEFa4iX4xiEdLAfgwSA4bg0frJT1WyHTl5y9Vs/S9BbzV1p5/hw9Xf6Svhyh+h8MoGU8UcMQ2WRtaxo6ABbxV9UbKAgICAgpbW9om+mmGJ0l284Ol2d8UgOUoHmu3O4XzOTisTGYwzEppoJpdHiMG1k2ZlhLF5p85vSx3A9o3hUblvclNTOUmUbYQEGniuFw1MZinjbKw/FcL2PS072nrGazTVNM5hiYyr2s1TGJ5kw+slpj5pLu4CSNzXW+kHKenUT2w0mjuYhhekkOTKuOUDdzo3nxlhB8SpYv0MbkvmzpO7LlWN6/wBE9jCVnpqGNyUZ0rxDGKJ8Rqa7akLg9kUcribNdcGSNjGtLS4Wsb3zFt62orirkxMYX/hdQ+SGJ8kZie5jXOjNiWOIBLSR0HJbtXN0tGzFHKPKhnheOwvEbh3te5R3eWfFZ0vGqaO+Jj6Zj6w6eJMBhkB3FjwewtK3q5ILfCqMd7iau3k4fDf5Y7hI5R2OpC1tCMair5fZHNZA2aykeN/N+xKCPvKG/wBeJXNn8bNcf7jDPrceeTpxwLpD3gNH4is6nlDXZUe1VPknNAwNijA3BjQO5oVmOTl1zmqZlGdY+cELeDqiIHs5yiv8o813Z/8AyVT/ANZSmZ+y0noBPgLqaVGIzOHK0PitRwuPlSN5Vx4l0vwhJ+so7XUifn6p9XPvqo7uHpwdkqRXUnWa1cQo6maKppo3c7mRkPhIZchrmmzi4OABuRvvu3AzhsjXe8ZOw4g//YPqMC1iqJ5Sbsh1w1kmUOGm53HbllHg2JvrWtV63T1qoj5w3pt1Vcon0aNXiON142ZJW0cRyIj5jiOrZc6TuLmqld2pp6OrO9Ph+Z/tYt6G7Vz4ebf0e0WgpM2gvkN7yu8rPfsjc0ek8SVw9Vrruo4Twjuj/cXTs6ai1y4z3u4qawICCCacaSlx95013veQx5ZmSSbclHbe4nI+G+9u5s3Qcr1yPKP5/Dm6zU//ADonz/CzNWGhQw6AuksamUAyEZhg4RtPQOJ4m/ABd1yk1QEBAQEBB4ljDmlrgHNcCCCLggixBB3iyCjNNNDqjB5/f2Hl3IAkkC7jCDvbI348J6eGV7WDlrVTFUYlmJTrQjTuDEGhuUVQBzoSd/SYifLb6Rx6TSuWpo8k0VZS1RthAQEBBwNMdKocPhMknOebiOIHnSO9jRxdw7bBb26JrngxNWEO1Z6LS1tQcVr7uLjtQMIsCR5L9ngxoyYP3ugm/TTFMYhBM5W+ssOHpWdtsMA3zTxC3yY3CV57LM9KjuccR3ys6XhNVfdE/XhH3e9L68Q0c7+JYWt+k/mj137lm5Vu0zLGkt9Jepjxe9FKIw0kEZyIYCR0F3OPpKW6cUxDGqub92qqO9DdODy2JUsIztyQPVtSXP2QCq97jciHR0XsaauufH7OhrXptqnif5slj1BzT7WtHet9RGaYRbLrxcmPD7JPo9VcrSwP86Nl+0Cx9IKmonNMSo36Ny7VT4uZrBpDJRSFvlRlsg/dOfoJK0vRmjgn0FcU3oie3g6+H1TaiBjxukYD4jMdxuFvTO9GVe5RNu5NPdLS0Pk/RY4z5UN4HDoMR2PUGnvC1tdWI7uCXVx72auyePrxdpSKyG6y9CW4lBdlm1MQJiccg4bzG8+aeB4HPpBCudEdJ3bXvSr2o54zsAvyJIy2X/L6/jZd/n9o7P3Jm7bjh2x3f19nX0mr3o3K+fZPemS4zoCAgIPEsgaC5xDWjMkmwA6yVmmJqnEc2JmIjMoHj2l0lQ8U1A173POzttB23dUQ4Dpedw6N67ui2Xu+3e59kfn8OZqNbn2bfr+Fh6tNXDaACeo2ZKojK2bIARmGHi8jIu7hlcu7bmysJGBAQEBAQEBB8cLixzB4IKr001RtkcZ8PcIJb7XJXLYy7picM4ndmXYjOUfoNYdfhzxDiUD3gZBzgGS/uv8AIm/zmoK7ETy4N4rWDgmnlBVWDJ2sef6uX4J/dtZO7iVXqtV09jeKolJGm+YzHSM1G2Y6mpZG0uke1jRvc5waPEpETPJhX+lGtanhBZSD3zKcgRfkgTkMxnIepu/pU9FiZ63BrNfc09EdX1RWze/sWLjcgtgdkSBuEjRkxg4Rjfx4g26YiIxCKZyt9rQBYZAbhwCyw+oNI4c01AnJJcI+Ta022WAuu4tyvd3NB6mha7vtZSdLPR9HHfnz7vRydIcIlqqinaQPe0Z5R+ebnjc0t6PzK0romqqO5PYvUWrdUx1p4R5JBLIGtLnGzWgkk7gBmSpeSrETM4hXGhrDWYjLVuHNZctvwLhsMHcwH0Kpa9u5NTsavFjT02o5z/7P1TfSTDffNNLFxc3m/Tbzm+kBWLlO9TMOZp7vRXYr/wBhF9V2KXjfTOydGS5oO/ZJ5wt1Ov8AWUOnq4bsr207WKouRyn/AH2TmRgcC0i4III6QcirLmRMxOYcDRHC5qUTQvsYWvvC69yWuuSCOFsu8lRW6ZpzHYtaq7Rd3a4544upTYc2OaWVpI5XY2mZbO00EbQ43I2QfohbxTiZnvQVXJqoimezP/jdWyMQQvT/AFew4kNsERVLRZsoGTgNzZQPKHQd49CCsHYtXYU4Q18Lnx7myXvcfIl3P7HWd0rl6nZdu5O9R7M/T+l+zraqIxVxj6u5S6aUbxfldg9D2uafG1vSuTXs3U0/DnyX6dZZntx5vc+mNE0X5cO6mtc4+gLWnZ2pq+H1wTq7MfE4VfrEBOxTQukecm7W8n5MbLud2ZK9Z2PPO5V8o/Kvc2hHwR6trD9A8UxMh9Y/3tDe+y8c7h5EAOXa8gjrXWsaW1Zj2I+fb6ufcv13OtK19EtDqXDmWgZd5AD5n2dK/tdbIfJFgrCFIEBAQEBAQEBAQEBBr1tFHMwsljZIw72vaHNPaDkggmM6nsPmuY+Upif2btpn1JA4AdTbIzlHX6l6iM/AYhst6OTewjvZLY+ATBlkptSTnm9VXPk6mR87ufI933UMp7ozoNRUPOghHKftXnlJO5x8nsbYIwkiAgICAg42luHS1FM+KFwa5xbfaJAc2+YuAbX/APHFaXKZqpxCxpblFu7FVfJ90VwQUlO2PIuPOe4bi477dQFgOxYt0bkYNTfm9c3uzsdhSK6KnRItrxVRSBjCS57LG5cQQ6x3WdvPXfuh6L296JXv1mdP0VUZnsn/AHclSmURAQEBAQY6iBr2lr2te072uAc09oORQRHENV2GSm/vYRn5p74h9Rrtn0IZa9PqkwxpuYXv6nTy28A4XQylGEYDTUotTwRQ33ljGtJ+k61z3oOkgICAgICAgICAgICAgICAgICAgICAgICAgICAgICAgICAgICAgICAgICAgI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57033" name="Picture 9" descr="http://writingunderpressure.files.wordpress.com/2011/01/talk.jpg?w=500"/>
          <p:cNvPicPr>
            <a:picLocks noChangeAspect="1" noChangeArrowheads="1"/>
          </p:cNvPicPr>
          <p:nvPr/>
        </p:nvPicPr>
        <p:blipFill>
          <a:blip r:embed="rId10" cstate="print"/>
          <a:srcRect/>
          <a:stretch>
            <a:fillRect/>
          </a:stretch>
        </p:blipFill>
        <p:spPr bwMode="auto">
          <a:xfrm>
            <a:off x="4639234" y="4543010"/>
            <a:ext cx="3519581" cy="2027279"/>
          </a:xfrm>
          <a:prstGeom prst="rect">
            <a:avLst/>
          </a:prstGeom>
          <a:noFill/>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happens with your conference submission?</a:t>
            </a:r>
            <a:endParaRPr lang="en-GB" dirty="0"/>
          </a:p>
        </p:txBody>
      </p:sp>
      <p:pic>
        <p:nvPicPr>
          <p:cNvPr id="317442" name="Picture 2" descr="http://www.cs.ucsb.edu/~ebelding/courses/284/papers/conferenceReviewProcess.gif"/>
          <p:cNvPicPr>
            <a:picLocks noChangeAspect="1" noChangeArrowheads="1"/>
          </p:cNvPicPr>
          <p:nvPr/>
        </p:nvPicPr>
        <p:blipFill>
          <a:blip r:embed="rId3" cstate="print"/>
          <a:srcRect/>
          <a:stretch>
            <a:fillRect/>
          </a:stretch>
        </p:blipFill>
        <p:spPr bwMode="auto">
          <a:xfrm>
            <a:off x="545540" y="1283166"/>
            <a:ext cx="6858000" cy="5143501"/>
          </a:xfrm>
          <a:prstGeom prst="rect">
            <a:avLst/>
          </a:prstGeom>
          <a:noFill/>
        </p:spPr>
      </p:pic>
      <p:sp>
        <p:nvSpPr>
          <p:cNvPr id="5" name="Rectangle 4"/>
          <p:cNvSpPr/>
          <p:nvPr/>
        </p:nvSpPr>
        <p:spPr>
          <a:xfrm>
            <a:off x="228600" y="6225988"/>
            <a:ext cx="8915400" cy="523220"/>
          </a:xfrm>
          <a:prstGeom prst="rect">
            <a:avLst/>
          </a:prstGeom>
        </p:spPr>
        <p:txBody>
          <a:bodyPr wrap="square">
            <a:spAutoFit/>
          </a:bodyPr>
          <a:lstStyle/>
          <a:p>
            <a:r>
              <a:rPr lang="en-US" sz="1400" dirty="0" smtClean="0"/>
              <a:t>diagram from: </a:t>
            </a:r>
            <a:r>
              <a:rPr lang="en-GB" sz="1400" dirty="0" smtClean="0">
                <a:hlinkClick r:id="rId4"/>
              </a:rPr>
              <a:t>http://www.cs.ucsb.edu/~ebelding/courses/284/papers/ReviewingPapersStudentGuide.html</a:t>
            </a:r>
            <a:r>
              <a:rPr lang="en-GB" sz="1400" dirty="0" smtClean="0"/>
              <a:t> </a:t>
            </a:r>
          </a:p>
          <a:p>
            <a:endParaRPr lang="en-GB" sz="1400" dirty="0"/>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hteck 3"/>
          <p:cNvSpPr>
            <a:spLocks noChangeArrowheads="1"/>
          </p:cNvSpPr>
          <p:nvPr/>
        </p:nvSpPr>
        <p:spPr bwMode="auto">
          <a:xfrm>
            <a:off x="0" y="3417888"/>
            <a:ext cx="9144000" cy="1439862"/>
          </a:xfrm>
          <a:prstGeom prst="rect">
            <a:avLst/>
          </a:prstGeom>
          <a:solidFill>
            <a:schemeClr val="tx2">
              <a:lumMod val="90000"/>
              <a:lumOff val="10000"/>
            </a:schemeClr>
          </a:solidFill>
          <a:ln w="9525" algn="ctr">
            <a:noFill/>
            <a:round/>
            <a:headEnd/>
            <a:tailEnd/>
          </a:ln>
        </p:spPr>
        <p:txBody>
          <a:bodyPr>
            <a:spAutoFit/>
          </a:bodyPr>
          <a:lstStyle/>
          <a:p>
            <a:pPr algn="ctr" eaLnBrk="0" hangingPunct="0">
              <a:spcBef>
                <a:spcPct val="50000"/>
              </a:spcBef>
              <a:defRPr/>
            </a:pPr>
            <a:endParaRPr lang="de-DE" dirty="0">
              <a:latin typeface="Arial" charset="0"/>
              <a:cs typeface="+mn-cs"/>
            </a:endParaRPr>
          </a:p>
        </p:txBody>
      </p:sp>
      <p:sp>
        <p:nvSpPr>
          <p:cNvPr id="6147" name="Textfeld 4"/>
          <p:cNvSpPr txBox="1">
            <a:spLocks noChangeArrowheads="1"/>
          </p:cNvSpPr>
          <p:nvPr/>
        </p:nvSpPr>
        <p:spPr bwMode="auto">
          <a:xfrm>
            <a:off x="571500" y="3778250"/>
            <a:ext cx="8443337" cy="646331"/>
          </a:xfrm>
          <a:prstGeom prst="rect">
            <a:avLst/>
          </a:prstGeom>
          <a:noFill/>
          <a:ln w="9525">
            <a:noFill/>
            <a:miter lim="800000"/>
            <a:headEnd/>
            <a:tailEnd/>
          </a:ln>
        </p:spPr>
        <p:txBody>
          <a:bodyPr wrap="none">
            <a:spAutoFit/>
          </a:bodyPr>
          <a:lstStyle/>
          <a:p>
            <a:pPr marL="742950" indent="-742950" eaLnBrk="0" hangingPunct="0">
              <a:spcBef>
                <a:spcPct val="50000"/>
              </a:spcBef>
            </a:pPr>
            <a:r>
              <a:rPr lang="en-US" sz="3600" dirty="0" smtClean="0">
                <a:solidFill>
                  <a:schemeClr val="bg1"/>
                </a:solidFill>
              </a:rPr>
              <a:t>Conference proceedings  ... for an editor</a:t>
            </a:r>
            <a:endParaRPr lang="en-US" sz="3600" dirty="0">
              <a:solidFill>
                <a:schemeClr val="bg1"/>
              </a:solidFill>
            </a:endParaRPr>
          </a:p>
        </p:txBody>
      </p:sp>
      <p:pic>
        <p:nvPicPr>
          <p:cNvPr id="4" name="Picture 3" descr="978-3-642-33181-7.tif"/>
          <p:cNvPicPr>
            <a:picLocks noChangeAspect="1"/>
          </p:cNvPicPr>
          <p:nvPr/>
        </p:nvPicPr>
        <p:blipFill>
          <a:blip r:embed="rId3" cstate="print"/>
          <a:stretch>
            <a:fillRect/>
          </a:stretch>
        </p:blipFill>
        <p:spPr>
          <a:xfrm>
            <a:off x="3962400" y="4668253"/>
            <a:ext cx="1444115" cy="2189747"/>
          </a:xfrm>
          <a:prstGeom prst="rect">
            <a:avLst/>
          </a:prstGeom>
        </p:spPr>
      </p:pic>
      <p:pic>
        <p:nvPicPr>
          <p:cNvPr id="5" name="Picture 4" descr="978-3-642-33650-8.tif"/>
          <p:cNvPicPr>
            <a:picLocks noChangeAspect="1"/>
          </p:cNvPicPr>
          <p:nvPr/>
        </p:nvPicPr>
        <p:blipFill>
          <a:blip r:embed="rId4" cstate="print"/>
          <a:stretch>
            <a:fillRect/>
          </a:stretch>
        </p:blipFill>
        <p:spPr>
          <a:xfrm>
            <a:off x="0" y="625642"/>
            <a:ext cx="1780674" cy="2700079"/>
          </a:xfrm>
          <a:prstGeom prst="rect">
            <a:avLst/>
          </a:prstGeom>
        </p:spPr>
      </p:pic>
      <p:pic>
        <p:nvPicPr>
          <p:cNvPr id="6" name="Picture 5" descr="978-3-642-34458-9.tif"/>
          <p:cNvPicPr>
            <a:picLocks noChangeAspect="1"/>
          </p:cNvPicPr>
          <p:nvPr/>
        </p:nvPicPr>
        <p:blipFill>
          <a:blip r:embed="rId5" cstate="print"/>
          <a:stretch>
            <a:fillRect/>
          </a:stretch>
        </p:blipFill>
        <p:spPr>
          <a:xfrm>
            <a:off x="7379513" y="694757"/>
            <a:ext cx="1764487" cy="2675534"/>
          </a:xfrm>
          <a:prstGeom prst="rect">
            <a:avLst/>
          </a:prstGeom>
        </p:spPr>
      </p:pic>
      <p:pic>
        <p:nvPicPr>
          <p:cNvPr id="7" name="Picture 6" descr="978-0-387-73660-0.tif"/>
          <p:cNvPicPr>
            <a:picLocks noChangeAspect="1"/>
          </p:cNvPicPr>
          <p:nvPr/>
        </p:nvPicPr>
        <p:blipFill>
          <a:blip r:embed="rId6" cstate="print"/>
          <a:stretch>
            <a:fillRect/>
          </a:stretch>
        </p:blipFill>
        <p:spPr>
          <a:xfrm>
            <a:off x="2910694" y="555524"/>
            <a:ext cx="1814901" cy="2776118"/>
          </a:xfrm>
          <a:prstGeom prst="rect">
            <a:avLst/>
          </a:prstGeom>
        </p:spPr>
      </p:pic>
      <p:pic>
        <p:nvPicPr>
          <p:cNvPr id="8" name="Picture 1"/>
          <p:cNvPicPr>
            <a:picLocks noChangeAspect="1" noChangeArrowheads="1"/>
          </p:cNvPicPr>
          <p:nvPr/>
        </p:nvPicPr>
        <p:blipFill>
          <a:blip r:embed="rId7" cstate="print"/>
          <a:srcRect/>
          <a:stretch>
            <a:fillRect/>
          </a:stretch>
        </p:blipFill>
        <p:spPr bwMode="auto">
          <a:xfrm>
            <a:off x="5107732" y="577516"/>
            <a:ext cx="1852182" cy="280126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ru01\Downloads\9783642369728.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760" y="658588"/>
            <a:ext cx="2520696" cy="38221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0" y="3175677"/>
            <a:ext cx="2381250"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Gerade Verbindung 22"/>
          <p:cNvCxnSpPr>
            <a:cxnSpLocks noChangeShapeType="1"/>
          </p:cNvCxnSpPr>
          <p:nvPr/>
        </p:nvCxnSpPr>
        <p:spPr bwMode="auto">
          <a:xfrm>
            <a:off x="2047164" y="1040238"/>
            <a:ext cx="4033291" cy="1"/>
          </a:xfrm>
          <a:prstGeom prst="line">
            <a:avLst/>
          </a:prstGeom>
          <a:noFill/>
          <a:ln w="25400">
            <a:solidFill>
              <a:srgbClr val="D74F00"/>
            </a:solidFill>
            <a:round/>
            <a:headEnd/>
            <a:tailEnd/>
          </a:ln>
          <a:extLst>
            <a:ext uri="{909E8E84-426E-40DD-AFC4-6F175D3DCCD1}">
              <a14:hiddenFill xmlns:a14="http://schemas.microsoft.com/office/drawing/2010/main">
                <a:noFill/>
              </a14:hiddenFill>
            </a:ext>
          </a:extLst>
        </p:spPr>
      </p:cxnSp>
      <p:pic>
        <p:nvPicPr>
          <p:cNvPr id="2051" name="Picture 3" descr="C:\Users\biru01\Downloads\9783319052083.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5909" y="3035808"/>
            <a:ext cx="2520696" cy="38221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4373" y="3434575"/>
            <a:ext cx="2269920" cy="3450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pierung 20"/>
          <p:cNvGrpSpPr/>
          <p:nvPr/>
        </p:nvGrpSpPr>
        <p:grpSpPr>
          <a:xfrm>
            <a:off x="4995081" y="809497"/>
            <a:ext cx="4148919" cy="4137407"/>
            <a:chOff x="5810577" y="1742040"/>
            <a:chExt cx="3485952" cy="4137407"/>
          </a:xfrm>
        </p:grpSpPr>
        <p:sp>
          <p:nvSpPr>
            <p:cNvPr id="5" name="Abgerundetes Rechteck 13"/>
            <p:cNvSpPr>
              <a:spLocks noChangeArrowheads="1"/>
            </p:cNvSpPr>
            <p:nvPr/>
          </p:nvSpPr>
          <p:spPr bwMode="auto">
            <a:xfrm>
              <a:off x="6688362" y="1742040"/>
              <a:ext cx="2608167" cy="1043996"/>
            </a:xfrm>
            <a:prstGeom prst="roundRect">
              <a:avLst>
                <a:gd name="adj" fmla="val 0"/>
              </a:avLst>
            </a:prstGeom>
            <a:solidFill>
              <a:srgbClr val="D74F00"/>
            </a:solid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r>
                <a:rPr lang="ru-RU" dirty="0" smtClean="0">
                  <a:solidFill>
                    <a:schemeClr val="bg1"/>
                  </a:solidFill>
                  <a:latin typeface="Calibri" charset="0"/>
                  <a:cs typeface="Calibri" charset="0"/>
                </a:rPr>
                <a:t>Недавние сборники трудов конференций, проходивших в России</a:t>
              </a:r>
              <a:r>
                <a:rPr lang="en-US" dirty="0" smtClean="0">
                  <a:solidFill>
                    <a:schemeClr val="bg1"/>
                  </a:solidFill>
                  <a:latin typeface="Calibri" charset="0"/>
                  <a:cs typeface="Calibri" charset="0"/>
                </a:rPr>
                <a:t> </a:t>
              </a:r>
              <a:r>
                <a:rPr lang="ru-RU" dirty="0" smtClean="0">
                  <a:solidFill>
                    <a:schemeClr val="bg1"/>
                  </a:solidFill>
                  <a:latin typeface="Calibri" charset="0"/>
                  <a:cs typeface="Calibri" charset="0"/>
                </a:rPr>
                <a:t>и Казахстане</a:t>
              </a:r>
              <a:endParaRPr lang="en-US" dirty="0">
                <a:solidFill>
                  <a:schemeClr val="bg1"/>
                </a:solidFill>
                <a:latin typeface="Calibri" charset="0"/>
                <a:cs typeface="Calibri" charset="0"/>
              </a:endParaRPr>
            </a:p>
            <a:p>
              <a:endParaRPr lang="en-US" dirty="0">
                <a:solidFill>
                  <a:schemeClr val="bg1"/>
                </a:solidFill>
                <a:latin typeface="Calibri" charset="0"/>
                <a:cs typeface="Calibri" charset="0"/>
              </a:endParaRPr>
            </a:p>
            <a:p>
              <a:endParaRPr lang="en-US" dirty="0">
                <a:solidFill>
                  <a:schemeClr val="bg1"/>
                </a:solidFill>
                <a:latin typeface="Calibri" charset="0"/>
                <a:cs typeface="Calibri" charset="0"/>
              </a:endParaRPr>
            </a:p>
          </p:txBody>
        </p:sp>
        <p:cxnSp>
          <p:nvCxnSpPr>
            <p:cNvPr id="6" name="Gerade Verbindung 22"/>
            <p:cNvCxnSpPr>
              <a:cxnSpLocks noChangeShapeType="1"/>
            </p:cNvCxnSpPr>
            <p:nvPr/>
          </p:nvCxnSpPr>
          <p:spPr bwMode="auto">
            <a:xfrm flipV="1">
              <a:off x="5810577" y="1822832"/>
              <a:ext cx="877785" cy="4056615"/>
            </a:xfrm>
            <a:prstGeom prst="line">
              <a:avLst/>
            </a:prstGeom>
            <a:noFill/>
            <a:ln w="25400">
              <a:solidFill>
                <a:srgbClr val="D74F00"/>
              </a:solidFill>
              <a:round/>
              <a:headEnd/>
              <a:tailEnd/>
            </a:ln>
            <a:extLst>
              <a:ext uri="{909E8E84-426E-40DD-AFC4-6F175D3DCCD1}">
                <a14:hiddenFill xmlns:a14="http://schemas.microsoft.com/office/drawing/2010/main">
                  <a:noFill/>
                </a14:hiddenFill>
              </a:ext>
            </a:extLst>
          </p:spPr>
        </p:cxnSp>
      </p:grpSp>
      <p:pic>
        <p:nvPicPr>
          <p:cNvPr id="4099" name="Picture 3" descr="C:\Users\biru01\Downloads\9783540338642.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5655" y="658588"/>
            <a:ext cx="2520950" cy="35877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biru01\Downloads\9783540201014.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5376" y="1955085"/>
            <a:ext cx="2209293" cy="3352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977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 proceedings publication</a:t>
            </a:r>
            <a:endParaRPr lang="en-GB" dirty="0"/>
          </a:p>
        </p:txBody>
      </p:sp>
      <p:sp>
        <p:nvSpPr>
          <p:cNvPr id="3" name="Content Placeholder 2"/>
          <p:cNvSpPr>
            <a:spLocks noGrp="1"/>
          </p:cNvSpPr>
          <p:nvPr>
            <p:ph idx="4294967295"/>
          </p:nvPr>
        </p:nvSpPr>
        <p:spPr>
          <a:xfrm>
            <a:off x="520700" y="1512000"/>
            <a:ext cx="8155238" cy="4860000"/>
          </a:xfrm>
          <a:prstGeom prst="rect">
            <a:avLst/>
          </a:prstGeom>
        </p:spPr>
        <p:txBody>
          <a:bodyPr/>
          <a:lstStyle/>
          <a:p>
            <a:pPr>
              <a:buFont typeface="Arial" pitchFamily="34" charset="0"/>
              <a:buChar char="•"/>
            </a:pPr>
            <a:endParaRPr lang="en-US" sz="2400" dirty="0" smtClean="0"/>
          </a:p>
          <a:p>
            <a:pPr>
              <a:buFont typeface="Arial" pitchFamily="34" charset="0"/>
              <a:buChar char="•"/>
            </a:pPr>
            <a:r>
              <a:rPr lang="en-US" sz="2400" dirty="0" smtClean="0"/>
              <a:t> We are looking for:</a:t>
            </a:r>
          </a:p>
          <a:p>
            <a:pPr lvl="5">
              <a:buFont typeface="Arial" pitchFamily="34" charset="0"/>
              <a:buChar char="•"/>
            </a:pPr>
            <a:r>
              <a:rPr lang="en-US" sz="2000" dirty="0" smtClean="0"/>
              <a:t>peer-reviewed content</a:t>
            </a:r>
          </a:p>
          <a:p>
            <a:pPr lvl="5">
              <a:buFont typeface="Arial" pitchFamily="34" charset="0"/>
              <a:buChar char="•"/>
            </a:pPr>
            <a:r>
              <a:rPr lang="en-US" sz="2000" dirty="0" smtClean="0"/>
              <a:t>of potential interest to international audience</a:t>
            </a:r>
          </a:p>
          <a:p>
            <a:pPr lvl="5">
              <a:buFont typeface="Arial" pitchFamily="34" charset="0"/>
              <a:buChar char="•"/>
            </a:pPr>
            <a:r>
              <a:rPr lang="en-US" sz="2000" dirty="0" smtClean="0"/>
              <a:t>scope: anything in computer science, but must be FOCUSED!, interdisciplinary content is also welcome</a:t>
            </a:r>
          </a:p>
          <a:p>
            <a:pPr lvl="5">
              <a:buFont typeface="Arial" pitchFamily="34" charset="0"/>
              <a:buChar char="•"/>
            </a:pPr>
            <a:endParaRPr lang="en-US" sz="2000" dirty="0" smtClean="0"/>
          </a:p>
          <a:p>
            <a:pPr lvl="4">
              <a:buFont typeface="Arial" pitchFamily="34" charset="0"/>
              <a:buChar char="•"/>
            </a:pPr>
            <a:r>
              <a:rPr lang="en-US" sz="2400" dirty="0" smtClean="0"/>
              <a:t>Process (see next slides)</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Submission of the proposal</a:t>
            </a:r>
            <a:endParaRPr lang="en-GB" dirty="0"/>
          </a:p>
        </p:txBody>
      </p:sp>
      <p:sp>
        <p:nvSpPr>
          <p:cNvPr id="3" name="Content Placeholder 2"/>
          <p:cNvSpPr>
            <a:spLocks noGrp="1"/>
          </p:cNvSpPr>
          <p:nvPr>
            <p:ph idx="4294967295"/>
          </p:nvPr>
        </p:nvSpPr>
        <p:spPr>
          <a:xfrm>
            <a:off x="520700" y="1512000"/>
            <a:ext cx="8155238" cy="5118324"/>
          </a:xfrm>
          <a:prstGeom prst="rect">
            <a:avLst/>
          </a:prstGeom>
        </p:spPr>
        <p:txBody>
          <a:bodyPr/>
          <a:lstStyle/>
          <a:p>
            <a:r>
              <a:rPr lang="en-US" sz="2000" b="1" dirty="0" smtClean="0"/>
              <a:t>Key elements of the proposal</a:t>
            </a:r>
          </a:p>
          <a:p>
            <a:pPr marL="180975" indent="-180975" eaLnBrk="0" hangingPunct="0">
              <a:spcBef>
                <a:spcPct val="50000"/>
              </a:spcBef>
              <a:buFont typeface="Arial" pitchFamily="34" charset="0"/>
              <a:buChar char="•"/>
              <a:defRPr/>
            </a:pPr>
            <a:r>
              <a:rPr lang="en-US" sz="2000" dirty="0" smtClean="0"/>
              <a:t> </a:t>
            </a:r>
            <a:r>
              <a:rPr lang="en-US" dirty="0" smtClean="0">
                <a:latin typeface="Arial" charset="0"/>
              </a:rPr>
              <a:t>Event history (for the last 3 editions)</a:t>
            </a:r>
          </a:p>
          <a:p>
            <a:pPr marL="1579563" lvl="5" indent="-180975" eaLnBrk="0" hangingPunct="0">
              <a:spcBef>
                <a:spcPct val="50000"/>
              </a:spcBef>
              <a:buFont typeface="Arial" pitchFamily="34" charset="0"/>
              <a:buChar char="•"/>
              <a:defRPr/>
            </a:pPr>
            <a:r>
              <a:rPr lang="en-US" dirty="0" smtClean="0">
                <a:latin typeface="Arial" charset="0"/>
              </a:rPr>
              <a:t>number of submissions</a:t>
            </a:r>
          </a:p>
          <a:p>
            <a:pPr marL="1579563" lvl="5" indent="-180975" eaLnBrk="0" hangingPunct="0">
              <a:spcBef>
                <a:spcPct val="50000"/>
              </a:spcBef>
              <a:buFont typeface="Arial" pitchFamily="34" charset="0"/>
              <a:buChar char="•"/>
              <a:defRPr/>
            </a:pPr>
            <a:r>
              <a:rPr lang="en-US" dirty="0" smtClean="0">
                <a:latin typeface="Arial" charset="0"/>
              </a:rPr>
              <a:t>number of accepted papers</a:t>
            </a:r>
          </a:p>
          <a:p>
            <a:pPr marL="1579563" lvl="5" indent="-180975" eaLnBrk="0" hangingPunct="0">
              <a:spcBef>
                <a:spcPct val="50000"/>
              </a:spcBef>
              <a:buFont typeface="Arial" pitchFamily="34" charset="0"/>
              <a:buChar char="•"/>
              <a:defRPr/>
            </a:pPr>
            <a:r>
              <a:rPr lang="en-US" dirty="0" smtClean="0">
                <a:latin typeface="Arial" charset="0"/>
              </a:rPr>
              <a:t>number of participants</a:t>
            </a:r>
          </a:p>
          <a:p>
            <a:pPr marL="180975" lvl="4" indent="-180975" eaLnBrk="0" hangingPunct="0">
              <a:spcBef>
                <a:spcPct val="50000"/>
              </a:spcBef>
              <a:buFont typeface="Arial" pitchFamily="34" charset="0"/>
              <a:buChar char="•"/>
              <a:defRPr/>
            </a:pPr>
            <a:r>
              <a:rPr lang="en-US" dirty="0" smtClean="0">
                <a:latin typeface="Arial" pitchFamily="34" charset="0"/>
                <a:cs typeface="Arial" pitchFamily="34" charset="0"/>
              </a:rPr>
              <a:t>Expected number of submissions/accepted papers/participants for current edition</a:t>
            </a:r>
          </a:p>
          <a:p>
            <a:pPr marL="180975" lvl="4" indent="-180975" eaLnBrk="0" hangingPunct="0">
              <a:spcBef>
                <a:spcPct val="50000"/>
              </a:spcBef>
              <a:buFont typeface="Arial" pitchFamily="34" charset="0"/>
              <a:buChar char="•"/>
              <a:defRPr/>
            </a:pPr>
            <a:r>
              <a:rPr lang="en-US" dirty="0" smtClean="0">
                <a:latin typeface="Arial" pitchFamily="34" charset="0"/>
                <a:cs typeface="Arial" pitchFamily="34" charset="0"/>
              </a:rPr>
              <a:t>Topics (Call For Papers)</a:t>
            </a:r>
          </a:p>
          <a:p>
            <a:pPr marL="180975" indent="-180975" eaLnBrk="0" hangingPunct="0">
              <a:spcBef>
                <a:spcPct val="50000"/>
              </a:spcBef>
              <a:buFont typeface="Arial" pitchFamily="34" charset="0"/>
              <a:buChar char="•"/>
              <a:defRPr/>
            </a:pPr>
            <a:r>
              <a:rPr lang="en-US" dirty="0" smtClean="0">
                <a:latin typeface="Arial" pitchFamily="34" charset="0"/>
                <a:cs typeface="Arial" pitchFamily="34" charset="0"/>
              </a:rPr>
              <a:t>Program committee </a:t>
            </a:r>
          </a:p>
          <a:p>
            <a:pPr marL="180975" indent="-180975" eaLnBrk="0" hangingPunct="0">
              <a:spcBef>
                <a:spcPct val="50000"/>
              </a:spcBef>
              <a:buFont typeface="Arial" pitchFamily="34" charset="0"/>
              <a:buChar char="•"/>
              <a:defRPr/>
            </a:pPr>
            <a:r>
              <a:rPr lang="en-US" dirty="0" smtClean="0">
                <a:latin typeface="Arial" pitchFamily="34" charset="0"/>
                <a:cs typeface="Arial" pitchFamily="34" charset="0"/>
              </a:rPr>
              <a:t>How international  the event is? OR Indicators of regional importance of the event</a:t>
            </a:r>
          </a:p>
          <a:p>
            <a:pPr marL="180975" indent="-180975" eaLnBrk="0" hangingPunct="0">
              <a:spcBef>
                <a:spcPct val="50000"/>
              </a:spcBef>
              <a:buFont typeface="Arial" pitchFamily="34" charset="0"/>
              <a:buChar char="•"/>
              <a:defRPr/>
            </a:pPr>
            <a:r>
              <a:rPr lang="en-US" dirty="0" smtClean="0">
                <a:latin typeface="Arial" pitchFamily="34" charset="0"/>
                <a:cs typeface="Arial" pitchFamily="34" charset="0"/>
              </a:rPr>
              <a:t>Description of the review process and deadlines</a:t>
            </a:r>
            <a:endParaRPr lang="en-GB" dirty="0">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de-DE" dirty="0" smtClean="0"/>
              <a:t>2. </a:t>
            </a:r>
            <a:r>
              <a:rPr lang="de-DE" dirty="0" err="1" smtClean="0"/>
              <a:t>Selecting</a:t>
            </a:r>
            <a:r>
              <a:rPr lang="de-DE" dirty="0" smtClean="0"/>
              <a:t> </a:t>
            </a:r>
            <a:r>
              <a:rPr lang="en-US" dirty="0" smtClean="0"/>
              <a:t>conference proceedings series</a:t>
            </a:r>
            <a:endParaRPr lang="en-GB" dirty="0"/>
          </a:p>
        </p:txBody>
      </p:sp>
      <p:sp>
        <p:nvSpPr>
          <p:cNvPr id="4" name="Rectangle 2"/>
          <p:cNvSpPr txBox="1">
            <a:spLocks noChangeArrowheads="1"/>
          </p:cNvSpPr>
          <p:nvPr/>
        </p:nvSpPr>
        <p:spPr>
          <a:xfrm>
            <a:off x="6372240" y="1358724"/>
            <a:ext cx="2430324" cy="1530204"/>
          </a:xfrm>
          <a:prstGeom prst="rect">
            <a:avLst/>
          </a:prstGeom>
        </p:spPr>
        <p:txBody>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tx2"/>
                </a:solidFill>
                <a:effectLst/>
                <a:uLnTx/>
                <a:uFillTx/>
                <a:latin typeface="+mj-lt"/>
                <a:ea typeface="+mj-ea"/>
                <a:cs typeface="+mj-cs"/>
              </a:rPr>
              <a:t>780 titles per year</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tx2"/>
                </a:solidFill>
                <a:effectLst/>
                <a:uLnTx/>
                <a:uFillTx/>
                <a:latin typeface="+mj-lt"/>
                <a:ea typeface="+mj-ea"/>
                <a:cs typeface="+mj-cs"/>
              </a:rPr>
              <a:t> (78</a:t>
            </a:r>
            <a:r>
              <a:rPr lang="en-US" sz="2000" b="1" kern="0" dirty="0" smtClean="0">
                <a:latin typeface="+mj-lt"/>
                <a:ea typeface="+mj-ea"/>
                <a:cs typeface="+mj-cs"/>
              </a:rPr>
              <a:t>% of CS titles)</a:t>
            </a:r>
            <a:endParaRPr kumimoji="0" lang="de-DE" sz="2000" b="1" i="0" u="none" strike="noStrike" kern="0" cap="none" spc="0" normalizeH="0" baseline="0" noProof="0" dirty="0">
              <a:ln>
                <a:noFill/>
              </a:ln>
              <a:solidFill>
                <a:schemeClr val="tx2"/>
              </a:solidFill>
              <a:effectLst/>
              <a:uLnTx/>
              <a:uFillTx/>
              <a:latin typeface="+mj-lt"/>
              <a:ea typeface="+mj-ea"/>
              <a:cs typeface="+mj-cs"/>
            </a:endParaRPr>
          </a:p>
        </p:txBody>
      </p:sp>
      <p:pic>
        <p:nvPicPr>
          <p:cNvPr id="5" name="Picture 4" descr="0558.tif"/>
          <p:cNvPicPr>
            <a:picLocks noChangeAspect="1"/>
          </p:cNvPicPr>
          <p:nvPr/>
        </p:nvPicPr>
        <p:blipFill>
          <a:blip r:embed="rId3" cstate="print"/>
          <a:stretch>
            <a:fillRect/>
          </a:stretch>
        </p:blipFill>
        <p:spPr>
          <a:xfrm>
            <a:off x="954545" y="1407063"/>
            <a:ext cx="1637191" cy="2471997"/>
          </a:xfrm>
          <a:prstGeom prst="rect">
            <a:avLst/>
          </a:prstGeom>
        </p:spPr>
      </p:pic>
      <p:pic>
        <p:nvPicPr>
          <p:cNvPr id="6" name="Content Placeholder 5" descr="1244.tif"/>
          <p:cNvPicPr>
            <a:picLocks noGrp="1" noChangeAspect="1"/>
          </p:cNvPicPr>
          <p:nvPr>
            <p:ph idx="4294967295"/>
          </p:nvPr>
        </p:nvPicPr>
        <p:blipFill>
          <a:blip r:embed="rId4" cstate="print"/>
          <a:stretch>
            <a:fillRect/>
          </a:stretch>
        </p:blipFill>
        <p:spPr>
          <a:xfrm>
            <a:off x="71400" y="4059084"/>
            <a:ext cx="1637191" cy="2469295"/>
          </a:xfrm>
          <a:prstGeom prst="rect">
            <a:avLst/>
          </a:prstGeom>
        </p:spPr>
      </p:pic>
      <p:pic>
        <p:nvPicPr>
          <p:cNvPr id="7" name="Picture 6" descr="5381.tif"/>
          <p:cNvPicPr>
            <a:picLocks noChangeAspect="1"/>
          </p:cNvPicPr>
          <p:nvPr/>
        </p:nvPicPr>
        <p:blipFill>
          <a:blip r:embed="rId5" cstate="print"/>
          <a:stretch>
            <a:fillRect/>
          </a:stretch>
        </p:blipFill>
        <p:spPr>
          <a:xfrm>
            <a:off x="1871640" y="4059084"/>
            <a:ext cx="1637191" cy="2474699"/>
          </a:xfrm>
          <a:prstGeom prst="rect">
            <a:avLst/>
          </a:prstGeom>
        </p:spPr>
      </p:pic>
      <p:pic>
        <p:nvPicPr>
          <p:cNvPr id="8" name="Picture 7" descr="7899.tif"/>
          <p:cNvPicPr>
            <a:picLocks noChangeAspect="1"/>
          </p:cNvPicPr>
          <p:nvPr/>
        </p:nvPicPr>
        <p:blipFill>
          <a:blip r:embed="rId6" cstate="print"/>
          <a:stretch>
            <a:fillRect/>
          </a:stretch>
        </p:blipFill>
        <p:spPr>
          <a:xfrm>
            <a:off x="2861772" y="1471731"/>
            <a:ext cx="1568499" cy="2407329"/>
          </a:xfrm>
          <a:prstGeom prst="rect">
            <a:avLst/>
          </a:prstGeom>
        </p:spPr>
      </p:pic>
      <p:pic>
        <p:nvPicPr>
          <p:cNvPr id="9" name="Picture 8" descr="7911.tif"/>
          <p:cNvPicPr>
            <a:picLocks noChangeAspect="1"/>
          </p:cNvPicPr>
          <p:nvPr/>
        </p:nvPicPr>
        <p:blipFill>
          <a:blip r:embed="rId7" cstate="print"/>
          <a:stretch>
            <a:fillRect/>
          </a:stretch>
        </p:blipFill>
        <p:spPr>
          <a:xfrm>
            <a:off x="4606902" y="1487797"/>
            <a:ext cx="1568499" cy="2367112"/>
          </a:xfrm>
          <a:prstGeom prst="rect">
            <a:avLst/>
          </a:prstGeom>
        </p:spPr>
      </p:pic>
      <p:pic>
        <p:nvPicPr>
          <p:cNvPr id="10" name="Picture 9" descr="6102.tif"/>
          <p:cNvPicPr>
            <a:picLocks noChangeAspect="1"/>
          </p:cNvPicPr>
          <p:nvPr/>
        </p:nvPicPr>
        <p:blipFill>
          <a:blip r:embed="rId8" cstate="print"/>
          <a:stretch>
            <a:fillRect/>
          </a:stretch>
        </p:blipFill>
        <p:spPr>
          <a:xfrm>
            <a:off x="4752024" y="4419132"/>
            <a:ext cx="1475094" cy="2266673"/>
          </a:xfrm>
          <a:prstGeom prst="rect">
            <a:avLst/>
          </a:prstGeom>
        </p:spPr>
      </p:pic>
      <p:pic>
        <p:nvPicPr>
          <p:cNvPr id="11" name="Picture 10" descr="8197.tif"/>
          <p:cNvPicPr>
            <a:picLocks noChangeAspect="1"/>
          </p:cNvPicPr>
          <p:nvPr/>
        </p:nvPicPr>
        <p:blipFill>
          <a:blip r:embed="rId9" cstate="print"/>
          <a:stretch>
            <a:fillRect/>
          </a:stretch>
        </p:blipFill>
        <p:spPr>
          <a:xfrm>
            <a:off x="6318726" y="4440745"/>
            <a:ext cx="1475094" cy="2245060"/>
          </a:xfrm>
          <a:prstGeom prst="rect">
            <a:avLst/>
          </a:prstGeom>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287647" y="577515"/>
            <a:ext cx="5760768" cy="715701"/>
          </a:xfrm>
          <a:prstGeom prst="rect">
            <a:avLst/>
          </a:prstGeom>
        </p:spPr>
        <p:txBody>
          <a:bodyPr lIns="91425" tIns="91425" rIns="91425" bIns="91425" anchor="b" anchorCtr="0">
            <a:noAutofit/>
          </a:bodyPr>
          <a:lstStyle/>
          <a:p>
            <a:pPr>
              <a:buNone/>
            </a:pPr>
            <a:r>
              <a:rPr lang="en" sz="2200" dirty="0" smtClean="0">
                <a:solidFill>
                  <a:srgbClr val="00468A"/>
                </a:solidFill>
                <a:latin typeface="+mj-lt"/>
                <a:ea typeface="Calibri"/>
                <a:cs typeface="Lucida Sans"/>
              </a:rPr>
              <a:t>3. Evaluation</a:t>
            </a:r>
            <a:br>
              <a:rPr lang="en" sz="2200" dirty="0" smtClean="0">
                <a:solidFill>
                  <a:srgbClr val="00468A"/>
                </a:solidFill>
                <a:latin typeface="+mj-lt"/>
                <a:ea typeface="Calibri"/>
                <a:cs typeface="Lucida Sans"/>
              </a:rPr>
            </a:br>
            <a:r>
              <a:rPr lang="en" sz="2200" dirty="0" smtClean="0">
                <a:solidFill>
                  <a:srgbClr val="00468A"/>
                </a:solidFill>
                <a:latin typeface="+mj-lt"/>
                <a:ea typeface="Calibri"/>
                <a:cs typeface="Lucida Sans"/>
              </a:rPr>
              <a:t>example</a:t>
            </a:r>
            <a:r>
              <a:rPr lang="en-US" sz="2200" dirty="0" smtClean="0">
                <a:solidFill>
                  <a:srgbClr val="00468A"/>
                </a:solidFill>
                <a:latin typeface="+mj-lt"/>
                <a:ea typeface="Calibri"/>
                <a:cs typeface="Lucida Sans"/>
              </a:rPr>
              <a:t>: </a:t>
            </a:r>
            <a:r>
              <a:rPr lang="en" sz="2200" dirty="0" smtClean="0">
                <a:solidFill>
                  <a:srgbClr val="00468A"/>
                </a:solidFill>
                <a:latin typeface="+mj-lt"/>
                <a:ea typeface="Calibri"/>
                <a:cs typeface="Lucida Sans"/>
              </a:rPr>
              <a:t>CCIS </a:t>
            </a:r>
            <a:r>
              <a:rPr lang="en" sz="2200" dirty="0">
                <a:solidFill>
                  <a:srgbClr val="00468A"/>
                </a:solidFill>
                <a:latin typeface="+mj-lt"/>
                <a:ea typeface="Calibri"/>
                <a:cs typeface="Lucida Sans"/>
              </a:rPr>
              <a:t>editorial board</a:t>
            </a:r>
          </a:p>
        </p:txBody>
      </p:sp>
      <p:sp>
        <p:nvSpPr>
          <p:cNvPr id="50" name="Shape 50"/>
          <p:cNvSpPr txBox="1">
            <a:spLocks noGrp="1"/>
          </p:cNvSpPr>
          <p:nvPr>
            <p:ph type="body" idx="1"/>
          </p:nvPr>
        </p:nvSpPr>
        <p:spPr>
          <a:xfrm>
            <a:off x="141650" y="1252231"/>
            <a:ext cx="7647572" cy="5393668"/>
          </a:xfrm>
          <a:prstGeom prst="rect">
            <a:avLst/>
          </a:prstGeom>
        </p:spPr>
        <p:txBody>
          <a:bodyPr lIns="91425" tIns="91425" rIns="91425" bIns="91425" anchor="t" anchorCtr="0">
            <a:noAutofit/>
          </a:bodyPr>
          <a:lstStyle/>
          <a:p>
            <a:pPr marL="457200" lvl="0" indent="-419100" rtl="0">
              <a:buClr>
                <a:schemeClr val="dk1"/>
              </a:buClr>
              <a:buSzPct val="166666"/>
              <a:buFont typeface="Arial"/>
              <a:buAutoNum type="arabicPeriod"/>
            </a:pPr>
            <a:r>
              <a:rPr lang="en" sz="1800" dirty="0"/>
              <a:t>Simone Diniz Junqueira Barbosa, </a:t>
            </a:r>
            <a:r>
              <a:rPr lang="en" sz="1800" dirty="0" smtClean="0"/>
              <a:t>PUC-Rio, </a:t>
            </a:r>
            <a:r>
              <a:rPr lang="en" sz="1800" dirty="0"/>
              <a:t>Rio de Janeiro, Brazil</a:t>
            </a:r>
          </a:p>
          <a:p>
            <a:pPr marL="457200" lvl="0" indent="-419100" rtl="0">
              <a:buClr>
                <a:schemeClr val="dk1"/>
              </a:buClr>
              <a:buSzPct val="166666"/>
              <a:buFont typeface="Arial"/>
              <a:buAutoNum type="arabicPeriod"/>
            </a:pPr>
            <a:r>
              <a:rPr lang="en" sz="1800" dirty="0"/>
              <a:t>Phoebe Chen, La Trobe University, Melbourne, Australia</a:t>
            </a:r>
          </a:p>
          <a:p>
            <a:pPr marL="457200" lvl="0" indent="-419100" rtl="0">
              <a:buClr>
                <a:schemeClr val="dk1"/>
              </a:buClr>
              <a:buSzPct val="166666"/>
              <a:buFont typeface="Arial"/>
              <a:buAutoNum type="arabicPeriod"/>
            </a:pPr>
            <a:r>
              <a:rPr lang="en" sz="1800" dirty="0"/>
              <a:t>Alfredo Cuzzocrea, ICAR-CNR and University of Calabria, Italy</a:t>
            </a:r>
          </a:p>
          <a:p>
            <a:pPr marL="457200" lvl="0" indent="-419100" rtl="0">
              <a:buClr>
                <a:schemeClr val="dk1"/>
              </a:buClr>
              <a:buSzPct val="166666"/>
              <a:buFont typeface="Arial"/>
              <a:buAutoNum type="arabicPeriod"/>
            </a:pPr>
            <a:r>
              <a:rPr lang="en" sz="1800" dirty="0"/>
              <a:t>Xiaoyong Du, Renmin University of China, Beijing, China</a:t>
            </a:r>
          </a:p>
          <a:p>
            <a:pPr marL="457200" lvl="0" indent="-419100" rtl="0">
              <a:buClr>
                <a:schemeClr val="dk1"/>
              </a:buClr>
              <a:buSzPct val="166666"/>
              <a:buFont typeface="Arial"/>
              <a:buAutoNum type="arabicPeriod"/>
            </a:pPr>
            <a:r>
              <a:rPr lang="en" sz="1800" dirty="0"/>
              <a:t>Joaquim Filipe, Polytechnic Institute of Setúbal, Portugal</a:t>
            </a:r>
          </a:p>
          <a:p>
            <a:pPr marL="457200" lvl="0" indent="-419100" rtl="0">
              <a:buClr>
                <a:schemeClr val="dk1"/>
              </a:buClr>
              <a:buSzPct val="166666"/>
              <a:buFont typeface="Arial"/>
              <a:buAutoNum type="arabicPeriod"/>
            </a:pPr>
            <a:r>
              <a:rPr lang="en" sz="1800" dirty="0"/>
              <a:t>Orhun Kara, TÜBİTAK </a:t>
            </a:r>
            <a:r>
              <a:rPr lang="en" sz="1800" dirty="0" smtClean="0"/>
              <a:t>BİLGEM + </a:t>
            </a:r>
            <a:r>
              <a:rPr lang="en" sz="1800" dirty="0"/>
              <a:t>Middle East Technical </a:t>
            </a:r>
            <a:r>
              <a:rPr lang="en" sz="1800" dirty="0" smtClean="0"/>
              <a:t>University,Turkey</a:t>
            </a:r>
            <a:endParaRPr lang="en" sz="1800" dirty="0"/>
          </a:p>
          <a:p>
            <a:pPr marL="457200" lvl="0" indent="-419100" rtl="0">
              <a:buClr>
                <a:schemeClr val="dk1"/>
              </a:buClr>
              <a:buSzPct val="166666"/>
              <a:buFont typeface="Arial"/>
              <a:buAutoNum type="arabicPeriod"/>
            </a:pPr>
            <a:r>
              <a:rPr lang="en" sz="1800" dirty="0" smtClean="0"/>
              <a:t>Igor </a:t>
            </a:r>
            <a:r>
              <a:rPr lang="en" sz="1800" dirty="0"/>
              <a:t>Kotenko, St. Petersburg Institute for Informatics and </a:t>
            </a:r>
            <a:r>
              <a:rPr lang="en" sz="1800" dirty="0" smtClean="0"/>
              <a:t>Automation </a:t>
            </a:r>
            <a:r>
              <a:rPr lang="en" sz="1800" dirty="0"/>
              <a:t>of the Russian Academy of Sciences, Russia</a:t>
            </a:r>
          </a:p>
          <a:p>
            <a:pPr marL="457200" lvl="0" indent="-419100" rtl="0">
              <a:buClr>
                <a:schemeClr val="dk1"/>
              </a:buClr>
              <a:buSzPct val="166666"/>
              <a:buFont typeface="+mj-lt"/>
              <a:buAutoNum type="arabicPeriod" startAt="8"/>
            </a:pPr>
            <a:r>
              <a:rPr lang="en" sz="1800" dirty="0"/>
              <a:t>Krishna M. Sivalingam, Indian Institute of Technology Madras, India</a:t>
            </a:r>
          </a:p>
          <a:p>
            <a:pPr marL="457200" lvl="0" indent="-419100" rtl="0">
              <a:buClr>
                <a:schemeClr val="dk1"/>
              </a:buClr>
              <a:buSzPct val="166666"/>
              <a:buFont typeface="Arial"/>
              <a:buAutoNum type="arabicPeriod" startAt="8"/>
            </a:pPr>
            <a:r>
              <a:rPr lang="en" sz="1800" dirty="0"/>
              <a:t>Dominik Ślęzak, University of Warsaw and Infobright, Poland</a:t>
            </a:r>
          </a:p>
          <a:p>
            <a:pPr marL="457200" lvl="0" indent="-419100" rtl="0">
              <a:buClr>
                <a:schemeClr val="dk1"/>
              </a:buClr>
              <a:buSzPct val="166666"/>
              <a:buFont typeface="Arial"/>
              <a:buAutoNum type="arabicPeriod" startAt="8"/>
            </a:pPr>
            <a:r>
              <a:rPr lang="en" sz="1800" dirty="0"/>
              <a:t>Xiaokang Yang, Shanghai Jiao Tong University, </a:t>
            </a:r>
            <a:r>
              <a:rPr lang="en" sz="1800" dirty="0" smtClean="0"/>
              <a:t>China</a:t>
            </a:r>
            <a:endParaRPr lang="en-US" sz="1800" dirty="0" smtClean="0"/>
          </a:p>
          <a:p>
            <a:pPr marL="457200" lvl="0" indent="-419100" rtl="0">
              <a:buClr>
                <a:schemeClr val="dk1"/>
              </a:buClr>
              <a:buSzPct val="166666"/>
              <a:buFont typeface="Arial"/>
              <a:buAutoNum type="arabicPeriod" startAt="8"/>
            </a:pPr>
            <a:r>
              <a:rPr lang="en-US" sz="1800" dirty="0" smtClean="0"/>
              <a:t>Takashi Washio, Osaka University, Japan</a:t>
            </a:r>
            <a:endParaRPr dirty="0"/>
          </a:p>
        </p:txBody>
      </p:sp>
      <p:pic>
        <p:nvPicPr>
          <p:cNvPr id="4" name="Picture 3"/>
          <p:cNvPicPr>
            <a:picLocks noChangeAspect="1"/>
          </p:cNvPicPr>
          <p:nvPr/>
        </p:nvPicPr>
        <p:blipFill>
          <a:blip r:embed="rId3" cstate="print"/>
          <a:stretch>
            <a:fillRect/>
          </a:stretch>
        </p:blipFill>
        <p:spPr>
          <a:xfrm>
            <a:off x="7329322" y="0"/>
            <a:ext cx="962356" cy="916529"/>
          </a:xfrm>
          <a:prstGeom prst="rect">
            <a:avLst/>
          </a:prstGeom>
        </p:spPr>
      </p:pic>
      <p:pic>
        <p:nvPicPr>
          <p:cNvPr id="5" name="Picture 4"/>
          <p:cNvPicPr>
            <a:picLocks noChangeAspect="1"/>
          </p:cNvPicPr>
          <p:nvPr/>
        </p:nvPicPr>
        <p:blipFill>
          <a:blip r:embed="rId4" cstate="print"/>
          <a:stretch>
            <a:fillRect/>
          </a:stretch>
        </p:blipFill>
        <p:spPr>
          <a:xfrm>
            <a:off x="8291678" y="0"/>
            <a:ext cx="668881" cy="1003322"/>
          </a:xfrm>
          <a:prstGeom prst="rect">
            <a:avLst/>
          </a:prstGeom>
        </p:spPr>
      </p:pic>
      <p:pic>
        <p:nvPicPr>
          <p:cNvPr id="6" name="Picture 5"/>
          <p:cNvPicPr>
            <a:picLocks noChangeAspect="1"/>
          </p:cNvPicPr>
          <p:nvPr/>
        </p:nvPicPr>
        <p:blipFill>
          <a:blip r:embed="rId5" cstate="print"/>
          <a:stretch>
            <a:fillRect/>
          </a:stretch>
        </p:blipFill>
        <p:spPr>
          <a:xfrm>
            <a:off x="6971647" y="916529"/>
            <a:ext cx="841354" cy="1033867"/>
          </a:xfrm>
          <a:prstGeom prst="rect">
            <a:avLst/>
          </a:prstGeom>
        </p:spPr>
      </p:pic>
      <p:pic>
        <p:nvPicPr>
          <p:cNvPr id="7" name="Picture 6"/>
          <p:cNvPicPr>
            <a:picLocks noChangeAspect="1"/>
          </p:cNvPicPr>
          <p:nvPr/>
        </p:nvPicPr>
        <p:blipFill>
          <a:blip r:embed="rId6" cstate="print"/>
          <a:stretch>
            <a:fillRect/>
          </a:stretch>
        </p:blipFill>
        <p:spPr>
          <a:xfrm>
            <a:off x="7807998" y="1078400"/>
            <a:ext cx="1296977" cy="863416"/>
          </a:xfrm>
          <a:prstGeom prst="rect">
            <a:avLst/>
          </a:prstGeom>
        </p:spPr>
      </p:pic>
      <p:pic>
        <p:nvPicPr>
          <p:cNvPr id="8" name="Picture 7"/>
          <p:cNvPicPr>
            <a:picLocks noChangeAspect="1"/>
          </p:cNvPicPr>
          <p:nvPr/>
        </p:nvPicPr>
        <p:blipFill>
          <a:blip r:embed="rId7" cstate="print"/>
          <a:stretch>
            <a:fillRect/>
          </a:stretch>
        </p:blipFill>
        <p:spPr>
          <a:xfrm>
            <a:off x="7524845" y="1941816"/>
            <a:ext cx="813297" cy="891039"/>
          </a:xfrm>
          <a:prstGeom prst="rect">
            <a:avLst/>
          </a:prstGeom>
        </p:spPr>
      </p:pic>
      <p:pic>
        <p:nvPicPr>
          <p:cNvPr id="9" name="Picture 8"/>
          <p:cNvPicPr>
            <a:picLocks noChangeAspect="1"/>
          </p:cNvPicPr>
          <p:nvPr/>
        </p:nvPicPr>
        <p:blipFill>
          <a:blip r:embed="rId8" cstate="print"/>
          <a:stretch>
            <a:fillRect/>
          </a:stretch>
        </p:blipFill>
        <p:spPr>
          <a:xfrm>
            <a:off x="8349349" y="1950396"/>
            <a:ext cx="755626" cy="997179"/>
          </a:xfrm>
          <a:prstGeom prst="rect">
            <a:avLst/>
          </a:prstGeom>
        </p:spPr>
      </p:pic>
      <p:pic>
        <p:nvPicPr>
          <p:cNvPr id="11" name="Picture 10"/>
          <p:cNvPicPr>
            <a:picLocks noChangeAspect="1"/>
          </p:cNvPicPr>
          <p:nvPr/>
        </p:nvPicPr>
        <p:blipFill>
          <a:blip r:embed="rId9" cstate="print"/>
          <a:stretch>
            <a:fillRect/>
          </a:stretch>
        </p:blipFill>
        <p:spPr>
          <a:xfrm>
            <a:off x="8172518" y="2958499"/>
            <a:ext cx="950842" cy="1074195"/>
          </a:xfrm>
          <a:prstGeom prst="rect">
            <a:avLst/>
          </a:prstGeom>
        </p:spPr>
      </p:pic>
      <p:pic>
        <p:nvPicPr>
          <p:cNvPr id="12" name="Picture 11"/>
          <p:cNvPicPr>
            <a:picLocks noChangeAspect="1"/>
          </p:cNvPicPr>
          <p:nvPr/>
        </p:nvPicPr>
        <p:blipFill>
          <a:blip r:embed="rId10" cstate="print"/>
          <a:stretch>
            <a:fillRect/>
          </a:stretch>
        </p:blipFill>
        <p:spPr>
          <a:xfrm>
            <a:off x="6964564" y="4143004"/>
            <a:ext cx="1265312" cy="1433221"/>
          </a:xfrm>
          <a:prstGeom prst="rect">
            <a:avLst/>
          </a:prstGeom>
        </p:spPr>
      </p:pic>
      <p:pic>
        <p:nvPicPr>
          <p:cNvPr id="13" name="Picture 12"/>
          <p:cNvPicPr>
            <a:picLocks noChangeAspect="1"/>
          </p:cNvPicPr>
          <p:nvPr/>
        </p:nvPicPr>
        <p:blipFill>
          <a:blip r:embed="rId11" cstate="print"/>
          <a:stretch>
            <a:fillRect/>
          </a:stretch>
        </p:blipFill>
        <p:spPr>
          <a:xfrm>
            <a:off x="8128000" y="4059084"/>
            <a:ext cx="1016000" cy="1117600"/>
          </a:xfrm>
          <a:prstGeom prst="rect">
            <a:avLst/>
          </a:prstGeom>
        </p:spPr>
      </p:pic>
      <p:pic>
        <p:nvPicPr>
          <p:cNvPr id="14" name="Picture 13"/>
          <p:cNvPicPr>
            <a:picLocks noChangeAspect="1"/>
          </p:cNvPicPr>
          <p:nvPr/>
        </p:nvPicPr>
        <p:blipFill>
          <a:blip r:embed="rId12" cstate="print"/>
          <a:stretch>
            <a:fillRect/>
          </a:stretch>
        </p:blipFill>
        <p:spPr>
          <a:xfrm>
            <a:off x="7071313" y="5549328"/>
            <a:ext cx="986739" cy="1308672"/>
          </a:xfrm>
          <a:prstGeom prst="rect">
            <a:avLst/>
          </a:prstGeom>
        </p:spPr>
      </p:pic>
      <p:pic>
        <p:nvPicPr>
          <p:cNvPr id="15" name="Picture 14"/>
          <p:cNvPicPr>
            <a:picLocks noChangeAspect="1"/>
          </p:cNvPicPr>
          <p:nvPr/>
        </p:nvPicPr>
        <p:blipFill>
          <a:blip r:embed="rId13" cstate="print"/>
          <a:stretch>
            <a:fillRect/>
          </a:stretch>
        </p:blipFill>
        <p:spPr>
          <a:xfrm>
            <a:off x="8071187" y="5465915"/>
            <a:ext cx="1033788" cy="1390266"/>
          </a:xfrm>
          <a:prstGeom prst="rect">
            <a:avLst/>
          </a:prstGeom>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Decision</a:t>
            </a:r>
            <a:endParaRPr lang="en-GB" dirty="0"/>
          </a:p>
        </p:txBody>
      </p:sp>
      <p:pic>
        <p:nvPicPr>
          <p:cNvPr id="32770" name="Picture 2" descr="#"/>
          <p:cNvPicPr>
            <a:picLocks noChangeAspect="1" noChangeArrowheads="1"/>
          </p:cNvPicPr>
          <p:nvPr/>
        </p:nvPicPr>
        <p:blipFill>
          <a:blip r:embed="rId3" cstate="print"/>
          <a:srcRect/>
          <a:stretch>
            <a:fillRect/>
          </a:stretch>
        </p:blipFill>
        <p:spPr bwMode="auto">
          <a:xfrm>
            <a:off x="7675278" y="3879060"/>
            <a:ext cx="857250" cy="857251"/>
          </a:xfrm>
          <a:prstGeom prst="rect">
            <a:avLst/>
          </a:prstGeom>
          <a:noFill/>
        </p:spPr>
      </p:pic>
      <p:pic>
        <p:nvPicPr>
          <p:cNvPr id="32772" name="Picture 4" descr="#"/>
          <p:cNvPicPr>
            <a:picLocks noChangeAspect="1" noChangeArrowheads="1"/>
          </p:cNvPicPr>
          <p:nvPr/>
        </p:nvPicPr>
        <p:blipFill>
          <a:blip r:embed="rId4" cstate="print"/>
          <a:srcRect/>
          <a:stretch>
            <a:fillRect/>
          </a:stretch>
        </p:blipFill>
        <p:spPr bwMode="auto">
          <a:xfrm>
            <a:off x="881508" y="3879060"/>
            <a:ext cx="857250" cy="857251"/>
          </a:xfrm>
          <a:prstGeom prst="rect">
            <a:avLst/>
          </a:prstGeom>
          <a:noFill/>
        </p:spPr>
      </p:pic>
      <p:pic>
        <p:nvPicPr>
          <p:cNvPr id="32774" name="Picture 6" descr="#"/>
          <p:cNvPicPr>
            <a:picLocks noChangeAspect="1" noChangeArrowheads="1"/>
          </p:cNvPicPr>
          <p:nvPr/>
        </p:nvPicPr>
        <p:blipFill>
          <a:blip r:embed="rId5" cstate="print"/>
          <a:srcRect/>
          <a:stretch>
            <a:fillRect/>
          </a:stretch>
        </p:blipFill>
        <p:spPr bwMode="auto">
          <a:xfrm>
            <a:off x="3714750" y="3879060"/>
            <a:ext cx="457200" cy="857251"/>
          </a:xfrm>
          <a:prstGeom prst="rect">
            <a:avLst/>
          </a:prstGeom>
          <a:noFill/>
        </p:spPr>
      </p:pic>
      <p:sp>
        <p:nvSpPr>
          <p:cNvPr id="7" name="TextBox 6"/>
          <p:cNvSpPr txBox="1"/>
          <p:nvPr/>
        </p:nvSpPr>
        <p:spPr>
          <a:xfrm>
            <a:off x="701484" y="3519012"/>
            <a:ext cx="914400" cy="450060"/>
          </a:xfrm>
          <a:prstGeom prst="rect">
            <a:avLst/>
          </a:prstGeom>
          <a:noFill/>
        </p:spPr>
        <p:txBody>
          <a:bodyPr wrap="none" lIns="0" tIns="0" rIns="0" bIns="0" rtlCol="0">
            <a:noAutofit/>
          </a:bodyPr>
          <a:lstStyle/>
          <a:p>
            <a:pPr algn="l">
              <a:lnSpc>
                <a:spcPts val="2200"/>
              </a:lnSpc>
              <a:spcBef>
                <a:spcPts val="900"/>
              </a:spcBef>
              <a:buClr>
                <a:schemeClr val="accent2"/>
              </a:buClr>
              <a:buSzPct val="100000"/>
            </a:pPr>
            <a:r>
              <a:rPr lang="en-US" sz="2800" b="1" dirty="0" smtClean="0">
                <a:latin typeface="+mn-lt"/>
              </a:rPr>
              <a:t>Accept</a:t>
            </a:r>
            <a:endParaRPr lang="en-GB" sz="1800" b="1" dirty="0" err="1" smtClean="0">
              <a:latin typeface="+mn-lt"/>
            </a:endParaRPr>
          </a:p>
        </p:txBody>
      </p:sp>
      <p:sp>
        <p:nvSpPr>
          <p:cNvPr id="8" name="TextBox 7"/>
          <p:cNvSpPr txBox="1"/>
          <p:nvPr/>
        </p:nvSpPr>
        <p:spPr>
          <a:xfrm>
            <a:off x="3430434" y="3519012"/>
            <a:ext cx="914400" cy="450060"/>
          </a:xfrm>
          <a:prstGeom prst="rect">
            <a:avLst/>
          </a:prstGeom>
          <a:noFill/>
        </p:spPr>
        <p:txBody>
          <a:bodyPr wrap="none" lIns="0" tIns="0" rIns="0" bIns="0" rtlCol="0">
            <a:noAutofit/>
          </a:bodyPr>
          <a:lstStyle/>
          <a:p>
            <a:pPr algn="l">
              <a:lnSpc>
                <a:spcPts val="2200"/>
              </a:lnSpc>
              <a:spcBef>
                <a:spcPts val="900"/>
              </a:spcBef>
              <a:buClr>
                <a:schemeClr val="accent2"/>
              </a:buClr>
              <a:buSzPct val="100000"/>
            </a:pPr>
            <a:r>
              <a:rPr lang="en-US" sz="2800" b="1" dirty="0" smtClean="0">
                <a:latin typeface="+mn-lt"/>
              </a:rPr>
              <a:t>Conditional accept</a:t>
            </a:r>
            <a:endParaRPr lang="en-GB" sz="1800" b="1" dirty="0" err="1" smtClean="0">
              <a:latin typeface="+mn-lt"/>
            </a:endParaRPr>
          </a:p>
        </p:txBody>
      </p:sp>
      <p:sp>
        <p:nvSpPr>
          <p:cNvPr id="9" name="TextBox 8"/>
          <p:cNvSpPr txBox="1"/>
          <p:nvPr/>
        </p:nvSpPr>
        <p:spPr>
          <a:xfrm>
            <a:off x="7618128" y="3519012"/>
            <a:ext cx="914400" cy="450060"/>
          </a:xfrm>
          <a:prstGeom prst="rect">
            <a:avLst/>
          </a:prstGeom>
          <a:noFill/>
        </p:spPr>
        <p:txBody>
          <a:bodyPr wrap="none" lIns="0" tIns="0" rIns="0" bIns="0" rtlCol="0">
            <a:noAutofit/>
          </a:bodyPr>
          <a:lstStyle/>
          <a:p>
            <a:pPr algn="l">
              <a:lnSpc>
                <a:spcPts val="2200"/>
              </a:lnSpc>
              <a:spcBef>
                <a:spcPts val="900"/>
              </a:spcBef>
              <a:buClr>
                <a:schemeClr val="accent2"/>
              </a:buClr>
              <a:buSzPct val="100000"/>
            </a:pPr>
            <a:r>
              <a:rPr lang="en-US" sz="2800" b="1" dirty="0" smtClean="0">
                <a:latin typeface="+mn-lt"/>
              </a:rPr>
              <a:t>Reject</a:t>
            </a:r>
            <a:endParaRPr lang="en-GB" sz="1800" b="1" dirty="0" err="1" smtClean="0">
              <a:latin typeface="+mn-lt"/>
            </a:endParaRPr>
          </a:p>
        </p:txBody>
      </p:sp>
      <p:pic>
        <p:nvPicPr>
          <p:cNvPr id="32776" name="Picture 8" descr="judge by melwe - calligraphic, calligraphic, cartoon, cartoon, clip art, clipart, color, color, image, media, people, people, person, person, public domain, svg, "/>
          <p:cNvPicPr>
            <a:picLocks noChangeAspect="1" noChangeArrowheads="1"/>
          </p:cNvPicPr>
          <p:nvPr/>
        </p:nvPicPr>
        <p:blipFill>
          <a:blip r:embed="rId6" cstate="print"/>
          <a:srcRect/>
          <a:stretch>
            <a:fillRect/>
          </a:stretch>
        </p:blipFill>
        <p:spPr bwMode="auto">
          <a:xfrm>
            <a:off x="3311832" y="1448736"/>
            <a:ext cx="1581651" cy="1246341"/>
          </a:xfrm>
          <a:prstGeom prst="rect">
            <a:avLst/>
          </a:prstGeom>
          <a:noFill/>
        </p:spPr>
      </p:pic>
      <p:pic>
        <p:nvPicPr>
          <p:cNvPr id="32778" name="Picture 10" descr="#"/>
          <p:cNvPicPr>
            <a:picLocks noChangeAspect="1" noChangeArrowheads="1"/>
          </p:cNvPicPr>
          <p:nvPr/>
        </p:nvPicPr>
        <p:blipFill>
          <a:blip r:embed="rId7" cstate="print"/>
          <a:srcRect/>
          <a:stretch>
            <a:fillRect/>
          </a:stretch>
        </p:blipFill>
        <p:spPr bwMode="auto">
          <a:xfrm>
            <a:off x="1241556" y="1718772"/>
            <a:ext cx="900120" cy="900121"/>
          </a:xfrm>
          <a:prstGeom prst="rect">
            <a:avLst/>
          </a:prstGeom>
          <a:noFill/>
        </p:spPr>
      </p:pic>
      <p:sp>
        <p:nvSpPr>
          <p:cNvPr id="12" name="Right Arrow 11"/>
          <p:cNvSpPr/>
          <p:nvPr/>
        </p:nvSpPr>
        <p:spPr bwMode="auto">
          <a:xfrm>
            <a:off x="2501724" y="1988808"/>
            <a:ext cx="630084" cy="270036"/>
          </a:xfrm>
          <a:prstGeom prst="rightArrow">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600" b="0" i="0" u="none" strike="noStrike" cap="none" normalizeH="0" baseline="0">
              <a:ln>
                <a:noFill/>
              </a:ln>
              <a:solidFill>
                <a:schemeClr val="tx2"/>
              </a:solidFill>
              <a:effectLst/>
              <a:latin typeface="Arial" charset="0"/>
            </a:endParaRPr>
          </a:p>
        </p:txBody>
      </p:sp>
      <p:sp>
        <p:nvSpPr>
          <p:cNvPr id="13" name="Right Arrow 12"/>
          <p:cNvSpPr/>
          <p:nvPr/>
        </p:nvSpPr>
        <p:spPr bwMode="auto">
          <a:xfrm rot="7910091">
            <a:off x="1848022" y="2941943"/>
            <a:ext cx="1350180" cy="540072"/>
          </a:xfrm>
          <a:prstGeom prst="rightArrow">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600" b="0" i="0" u="none" strike="noStrike" cap="none" normalizeH="0" baseline="0">
              <a:ln>
                <a:noFill/>
              </a:ln>
              <a:solidFill>
                <a:schemeClr val="tx2"/>
              </a:solidFill>
              <a:effectLst/>
              <a:latin typeface="Arial" charset="0"/>
            </a:endParaRPr>
          </a:p>
        </p:txBody>
      </p:sp>
      <p:sp>
        <p:nvSpPr>
          <p:cNvPr id="14" name="Right Arrow 13"/>
          <p:cNvSpPr/>
          <p:nvPr/>
        </p:nvSpPr>
        <p:spPr bwMode="auto">
          <a:xfrm rot="7910091">
            <a:off x="3673472" y="2682484"/>
            <a:ext cx="954529" cy="672525"/>
          </a:xfrm>
          <a:prstGeom prst="rightArrow">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600" b="0" i="0" u="none" strike="noStrike" cap="none" normalizeH="0" baseline="0">
              <a:ln>
                <a:noFill/>
              </a:ln>
              <a:solidFill>
                <a:schemeClr val="tx2"/>
              </a:solidFill>
              <a:effectLst/>
              <a:latin typeface="Arial" charset="0"/>
            </a:endParaRPr>
          </a:p>
        </p:txBody>
      </p:sp>
      <p:sp>
        <p:nvSpPr>
          <p:cNvPr id="15" name="Right Arrow 14"/>
          <p:cNvSpPr/>
          <p:nvPr/>
        </p:nvSpPr>
        <p:spPr bwMode="auto">
          <a:xfrm rot="1659296">
            <a:off x="5369309" y="2770653"/>
            <a:ext cx="2043739" cy="672525"/>
          </a:xfrm>
          <a:prstGeom prst="rightArrow">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600" b="0" i="0" u="none" strike="noStrike" cap="none" normalizeH="0" baseline="0">
              <a:ln>
                <a:noFill/>
              </a:ln>
              <a:solidFill>
                <a:schemeClr val="tx2"/>
              </a:solidFill>
              <a:effectLst/>
              <a:latin typeface="Arial" charset="0"/>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1"/>
          </p:nvPr>
        </p:nvSpPr>
        <p:spPr>
          <a:xfrm>
            <a:off x="525463" y="1187355"/>
            <a:ext cx="8062912" cy="4955203"/>
          </a:xfrm>
        </p:spPr>
        <p:txBody>
          <a:bodyPr/>
          <a:lstStyle/>
          <a:p>
            <a:pPr marL="0" indent="0">
              <a:buClr>
                <a:schemeClr val="accent1"/>
              </a:buClr>
            </a:pPr>
            <a:r>
              <a:rPr lang="en-NZ" sz="2800" dirty="0">
                <a:solidFill>
                  <a:srgbClr val="0D4389"/>
                </a:solidFill>
              </a:rPr>
              <a:t>All about books</a:t>
            </a:r>
          </a:p>
          <a:p>
            <a:pPr marL="0" indent="0">
              <a:buClr>
                <a:schemeClr val="accent1"/>
              </a:buClr>
            </a:pPr>
            <a:r>
              <a:rPr lang="en-NZ" sz="2800" dirty="0" smtClean="0">
                <a:solidFill>
                  <a:srgbClr val="0D4389"/>
                </a:solidFill>
              </a:rPr>
              <a:t>All about conference proceedings</a:t>
            </a:r>
          </a:p>
          <a:p>
            <a:pPr marL="0" indent="0">
              <a:buClr>
                <a:schemeClr val="accent1"/>
              </a:buClr>
            </a:pPr>
            <a:r>
              <a:rPr lang="en-NZ" sz="2800" dirty="0" smtClean="0">
                <a:solidFill>
                  <a:srgbClr val="0D4389"/>
                </a:solidFill>
              </a:rPr>
              <a:t>Author </a:t>
            </a:r>
            <a:r>
              <a:rPr lang="en-NZ" sz="2800" dirty="0" smtClean="0">
                <a:solidFill>
                  <a:srgbClr val="0D4389"/>
                </a:solidFill>
              </a:rPr>
              <a:t>services and new </a:t>
            </a:r>
            <a:r>
              <a:rPr lang="en-NZ" sz="2800" dirty="0" smtClean="0">
                <a:solidFill>
                  <a:srgbClr val="0D4389"/>
                </a:solidFill>
              </a:rPr>
              <a:t>developments</a:t>
            </a:r>
          </a:p>
          <a:p>
            <a:pPr marL="0" indent="0">
              <a:buClr>
                <a:schemeClr val="accent1"/>
              </a:buClr>
            </a:pPr>
            <a:r>
              <a:rPr lang="en-NZ" sz="2800" dirty="0">
                <a:solidFill>
                  <a:srgbClr val="0D4389"/>
                </a:solidFill>
              </a:rPr>
              <a:t>Predatory publishing</a:t>
            </a:r>
          </a:p>
          <a:p>
            <a:pPr marL="0" indent="0">
              <a:spcBef>
                <a:spcPts val="600"/>
              </a:spcBef>
              <a:buClr>
                <a:schemeClr val="accent1"/>
              </a:buClr>
              <a:buNone/>
            </a:pPr>
            <a:endParaRPr lang="en-NZ" sz="3200" b="1" dirty="0" smtClean="0">
              <a:solidFill>
                <a:srgbClr val="0D4389"/>
              </a:solidFill>
            </a:endParaRPr>
          </a:p>
          <a:p>
            <a:pPr marL="0" indent="0">
              <a:spcBef>
                <a:spcPts val="600"/>
              </a:spcBef>
              <a:buClr>
                <a:schemeClr val="accent1"/>
              </a:buClr>
              <a:buNone/>
            </a:pPr>
            <a:endParaRPr lang="en-NZ" sz="3200" b="1" dirty="0">
              <a:solidFill>
                <a:srgbClr val="0D4389"/>
              </a:solidFill>
            </a:endParaRPr>
          </a:p>
          <a:p>
            <a:pPr marL="0" indent="0">
              <a:spcBef>
                <a:spcPts val="600"/>
              </a:spcBef>
              <a:buClr>
                <a:schemeClr val="accent1"/>
              </a:buClr>
              <a:buNone/>
            </a:pPr>
            <a:endParaRPr lang="en-NZ" sz="3200" b="1" dirty="0">
              <a:solidFill>
                <a:srgbClr val="0D4389"/>
              </a:solidFill>
            </a:endParaRPr>
          </a:p>
          <a:p>
            <a:pPr marL="0" indent="0">
              <a:spcBef>
                <a:spcPts val="600"/>
              </a:spcBef>
              <a:buClr>
                <a:schemeClr val="accent1"/>
              </a:buClr>
              <a:buNone/>
            </a:pPr>
            <a:r>
              <a:rPr lang="en-NZ" sz="3200" b="1" dirty="0" smtClean="0">
                <a:solidFill>
                  <a:srgbClr val="0D4389"/>
                </a:solidFill>
              </a:rPr>
              <a:t>download </a:t>
            </a:r>
            <a:r>
              <a:rPr lang="en-NZ" sz="3200" b="1" dirty="0" smtClean="0">
                <a:solidFill>
                  <a:srgbClr val="0D4389"/>
                </a:solidFill>
              </a:rPr>
              <a:t>this presentation at </a:t>
            </a:r>
            <a:r>
              <a:rPr lang="de-DE" sz="3200" b="1" dirty="0" smtClean="0">
                <a:hlinkClick r:id="rId3"/>
              </a:rPr>
              <a:t>http://</a:t>
            </a:r>
            <a:r>
              <a:rPr lang="de-DE" sz="3200" b="1" dirty="0" smtClean="0">
                <a:hlinkClick r:id="rId3"/>
              </a:rPr>
              <a:t>tinyurl.com/</a:t>
            </a:r>
            <a:r>
              <a:rPr lang="de-DE" sz="3200" b="1" dirty="0" smtClean="0">
                <a:hlinkClick r:id="rId3"/>
              </a:rPr>
              <a:t>springer-kz</a:t>
            </a:r>
            <a:r>
              <a:rPr lang="de-DE" sz="3200" b="1" dirty="0" smtClean="0"/>
              <a:t> </a:t>
            </a:r>
            <a:endParaRPr lang="en-NZ" sz="2400" dirty="0"/>
          </a:p>
        </p:txBody>
      </p:sp>
      <p:sp>
        <p:nvSpPr>
          <p:cNvPr id="5122" name="Title 1"/>
          <p:cNvSpPr>
            <a:spLocks noGrp="1"/>
          </p:cNvSpPr>
          <p:nvPr>
            <p:ph type="title"/>
          </p:nvPr>
        </p:nvSpPr>
        <p:spPr>
          <a:xfrm>
            <a:off x="523875" y="693291"/>
            <a:ext cx="8135937" cy="443198"/>
          </a:xfrm>
        </p:spPr>
        <p:txBody>
          <a:bodyPr/>
          <a:lstStyle/>
          <a:p>
            <a:r>
              <a:rPr lang="en-NZ" sz="3200" dirty="0" smtClean="0"/>
              <a:t>Outline</a:t>
            </a:r>
            <a:endParaRPr lang="en-NZ" dirty="0"/>
          </a:p>
        </p:txBody>
      </p:sp>
    </p:spTree>
    <p:extLst>
      <p:ext uri="{BB962C8B-B14F-4D97-AF65-F5344CB8AC3E}">
        <p14:creationId xmlns:p14="http://schemas.microsoft.com/office/powerpoint/2010/main" val="1462322674"/>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816123"/>
            <a:ext cx="8135937" cy="387798"/>
          </a:xfrm>
        </p:spPr>
        <p:txBody>
          <a:bodyPr/>
          <a:lstStyle/>
          <a:p>
            <a:r>
              <a:rPr lang="en-US" dirty="0" smtClean="0"/>
              <a:t>5. Prepare files and select publication options</a:t>
            </a:r>
            <a:endParaRPr lang="en-GB" dirty="0"/>
          </a:p>
        </p:txBody>
      </p:sp>
      <p:sp>
        <p:nvSpPr>
          <p:cNvPr id="3" name="Content Placeholder 2"/>
          <p:cNvSpPr>
            <a:spLocks noGrp="1"/>
          </p:cNvSpPr>
          <p:nvPr>
            <p:ph idx="4294967295"/>
          </p:nvPr>
        </p:nvSpPr>
        <p:spPr>
          <a:xfrm>
            <a:off x="520700" y="1512000"/>
            <a:ext cx="8155238" cy="4555093"/>
          </a:xfrm>
          <a:prstGeom prst="rect">
            <a:avLst/>
          </a:prstGeom>
        </p:spPr>
        <p:txBody>
          <a:bodyPr/>
          <a:lstStyle/>
          <a:p>
            <a:endParaRPr lang="en-US" sz="2400" dirty="0" smtClean="0"/>
          </a:p>
          <a:p>
            <a:pPr>
              <a:buFont typeface="Arial" pitchFamily="34" charset="0"/>
              <a:buChar char="•"/>
            </a:pPr>
            <a:r>
              <a:rPr lang="en-US" sz="2400" dirty="0" smtClean="0"/>
              <a:t> Post/pre- proceedings</a:t>
            </a:r>
          </a:p>
          <a:p>
            <a:pPr>
              <a:buFont typeface="Arial" pitchFamily="34" charset="0"/>
              <a:buChar char="•"/>
            </a:pPr>
            <a:r>
              <a:rPr lang="en-US" sz="2400" dirty="0" smtClean="0"/>
              <a:t> Open Access (for a fee) / Subscription-based model (FREE)</a:t>
            </a:r>
          </a:p>
          <a:p>
            <a:pPr>
              <a:buFont typeface="Arial" pitchFamily="34" charset="0"/>
              <a:buChar char="•"/>
            </a:pPr>
            <a:endParaRPr lang="en-US" sz="2400" dirty="0" smtClean="0"/>
          </a:p>
          <a:p>
            <a:pPr>
              <a:buFont typeface="Arial" pitchFamily="34" charset="0"/>
              <a:buChar char="•"/>
            </a:pPr>
            <a:r>
              <a:rPr lang="en-US" sz="2400" dirty="0" smtClean="0"/>
              <a:t> Springer provides author/editor instructions, templates</a:t>
            </a:r>
          </a:p>
          <a:p>
            <a:pPr>
              <a:buFont typeface="Arial" pitchFamily="34" charset="0"/>
              <a:buChar char="•"/>
            </a:pPr>
            <a:r>
              <a:rPr lang="en-US" sz="2400" dirty="0" smtClean="0"/>
              <a:t> Online Conference Service (free) for managing submissions</a:t>
            </a:r>
          </a:p>
          <a:p>
            <a:pPr>
              <a:buFont typeface="Arial" pitchFamily="34" charset="0"/>
              <a:buChar char="•"/>
            </a:pPr>
            <a:r>
              <a:rPr lang="en-US" sz="2400" dirty="0" smtClean="0"/>
              <a:t> Integration with </a:t>
            </a:r>
            <a:r>
              <a:rPr lang="en-US" sz="2400" dirty="0" err="1" smtClean="0"/>
              <a:t>EasyChair</a:t>
            </a:r>
            <a:r>
              <a:rPr lang="en-US" sz="2400" dirty="0" smtClean="0"/>
              <a:t> </a:t>
            </a:r>
          </a:p>
          <a:p>
            <a:pPr>
              <a:buFont typeface="Arial" pitchFamily="34" charset="0"/>
              <a:buChar char="•"/>
            </a:pPr>
            <a:endParaRPr lang="en-US" sz="2400" dirty="0" smtClean="0"/>
          </a:p>
          <a:p>
            <a:pPr>
              <a:buFont typeface="Arial" pitchFamily="34" charset="0"/>
              <a:buChar char="•"/>
            </a:pPr>
            <a:r>
              <a:rPr lang="en-US" sz="2400" dirty="0" smtClean="0"/>
              <a:t> Upload files electronically</a:t>
            </a: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Production process</a:t>
            </a:r>
            <a:endParaRPr lang="en-GB" dirty="0"/>
          </a:p>
        </p:txBody>
      </p:sp>
      <p:sp>
        <p:nvSpPr>
          <p:cNvPr id="3" name="Content Placeholder 2"/>
          <p:cNvSpPr>
            <a:spLocks noGrp="1"/>
          </p:cNvSpPr>
          <p:nvPr>
            <p:ph idx="4294967295"/>
          </p:nvPr>
        </p:nvSpPr>
        <p:spPr>
          <a:xfrm>
            <a:off x="520700" y="1512000"/>
            <a:ext cx="8155238" cy="3785652"/>
          </a:xfrm>
          <a:prstGeom prst="rect">
            <a:avLst/>
          </a:prstGeom>
        </p:spPr>
        <p:txBody>
          <a:bodyPr/>
          <a:lstStyle/>
          <a:p>
            <a:pPr>
              <a:buFont typeface="Arial" pitchFamily="34" charset="0"/>
              <a:buChar char="•"/>
            </a:pPr>
            <a:r>
              <a:rPr lang="en-US" sz="2800" dirty="0" smtClean="0"/>
              <a:t> Typesetting</a:t>
            </a:r>
          </a:p>
          <a:p>
            <a:pPr>
              <a:buFont typeface="Arial" pitchFamily="34" charset="0"/>
              <a:buChar char="•"/>
            </a:pPr>
            <a:r>
              <a:rPr lang="en-US" sz="2800" dirty="0" smtClean="0"/>
              <a:t> Copyediting</a:t>
            </a:r>
          </a:p>
          <a:p>
            <a:pPr>
              <a:buFont typeface="Arial" pitchFamily="34" charset="0"/>
              <a:buChar char="•"/>
            </a:pPr>
            <a:r>
              <a:rPr lang="en-US" sz="2800" dirty="0" smtClean="0"/>
              <a:t> Reference check</a:t>
            </a:r>
          </a:p>
          <a:p>
            <a:pPr>
              <a:buFont typeface="Arial" pitchFamily="34" charset="0"/>
              <a:buChar char="•"/>
            </a:pPr>
            <a:r>
              <a:rPr lang="en-US" sz="2800" dirty="0" smtClean="0"/>
              <a:t> Proofs sent to the authors for confirmation</a:t>
            </a:r>
          </a:p>
          <a:p>
            <a:pPr>
              <a:buFont typeface="Arial" pitchFamily="34" charset="0"/>
              <a:buChar char="•"/>
            </a:pPr>
            <a:r>
              <a:rPr lang="en-US" sz="2800" dirty="0" smtClean="0"/>
              <a:t> Authors get lifetime 33.33% discount for ordering books at </a:t>
            </a:r>
            <a:r>
              <a:rPr lang="en-US" sz="2800" dirty="0" smtClean="0">
                <a:hlinkClick r:id="rId3"/>
              </a:rPr>
              <a:t>www.springer.com</a:t>
            </a:r>
            <a:r>
              <a:rPr lang="en-US" sz="2800" dirty="0" smtClean="0"/>
              <a:t>  </a:t>
            </a:r>
          </a:p>
          <a:p>
            <a:endParaRPr lang="en-US" sz="2800" dirty="0" smtClean="0"/>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Dissemination</a:t>
            </a:r>
            <a:endParaRPr lang="en-GB" dirty="0"/>
          </a:p>
        </p:txBody>
      </p:sp>
      <p:pic>
        <p:nvPicPr>
          <p:cNvPr id="4" name="Picture 12" descr="See full size image"/>
          <p:cNvPicPr>
            <a:picLocks noChangeAspect="1" noChangeArrowheads="1"/>
          </p:cNvPicPr>
          <p:nvPr/>
        </p:nvPicPr>
        <p:blipFill>
          <a:blip r:embed="rId3" cstate="print"/>
          <a:srcRect/>
          <a:stretch>
            <a:fillRect/>
          </a:stretch>
        </p:blipFill>
        <p:spPr bwMode="auto">
          <a:xfrm>
            <a:off x="235382" y="2337255"/>
            <a:ext cx="1710228" cy="1200161"/>
          </a:xfrm>
          <a:prstGeom prst="rect">
            <a:avLst/>
          </a:prstGeom>
          <a:noFill/>
        </p:spPr>
      </p:pic>
      <p:pic>
        <p:nvPicPr>
          <p:cNvPr id="5" name="Picture 16" descr="See full size image"/>
          <p:cNvPicPr>
            <a:picLocks noChangeAspect="1" noChangeArrowheads="1"/>
          </p:cNvPicPr>
          <p:nvPr/>
        </p:nvPicPr>
        <p:blipFill>
          <a:blip r:embed="rId4" cstate="print"/>
          <a:srcRect/>
          <a:stretch>
            <a:fillRect/>
          </a:stretch>
        </p:blipFill>
        <p:spPr bwMode="auto">
          <a:xfrm>
            <a:off x="822662" y="3642907"/>
            <a:ext cx="3237974" cy="720096"/>
          </a:xfrm>
          <a:prstGeom prst="rect">
            <a:avLst/>
          </a:prstGeom>
          <a:noFill/>
        </p:spPr>
      </p:pic>
      <p:pic>
        <p:nvPicPr>
          <p:cNvPr id="6" name="Picture 20" descr="See full size image"/>
          <p:cNvPicPr>
            <a:picLocks noChangeAspect="1" noChangeArrowheads="1"/>
          </p:cNvPicPr>
          <p:nvPr/>
        </p:nvPicPr>
        <p:blipFill>
          <a:blip r:embed="rId5" cstate="print"/>
          <a:srcRect/>
          <a:stretch>
            <a:fillRect/>
          </a:stretch>
        </p:blipFill>
        <p:spPr bwMode="auto">
          <a:xfrm>
            <a:off x="2771760" y="2348856"/>
            <a:ext cx="1448751" cy="279584"/>
          </a:xfrm>
          <a:prstGeom prst="rect">
            <a:avLst/>
          </a:prstGeom>
          <a:noFill/>
        </p:spPr>
      </p:pic>
      <p:pic>
        <p:nvPicPr>
          <p:cNvPr id="7" name="Picture 4" descr="https://encrypted-tbn0.gstatic.com/images?q=tbn:ANd9GcRdebN0GewZA10wl8yXb4rmvpcpP9H4l00PUZae0paheyLl-_0lvg"/>
          <p:cNvPicPr>
            <a:picLocks noChangeAspect="1" noChangeArrowheads="1"/>
          </p:cNvPicPr>
          <p:nvPr/>
        </p:nvPicPr>
        <p:blipFill>
          <a:blip r:embed="rId6" cstate="print"/>
          <a:srcRect/>
          <a:stretch>
            <a:fillRect/>
          </a:stretch>
        </p:blipFill>
        <p:spPr bwMode="auto">
          <a:xfrm>
            <a:off x="200620" y="4509144"/>
            <a:ext cx="1800240" cy="1744970"/>
          </a:xfrm>
          <a:prstGeom prst="rect">
            <a:avLst/>
          </a:prstGeom>
          <a:noFill/>
        </p:spPr>
      </p:pic>
      <p:pic>
        <p:nvPicPr>
          <p:cNvPr id="8" name="Picture 8" descr="See full size image"/>
          <p:cNvPicPr>
            <a:picLocks noChangeAspect="1" noChangeArrowheads="1"/>
          </p:cNvPicPr>
          <p:nvPr/>
        </p:nvPicPr>
        <p:blipFill>
          <a:blip r:embed="rId7" cstate="print"/>
          <a:srcRect/>
          <a:stretch>
            <a:fillRect/>
          </a:stretch>
        </p:blipFill>
        <p:spPr bwMode="auto">
          <a:xfrm>
            <a:off x="2084629" y="4033241"/>
            <a:ext cx="2092779" cy="1800240"/>
          </a:xfrm>
          <a:prstGeom prst="rect">
            <a:avLst/>
          </a:prstGeom>
          <a:noFill/>
        </p:spPr>
      </p:pic>
      <p:pic>
        <p:nvPicPr>
          <p:cNvPr id="73730" name="Picture 2" descr="#"/>
          <p:cNvPicPr>
            <a:picLocks noChangeAspect="1" noChangeArrowheads="1"/>
          </p:cNvPicPr>
          <p:nvPr/>
        </p:nvPicPr>
        <p:blipFill>
          <a:blip r:embed="rId8" cstate="print"/>
          <a:srcRect/>
          <a:stretch>
            <a:fillRect/>
          </a:stretch>
        </p:blipFill>
        <p:spPr bwMode="auto">
          <a:xfrm>
            <a:off x="521460" y="1448736"/>
            <a:ext cx="619125" cy="857251"/>
          </a:xfrm>
          <a:prstGeom prst="rect">
            <a:avLst/>
          </a:prstGeom>
          <a:noFill/>
        </p:spPr>
      </p:pic>
      <p:sp>
        <p:nvSpPr>
          <p:cNvPr id="10" name="Can 9"/>
          <p:cNvSpPr/>
          <p:nvPr/>
        </p:nvSpPr>
        <p:spPr bwMode="auto">
          <a:xfrm>
            <a:off x="2861772" y="1268712"/>
            <a:ext cx="990132" cy="1077575"/>
          </a:xfrm>
          <a:prstGeom prst="can">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smtClean="0">
                <a:ln>
                  <a:noFill/>
                </a:ln>
                <a:solidFill>
                  <a:schemeClr val="tx2"/>
                </a:solidFill>
                <a:effectLst/>
                <a:latin typeface="Arial" charset="0"/>
              </a:rPr>
              <a:t>8 </a:t>
            </a:r>
            <a:r>
              <a:rPr kumimoji="0" lang="en-US" sz="1600" b="0" i="0" u="none" strike="noStrike" cap="none" normalizeH="0" baseline="0" dirty="0" err="1" smtClean="0">
                <a:ln>
                  <a:noFill/>
                </a:ln>
                <a:solidFill>
                  <a:schemeClr val="tx2"/>
                </a:solidFill>
                <a:effectLst/>
                <a:latin typeface="Arial" charset="0"/>
              </a:rPr>
              <a:t>mln</a:t>
            </a:r>
            <a:r>
              <a:rPr kumimoji="0" lang="en-US" sz="1600" b="0" i="0" u="none" strike="noStrike" cap="none" normalizeH="0" baseline="0" dirty="0" smtClean="0">
                <a:ln>
                  <a:noFill/>
                </a:ln>
                <a:solidFill>
                  <a:schemeClr val="tx2"/>
                </a:solidFill>
                <a:effectLst/>
                <a:latin typeface="Arial" charset="0"/>
              </a:rPr>
              <a:t> </a:t>
            </a:r>
          </a:p>
          <a:p>
            <a:pPr marL="0" marR="0" indent="0" algn="ctr" defTabSz="914400" rtl="0" eaLnBrk="0" fontAlgn="base" latinLnBrk="0" hangingPunct="0">
              <a:lnSpc>
                <a:spcPct val="100000"/>
              </a:lnSpc>
              <a:spcBef>
                <a:spcPct val="50000"/>
              </a:spcBef>
              <a:spcAft>
                <a:spcPct val="0"/>
              </a:spcAft>
              <a:buClrTx/>
              <a:buSzTx/>
              <a:buFontTx/>
              <a:buNone/>
              <a:tabLst/>
            </a:pPr>
            <a:r>
              <a:rPr lang="en-US" dirty="0" smtClean="0"/>
              <a:t>papers</a:t>
            </a:r>
            <a:endParaRPr kumimoji="0" lang="en-GB" sz="1600" b="0" i="0" u="none" strike="noStrike" cap="none" normalizeH="0" baseline="0" dirty="0">
              <a:ln>
                <a:noFill/>
              </a:ln>
              <a:solidFill>
                <a:schemeClr val="tx2"/>
              </a:solidFill>
              <a:effectLst/>
              <a:latin typeface="Arial" charset="0"/>
            </a:endParaRPr>
          </a:p>
        </p:txBody>
      </p:sp>
      <p:sp>
        <p:nvSpPr>
          <p:cNvPr id="11" name="Right Arrow 10"/>
          <p:cNvSpPr/>
          <p:nvPr/>
        </p:nvSpPr>
        <p:spPr bwMode="auto">
          <a:xfrm>
            <a:off x="1511592" y="1808784"/>
            <a:ext cx="900120" cy="270036"/>
          </a:xfrm>
          <a:prstGeom prst="rightArrow">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600" b="0" i="0" u="none" strike="noStrike" cap="none" normalizeH="0" baseline="0">
              <a:ln>
                <a:noFill/>
              </a:ln>
              <a:solidFill>
                <a:schemeClr val="tx2"/>
              </a:solidFill>
              <a:effectLst/>
              <a:latin typeface="Arial" charset="0"/>
            </a:endParaRPr>
          </a:p>
        </p:txBody>
      </p:sp>
      <p:pic>
        <p:nvPicPr>
          <p:cNvPr id="73732" name="Picture 4" descr="http://www.springer.com/sgw/img/x.gif"/>
          <p:cNvPicPr>
            <a:picLocks noChangeAspect="1" noChangeArrowheads="1"/>
          </p:cNvPicPr>
          <p:nvPr/>
        </p:nvPicPr>
        <p:blipFill>
          <a:blip r:embed="rId9"/>
          <a:srcRect/>
          <a:stretch>
            <a:fillRect/>
          </a:stretch>
        </p:blipFill>
        <p:spPr bwMode="auto">
          <a:xfrm>
            <a:off x="155575" y="-136525"/>
            <a:ext cx="9525" cy="9525"/>
          </a:xfrm>
          <a:prstGeom prst="rect">
            <a:avLst/>
          </a:prstGeom>
          <a:noFill/>
        </p:spPr>
      </p:pic>
      <p:pic>
        <p:nvPicPr>
          <p:cNvPr id="73734" name="Picture 6" descr="http://www.springer.com/sgw/img/x.gif"/>
          <p:cNvPicPr>
            <a:picLocks noChangeAspect="1" noChangeArrowheads="1"/>
          </p:cNvPicPr>
          <p:nvPr/>
        </p:nvPicPr>
        <p:blipFill>
          <a:blip r:embed="rId9"/>
          <a:srcRect/>
          <a:stretch>
            <a:fillRect/>
          </a:stretch>
        </p:blipFill>
        <p:spPr bwMode="auto">
          <a:xfrm>
            <a:off x="155575" y="-136525"/>
            <a:ext cx="9525" cy="9525"/>
          </a:xfrm>
          <a:prstGeom prst="rect">
            <a:avLst/>
          </a:prstGeom>
          <a:noFill/>
        </p:spPr>
      </p:pic>
      <p:sp>
        <p:nvSpPr>
          <p:cNvPr id="73736" name="AutoShape 8" descr="data:image/jpeg;base64,/9j/4AAQSkZJRgABAQAAAQABAAD/2wCEAAkGBhQQEBIUERAUExEWFxQSGBgSFhUYEhUYFxQVFxQeFhgYJyYgGB0kGhIYIDAiJScqLCwsGx8xNTArNiYrLSkBCQoKDgwOGg8PGSwlHyQsLSwyLCkpLCwpLDQsKTUvKiwuLCwvLCwsLCwpKSwpLC8sLCwqLCwsLCwsLCwsLCwsLP/AABEIAIgBcQMBIgACEQEDEQH/xAAcAAEAAgMBAQEAAAAAAAAAAAAABgcEBQgDAgH/xABIEAABAwIDBQMGCQoFBQEAAAABAAIDBBEFEiEGBxMxQSJRYRYycYGR0SM1QlJUk6GisxQVF1NicnODsbIldIKS0gg0Q2PBM//EABkBAQADAQEAAAAAAAAAAAAAAAACAwQBBf/EAC4RAAICAQIEAwcFAQAAAAAAAAABAgMREiEEEzFBM1FxIlJhgaGx8BQjMkKRwf/aAAwDAQACEQMRAD8AvFERAEREARa3DtpKWpOWCqhld3RyMc7TnoDey2S6011OJ5CIi4dCIiAIiIAiIgCIiAIiIAiIgCIiAIiIAiIgCIiAIiIAiIgCIiAIiIAiIgCIiAIiIAiIgCIiAIiIAiIgPKqLuG/JbPldlvyzWOW/rVG4VvexJodNJGyena5rX/B5Awu5APZ5pNjYuBV14visdLBJNM7LHGMxPXwAHUk2AHUkKpd1OAuq6fFA5uSlqRwml3aIeDIQQNM2TiN101A9WqnSoylJeRnty5JRZCMMweQ0k9fC9zH000QGXoH9Qedw4s9RKtvDN9FEaZrp3vbUCMF7Gxu7Tw3tBh83U8rkLxk2EOH4JiEAeZ3yZ5QWMIcbNYGDKC4kgsv61rd3W7ykrMODqqnPG4krc2aRkgAdYciB7QrpzrsTlLon2K4RnBpR8iw9mNp4cQp2zQkgG4LXWzsIJFnAE91x3hbdVFi25ualdxsLqniRuoY92ST0NkbYH0OAHeV47JbzKwYiynxKRsbLGJwkjDHCS12FxHIk2F/NseXVUOlSzKt5+5arWsKaLjREWYvCIiAIiIAiIgCIiAIiIAiIgCIiAIiIAiIgCIiAIiIAiIgCIiAIiIAiIgCIiAIiIAiIgCIiAL5e8AEk2A1JPIDqvpV1vZ20MMYoqbtVVQMjg0Xcxj+zYD5772Hhc9ynCDnLCIzkorLIY41m0Mk7nVbIaGKS44pyxMDi7h9kAZ35erj156qzt3mFQ0dM6ngrW1WV3EcWuYcmccg1pOUEsJ1PO61eF7s8uDOonyBkszmSyPDcwa8PjdYC4vZsYbz8VINk9jKfDI3Np2nM/Lne83e/Le1+gAzHQAc1otsi4uKe3ZY+pTXBp5ZvkRQXepttNhkdOafh55HPB4jS4Wa0HQAjq4LNCDm9KLpSUVlk6UQ3h7BR4lAS0BtUwHhv5Zv2Hnq0/Yde8GV07iWNLvOIBNu+2q9EjJxeUJRUlhlS7sNv6l08WHzwl5ZxGGRxIljEYNg8HnYjJe99R3a20qe3lUxwzFaXEIhZsjvhA3q5tmyD/XE72glWzQ4hHOwSQyMkjN7OY4OabaHUK65J4nFbP7ldTazF9jIREWcuCIorvF2x/NtIXssZ5Dw4geV7XLiOoaPtIHVSjFyeEck1FZZu8Vx6npWh1RPHEDy4jgCfQOZ9S0Q3q4Ze35a3/ZNb25bKu92+xYxd8tZXyPmaH5AC45pHgBzsxGoaA5tgLc+gFjYVdupw6VhaKURkjR0TnNe0941sfWCFfKFcHpk3n4FKlOSzFL5m/wALx6nqhenqIpf4b2uI9IGo9az1ztFs3JheOUkT3Zhx4HMeBbPG+QNvboeYI7wV0SoXVqGMPKZKublnK6BERUloREQBERAEREAXhT10chcI5GPLTZwY5ri09xtyPpWi3jMmOGVQps3FyjzPPLM7eLltrfJm5aqkd1jJjilP+Th2jvhcvmiKxz5+lu6/W1tVorp1wcs9CmdumSjjqdJIiLOXBERAEREAREQBERAEREAREQBERAEREAREQGh2z2sjw2ldM+xeezGy+r3nkPQOZPcO+yhO6rZV80rsTre3NIS6IO566GS3TTstHQa9QtHvHc789Q/nIOFAC3h8O5aYtM/rzWz21ta3yVMYoBQ11ZiVVLCykdDFDBwnF12dktDW2Fz8GCALjtHoFsUdFeF1f5gzatU8vovzJP1C9s94n5tqqaOSncYJLl8vQDkRGBzLSQSD0OnO639btLDFRGsc74DhtmBtZzg4AsAB6uzAAHqVV2zuz820NS6srnObRtJbHG0kA2PmsPRo+U7mToPCqqC3lPoidknso9SffpNw36dH9/3Ku9ssWjxrF6Gnpn8SBtgXAG3adnmIvblHGPWCtvt9gGE4ZTl35Gx1Q8ERM4k2p+c7tea3me/l1XtuZ2INPGaydtpZW5Ymnm2M2Jce4usPUPFXRUIR5iz8MlctcpaHj5FnoiLEaiEb48NEuFSu6xPjmH+7I77shX3uhp2NwmAxixeZHvub3eHlh9GjBotvt1EHYZXA/R5j62sLh9oUL3GYtK+nlgdCeBG4ubLrlLnuu5niRe+nK+vRaVl0v4MoeFavii0URFmLwqc3/h2eiPycs48L3iv9llcaju3WyDcTpTESGyNOeN55NeARr+yQbH29FdTNQmmyu2LlBpEN3F4/GYJaVzgJWvdK0Hm5jg0Ot3kObr4EK1FyriOF1OHVAbI18EzDma4Ei9uTo3jmPEKxNlN+LmBsdfHnHLjRAZ/9bOR9LbegrTfw7k9cN8meq5JaZbFgbV7Etr5qSbimKSneHghodnGZjspuRbVnPxKkyw8KxiGqjEtPK2WM9Wnr3Ec2nwOq88dp55Kd7aWZsM5y5XvaHtb2gXdk94uPWsbbeIvsatlujPc4AEk2A5k8gvmGZr2hzHBzTqC0gtI8COa5s28fXRVLoK6qfM4ZXiz3GIhwuC1mgHdy6KcbOxYvXUFPFTmOipWRtYJSTxpQBa7bXLR6Mv7xV8uHxFS1IpV+W1gtoTtzZcwzDW1xm9nNei522r3W1lAwzlzZowbufEXZ2ftOB1tfqCfGykW6zeZLxmUlZIZGSHJFI83e1581rnHVwPIE6g2HI6JcP7OqDyFd7WmSwXOi1+PQ1D6eRtJIyKoOXI+QXYO0M1xY/JuOR5rnrbLFsRZUSU9bVyOc0jM1j7REFoc0gMygixHMKFVPM7k7LeX2OlAV+MlDr2INjY2N7HxVKV+09VWUVLQ4WyR4jpqcVD4dDm4Tfgw7TKBY31uTcdDfU7qKOqjxZjGskjDM4qGkFoDMrtJB35str9eSn+n9ltvoQ5+6SR0GvNkbWk2ABcdbAC55+vqoNvGgxRrZZqOrYymjjzuYA0TdkEyEOLTfTW1xyVcbsMSlnxqmdNNJK602sj3PP/4Sci4myjCjVByydlbpko4OhEXzIDY2NjY2J5A9FQu8PEMWpHsjqq0lkjSWmmPDY4AgOBDQ03Fxob8xqVCqrmPGSdlmhZwX2HX68tF8vna0gOcAToASAT6O9Ufu+xTEJaN1Lh8Ya4yPklqZT2WZw0ANuD2uzfk468uq8tqd0VbHG+pdUNq3tBe/zzLYC7iC++e2umh7h0VvISlplLBXzm45US+EVEbpNuZYaqOllkc+nlORoeSeG86syk8gT2bcrkHvve6qtqdcsMsrsU1lBfEkoaLucGjvJAHtKr7ehvJNBanprflLm5nONiImnlodC420voBrrcLQ7I7sDiULavEqmd7pRmY0O7WU8nOc8HnzAAAtb0CSp9nXJ4Rx2e1pissuFrwRcG48OS/Vz5tlszUYDOx1LUyiGW+R7XZXAjm2QN0cbEEG2vdosnZijxXFmOdHibgxr+G8Onla9oIBvlYLOBBNteh5Kz9OtOpS2Ic5506dy+kWHSQNpadrXSEsijAL5XXdZjdXPcfQSSqpn2mq8frHU1HK6mom3c97bh7mXtdxFj2jyYCPHkbUwrcs+S7lsp6fUt4TtzZcwzc7XGb2c16KpNoNx7GQOko55TUMBdllLDxCNSGloaWuPTnr7Vj7p95MrpmUdW8yB+kUjz22uAuGOJ1cDbQnW+mtxafJTi5QecEOa1LTJYLjX45wAuTYLRbX0ldJC0YdPHDKCS4yAHM3KbBpLXAG9ui54x7GqyWV8dZUSvcx7mOY95LA5riHdkdnmOgSmjmdxZdy+x1KSvmOQOF2kEd4NwqU25xutxd8rKCGaSghcWExA5ZnDmSR547mi+ljbUW+9xMVQKmotmFKGEPBuGcXM3LYfOADr+HPouvh8Qcm9/I5zsy0pfMupERZi80+1ey8WI0zoZRbqx4HajeOTm//AEdRcKh9pdj66lps1W88CCQQRAvzNdnzOJiHRunM2OoHQ26QX45oPMA+lX1XuvbsVWVKZz1jG2BxKlw3DoGuYW8GF5cW2e8NZEwi2uUEuOvh3K1do9p6fAqKOJgDntYGQxA6utzc/uF9SepPet5tDisVDTS1EjRljbmsAAXOvZjQe8uIHrVYbAbLvxepfiOIduPP8Gw+Y9zelj/42cgOpvfkb3ZjNZaxFfVlWHF4Ty39D32J2JmxKf8AOOKXc1xDo43CweBq0lvyYh0b8rmdPOt1EWayxzeWXwgooIiKsmaTbd9sMrifo849sbgP6qN7koiMLuflTSkejst/q0rZb1qvh4RVd7gyMf65GA/Zdavczs6+nouM6VzhUhsgjtZkYBcARrqXAgk6aAc1oXgv1KX4q9CwURFnLgiKvMS22mp8fipXyD8kkaxoblbo+RpDDmtm89oHO3aU4Qcs4Iyko9Sb4rg8NVGY6iJkrD0eL28QebT4jVVFtpuVdE10tA50jRcmF2sgHXhu+X+6dfEnRXSilXbKt7EZ1xn1OW9lNqpsOqBLCTa4EjCezI2+ocO/nY9D6103h1e2ohjljN2SMbI3vs4Ai/jqud96uHMgxWoEYAa7JLYdHPaC/wBrrn1q6t2cbm4TRh3Ph317nPc5v3SFq4pKUYzXcz8PmMnAqffb8afyIv7pFbu7v4qov4LFUW+340/kRf3SK3d3fxVRfwWKN3gxJV+LI380Qe0tcAWuBaQdQQRYg+pcqYvSmkrJmMJBhmka09fg5CGn09kLq5c0NofzljL2R6tmqpHXHSMyOc53+wErvCPGrPQ5xKzjB0pDJma02tcA+i4uuft87f8AFn+MUJ+6R/8AF0IFz5vo+Nnfwof6FQ4TxPkS4n+Bbm7bB2U2GUwYNZI2TvNtXOkaHG/oBDR4AKTBvgtPsZ8W0P8Alqf8Fi3KzzeZMvgsRRrto/8As6r+DN+G5UHuh+N6b0TfgSK/No/+zqv4M34blQe6H43pvRN+BItXD+FP87Ga7xInRqpz/qA8+h/dqP6wq41Tn/UB59D+7Uf1hVXDeKvzsWX+GyQ7jviw/wAeX+2NWCQq+3HfFjv48v8AbGrCKjf4jJ1fwRzBsqwNxalA0Aq4gPQJgAunlzHsz8cU3+cj/HC6dV/GdV6FHDdH6nMe8aVzsVrS43PFLR6GgNb90BdEbLSNdQ0hZ5pght6OG1V7va3cyVDzWUrcz8oEsY852UWD235nKACO4C3VRzYDeyaCEQVETpYWk5HMI4jLm+WzrBwvcjUEa8xynNc6paO3YjF8ux6u5M9+oH5ujvz/AChlvq5b/YtFuAa7PWn5FoB4Zry2+y6wdo62t2imiZTUkkdKwkh0twzMdC577W0Gga25587q09i9kmYZSiFhzPJzyPtbO8gA6dAAAAPDvuoSfLp0PqycVrt1roRnfbjRhoGxNNjO/If3GDM/2nIPQSoDu52wlw+ObhYdJUmRzbvYXgDKNG9ljr6uJ59VKt/1MTDRv1ytfKw913taW/huX1uGxlpgqKYkB7X8do6lr2ta63oLB/uCnDC4fOMkZZd2M4Mj9JuJO8zApvWJ7fhhQbZzYTEDXQSmjkjAnjlc5wDGtAkD3HU35A8rrodFRG/SmoxSyWunVjUwVy3tmP8AEq3/ADM/4rl1IVy5tj8Z1v8AmZ/xXK3g/wCTK+K6I6WwfCY6WCOCJto42ho8e8nxJuT4krMDbcl+hFibyawiIuALwr6xsMUkr75I2OkdbU2a0uNh32C918yxBzS1wDmkEEEXBBFiCDzFkBR+87eVBiNLHDTCUWkEj+I0NBDWuDRoTfVwPqUhwDe5h1LSwQNbPaONjNI22JA7R87q659annkpR/Qqb6iL3J5KUf0Km+oi9y1Oytx04ePUz6J51ZREv040Hzaj6tv/ACT9ONB82o+rb/yUt8lKP6FTfURe5PJSj+hU31EXuUNVXk/9JYs80RL9ONB82o+rb/yT9ONB82o+rb/yUt8lKP6FTfURe5PJSj+hU31EXuTVV5P/AEYs80VFvN3lQYjSxw0wkHwgkfxGhos1rg0CxN9XX9Sm2wu8OjmFNRQCXiNiawZ2AN+Cj11B/ZPRSfyUo/oVN9RF7l7Umz9NE8PipYI3i9nMija4XFjYgX5KUrK3DSkzihNS1NmeiIsxeFR2/ShcythnDSGuia3OAQA9kjz53Q2c1XiviWIPBa5oc06EOAIPpB5q2qzly1FdkNccFc7G746eWJrK5/BnaAC8g8KS3yrgdgnqDYd3cN1ie9bD4Yy4VImd0ZCC5zj/AEHpJCyqzdth0pu6iiB/9eaP7Iy1flFu2w6F2ZtFGT/7M0g9khcFNulvOGRSsSxsVPgmzNRj9fJVTMMdM9+Z7+mVoAbHET5xytAvyHM62BvuCFrGta0BrWgNAHIACwA9QX0xgAAAAA0AHIDpZfqhba5+iJV1qHqUBvu+NP5EX90i3Owu+GKmpo6eqheBE3I18QDgWjlmaSCD4i9+4LTb7fjT+RF/dIrI2P2Po58Nony0cD3mGNxcY25icvyiNXetbJOCpjqRmipO2Wlkfx/ek+vY6lwmnmfLIC1zy0AsadDlAJy6HznEAf0kG7bd2MNjMkpa+reLOLdWxtvfKw9eQJPWw6DWX0WHRQNywxMiZ82NrWt9jVkLJK1adMFhGhV76pPLNfjePwUUXFqZOHHmDLkOdqbkCzQT0K513hbQx12ISzQkmKzGNLhYkNaATbmAXXOuv9F0nWUMczcssbJG3vaRrXNuORs64vqsLyWpPodN9TF7lKm2Ne+NyNtcp7Z2IfsHvLonUtJTvlMdQ1kVPlcx5DnACNuVzQRrYcyOasRa2LZula4ObSU7XAggiGMEEagggaFbJV2OLeYlkE0sMhG3+8ClpoaqnMhNUYnRiNrXaGSPskuIy2s8HmqX2Cx2OhxCCeW/DaXh2UXID43MvbrbMCukKrAaeVxfJTQvebXc+JjnGwsLki/ILy8lqT6HTfUxe5XV3QhFxw9yqdUpSUs9Dyo9sKWalkqo5waeO+d+V4y5QCbtIzcnDp1VMb3NsoMQmgFM4vZE2S7y1zQS8s0AdY6BnO3VXrFhMLY3RtgibE6+ZjWNDHX53aBY8gsbyWpPodN9TF7lGqyEJasMlZCU44yVrua2ypoaf8klkLJ3zEsBa4tfxAxrQCAQDcdbKxNpdrqbDmNdUyFubNka1rnOeW2uBYWHnDmQNVkw7OUrHBzKSBrmkEFsUYcCORBAuCvetwuKe3Ghjly3txGNfa/O2YG3JRnOEp6sM7GMoxxk5cwrFRDWxVBBsydkxA52EgeQPG110rs7tZTYg1zqWXOGZQ4Fr2lpcCQCHAdx5XXp5LUn0Om+pi9yy6LDIoARDDHEDYnhsay9uV8oF1O66NnbchVXKHcpTelvBqXzz0QbwIWOLHZSS+VvMFzujXNIOUdDqSpLsFt9hlLQQxOkEMgaOIHRyEuk+W7M1pDrnlroLDosbfS6hIa1zXOxEgBnBIzBpOnG53GugtmPSwuVpsF3F1EsYfUVDKckXyBhkeP3tWgHwF1oXLdS1bf9KnzFY9O5YrN6mGE2/LW+tkoHtLbBSDDMXhqWZ6eZkrO+NwcB4G3I+BVSVe4KUA8KtjcegfE5g9oc63sUHw+vqcGr7m7JYnZZGX7L26Eg9HNLTcHxBCrVFc1+3Lclzpxfto6G2u2bbiFJJA85S6zmO+Y9urD6Oh8CVzpNT1eEVgvmgqIzdpHmuHe08nsI9xXUUb7gEciAfasfEMLiqG5Z4Y5Wc7SNa4exyqpv5ezWUWW1a911KhpN/soYBLRRvf1cyVzGn/SWut7Vvdj8SxLFKqKqkP5LQx5i2NoNp8wI+Vq8ftnQW7IvciWUuwNBE7OyhgDuhLA63oDrgLfgLs7K/wCkRGE/7SNPtFtbTYeGGql4efNlAa9xdltmtlB+cOdua5ox3ERUVdRM0ENklllAPMB7y4X8bFdS1uFwz240McuW9uIxr7Xte2YG3ILF8lqT6HTfUxe5dpujX23OW1Ss7mq2d3k0Vc+OOKUid4No3seHAhpc4ZrZdA09eilKwKXAKeJwfHTQseL2cyKNrhcWNiBcaEhZ6zy059kujnG4REUSQXhW1Yijc9wJDRcgWv6rr3WLilKZYZGAgFzS0E8tVCbai9PXBOCTktXQ0423h+ZL7G+9fvlvD8yX2N961nkPL+tZ973J5Dy/rY/ve5eNzeP936I9nk8B731Zs/LeH5kvsb708t4fmS+xvvWs8h5f1sf3vcnkPL+tj+97k53H+79EOTwHvfc2flvD8yX2N96eW8PzJfY33rWeQ8v62P73uTyHl/Wx/e9yc7j/AHfohyeA977mz8t4fmS+xvvWXhm0kdQ/IxrwbF3aDQLC3cT3rQ+Q8v62P73uWxwDZp9PMXue0jKW2be+pHf6FbTbxjmlOO3cquq4NQbhLckaIi9c8gIiIAiIgCItXtHDVPgIopIo57jtTAlgb8rQA6+pdSyzj2KU32O/xT+TF/V/vVvbvnA4XRWN/gIx7BY/aFW+K7ncRqpnTT1dPJK613EyDkLCwDAAAByC3WAbGY1QxiKGupeELkMkD3tFySbEsuBc3sCttmiVaipLKMsNSm5NPcs9ERYTWEREAREQBERAEREAREQBeFdOWRSPaLuaxzgO8hpIH2L3RAcybJYpxMWppqp+Yuna97n8szj2Se4Bxb6APBdNqk9u9z0rZXzUDeJE4lxiBAfGTqQwHRze4cxysVjYNt9i9E0QyUskwbZoE8M3EA6DMLE+u69C2KuSlB/Ix1ydTaki9VQ28Ck/OWPcCnFz8FA8t1ALbmVx/dabH92ykbcbx3EhkipW0UbtDI8OY4A9xku71tbfxCluxGwEOGMJB4tQ8duVw1PWzB8lt9eZJPM8rUw/Zy29/Isl+7slsSdjLAAcgLL6RFlNAREQBERAEREAREQBERAEREAREQBERAEREAREQBERAEREAREQBERAEREAREQBERAEREAREQBERAEREAREQBERAEREAREQBERAEREAREQBERAEREAREQBERAEREAREQBERAEREAREQBERAEREAREQBERAEREAREQBERAEREAREQBERAEREAREQBERAEREAREQ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73738" name="AutoShape 10" descr="data:image/jpeg;base64,/9j/4AAQSkZJRgABAQAAAQABAAD/2wCEAAkGBhQQEBIUERAUExEWFxQSGBgSFhUYEhUYFxQVFxQeFhgYJyYgGB0kGhIYIDAiJScqLCwsGx8xNTArNiYrLSkBCQoKDgwOGg8PGSwlHyQsLSwyLCkpLCwpLDQsKTUvKiwuLCwvLCwsLCwpKSwpLC8sLCwqLCwsLCwsLCwsLCwsLP/AABEIAIgBcQMBIgACEQEDEQH/xAAcAAEAAgMBAQEAAAAAAAAAAAAABgcEBQgDAgH/xABIEAABAwIDBQMGCQoFBQEAAAABAAIDBBEFEiEGBxMxQSJRYRYycYGR0SM1QlJUk6GisxQVF1NicnODsbIldIKS0gg0Q2PBM//EABkBAQADAQEAAAAAAAAAAAAAAAACAwQBBf/EAC4RAAICAQIEAwcFAQAAAAAAAAABAgMREiEEEzFBM1FxIlJhgaGx8BQjMkKRwf/aAAwDAQACEQMRAD8AvFERAEREARa3DtpKWpOWCqhld3RyMc7TnoDey2S6011OJ5CIi4dCIiAIiIAiIgCIiAIiIAiIgCIiAIiIAiIgCIiAIiIAiIgCIiAIiIAiIgCIiAIiIAiIgCIiAIiIAiIgPKqLuG/JbPldlvyzWOW/rVG4VvexJodNJGyena5rX/B5Awu5APZ5pNjYuBV14visdLBJNM7LHGMxPXwAHUk2AHUkKpd1OAuq6fFA5uSlqRwml3aIeDIQQNM2TiN101A9WqnSoylJeRnty5JRZCMMweQ0k9fC9zH000QGXoH9Qedw4s9RKtvDN9FEaZrp3vbUCMF7Gxu7Tw3tBh83U8rkLxk2EOH4JiEAeZ3yZ5QWMIcbNYGDKC4kgsv61rd3W7ykrMODqqnPG4krc2aRkgAdYciB7QrpzrsTlLon2K4RnBpR8iw9mNp4cQp2zQkgG4LXWzsIJFnAE91x3hbdVFi25ualdxsLqniRuoY92ST0NkbYH0OAHeV47JbzKwYiynxKRsbLGJwkjDHCS12FxHIk2F/NseXVUOlSzKt5+5arWsKaLjREWYvCIiAIiIAiIgCIiAIiIAiIgCIiAIiIAiIgCIiAIiIAiIgCIiAIiIAiIgCIiAIiIAiIgCIiAL5e8AEk2A1JPIDqvpV1vZ20MMYoqbtVVQMjg0Xcxj+zYD5772Hhc9ynCDnLCIzkorLIY41m0Mk7nVbIaGKS44pyxMDi7h9kAZ35erj156qzt3mFQ0dM6ngrW1WV3EcWuYcmccg1pOUEsJ1PO61eF7s8uDOonyBkszmSyPDcwa8PjdYC4vZsYbz8VINk9jKfDI3Np2nM/Lne83e/Le1+gAzHQAc1otsi4uKe3ZY+pTXBp5ZvkRQXepttNhkdOafh55HPB4jS4Wa0HQAjq4LNCDm9KLpSUVlk6UQ3h7BR4lAS0BtUwHhv5Zv2Hnq0/Yde8GV07iWNLvOIBNu+2q9EjJxeUJRUlhlS7sNv6l08WHzwl5ZxGGRxIljEYNg8HnYjJe99R3a20qe3lUxwzFaXEIhZsjvhA3q5tmyD/XE72glWzQ4hHOwSQyMkjN7OY4OabaHUK65J4nFbP7ldTazF9jIREWcuCIorvF2x/NtIXssZ5Dw4geV7XLiOoaPtIHVSjFyeEck1FZZu8Vx6npWh1RPHEDy4jgCfQOZ9S0Q3q4Ze35a3/ZNb25bKu92+xYxd8tZXyPmaH5AC45pHgBzsxGoaA5tgLc+gFjYVdupw6VhaKURkjR0TnNe0941sfWCFfKFcHpk3n4FKlOSzFL5m/wALx6nqhenqIpf4b2uI9IGo9az1ztFs3JheOUkT3Zhx4HMeBbPG+QNvboeYI7wV0SoXVqGMPKZKublnK6BERUloREQBERAEREAXhT10chcI5GPLTZwY5ri09xtyPpWi3jMmOGVQps3FyjzPPLM7eLltrfJm5aqkd1jJjilP+Th2jvhcvmiKxz5+lu6/W1tVorp1wcs9CmdumSjjqdJIiLOXBERAEREAREQBERAEREAREQBERAEREAREQGh2z2sjw2ldM+xeezGy+r3nkPQOZPcO+yhO6rZV80rsTre3NIS6IO566GS3TTstHQa9QtHvHc789Q/nIOFAC3h8O5aYtM/rzWz21ta3yVMYoBQ11ZiVVLCykdDFDBwnF12dktDW2Fz8GCALjtHoFsUdFeF1f5gzatU8vovzJP1C9s94n5tqqaOSncYJLl8vQDkRGBzLSQSD0OnO639btLDFRGsc74DhtmBtZzg4AsAB6uzAAHqVV2zuz820NS6srnObRtJbHG0kA2PmsPRo+U7mToPCqqC3lPoidknso9SffpNw36dH9/3Ku9ssWjxrF6Gnpn8SBtgXAG3adnmIvblHGPWCtvt9gGE4ZTl35Gx1Q8ERM4k2p+c7tea3me/l1XtuZ2INPGaydtpZW5Ymnm2M2Jce4usPUPFXRUIR5iz8MlctcpaHj5FnoiLEaiEb48NEuFSu6xPjmH+7I77shX3uhp2NwmAxixeZHvub3eHlh9GjBotvt1EHYZXA/R5j62sLh9oUL3GYtK+nlgdCeBG4ubLrlLnuu5niRe+nK+vRaVl0v4MoeFavii0URFmLwqc3/h2eiPycs48L3iv9llcaju3WyDcTpTESGyNOeN55NeARr+yQbH29FdTNQmmyu2LlBpEN3F4/GYJaVzgJWvdK0Hm5jg0Ot3kObr4EK1FyriOF1OHVAbI18EzDma4Ei9uTo3jmPEKxNlN+LmBsdfHnHLjRAZ/9bOR9LbegrTfw7k9cN8meq5JaZbFgbV7Etr5qSbimKSneHghodnGZjspuRbVnPxKkyw8KxiGqjEtPK2WM9Wnr3Ec2nwOq88dp55Kd7aWZsM5y5XvaHtb2gXdk94uPWsbbeIvsatlujPc4AEk2A5k8gvmGZr2hzHBzTqC0gtI8COa5s28fXRVLoK6qfM4ZXiz3GIhwuC1mgHdy6KcbOxYvXUFPFTmOipWRtYJSTxpQBa7bXLR6Mv7xV8uHxFS1IpV+W1gtoTtzZcwzDW1xm9nNei522r3W1lAwzlzZowbufEXZ2ftOB1tfqCfGykW6zeZLxmUlZIZGSHJFI83e1581rnHVwPIE6g2HI6JcP7OqDyFd7WmSwXOi1+PQ1D6eRtJIyKoOXI+QXYO0M1xY/JuOR5rnrbLFsRZUSU9bVyOc0jM1j7REFoc0gMygixHMKFVPM7k7LeX2OlAV+MlDr2INjY2N7HxVKV+09VWUVLQ4WyR4jpqcVD4dDm4Tfgw7TKBY31uTcdDfU7qKOqjxZjGskjDM4qGkFoDMrtJB35str9eSn+n9ltvoQ5+6SR0GvNkbWk2ABcdbAC55+vqoNvGgxRrZZqOrYymjjzuYA0TdkEyEOLTfTW1xyVcbsMSlnxqmdNNJK602sj3PP/4Sci4myjCjVByydlbpko4OhEXzIDY2NjY2J5A9FQu8PEMWpHsjqq0lkjSWmmPDY4AgOBDQ03Fxob8xqVCqrmPGSdlmhZwX2HX68tF8vna0gOcAToASAT6O9Ufu+xTEJaN1Lh8Ya4yPklqZT2WZw0ANuD2uzfk468uq8tqd0VbHG+pdUNq3tBe/zzLYC7iC++e2umh7h0VvISlplLBXzm45US+EVEbpNuZYaqOllkc+nlORoeSeG86syk8gT2bcrkHvve6qtqdcsMsrsU1lBfEkoaLucGjvJAHtKr7ehvJNBanprflLm5nONiImnlodC420voBrrcLQ7I7sDiULavEqmd7pRmY0O7WU8nOc8HnzAAAtb0CSp9nXJ4Rx2e1pissuFrwRcG48OS/Vz5tlszUYDOx1LUyiGW+R7XZXAjm2QN0cbEEG2vdosnZijxXFmOdHibgxr+G8Onla9oIBvlYLOBBNteh5Kz9OtOpS2Ic5506dy+kWHSQNpadrXSEsijAL5XXdZjdXPcfQSSqpn2mq8frHU1HK6mom3c97bh7mXtdxFj2jyYCPHkbUwrcs+S7lsp6fUt4TtzZcwzc7XGb2c16KpNoNx7GQOko55TUMBdllLDxCNSGloaWuPTnr7Vj7p95MrpmUdW8yB+kUjz22uAuGOJ1cDbQnW+mtxafJTi5QecEOa1LTJYLjX45wAuTYLRbX0ldJC0YdPHDKCS4yAHM3KbBpLXAG9ui54x7GqyWV8dZUSvcx7mOY95LA5riHdkdnmOgSmjmdxZdy+x1KSvmOQOF2kEd4NwqU25xutxd8rKCGaSghcWExA5ZnDmSR547mi+ljbUW+9xMVQKmotmFKGEPBuGcXM3LYfOADr+HPouvh8Qcm9/I5zsy0pfMupERZi80+1ey8WI0zoZRbqx4HajeOTm//AEdRcKh9pdj66lps1W88CCQQRAvzNdnzOJiHRunM2OoHQ26QX45oPMA+lX1XuvbsVWVKZz1jG2BxKlw3DoGuYW8GF5cW2e8NZEwi2uUEuOvh3K1do9p6fAqKOJgDntYGQxA6utzc/uF9SepPet5tDisVDTS1EjRljbmsAAXOvZjQe8uIHrVYbAbLvxepfiOIduPP8Gw+Y9zelj/42cgOpvfkb3ZjNZaxFfVlWHF4Ty39D32J2JmxKf8AOOKXc1xDo43CweBq0lvyYh0b8rmdPOt1EWayxzeWXwgooIiKsmaTbd9sMrifo849sbgP6qN7koiMLuflTSkejst/q0rZb1qvh4RVd7gyMf65GA/Zdavczs6+nouM6VzhUhsgjtZkYBcARrqXAgk6aAc1oXgv1KX4q9CwURFnLgiKvMS22mp8fipXyD8kkaxoblbo+RpDDmtm89oHO3aU4Qcs4Iyko9Sb4rg8NVGY6iJkrD0eL28QebT4jVVFtpuVdE10tA50jRcmF2sgHXhu+X+6dfEnRXSilXbKt7EZ1xn1OW9lNqpsOqBLCTa4EjCezI2+ocO/nY9D6103h1e2ohjljN2SMbI3vs4Ai/jqud96uHMgxWoEYAa7JLYdHPaC/wBrrn1q6t2cbm4TRh3Ph317nPc5v3SFq4pKUYzXcz8PmMnAqffb8afyIv7pFbu7v4qov4LFUW+340/kRf3SK3d3fxVRfwWKN3gxJV+LI380Qe0tcAWuBaQdQQRYg+pcqYvSmkrJmMJBhmka09fg5CGn09kLq5c0NofzljL2R6tmqpHXHSMyOc53+wErvCPGrPQ5xKzjB0pDJma02tcA+i4uuft87f8AFn+MUJ+6R/8AF0IFz5vo+Nnfwof6FQ4TxPkS4n+Bbm7bB2U2GUwYNZI2TvNtXOkaHG/oBDR4AKTBvgtPsZ8W0P8Alqf8Fi3KzzeZMvgsRRrto/8As6r+DN+G5UHuh+N6b0TfgSK/No/+zqv4M34blQe6H43pvRN+BItXD+FP87Ga7xInRqpz/qA8+h/dqP6wq41Tn/UB59D+7Uf1hVXDeKvzsWX+GyQ7jviw/wAeX+2NWCQq+3HfFjv48v8AbGrCKjf4jJ1fwRzBsqwNxalA0Aq4gPQJgAunlzHsz8cU3+cj/HC6dV/GdV6FHDdH6nMe8aVzsVrS43PFLR6GgNb90BdEbLSNdQ0hZ5pght6OG1V7va3cyVDzWUrcz8oEsY852UWD235nKACO4C3VRzYDeyaCEQVETpYWk5HMI4jLm+WzrBwvcjUEa8xynNc6paO3YjF8ux6u5M9+oH5ujvz/AChlvq5b/YtFuAa7PWn5FoB4Zry2+y6wdo62t2imiZTUkkdKwkh0twzMdC577W0Gga25587q09i9kmYZSiFhzPJzyPtbO8gA6dAAAAPDvuoSfLp0PqycVrt1roRnfbjRhoGxNNjO/If3GDM/2nIPQSoDu52wlw+ObhYdJUmRzbvYXgDKNG9ljr6uJ59VKt/1MTDRv1ytfKw913taW/huX1uGxlpgqKYkB7X8do6lr2ta63oLB/uCnDC4fOMkZZd2M4Mj9JuJO8zApvWJ7fhhQbZzYTEDXQSmjkjAnjlc5wDGtAkD3HU35A8rrodFRG/SmoxSyWunVjUwVy3tmP8AEq3/ADM/4rl1IVy5tj8Z1v8AmZ/xXK3g/wCTK+K6I6WwfCY6WCOCJto42ho8e8nxJuT4krMDbcl+hFibyawiIuALwr6xsMUkr75I2OkdbU2a0uNh32C918yxBzS1wDmkEEEXBBFiCDzFkBR+87eVBiNLHDTCUWkEj+I0NBDWuDRoTfVwPqUhwDe5h1LSwQNbPaONjNI22JA7R87q659annkpR/Qqb6iL3J5KUf0Km+oi9y1Oytx04ePUz6J51ZREv040Hzaj6tv/ACT9ONB82o+rb/yUt8lKP6FTfURe5PJSj+hU31EXuUNVXk/9JYs80RL9ONB82o+rb/yT9ONB82o+rb/yUt8lKP6FTfURe5PJSj+hU31EXuTVV5P/AEYs80VFvN3lQYjSxw0wkHwgkfxGhos1rg0CxN9XX9Sm2wu8OjmFNRQCXiNiawZ2AN+Cj11B/ZPRSfyUo/oVN9RF7l7Umz9NE8PipYI3i9nMija4XFjYgX5KUrK3DSkzihNS1NmeiIsxeFR2/ShcythnDSGuia3OAQA9kjz53Q2c1XiviWIPBa5oc06EOAIPpB5q2qzly1FdkNccFc7G746eWJrK5/BnaAC8g8KS3yrgdgnqDYd3cN1ie9bD4Yy4VImd0ZCC5zj/AEHpJCyqzdth0pu6iiB/9eaP7Iy1flFu2w6F2ZtFGT/7M0g9khcFNulvOGRSsSxsVPgmzNRj9fJVTMMdM9+Z7+mVoAbHET5xytAvyHM62BvuCFrGta0BrWgNAHIACwA9QX0xgAAAAA0AHIDpZfqhba5+iJV1qHqUBvu+NP5EX90i3Owu+GKmpo6eqheBE3I18QDgWjlmaSCD4i9+4LTb7fjT+RF/dIrI2P2Po58Nony0cD3mGNxcY25icvyiNXetbJOCpjqRmipO2Wlkfx/ek+vY6lwmnmfLIC1zy0AsadDlAJy6HznEAf0kG7bd2MNjMkpa+reLOLdWxtvfKw9eQJPWw6DWX0WHRQNywxMiZ82NrWt9jVkLJK1adMFhGhV76pPLNfjePwUUXFqZOHHmDLkOdqbkCzQT0K513hbQx12ISzQkmKzGNLhYkNaATbmAXXOuv9F0nWUMczcssbJG3vaRrXNuORs64vqsLyWpPodN9TF7lKm2Ne+NyNtcp7Z2IfsHvLonUtJTvlMdQ1kVPlcx5DnACNuVzQRrYcyOasRa2LZula4ObSU7XAggiGMEEagggaFbJV2OLeYlkE0sMhG3+8ClpoaqnMhNUYnRiNrXaGSPskuIy2s8HmqX2Cx2OhxCCeW/DaXh2UXID43MvbrbMCukKrAaeVxfJTQvebXc+JjnGwsLki/ILy8lqT6HTfUxe5XV3QhFxw9yqdUpSUs9Dyo9sKWalkqo5waeO+d+V4y5QCbtIzcnDp1VMb3NsoMQmgFM4vZE2S7y1zQS8s0AdY6BnO3VXrFhMLY3RtgibE6+ZjWNDHX53aBY8gsbyWpPodN9TF7lGqyEJasMlZCU44yVrua2ypoaf8klkLJ3zEsBa4tfxAxrQCAQDcdbKxNpdrqbDmNdUyFubNka1rnOeW2uBYWHnDmQNVkw7OUrHBzKSBrmkEFsUYcCORBAuCvetwuKe3Ghjly3txGNfa/O2YG3JRnOEp6sM7GMoxxk5cwrFRDWxVBBsydkxA52EgeQPG110rs7tZTYg1zqWXOGZQ4Fr2lpcCQCHAdx5XXp5LUn0Om+pi9yy6LDIoARDDHEDYnhsay9uV8oF1O66NnbchVXKHcpTelvBqXzz0QbwIWOLHZSS+VvMFzujXNIOUdDqSpLsFt9hlLQQxOkEMgaOIHRyEuk+W7M1pDrnlroLDosbfS6hIa1zXOxEgBnBIzBpOnG53GugtmPSwuVpsF3F1EsYfUVDKckXyBhkeP3tWgHwF1oXLdS1bf9KnzFY9O5YrN6mGE2/LW+tkoHtLbBSDDMXhqWZ6eZkrO+NwcB4G3I+BVSVe4KUA8KtjcegfE5g9oc63sUHw+vqcGr7m7JYnZZGX7L26Eg9HNLTcHxBCrVFc1+3Lclzpxfto6G2u2bbiFJJA85S6zmO+Y9urD6Oh8CVzpNT1eEVgvmgqIzdpHmuHe08nsI9xXUUb7gEciAfasfEMLiqG5Z4Y5Wc7SNa4exyqpv5ezWUWW1a911KhpN/soYBLRRvf1cyVzGn/SWut7Vvdj8SxLFKqKqkP5LQx5i2NoNp8wI+Vq8ftnQW7IvciWUuwNBE7OyhgDuhLA63oDrgLfgLs7K/wCkRGE/7SNPtFtbTYeGGql4efNlAa9xdltmtlB+cOdua5ox3ERUVdRM0ENklllAPMB7y4X8bFdS1uFwz240McuW9uIxr7Xte2YG3ILF8lqT6HTfUxe5dpujX23OW1Ss7mq2d3k0Vc+OOKUid4No3seHAhpc4ZrZdA09eilKwKXAKeJwfHTQseL2cyKNrhcWNiBcaEhZ6zy059kujnG4REUSQXhW1Yijc9wJDRcgWv6rr3WLilKZYZGAgFzS0E8tVCbai9PXBOCTktXQ0423h+ZL7G+9fvlvD8yX2N961nkPL+tZ973J5Dy/rY/ve5eNzeP936I9nk8B731Zs/LeH5kvsb708t4fmS+xvvWs8h5f1sf3vcnkPL+tj+97k53H+79EOTwHvfc2flvD8yX2N96eW8PzJfY33rWeQ8v62P73uTyHl/Wx/e9yc7j/AHfohyeA977mz8t4fmS+xvvWXhm0kdQ/IxrwbF3aDQLC3cT3rQ+Q8v62P73uWxwDZp9PMXue0jKW2be+pHf6FbTbxjmlOO3cquq4NQbhLckaIi9c8gIiIAiIgCItXtHDVPgIopIo57jtTAlgb8rQA6+pdSyzj2KU32O/xT+TF/V/vVvbvnA4XRWN/gIx7BY/aFW+K7ncRqpnTT1dPJK613EyDkLCwDAAAByC3WAbGY1QxiKGupeELkMkD3tFySbEsuBc3sCttmiVaipLKMsNSm5NPcs9ERYTWEREAREQBERAEREAREQBeFdOWRSPaLuaxzgO8hpIH2L3RAcybJYpxMWppqp+Yuna97n8szj2Se4Bxb6APBdNqk9u9z0rZXzUDeJE4lxiBAfGTqQwHRze4cxysVjYNt9i9E0QyUskwbZoE8M3EA6DMLE+u69C2KuSlB/Ix1ydTaki9VQ28Ck/OWPcCnFz8FA8t1ALbmVx/dabH92ykbcbx3EhkipW0UbtDI8OY4A9xku71tbfxCluxGwEOGMJB4tQ8duVw1PWzB8lt9eZJPM8rUw/Zy29/Isl+7slsSdjLAAcgLL6RFlNAREQBERAEREAREQBERAEREAREQBERAEREAREQBERAEREAREQBERAEREAREQBERAEREAREQBERAEREAREQBERAEREAREQBERAEREAREQBERAEREAREQBERAEREAREQBERAEREAREQBERAEREAREQBERAEREAREQBERAEREAREQBERAEREAREQBERAEREAREQ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3740" name="Picture 12" descr="See full size image"/>
          <p:cNvPicPr>
            <a:picLocks noChangeAspect="1" noChangeArrowheads="1"/>
          </p:cNvPicPr>
          <p:nvPr/>
        </p:nvPicPr>
        <p:blipFill>
          <a:blip r:embed="rId10" cstate="print"/>
          <a:srcRect/>
          <a:stretch>
            <a:fillRect/>
          </a:stretch>
        </p:blipFill>
        <p:spPr bwMode="auto">
          <a:xfrm>
            <a:off x="2052545" y="5675739"/>
            <a:ext cx="1905000" cy="695325"/>
          </a:xfrm>
          <a:prstGeom prst="rect">
            <a:avLst/>
          </a:prstGeom>
          <a:noFill/>
        </p:spPr>
      </p:pic>
      <p:pic>
        <p:nvPicPr>
          <p:cNvPr id="17" name="Picture 16" descr="photo.JPG"/>
          <p:cNvPicPr>
            <a:picLocks noChangeAspect="1"/>
          </p:cNvPicPr>
          <p:nvPr/>
        </p:nvPicPr>
        <p:blipFill>
          <a:blip r:embed="rId11" cstate="print">
            <a:lum bright="40000" contrast="46000"/>
          </a:blip>
          <a:stretch>
            <a:fillRect/>
          </a:stretch>
        </p:blipFill>
        <p:spPr>
          <a:xfrm>
            <a:off x="4171938" y="2925974"/>
            <a:ext cx="4956020" cy="3717015"/>
          </a:xfrm>
          <a:prstGeom prst="rect">
            <a:avLst/>
          </a:prstGeom>
        </p:spPr>
      </p:pic>
      <p:sp>
        <p:nvSpPr>
          <p:cNvPr id="18" name="Right Arrow 17"/>
          <p:cNvSpPr/>
          <p:nvPr/>
        </p:nvSpPr>
        <p:spPr bwMode="auto">
          <a:xfrm>
            <a:off x="4022181" y="1752637"/>
            <a:ext cx="900120" cy="270036"/>
          </a:xfrm>
          <a:prstGeom prst="rightArrow">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600" b="0" i="0" u="none" strike="noStrike" cap="none" normalizeH="0" baseline="0">
              <a:ln>
                <a:noFill/>
              </a:ln>
              <a:solidFill>
                <a:schemeClr val="tx2"/>
              </a:solidFill>
              <a:effectLst/>
              <a:latin typeface="Arial" charset="0"/>
            </a:endParaRPr>
          </a:p>
        </p:txBody>
      </p:sp>
      <p:sp>
        <p:nvSpPr>
          <p:cNvPr id="19" name="TextBox 18"/>
          <p:cNvSpPr txBox="1"/>
          <p:nvPr/>
        </p:nvSpPr>
        <p:spPr>
          <a:xfrm>
            <a:off x="5053263" y="1395663"/>
            <a:ext cx="3625516" cy="1219200"/>
          </a:xfrm>
          <a:prstGeom prst="rect">
            <a:avLst/>
          </a:prstGeom>
          <a:noFill/>
        </p:spPr>
        <p:txBody>
          <a:bodyPr wrap="none" lIns="0" tIns="0" rIns="0" bIns="0" rtlCol="0">
            <a:noAutofit/>
          </a:bodyPr>
          <a:lstStyle/>
          <a:p>
            <a:pPr marL="177800" indent="-177800" algn="l">
              <a:spcBef>
                <a:spcPts val="800"/>
              </a:spcBef>
              <a:buClr>
                <a:schemeClr val="accent2"/>
              </a:buClr>
              <a:buSzPct val="100000"/>
              <a:buFont typeface="Arial"/>
              <a:buChar char="•"/>
            </a:pPr>
            <a:r>
              <a:rPr lang="en-US" dirty="0" smtClean="0">
                <a:latin typeface="+mn-lt"/>
              </a:rPr>
              <a:t>major academic institutions</a:t>
            </a:r>
          </a:p>
          <a:p>
            <a:pPr marL="177800" indent="-177800" algn="l">
              <a:spcBef>
                <a:spcPts val="800"/>
              </a:spcBef>
              <a:buClr>
                <a:schemeClr val="accent2"/>
              </a:buClr>
              <a:buSzPct val="100000"/>
              <a:buFont typeface="Arial"/>
              <a:buChar char="•"/>
            </a:pPr>
            <a:r>
              <a:rPr lang="en-US" dirty="0" smtClean="0">
                <a:latin typeface="+mn-lt"/>
              </a:rPr>
              <a:t>companies</a:t>
            </a:r>
            <a:endParaRPr lang="en-GB" dirty="0" err="1" smtClean="0">
              <a:latin typeface="+mn-lt"/>
            </a:endParaRP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Indexing</a:t>
            </a:r>
            <a:endParaRPr lang="en-GB" dirty="0"/>
          </a:p>
        </p:txBody>
      </p:sp>
      <p:pic>
        <p:nvPicPr>
          <p:cNvPr id="18436" name="Picture 4" descr="dblp-logo.png"/>
          <p:cNvPicPr>
            <a:picLocks noChangeAspect="1" noChangeArrowheads="1"/>
          </p:cNvPicPr>
          <p:nvPr/>
        </p:nvPicPr>
        <p:blipFill>
          <a:blip r:embed="rId3" cstate="print"/>
          <a:srcRect/>
          <a:stretch>
            <a:fillRect/>
          </a:stretch>
        </p:blipFill>
        <p:spPr bwMode="auto">
          <a:xfrm>
            <a:off x="0" y="1516123"/>
            <a:ext cx="2861772" cy="1081742"/>
          </a:xfrm>
          <a:prstGeom prst="rect">
            <a:avLst/>
          </a:prstGeom>
          <a:noFill/>
        </p:spPr>
      </p:pic>
      <p:pic>
        <p:nvPicPr>
          <p:cNvPr id="18440" name="Picture 8" descr="https://si0.twimg.com/profile_images/2676856914/7b61fe6faccc42cb2a1781d32710207b.png"/>
          <p:cNvPicPr>
            <a:picLocks noChangeAspect="1" noChangeArrowheads="1"/>
          </p:cNvPicPr>
          <p:nvPr/>
        </p:nvPicPr>
        <p:blipFill>
          <a:blip r:embed="rId4" cstate="print"/>
          <a:srcRect/>
          <a:stretch>
            <a:fillRect/>
          </a:stretch>
        </p:blipFill>
        <p:spPr bwMode="auto">
          <a:xfrm>
            <a:off x="3041796" y="998676"/>
            <a:ext cx="1710228" cy="1710228"/>
          </a:xfrm>
          <a:prstGeom prst="rect">
            <a:avLst/>
          </a:prstGeom>
          <a:noFill/>
        </p:spPr>
      </p:pic>
      <p:pic>
        <p:nvPicPr>
          <p:cNvPr id="18442" name="Picture 10" descr="http://londonewgdss2011.files.wordpress.com/2011/05/images.jpg"/>
          <p:cNvPicPr>
            <a:picLocks noChangeAspect="1" noChangeArrowheads="1"/>
          </p:cNvPicPr>
          <p:nvPr/>
        </p:nvPicPr>
        <p:blipFill>
          <a:blip r:embed="rId5" cstate="print"/>
          <a:srcRect/>
          <a:stretch>
            <a:fillRect/>
          </a:stretch>
        </p:blipFill>
        <p:spPr bwMode="auto">
          <a:xfrm>
            <a:off x="5202084" y="1088688"/>
            <a:ext cx="2819400" cy="1619251"/>
          </a:xfrm>
          <a:prstGeom prst="rect">
            <a:avLst/>
          </a:prstGeom>
          <a:noFill/>
        </p:spPr>
      </p:pic>
      <p:pic>
        <p:nvPicPr>
          <p:cNvPr id="18444" name="Picture 12" descr="http://www.ei-village.org/EI.jpg"/>
          <p:cNvPicPr>
            <a:picLocks noChangeAspect="1" noChangeArrowheads="1"/>
          </p:cNvPicPr>
          <p:nvPr/>
        </p:nvPicPr>
        <p:blipFill>
          <a:blip r:embed="rId6" cstate="print"/>
          <a:srcRect/>
          <a:stretch>
            <a:fillRect/>
          </a:stretch>
        </p:blipFill>
        <p:spPr bwMode="auto">
          <a:xfrm>
            <a:off x="431448" y="2888928"/>
            <a:ext cx="2231688" cy="2231688"/>
          </a:xfrm>
          <a:prstGeom prst="rect">
            <a:avLst/>
          </a:prstGeom>
          <a:noFill/>
        </p:spPr>
      </p:pic>
      <p:pic>
        <p:nvPicPr>
          <p:cNvPr id="11" name="Picture 10" descr="Zentralblatt.bmp"/>
          <p:cNvPicPr>
            <a:picLocks noChangeAspect="1"/>
          </p:cNvPicPr>
          <p:nvPr/>
        </p:nvPicPr>
        <p:blipFill>
          <a:blip r:embed="rId7" cstate="print"/>
          <a:stretch>
            <a:fillRect/>
          </a:stretch>
        </p:blipFill>
        <p:spPr>
          <a:xfrm>
            <a:off x="3041796" y="3429000"/>
            <a:ext cx="2447925" cy="790575"/>
          </a:xfrm>
          <a:prstGeom prst="rect">
            <a:avLst/>
          </a:prstGeom>
        </p:spPr>
      </p:pic>
      <p:pic>
        <p:nvPicPr>
          <p:cNvPr id="18446" name="Picture 14" descr="http://scholar.google.com/intl/en/scholar/images/scholar_logo_lg_2011.gif"/>
          <p:cNvPicPr>
            <a:picLocks noChangeAspect="1" noChangeArrowheads="1"/>
          </p:cNvPicPr>
          <p:nvPr/>
        </p:nvPicPr>
        <p:blipFill>
          <a:blip r:embed="rId8" cstate="print"/>
          <a:srcRect/>
          <a:stretch>
            <a:fillRect/>
          </a:stretch>
        </p:blipFill>
        <p:spPr bwMode="auto">
          <a:xfrm>
            <a:off x="6012192" y="3429000"/>
            <a:ext cx="2628900" cy="1047751"/>
          </a:xfrm>
          <a:prstGeom prst="rect">
            <a:avLst/>
          </a:prstGeom>
          <a:noFill/>
        </p:spPr>
      </p:pic>
      <p:pic>
        <p:nvPicPr>
          <p:cNvPr id="18448" name="Picture 16" descr="http://www.ams.org/mathscinet/images/logo.png?version=2"/>
          <p:cNvPicPr>
            <a:picLocks noChangeAspect="1" noChangeArrowheads="1"/>
          </p:cNvPicPr>
          <p:nvPr/>
        </p:nvPicPr>
        <p:blipFill>
          <a:blip r:embed="rId9" cstate="print"/>
          <a:srcRect/>
          <a:stretch>
            <a:fillRect/>
          </a:stretch>
        </p:blipFill>
        <p:spPr bwMode="auto">
          <a:xfrm>
            <a:off x="575467" y="5229240"/>
            <a:ext cx="6786905" cy="990132"/>
          </a:xfrm>
          <a:prstGeom prst="rect">
            <a:avLst/>
          </a:prstGeom>
          <a:noFill/>
        </p:spPr>
      </p:pic>
      <p:pic>
        <p:nvPicPr>
          <p:cNvPr id="18450" name="Picture 18" descr="http://www.scimagojr.com/logo.gif"/>
          <p:cNvPicPr>
            <a:picLocks noChangeAspect="1" noChangeArrowheads="1"/>
          </p:cNvPicPr>
          <p:nvPr/>
        </p:nvPicPr>
        <p:blipFill>
          <a:blip r:embed="rId10" cstate="print"/>
          <a:srcRect/>
          <a:stretch>
            <a:fillRect/>
          </a:stretch>
        </p:blipFill>
        <p:spPr bwMode="auto">
          <a:xfrm>
            <a:off x="5742156" y="5409264"/>
            <a:ext cx="2762250" cy="600076"/>
          </a:xfrm>
          <a:prstGeom prst="rect">
            <a:avLst/>
          </a:prstGeom>
          <a:noFill/>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start?</a:t>
            </a:r>
            <a:endParaRPr lang="en-GB" dirty="0"/>
          </a:p>
        </p:txBody>
      </p:sp>
      <p:sp>
        <p:nvSpPr>
          <p:cNvPr id="3" name="Content Placeholder 2"/>
          <p:cNvSpPr>
            <a:spLocks noGrp="1"/>
          </p:cNvSpPr>
          <p:nvPr>
            <p:ph idx="4294967295"/>
          </p:nvPr>
        </p:nvSpPr>
        <p:spPr>
          <a:xfrm>
            <a:off x="520700" y="1512000"/>
            <a:ext cx="8155238" cy="2154436"/>
          </a:xfrm>
          <a:prstGeom prst="rect">
            <a:avLst/>
          </a:prstGeom>
        </p:spPr>
        <p:txBody>
          <a:bodyPr/>
          <a:lstStyle/>
          <a:p>
            <a:r>
              <a:rPr lang="en-US" sz="4000" dirty="0" smtClean="0"/>
              <a:t>Send a proposal to </a:t>
            </a:r>
          </a:p>
          <a:p>
            <a:endParaRPr lang="en-US" sz="4000" dirty="0" smtClean="0">
              <a:hlinkClick r:id="rId2"/>
            </a:endParaRPr>
          </a:p>
          <a:p>
            <a:pPr>
              <a:buNone/>
            </a:pPr>
            <a:r>
              <a:rPr lang="en-US" sz="4000" dirty="0" smtClean="0">
                <a:hlinkClick r:id="rId2"/>
              </a:rPr>
              <a:t>aliaksandr.birukou@springer.com</a:t>
            </a:r>
            <a:r>
              <a:rPr lang="en-US" sz="4000" dirty="0" smtClean="0"/>
              <a:t> </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hteck 3"/>
          <p:cNvSpPr>
            <a:spLocks noChangeArrowheads="1"/>
          </p:cNvSpPr>
          <p:nvPr/>
        </p:nvSpPr>
        <p:spPr bwMode="auto">
          <a:xfrm>
            <a:off x="0" y="3417888"/>
            <a:ext cx="9144000" cy="1439862"/>
          </a:xfrm>
          <a:prstGeom prst="rect">
            <a:avLst/>
          </a:prstGeom>
          <a:solidFill>
            <a:schemeClr val="tx2">
              <a:lumMod val="90000"/>
              <a:lumOff val="10000"/>
            </a:schemeClr>
          </a:solidFill>
          <a:ln w="9525" algn="ctr">
            <a:noFill/>
            <a:round/>
            <a:headEnd/>
            <a:tailEnd/>
          </a:ln>
        </p:spPr>
        <p:txBody>
          <a:bodyPr>
            <a:spAutoFit/>
          </a:bodyPr>
          <a:lstStyle/>
          <a:p>
            <a:pPr algn="ctr" eaLnBrk="0" hangingPunct="0">
              <a:spcBef>
                <a:spcPct val="50000"/>
              </a:spcBef>
              <a:defRPr/>
            </a:pPr>
            <a:endParaRPr lang="de-DE" dirty="0">
              <a:latin typeface="Arial" charset="0"/>
              <a:cs typeface="+mn-cs"/>
            </a:endParaRPr>
          </a:p>
        </p:txBody>
      </p:sp>
      <p:sp>
        <p:nvSpPr>
          <p:cNvPr id="6147" name="Textfeld 4"/>
          <p:cNvSpPr txBox="1">
            <a:spLocks noChangeArrowheads="1"/>
          </p:cNvSpPr>
          <p:nvPr/>
        </p:nvSpPr>
        <p:spPr bwMode="auto">
          <a:xfrm>
            <a:off x="571500" y="3778250"/>
            <a:ext cx="3365024" cy="646331"/>
          </a:xfrm>
          <a:prstGeom prst="rect">
            <a:avLst/>
          </a:prstGeom>
          <a:noFill/>
          <a:ln w="9525">
            <a:noFill/>
            <a:miter lim="800000"/>
            <a:headEnd/>
            <a:tailEnd/>
          </a:ln>
        </p:spPr>
        <p:txBody>
          <a:bodyPr wrap="none">
            <a:spAutoFit/>
          </a:bodyPr>
          <a:lstStyle/>
          <a:p>
            <a:pPr marL="742950" indent="-742950" eaLnBrk="0" hangingPunct="0">
              <a:spcBef>
                <a:spcPct val="50000"/>
              </a:spcBef>
            </a:pPr>
            <a:r>
              <a:rPr lang="en-US" sz="3600" dirty="0" smtClean="0">
                <a:solidFill>
                  <a:schemeClr val="bg1"/>
                </a:solidFill>
              </a:rPr>
              <a:t>Author services</a:t>
            </a:r>
            <a:endParaRPr lang="en-US" sz="3600" dirty="0">
              <a:solidFill>
                <a:schemeClr val="bg1"/>
              </a:solidFill>
            </a:endParaRPr>
          </a:p>
        </p:txBody>
      </p:sp>
    </p:spTree>
    <p:extLst>
      <p:ext uri="{BB962C8B-B14F-4D97-AF65-F5344CB8AC3E}">
        <p14:creationId xmlns:p14="http://schemas.microsoft.com/office/powerpoint/2010/main" val="3510742926"/>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p:txBody>
          <a:bodyPr/>
          <a:lstStyle/>
          <a:p>
            <a:endParaRPr lang="en-GB"/>
          </a:p>
        </p:txBody>
      </p:sp>
      <p:sp>
        <p:nvSpPr>
          <p:cNvPr id="3" name="Title 2"/>
          <p:cNvSpPr>
            <a:spLocks noGrp="1"/>
          </p:cNvSpPr>
          <p:nvPr>
            <p:ph type="title"/>
          </p:nvPr>
        </p:nvSpPr>
        <p:spPr/>
        <p:txBody>
          <a:bodyPr/>
          <a:lstStyle/>
          <a:p>
            <a:r>
              <a:rPr lang="en-GB" dirty="0" err="1" smtClean="0"/>
              <a:t>e.Proofing</a:t>
            </a:r>
            <a:endParaRPr lang="en-GB" dirty="0"/>
          </a:p>
        </p:txBody>
      </p: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7640" y="1503679"/>
            <a:ext cx="7440827" cy="419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28750" y="2483485"/>
            <a:ext cx="7391804" cy="3825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9000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7701" y="1380018"/>
            <a:ext cx="6268274" cy="3399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GB" dirty="0" err="1" smtClean="0"/>
              <a:t>Orcid</a:t>
            </a:r>
            <a:r>
              <a:rPr lang="en-GB" dirty="0" smtClean="0"/>
              <a:t>, </a:t>
            </a:r>
            <a:r>
              <a:rPr lang="en-GB" dirty="0" err="1" smtClean="0"/>
              <a:t>Fundref</a:t>
            </a:r>
            <a:r>
              <a:rPr lang="en-GB" dirty="0" smtClean="0"/>
              <a:t>, </a:t>
            </a:r>
            <a:r>
              <a:rPr lang="en-GB" dirty="0" err="1" smtClean="0"/>
              <a:t>CrossMark</a:t>
            </a:r>
            <a:endParaRPr lang="en-GB" dirty="0"/>
          </a:p>
        </p:txBody>
      </p:sp>
      <p:pic>
        <p:nvPicPr>
          <p:cNvPr id="2051" name="Picture 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8117" y="2861735"/>
            <a:ext cx="6279677" cy="3619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3784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r="10023"/>
          <a:stretch/>
        </p:blipFill>
        <p:spPr>
          <a:xfrm>
            <a:off x="6237412" y="4503781"/>
            <a:ext cx="2906588" cy="2354219"/>
          </a:xfrm>
          <a:prstGeom prst="rect">
            <a:avLst/>
          </a:prstGeom>
        </p:spPr>
      </p:pic>
      <p:pic>
        <p:nvPicPr>
          <p:cNvPr id="4"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55018" y="1161138"/>
            <a:ext cx="5891555" cy="3386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1808" y="2743199"/>
            <a:ext cx="6155917" cy="38101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81808" y="896938"/>
            <a:ext cx="2417849" cy="611658"/>
          </a:xfrm>
          <a:prstGeom prst="rect">
            <a:avLst/>
          </a:prstGeom>
        </p:spPr>
      </p:pic>
    </p:spTree>
    <p:extLst>
      <p:ext uri="{BB962C8B-B14F-4D97-AF65-F5344CB8AC3E}">
        <p14:creationId xmlns:p14="http://schemas.microsoft.com/office/powerpoint/2010/main" val="241125740"/>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Embedded video</a:t>
            </a:r>
            <a:endParaRPr lang="en-GB" dirty="0"/>
          </a:p>
        </p:txBody>
      </p:sp>
      <p:pic>
        <p:nvPicPr>
          <p:cNvPr id="2050"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98997" y="1498601"/>
            <a:ext cx="6321003" cy="460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507368"/>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78-0-387-31073-2.tif"/>
          <p:cNvPicPr>
            <a:picLocks noChangeAspect="1"/>
          </p:cNvPicPr>
          <p:nvPr/>
        </p:nvPicPr>
        <p:blipFill>
          <a:blip r:embed="rId3" cstate="print"/>
          <a:stretch>
            <a:fillRect/>
          </a:stretch>
        </p:blipFill>
        <p:spPr>
          <a:xfrm>
            <a:off x="2250963" y="1293315"/>
            <a:ext cx="1512418" cy="2042770"/>
          </a:xfrm>
          <a:prstGeom prst="rect">
            <a:avLst/>
          </a:prstGeom>
        </p:spPr>
      </p:pic>
      <p:pic>
        <p:nvPicPr>
          <p:cNvPr id="5" name="Picture 4" descr="978-0-387-85819-7.tif"/>
          <p:cNvPicPr>
            <a:picLocks noChangeAspect="1"/>
          </p:cNvPicPr>
          <p:nvPr/>
        </p:nvPicPr>
        <p:blipFill>
          <a:blip r:embed="rId4" cstate="print"/>
          <a:stretch>
            <a:fillRect/>
          </a:stretch>
        </p:blipFill>
        <p:spPr>
          <a:xfrm>
            <a:off x="6091881" y="4566514"/>
            <a:ext cx="1512418" cy="2291486"/>
          </a:xfrm>
          <a:prstGeom prst="rect">
            <a:avLst/>
          </a:prstGeom>
        </p:spPr>
      </p:pic>
      <p:pic>
        <p:nvPicPr>
          <p:cNvPr id="6" name="Picture 5" descr="978-1-4419-8236-0.tif"/>
          <p:cNvPicPr>
            <a:picLocks noChangeAspect="1"/>
          </p:cNvPicPr>
          <p:nvPr/>
        </p:nvPicPr>
        <p:blipFill>
          <a:blip r:embed="rId5" cstate="print"/>
          <a:stretch>
            <a:fillRect/>
          </a:stretch>
        </p:blipFill>
        <p:spPr>
          <a:xfrm>
            <a:off x="3041796" y="4586630"/>
            <a:ext cx="1512418" cy="2271370"/>
          </a:xfrm>
          <a:prstGeom prst="rect">
            <a:avLst/>
          </a:prstGeom>
        </p:spPr>
      </p:pic>
      <p:pic>
        <p:nvPicPr>
          <p:cNvPr id="7" name="Picture 6" descr="978-1-4471-2349-1.tif"/>
          <p:cNvPicPr>
            <a:picLocks noChangeAspect="1"/>
          </p:cNvPicPr>
          <p:nvPr/>
        </p:nvPicPr>
        <p:blipFill>
          <a:blip r:embed="rId6" cstate="print"/>
          <a:stretch>
            <a:fillRect/>
          </a:stretch>
        </p:blipFill>
        <p:spPr>
          <a:xfrm>
            <a:off x="770187" y="4588459"/>
            <a:ext cx="1512418" cy="2269541"/>
          </a:xfrm>
          <a:prstGeom prst="rect">
            <a:avLst/>
          </a:prstGeom>
        </p:spPr>
      </p:pic>
      <p:pic>
        <p:nvPicPr>
          <p:cNvPr id="8" name="Picture 7" descr="978-1-4471-4113-6.tif"/>
          <p:cNvPicPr>
            <a:picLocks noChangeAspect="1"/>
          </p:cNvPicPr>
          <p:nvPr/>
        </p:nvPicPr>
        <p:blipFill>
          <a:blip r:embed="rId7" cstate="print"/>
          <a:stretch>
            <a:fillRect/>
          </a:stretch>
        </p:blipFill>
        <p:spPr>
          <a:xfrm>
            <a:off x="0" y="1136303"/>
            <a:ext cx="1512418" cy="2278685"/>
          </a:xfrm>
          <a:prstGeom prst="rect">
            <a:avLst/>
          </a:prstGeom>
        </p:spPr>
      </p:pic>
      <p:pic>
        <p:nvPicPr>
          <p:cNvPr id="9" name="Picture 8" descr="978-1-4471-4128-0.tif"/>
          <p:cNvPicPr>
            <a:picLocks noChangeAspect="1"/>
          </p:cNvPicPr>
          <p:nvPr/>
        </p:nvPicPr>
        <p:blipFill>
          <a:blip r:embed="rId8" cstate="print"/>
          <a:stretch>
            <a:fillRect/>
          </a:stretch>
        </p:blipFill>
        <p:spPr>
          <a:xfrm>
            <a:off x="4386648" y="774553"/>
            <a:ext cx="1512418" cy="2293315"/>
          </a:xfrm>
          <a:prstGeom prst="rect">
            <a:avLst/>
          </a:prstGeom>
        </p:spPr>
      </p:pic>
      <p:pic>
        <p:nvPicPr>
          <p:cNvPr id="10" name="Picture 9" descr="978-3-642-28101-3.tif"/>
          <p:cNvPicPr>
            <a:picLocks noChangeAspect="1"/>
          </p:cNvPicPr>
          <p:nvPr/>
        </p:nvPicPr>
        <p:blipFill>
          <a:blip r:embed="rId9" cstate="print"/>
          <a:stretch>
            <a:fillRect/>
          </a:stretch>
        </p:blipFill>
        <p:spPr>
          <a:xfrm>
            <a:off x="5997362" y="874998"/>
            <a:ext cx="1536192" cy="2329891"/>
          </a:xfrm>
          <a:prstGeom prst="rect">
            <a:avLst/>
          </a:prstGeom>
        </p:spPr>
      </p:pic>
      <p:pic>
        <p:nvPicPr>
          <p:cNvPr id="11" name="Picture 10" descr="978-3-642-28615-5.tif"/>
          <p:cNvPicPr>
            <a:picLocks noChangeAspect="1"/>
          </p:cNvPicPr>
          <p:nvPr/>
        </p:nvPicPr>
        <p:blipFill>
          <a:blip r:embed="rId10" cstate="print"/>
          <a:stretch>
            <a:fillRect/>
          </a:stretch>
        </p:blipFill>
        <p:spPr>
          <a:xfrm>
            <a:off x="7631582" y="638628"/>
            <a:ext cx="1512418" cy="2273198"/>
          </a:xfrm>
          <a:prstGeom prst="rect">
            <a:avLst/>
          </a:prstGeom>
        </p:spPr>
      </p:pic>
      <p:sp>
        <p:nvSpPr>
          <p:cNvPr id="12" name="Rechteck 3"/>
          <p:cNvSpPr>
            <a:spLocks noChangeArrowheads="1"/>
          </p:cNvSpPr>
          <p:nvPr/>
        </p:nvSpPr>
        <p:spPr bwMode="auto">
          <a:xfrm>
            <a:off x="0" y="3417888"/>
            <a:ext cx="9144000" cy="1439862"/>
          </a:xfrm>
          <a:prstGeom prst="rect">
            <a:avLst/>
          </a:prstGeom>
          <a:solidFill>
            <a:schemeClr val="tx2">
              <a:lumMod val="90000"/>
              <a:lumOff val="10000"/>
            </a:schemeClr>
          </a:solidFill>
          <a:ln w="9525" algn="ctr">
            <a:noFill/>
            <a:round/>
            <a:headEnd/>
            <a:tailEnd/>
          </a:ln>
        </p:spPr>
        <p:txBody>
          <a:bodyPr>
            <a:spAutoFit/>
          </a:bodyPr>
          <a:lstStyle/>
          <a:p>
            <a:pPr algn="ctr" eaLnBrk="0" hangingPunct="0">
              <a:spcBef>
                <a:spcPct val="50000"/>
              </a:spcBef>
              <a:defRPr/>
            </a:pPr>
            <a:endParaRPr lang="de-DE" dirty="0">
              <a:latin typeface="Arial" charset="0"/>
              <a:cs typeface="+mn-cs"/>
            </a:endParaRPr>
          </a:p>
        </p:txBody>
      </p:sp>
      <p:sp>
        <p:nvSpPr>
          <p:cNvPr id="13" name="Textfeld 4"/>
          <p:cNvSpPr txBox="1">
            <a:spLocks noChangeArrowheads="1"/>
          </p:cNvSpPr>
          <p:nvPr/>
        </p:nvSpPr>
        <p:spPr bwMode="auto">
          <a:xfrm>
            <a:off x="571500" y="3778250"/>
            <a:ext cx="1467068" cy="646331"/>
          </a:xfrm>
          <a:prstGeom prst="rect">
            <a:avLst/>
          </a:prstGeom>
          <a:noFill/>
          <a:ln w="9525">
            <a:noFill/>
            <a:miter lim="800000"/>
            <a:headEnd/>
            <a:tailEnd/>
          </a:ln>
        </p:spPr>
        <p:txBody>
          <a:bodyPr wrap="none">
            <a:spAutoFit/>
          </a:bodyPr>
          <a:lstStyle/>
          <a:p>
            <a:pPr marL="742950" indent="-742950" eaLnBrk="0" hangingPunct="0">
              <a:spcBef>
                <a:spcPct val="50000"/>
              </a:spcBef>
            </a:pPr>
            <a:r>
              <a:rPr lang="en-US" sz="3600" dirty="0" smtClean="0">
                <a:solidFill>
                  <a:schemeClr val="bg1"/>
                </a:solidFill>
              </a:rPr>
              <a:t>Books</a:t>
            </a:r>
            <a:endParaRPr lang="en-US" sz="3600" dirty="0">
              <a:solidFill>
                <a:schemeClr val="bg1"/>
              </a:solidFill>
            </a:endParaRPr>
          </a:p>
        </p:txBody>
      </p:sp>
    </p:spTree>
    <p:extLst>
      <p:ext uri="{BB962C8B-B14F-4D97-AF65-F5344CB8AC3E}">
        <p14:creationId xmlns:p14="http://schemas.microsoft.com/office/powerpoint/2010/main" val="4024998263"/>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Semantics</a:t>
            </a:r>
            <a:endParaRPr lang="de-DE" dirty="0"/>
          </a:p>
        </p:txBody>
      </p:sp>
      <p:pic>
        <p:nvPicPr>
          <p:cNvPr id="6" name="Grafik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1073862">
            <a:off x="668591" y="1823774"/>
            <a:ext cx="4611467" cy="3806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nhaltsplatzhalter 6"/>
          <p:cNvPicPr>
            <a:picLocks noGrp="1" noChangeAspect="1"/>
          </p:cNvPicPr>
          <p:nvPr>
            <p:ph idx="11"/>
          </p:nvPr>
        </p:nvPicPr>
        <p:blipFill>
          <a:blip r:embed="rId4" cstate="email">
            <a:extLst>
              <a:ext uri="{28A0092B-C50C-407E-A947-70E740481C1C}">
                <a14:useLocalDpi xmlns:a14="http://schemas.microsoft.com/office/drawing/2010/main" val="0"/>
              </a:ext>
            </a:extLst>
          </a:blip>
          <a:stretch>
            <a:fillRect/>
          </a:stretch>
        </p:blipFill>
        <p:spPr>
          <a:xfrm rot="912783">
            <a:off x="5149128" y="2230643"/>
            <a:ext cx="3515216" cy="2505425"/>
          </a:xfrm>
          <a:prstGeom prst="rect">
            <a:avLst/>
          </a:prstGeom>
        </p:spPr>
      </p:pic>
      <p:sp>
        <p:nvSpPr>
          <p:cNvPr id="4" name="Textfeld 3"/>
          <p:cNvSpPr txBox="1"/>
          <p:nvPr/>
        </p:nvSpPr>
        <p:spPr>
          <a:xfrm>
            <a:off x="5293360" y="6319520"/>
            <a:ext cx="914400" cy="914400"/>
          </a:xfrm>
          <a:prstGeom prst="rect">
            <a:avLst/>
          </a:prstGeom>
          <a:noFill/>
        </p:spPr>
        <p:txBody>
          <a:bodyPr wrap="none" lIns="0" tIns="0" rIns="0" bIns="0" rtlCol="0">
            <a:noAutofit/>
          </a:bodyPr>
          <a:lstStyle/>
          <a:p>
            <a:pPr algn="l">
              <a:spcBef>
                <a:spcPts val="800"/>
              </a:spcBef>
              <a:buClr>
                <a:schemeClr val="accent2"/>
              </a:buClr>
              <a:buSzPct val="100000"/>
            </a:pPr>
            <a:r>
              <a:rPr lang="de-DE" sz="800" dirty="0" smtClean="0">
                <a:latin typeface="+mn-lt"/>
              </a:rPr>
              <a:t>.. </a:t>
            </a:r>
            <a:r>
              <a:rPr lang="de-DE" sz="800" dirty="0" err="1">
                <a:latin typeface="+mn-lt"/>
              </a:rPr>
              <a:t>c</a:t>
            </a:r>
            <a:r>
              <a:rPr lang="de-DE" sz="800" dirty="0" err="1" smtClean="0">
                <a:latin typeface="+mn-lt"/>
              </a:rPr>
              <a:t>ontributed</a:t>
            </a:r>
            <a:r>
              <a:rPr lang="de-DE" sz="800" dirty="0" smtClean="0">
                <a:latin typeface="+mn-lt"/>
              </a:rPr>
              <a:t> </a:t>
            </a:r>
            <a:r>
              <a:rPr lang="de-DE" sz="800" dirty="0" err="1" smtClean="0">
                <a:latin typeface="+mn-lt"/>
              </a:rPr>
              <a:t>by</a:t>
            </a:r>
            <a:r>
              <a:rPr lang="de-DE" sz="800" dirty="0" smtClean="0">
                <a:latin typeface="+mn-lt"/>
              </a:rPr>
              <a:t> Markus Kaindl (PDM)</a:t>
            </a:r>
          </a:p>
        </p:txBody>
      </p:sp>
    </p:spTree>
    <p:extLst>
      <p:ext uri="{BB962C8B-B14F-4D97-AF65-F5344CB8AC3E}">
        <p14:creationId xmlns:p14="http://schemas.microsoft.com/office/powerpoint/2010/main" val="30723523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1"/>
          </p:nvPr>
        </p:nvSpPr>
        <p:spPr/>
        <p:txBody>
          <a:bodyPr/>
          <a:lstStyle/>
          <a:p>
            <a:endParaRPr lang="de-DE" dirty="0"/>
          </a:p>
        </p:txBody>
      </p:sp>
      <p:sp>
        <p:nvSpPr>
          <p:cNvPr id="3" name="Titel 2"/>
          <p:cNvSpPr>
            <a:spLocks noGrp="1"/>
          </p:cNvSpPr>
          <p:nvPr>
            <p:ph type="title"/>
          </p:nvPr>
        </p:nvSpPr>
        <p:spPr>
          <a:xfrm>
            <a:off x="110490" y="775018"/>
            <a:ext cx="8830310" cy="609398"/>
          </a:xfrm>
        </p:spPr>
        <p:txBody>
          <a:bodyPr/>
          <a:lstStyle/>
          <a:p>
            <a:r>
              <a:rPr lang="de-DE" dirty="0" err="1" smtClean="0"/>
              <a:t>Semantics</a:t>
            </a:r>
            <a:r>
              <a:rPr lang="de-DE" dirty="0" smtClean="0"/>
              <a:t> ... </a:t>
            </a:r>
            <a:r>
              <a:rPr lang="de-DE" dirty="0" err="1" smtClean="0"/>
              <a:t>more</a:t>
            </a:r>
            <a:r>
              <a:rPr lang="de-DE" dirty="0" smtClean="0"/>
              <a:t> </a:t>
            </a:r>
            <a:r>
              <a:rPr lang="de-DE" dirty="0" err="1" smtClean="0"/>
              <a:t>concrete</a:t>
            </a:r>
            <a:r>
              <a:rPr lang="de-DE" dirty="0" smtClean="0"/>
              <a:t> </a:t>
            </a:r>
            <a:r>
              <a:rPr lang="de-DE" dirty="0" smtClean="0">
                <a:sym typeface="Wingdings" panose="05000000000000000000" pitchFamily="2" charset="2"/>
              </a:rPr>
              <a:t> </a:t>
            </a:r>
            <a:r>
              <a:rPr lang="de-DE" dirty="0" err="1" smtClean="0">
                <a:sym typeface="Wingdings" panose="05000000000000000000" pitchFamily="2" charset="2"/>
              </a:rPr>
              <a:t>InfoChem</a:t>
            </a:r>
            <a:r>
              <a:rPr lang="de-DE" dirty="0" smtClean="0">
                <a:sym typeface="Wingdings" panose="05000000000000000000" pitchFamily="2" charset="2"/>
              </a:rPr>
              <a:t>, </a:t>
            </a:r>
            <a:r>
              <a:rPr lang="de-DE" dirty="0" err="1" smtClean="0">
                <a:sym typeface="Wingdings" panose="05000000000000000000" pitchFamily="2" charset="2"/>
              </a:rPr>
              <a:t>Unsilo</a:t>
            </a:r>
            <a:r>
              <a:rPr lang="de-DE" dirty="0" smtClean="0">
                <a:sym typeface="Wingdings" panose="05000000000000000000" pitchFamily="2" charset="2"/>
              </a:rPr>
              <a:t>, LOD Conference Data</a:t>
            </a:r>
            <a:endParaRPr lang="de-DE"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0490" y="1223645"/>
            <a:ext cx="605790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41400" y="1598295"/>
            <a:ext cx="7061200"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661160" y="1987550"/>
            <a:ext cx="7442200"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iru01\AppData\Local\Microsoft\Windows\Temporary Internet Files\Content.Outlook\JMAFFHM2\Snap 2015-03-23 at 10 39 4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0924" y="1598295"/>
            <a:ext cx="7433075" cy="475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2449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3"/>
          <p:cNvSpPr>
            <a:spLocks noChangeArrowheads="1"/>
          </p:cNvSpPr>
          <p:nvPr/>
        </p:nvSpPr>
        <p:spPr bwMode="auto">
          <a:xfrm>
            <a:off x="0" y="658646"/>
            <a:ext cx="9144000" cy="1439862"/>
          </a:xfrm>
          <a:prstGeom prst="rect">
            <a:avLst/>
          </a:prstGeom>
          <a:solidFill>
            <a:schemeClr val="tx2">
              <a:lumMod val="90000"/>
              <a:lumOff val="10000"/>
            </a:schemeClr>
          </a:solidFill>
          <a:ln w="9525" algn="ctr">
            <a:noFill/>
            <a:round/>
            <a:headEnd/>
            <a:tailEnd/>
          </a:ln>
        </p:spPr>
        <p:txBody>
          <a:bodyPr>
            <a:spAutoFit/>
          </a:bodyPr>
          <a:lstStyle/>
          <a:p>
            <a:pPr algn="ctr" eaLnBrk="0" hangingPunct="0">
              <a:spcBef>
                <a:spcPct val="50000"/>
              </a:spcBef>
              <a:defRPr/>
            </a:pPr>
            <a:endParaRPr lang="de-DE" dirty="0">
              <a:latin typeface="Arial" charset="0"/>
              <a:cs typeface="+mn-cs"/>
            </a:endParaRPr>
          </a:p>
        </p:txBody>
      </p:sp>
      <p:sp>
        <p:nvSpPr>
          <p:cNvPr id="13" name="Textfeld 4"/>
          <p:cNvSpPr txBox="1">
            <a:spLocks noChangeArrowheads="1"/>
          </p:cNvSpPr>
          <p:nvPr/>
        </p:nvSpPr>
        <p:spPr bwMode="auto">
          <a:xfrm>
            <a:off x="571500" y="1019008"/>
            <a:ext cx="4390946" cy="646331"/>
          </a:xfrm>
          <a:prstGeom prst="rect">
            <a:avLst/>
          </a:prstGeom>
          <a:noFill/>
          <a:ln w="9525">
            <a:noFill/>
            <a:miter lim="800000"/>
            <a:headEnd/>
            <a:tailEnd/>
          </a:ln>
        </p:spPr>
        <p:txBody>
          <a:bodyPr wrap="none">
            <a:spAutoFit/>
          </a:bodyPr>
          <a:lstStyle/>
          <a:p>
            <a:pPr marL="742950" indent="-742950" eaLnBrk="0" hangingPunct="0">
              <a:spcBef>
                <a:spcPct val="50000"/>
              </a:spcBef>
            </a:pPr>
            <a:r>
              <a:rPr lang="en-US" sz="3600" dirty="0" smtClean="0">
                <a:solidFill>
                  <a:schemeClr val="bg1"/>
                </a:solidFill>
              </a:rPr>
              <a:t>Predatory publishing</a:t>
            </a:r>
            <a:endParaRPr lang="en-US" sz="3600" dirty="0">
              <a:solidFill>
                <a:schemeClr val="bg1"/>
              </a:solidFill>
            </a:endParaRPr>
          </a:p>
        </p:txBody>
      </p:sp>
      <p:sp>
        <p:nvSpPr>
          <p:cNvPr id="2" name="Rectangle 1"/>
          <p:cNvSpPr/>
          <p:nvPr/>
        </p:nvSpPr>
        <p:spPr>
          <a:xfrm>
            <a:off x="176463" y="6384305"/>
            <a:ext cx="8791074" cy="307777"/>
          </a:xfrm>
          <a:prstGeom prst="rect">
            <a:avLst/>
          </a:prstGeom>
        </p:spPr>
        <p:txBody>
          <a:bodyPr wrap="square">
            <a:spAutoFit/>
          </a:bodyPr>
          <a:lstStyle/>
          <a:p>
            <a:r>
              <a:rPr lang="de-DE" sz="1400" dirty="0" smtClean="0"/>
              <a:t>Source </a:t>
            </a:r>
            <a:r>
              <a:rPr lang="de-DE" sz="1400" dirty="0" smtClean="0">
                <a:hlinkClick r:id="rId3"/>
              </a:rPr>
              <a:t>http</a:t>
            </a:r>
            <a:r>
              <a:rPr lang="de-DE" sz="1400" dirty="0">
                <a:hlinkClick r:id="rId3"/>
              </a:rPr>
              <a:t>://</a:t>
            </a:r>
            <a:r>
              <a:rPr lang="de-DE" sz="1400" dirty="0" smtClean="0">
                <a:hlinkClick r:id="rId3"/>
              </a:rPr>
              <a:t>weblog.library.tudelft.nl/wp-content/uploads/2013/02/predatory-OA-publishers-600x424.jpg</a:t>
            </a:r>
            <a:r>
              <a:rPr lang="de-DE" sz="1400" dirty="0" smtClean="0"/>
              <a:t> </a:t>
            </a:r>
            <a:endParaRPr lang="de-DE" sz="1400" dirty="0"/>
          </a:p>
        </p:txBody>
      </p:sp>
      <p:pic>
        <p:nvPicPr>
          <p:cNvPr id="5122" name="Picture 2" descr="predatory OA publish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902" y="2073039"/>
            <a:ext cx="6100846" cy="431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37129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9524" y="1000125"/>
            <a:ext cx="8905874" cy="3028950"/>
          </a:xfrm>
        </p:spPr>
        <p:txBody>
          <a:bodyPr/>
          <a:lstStyle/>
          <a:p>
            <a:r>
              <a:rPr lang="ru-RU" sz="2000" dirty="0" smtClean="0"/>
              <a:t>Создать веб сайт журнала или конференции, насколько возможно красивый и внушающий доверие</a:t>
            </a:r>
          </a:p>
          <a:p>
            <a:pPr lvl="1"/>
            <a:r>
              <a:rPr lang="ru-RU" sz="2000" dirty="0" smtClean="0"/>
              <a:t>может использоваться сходство с известным журналом </a:t>
            </a:r>
            <a:r>
              <a:rPr lang="en-US" sz="2000" dirty="0" smtClean="0"/>
              <a:t>/ </a:t>
            </a:r>
            <a:r>
              <a:rPr lang="ru-RU" sz="2000" dirty="0" smtClean="0"/>
              <a:t>конференцией</a:t>
            </a:r>
          </a:p>
          <a:p>
            <a:r>
              <a:rPr lang="ru-RU" sz="2000" dirty="0" smtClean="0"/>
              <a:t>Массовые рассылки ученым, с предложением подачи статей</a:t>
            </a:r>
          </a:p>
          <a:p>
            <a:pPr lvl="1"/>
            <a:r>
              <a:rPr lang="ru-RU" sz="2000" dirty="0" smtClean="0"/>
              <a:t>Упор на индексирование, импакт фактор, быстрое рецензирование, а не на тему</a:t>
            </a:r>
          </a:p>
          <a:p>
            <a:r>
              <a:rPr lang="ru-RU" sz="2000" dirty="0" smtClean="0"/>
              <a:t>Статьи «рецензируются», важный момент – оплата счета за публикацию или регистрации на конференции</a:t>
            </a:r>
          </a:p>
        </p:txBody>
      </p:sp>
      <p:sp>
        <p:nvSpPr>
          <p:cNvPr id="3" name="Title 2"/>
          <p:cNvSpPr>
            <a:spLocks noGrp="1"/>
          </p:cNvSpPr>
          <p:nvPr>
            <p:ph type="title"/>
          </p:nvPr>
        </p:nvSpPr>
        <p:spPr>
          <a:xfrm>
            <a:off x="504825" y="635148"/>
            <a:ext cx="8135937" cy="394980"/>
          </a:xfrm>
        </p:spPr>
        <p:txBody>
          <a:bodyPr/>
          <a:lstStyle/>
          <a:p>
            <a:r>
              <a:rPr lang="ru-RU" dirty="0" smtClean="0"/>
              <a:t>Примерная схема работы «пиратов»</a:t>
            </a:r>
            <a:endParaRPr lang="de-DE"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9240" y="3724274"/>
            <a:ext cx="3084760" cy="3133725"/>
          </a:xfrm>
          <a:prstGeom prst="rect">
            <a:avLst/>
          </a:prstGeom>
        </p:spPr>
      </p:pic>
      <p:sp>
        <p:nvSpPr>
          <p:cNvPr id="5" name="Content Placeholder 1"/>
          <p:cNvSpPr txBox="1">
            <a:spLocks/>
          </p:cNvSpPr>
          <p:nvPr/>
        </p:nvSpPr>
        <p:spPr bwMode="auto">
          <a:xfrm>
            <a:off x="0" y="4057948"/>
            <a:ext cx="605924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marL="184150" indent="-184150"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ヒラギノ角ゴ Pro W3" pitchFamily="-65" charset="-128"/>
                <a:cs typeface="ヒラギノ角ゴ Pro W3" pitchFamily="-65" charset="-128"/>
              </a:defRPr>
            </a:lvl1pPr>
            <a:lvl2pPr marL="357188" indent="-173038"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ヒラギノ角ゴ Pro W3" charset="-128"/>
                <a:cs typeface="ヒラギノ角ゴ Pro W3" charset="0"/>
              </a:defRPr>
            </a:lvl2pPr>
            <a:lvl3pPr marL="542925" indent="-185738"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ＭＳ Ｐゴシック" charset="0"/>
                <a:cs typeface="Geneva" charset="-128"/>
              </a:defRPr>
            </a:lvl3pPr>
            <a:lvl4pPr marL="715963" indent="-173038"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Geneva" charset="-128"/>
                <a:cs typeface="Geneva" charset="0"/>
              </a:defRPr>
            </a:lvl4pPr>
            <a:lvl5pPr marL="900113" indent="-184150"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Geneva" charset="-128"/>
                <a:cs typeface="Geneva" charset="0"/>
              </a:defRPr>
            </a:lvl5pPr>
            <a:lvl6pPr marL="1398588" indent="-174625" algn="l" rtl="0" eaLnBrk="1" fontAlgn="base" hangingPunct="1">
              <a:lnSpc>
                <a:spcPct val="120000"/>
              </a:lnSpc>
              <a:spcBef>
                <a:spcPct val="40000"/>
              </a:spcBef>
              <a:spcAft>
                <a:spcPct val="0"/>
              </a:spcAft>
              <a:buClr>
                <a:schemeClr val="accent2"/>
              </a:buClr>
              <a:buSzPct val="120000"/>
              <a:buFont typeface="Times" charset="0"/>
              <a:buChar char="•"/>
              <a:defRPr sz="1600">
                <a:solidFill>
                  <a:schemeClr val="tx2"/>
                </a:solidFill>
                <a:latin typeface="+mn-lt"/>
                <a:ea typeface="ヒラギノ角ゴ Pro W3" charset="-128"/>
              </a:defRPr>
            </a:lvl6pPr>
            <a:lvl7pPr marL="1855788" indent="-174625" algn="l" rtl="0" eaLnBrk="1" fontAlgn="base" hangingPunct="1">
              <a:lnSpc>
                <a:spcPct val="120000"/>
              </a:lnSpc>
              <a:spcBef>
                <a:spcPct val="40000"/>
              </a:spcBef>
              <a:spcAft>
                <a:spcPct val="0"/>
              </a:spcAft>
              <a:buClr>
                <a:schemeClr val="accent2"/>
              </a:buClr>
              <a:buSzPct val="120000"/>
              <a:buFont typeface="Times" charset="0"/>
              <a:buChar char="•"/>
              <a:defRPr sz="1600">
                <a:solidFill>
                  <a:schemeClr val="tx2"/>
                </a:solidFill>
                <a:latin typeface="+mn-lt"/>
                <a:ea typeface="ヒラギノ角ゴ Pro W3" charset="-128"/>
              </a:defRPr>
            </a:lvl7pPr>
            <a:lvl8pPr marL="2312988" indent="-174625" algn="l" rtl="0" eaLnBrk="1" fontAlgn="base" hangingPunct="1">
              <a:lnSpc>
                <a:spcPct val="120000"/>
              </a:lnSpc>
              <a:spcBef>
                <a:spcPct val="40000"/>
              </a:spcBef>
              <a:spcAft>
                <a:spcPct val="0"/>
              </a:spcAft>
              <a:buClr>
                <a:schemeClr val="accent2"/>
              </a:buClr>
              <a:buSzPct val="120000"/>
              <a:buFont typeface="Times" charset="0"/>
              <a:buChar char="•"/>
              <a:defRPr sz="1600">
                <a:solidFill>
                  <a:schemeClr val="tx2"/>
                </a:solidFill>
                <a:latin typeface="+mn-lt"/>
                <a:ea typeface="ヒラギノ角ゴ Pro W3" charset="-128"/>
              </a:defRPr>
            </a:lvl8pPr>
            <a:lvl9pPr marL="2770188" indent="-174625" algn="l" rtl="0" eaLnBrk="1" fontAlgn="base" hangingPunct="1">
              <a:lnSpc>
                <a:spcPct val="120000"/>
              </a:lnSpc>
              <a:spcBef>
                <a:spcPct val="40000"/>
              </a:spcBef>
              <a:spcAft>
                <a:spcPct val="0"/>
              </a:spcAft>
              <a:buClr>
                <a:schemeClr val="accent2"/>
              </a:buClr>
              <a:buSzPct val="120000"/>
              <a:buFont typeface="Times" charset="0"/>
              <a:buChar char="•"/>
              <a:defRPr sz="1600">
                <a:solidFill>
                  <a:schemeClr val="tx2"/>
                </a:solidFill>
                <a:latin typeface="+mn-lt"/>
                <a:ea typeface="ヒラギノ角ゴ Pro W3" charset="-128"/>
              </a:defRPr>
            </a:lvl9pPr>
          </a:lstStyle>
          <a:p>
            <a:r>
              <a:rPr lang="ru-RU" sz="2000" dirty="0" smtClean="0"/>
              <a:t>Что происходит дальше?</a:t>
            </a:r>
          </a:p>
          <a:p>
            <a:pPr lvl="1"/>
            <a:r>
              <a:rPr lang="ru-RU" sz="2000" dirty="0" smtClean="0"/>
              <a:t>В идеале, статья публикуется и индексируется</a:t>
            </a:r>
          </a:p>
          <a:p>
            <a:pPr lvl="1"/>
            <a:r>
              <a:rPr lang="ru-RU" sz="2000" dirty="0" smtClean="0"/>
              <a:t>Конференция не обязательно проходит, или вы оказываетесь в комнате, где местный аспирант пытается организовать презентации и обсуждения статей</a:t>
            </a:r>
          </a:p>
          <a:p>
            <a:pPr lvl="1"/>
            <a:r>
              <a:rPr lang="ru-RU" sz="2000" dirty="0" smtClean="0"/>
              <a:t>Статья и сайт могут пропасть через пару лет</a:t>
            </a:r>
            <a:endParaRPr lang="ru-RU" sz="2000" dirty="0"/>
          </a:p>
        </p:txBody>
      </p:sp>
    </p:spTree>
    <p:extLst>
      <p:ext uri="{BB962C8B-B14F-4D97-AF65-F5344CB8AC3E}">
        <p14:creationId xmlns:p14="http://schemas.microsoft.com/office/powerpoint/2010/main" val="293433510"/>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2825" y="767998"/>
            <a:ext cx="9021175" cy="431652"/>
          </a:xfrm>
        </p:spPr>
        <p:txBody>
          <a:bodyPr/>
          <a:lstStyle/>
          <a:p>
            <a:r>
              <a:rPr lang="en-US" dirty="0" smtClean="0"/>
              <a:t>Top conferences</a:t>
            </a:r>
            <a:r>
              <a:rPr lang="ru-RU" dirty="0" smtClean="0"/>
              <a:t> </a:t>
            </a:r>
            <a:r>
              <a:rPr lang="de-DE" dirty="0" err="1" smtClean="0"/>
              <a:t>and</a:t>
            </a:r>
            <a:r>
              <a:rPr lang="de-DE" dirty="0" smtClean="0"/>
              <a:t> </a:t>
            </a:r>
            <a:r>
              <a:rPr lang="de-DE" dirty="0" err="1" smtClean="0"/>
              <a:t>journals</a:t>
            </a:r>
            <a:r>
              <a:rPr lang="en-US" dirty="0" smtClean="0"/>
              <a:t> do not SPAM your mailbox...</a:t>
            </a:r>
            <a:endParaRPr lang="en-GB" dirty="0"/>
          </a:p>
        </p:txBody>
      </p:sp>
      <p:pic>
        <p:nvPicPr>
          <p:cNvPr id="90114" name="Picture 2"/>
          <p:cNvPicPr>
            <a:picLocks noChangeAspect="1" noChangeArrowheads="1"/>
          </p:cNvPicPr>
          <p:nvPr/>
        </p:nvPicPr>
        <p:blipFill>
          <a:blip r:embed="rId2" cstate="print"/>
          <a:srcRect/>
          <a:stretch>
            <a:fillRect/>
          </a:stretch>
        </p:blipFill>
        <p:spPr bwMode="auto">
          <a:xfrm>
            <a:off x="0" y="1247775"/>
            <a:ext cx="7170737" cy="3143250"/>
          </a:xfrm>
          <a:prstGeom prst="rect">
            <a:avLst/>
          </a:prstGeom>
          <a:noFill/>
          <a:ln w="9525">
            <a:noFill/>
            <a:miter lim="800000"/>
            <a:headEnd/>
            <a:tailEnd/>
          </a:ln>
        </p:spPr>
      </p:pic>
      <p:pic>
        <p:nvPicPr>
          <p:cNvPr id="90115" name="Picture 3"/>
          <p:cNvPicPr>
            <a:picLocks noChangeAspect="1" noChangeArrowheads="1"/>
          </p:cNvPicPr>
          <p:nvPr/>
        </p:nvPicPr>
        <p:blipFill>
          <a:blip r:embed="rId3" cstate="print"/>
          <a:srcRect/>
          <a:stretch>
            <a:fillRect/>
          </a:stretch>
        </p:blipFill>
        <p:spPr bwMode="auto">
          <a:xfrm>
            <a:off x="3449053" y="2391107"/>
            <a:ext cx="5694947" cy="4466893"/>
          </a:xfrm>
          <a:prstGeom prst="rect">
            <a:avLst/>
          </a:prstGeom>
          <a:noFill/>
          <a:ln w="9525">
            <a:noFill/>
            <a:miter lim="800000"/>
            <a:headEnd/>
            <a:tailEnd/>
          </a:ln>
        </p:spPr>
      </p:pic>
      <p:pic>
        <p:nvPicPr>
          <p:cNvPr id="90116" name="Picture 4"/>
          <p:cNvPicPr>
            <a:picLocks noChangeAspect="1" noChangeArrowheads="1"/>
          </p:cNvPicPr>
          <p:nvPr/>
        </p:nvPicPr>
        <p:blipFill>
          <a:blip r:embed="rId4" cstate="print"/>
          <a:srcRect/>
          <a:stretch>
            <a:fillRect/>
          </a:stretch>
        </p:blipFill>
        <p:spPr bwMode="auto">
          <a:xfrm>
            <a:off x="0" y="2552700"/>
            <a:ext cx="6523037" cy="4305300"/>
          </a:xfrm>
          <a:prstGeom prst="rect">
            <a:avLst/>
          </a:prstGeom>
          <a:noFill/>
          <a:ln w="9525">
            <a:noFill/>
            <a:miter lim="800000"/>
            <a:headEnd/>
            <a:tailEnd/>
          </a:ln>
        </p:spPr>
      </p:pic>
    </p:spTree>
    <p:extLst>
      <p:ext uri="{BB962C8B-B14F-4D97-AF65-F5344CB8AC3E}">
        <p14:creationId xmlns:p14="http://schemas.microsoft.com/office/powerpoint/2010/main" val="18730621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115"/>
                                        </p:tgtEl>
                                        <p:attrNameLst>
                                          <p:attrName>style.visibility</p:attrName>
                                        </p:attrNameLst>
                                      </p:cBhvr>
                                      <p:to>
                                        <p:strVal val="visible"/>
                                      </p:to>
                                    </p:set>
                                    <p:anim calcmode="lin" valueType="num">
                                      <p:cBhvr additive="base">
                                        <p:cTn id="7" dur="500" fill="hold"/>
                                        <p:tgtEl>
                                          <p:spTgt spid="90115"/>
                                        </p:tgtEl>
                                        <p:attrNameLst>
                                          <p:attrName>ppt_x</p:attrName>
                                        </p:attrNameLst>
                                      </p:cBhvr>
                                      <p:tavLst>
                                        <p:tav tm="0">
                                          <p:val>
                                            <p:strVal val="#ppt_x"/>
                                          </p:val>
                                        </p:tav>
                                        <p:tav tm="100000">
                                          <p:val>
                                            <p:strVal val="#ppt_x"/>
                                          </p:val>
                                        </p:tav>
                                      </p:tavLst>
                                    </p:anim>
                                    <p:anim calcmode="lin" valueType="num">
                                      <p:cBhvr additive="base">
                                        <p:cTn id="8" dur="500" fill="hold"/>
                                        <p:tgtEl>
                                          <p:spTgt spid="901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0116"/>
                                        </p:tgtEl>
                                        <p:attrNameLst>
                                          <p:attrName>style.visibility</p:attrName>
                                        </p:attrNameLst>
                                      </p:cBhvr>
                                      <p:to>
                                        <p:strVal val="visible"/>
                                      </p:to>
                                    </p:set>
                                    <p:anim calcmode="lin" valueType="num">
                                      <p:cBhvr additive="base">
                                        <p:cTn id="13" dur="500" fill="hold"/>
                                        <p:tgtEl>
                                          <p:spTgt spid="90116"/>
                                        </p:tgtEl>
                                        <p:attrNameLst>
                                          <p:attrName>ppt_x</p:attrName>
                                        </p:attrNameLst>
                                      </p:cBhvr>
                                      <p:tavLst>
                                        <p:tav tm="0">
                                          <p:val>
                                            <p:strVal val="#ppt_x"/>
                                          </p:val>
                                        </p:tav>
                                        <p:tav tm="100000">
                                          <p:val>
                                            <p:strVal val="#ppt_x"/>
                                          </p:val>
                                        </p:tav>
                                      </p:tavLst>
                                    </p:anim>
                                    <p:anim calcmode="lin" valueType="num">
                                      <p:cBhvr additive="base">
                                        <p:cTn id="14" dur="500" fill="hold"/>
                                        <p:tgtEl>
                                          <p:spTgt spid="90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525463" y="1439863"/>
            <a:ext cx="8062912" cy="4154984"/>
          </a:xfrm>
        </p:spPr>
        <p:txBody>
          <a:bodyPr/>
          <a:lstStyle/>
          <a:p>
            <a:r>
              <a:rPr lang="en-US" dirty="0" smtClean="0"/>
              <a:t> Getting a paper in Web of Science or Scopus should not have higher priority than publishing in a reputable venue, which brings your research to scientists in your field</a:t>
            </a:r>
          </a:p>
          <a:p>
            <a:r>
              <a:rPr lang="en-US" dirty="0" smtClean="0"/>
              <a:t>In Russia and Kazakhstan the number of publications in dubious journals is increasing</a:t>
            </a:r>
          </a:p>
          <a:p>
            <a:r>
              <a:rPr lang="ru-RU" dirty="0" smtClean="0"/>
              <a:t>Избегайте следующих журналов, в частности:</a:t>
            </a:r>
            <a:endParaRPr lang="en-US" dirty="0" smtClean="0"/>
          </a:p>
          <a:p>
            <a:pPr lvl="1"/>
            <a:r>
              <a:rPr lang="de-DE" dirty="0"/>
              <a:t>World Applied Sciences Journal </a:t>
            </a:r>
            <a:endParaRPr lang="en-US" dirty="0"/>
          </a:p>
          <a:p>
            <a:pPr lvl="1"/>
            <a:r>
              <a:rPr lang="de-DE" dirty="0" smtClean="0"/>
              <a:t>Life </a:t>
            </a:r>
            <a:r>
              <a:rPr lang="de-DE" dirty="0"/>
              <a:t>Science </a:t>
            </a:r>
            <a:r>
              <a:rPr lang="de-DE" dirty="0" smtClean="0"/>
              <a:t>Journal</a:t>
            </a:r>
          </a:p>
          <a:p>
            <a:pPr lvl="1"/>
            <a:r>
              <a:rPr lang="en-US" dirty="0"/>
              <a:t>Middle East Journal of Scientific </a:t>
            </a:r>
            <a:r>
              <a:rPr lang="en-US" dirty="0" smtClean="0"/>
              <a:t>Research</a:t>
            </a:r>
          </a:p>
          <a:p>
            <a:pPr lvl="1"/>
            <a:r>
              <a:rPr lang="en-US" dirty="0" smtClean="0"/>
              <a:t>Actual Problems of Economic</a:t>
            </a:r>
          </a:p>
        </p:txBody>
      </p:sp>
      <p:sp>
        <p:nvSpPr>
          <p:cNvPr id="3" name="Title 2"/>
          <p:cNvSpPr>
            <a:spLocks noGrp="1"/>
          </p:cNvSpPr>
          <p:nvPr>
            <p:ph type="title"/>
          </p:nvPr>
        </p:nvSpPr>
        <p:spPr/>
        <p:txBody>
          <a:bodyPr/>
          <a:lstStyle/>
          <a:p>
            <a:r>
              <a:rPr lang="en-US" dirty="0" smtClean="0"/>
              <a:t>Indexing vs Quality</a:t>
            </a:r>
            <a:endParaRPr lang="de-DE" dirty="0"/>
          </a:p>
        </p:txBody>
      </p:sp>
    </p:spTree>
    <p:extLst>
      <p:ext uri="{BB962C8B-B14F-4D97-AF65-F5344CB8AC3E}">
        <p14:creationId xmlns:p14="http://schemas.microsoft.com/office/powerpoint/2010/main" val="3513681712"/>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Beall’s</a:t>
            </a:r>
            <a:r>
              <a:rPr lang="en-US" dirty="0" smtClean="0"/>
              <a:t> List</a:t>
            </a:r>
            <a:endParaRPr lang="en-GB" dirty="0"/>
          </a:p>
        </p:txBody>
      </p:sp>
      <p:pic>
        <p:nvPicPr>
          <p:cNvPr id="89090" name="Picture 2"/>
          <p:cNvPicPr>
            <a:picLocks noChangeAspect="1" noChangeArrowheads="1"/>
          </p:cNvPicPr>
          <p:nvPr/>
        </p:nvPicPr>
        <p:blipFill>
          <a:blip r:embed="rId3" cstate="print"/>
          <a:srcRect/>
          <a:stretch>
            <a:fillRect/>
          </a:stretch>
        </p:blipFill>
        <p:spPr bwMode="auto">
          <a:xfrm>
            <a:off x="0" y="1163053"/>
            <a:ext cx="6971818" cy="5694947"/>
          </a:xfrm>
          <a:prstGeom prst="rect">
            <a:avLst/>
          </a:prstGeom>
          <a:noFill/>
          <a:ln w="9525">
            <a:noFill/>
            <a:miter lim="800000"/>
            <a:headEnd/>
            <a:tailEnd/>
          </a:ln>
        </p:spPr>
      </p:pic>
    </p:spTree>
    <p:extLst>
      <p:ext uri="{BB962C8B-B14F-4D97-AF65-F5344CB8AC3E}">
        <p14:creationId xmlns:p14="http://schemas.microsoft.com/office/powerpoint/2010/main" val="1840782798"/>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525463" y="1439863"/>
            <a:ext cx="8062912" cy="4770537"/>
          </a:xfrm>
        </p:spPr>
        <p:txBody>
          <a:bodyPr/>
          <a:lstStyle/>
          <a:p>
            <a:pPr marL="0" indent="0">
              <a:buNone/>
            </a:pPr>
            <a:r>
              <a:rPr lang="en-US" sz="2000" b="1" dirty="0"/>
              <a:t>Five things </a:t>
            </a:r>
            <a:r>
              <a:rPr lang="en-US" sz="2000" b="1" dirty="0" smtClean="0"/>
              <a:t>librarians </a:t>
            </a:r>
            <a:r>
              <a:rPr lang="en-US" sz="2000" b="1" dirty="0"/>
              <a:t>can do:</a:t>
            </a:r>
            <a:endParaRPr lang="en-US" sz="2000" dirty="0"/>
          </a:p>
          <a:p>
            <a:r>
              <a:rPr lang="en-US" sz="2000" dirty="0"/>
              <a:t>Add to the advice we already give potential authors a warning about predatory publishers.</a:t>
            </a:r>
          </a:p>
          <a:p>
            <a:r>
              <a:rPr lang="en-US" sz="2000" dirty="0"/>
              <a:t>Remind our users (again) that the Internet is a dangerous place. Using library provided database and resources adds a level of security to the quality of the information they find.</a:t>
            </a:r>
          </a:p>
          <a:p>
            <a:r>
              <a:rPr lang="en-US" sz="2000" dirty="0"/>
              <a:t>Be informed about current changes in publishing. Predatory publishing is a side effect of new(ish) Gold OA publishing business models. </a:t>
            </a:r>
          </a:p>
          <a:p>
            <a:r>
              <a:rPr lang="en-US" sz="2000" dirty="0"/>
              <a:t>Be vigilant about the activities of predatory publishers. It looks like they might be here to stay. Knowing they are out there is some protection for us and our users.</a:t>
            </a:r>
          </a:p>
          <a:p>
            <a:r>
              <a:rPr lang="en-US" sz="2000" dirty="0"/>
              <a:t>Share information with colleagues through professional networks if you identify suspect journals or publishers. </a:t>
            </a:r>
          </a:p>
        </p:txBody>
      </p:sp>
      <p:sp>
        <p:nvSpPr>
          <p:cNvPr id="3" name="Title 2"/>
          <p:cNvSpPr>
            <a:spLocks noGrp="1"/>
          </p:cNvSpPr>
          <p:nvPr>
            <p:ph type="title"/>
          </p:nvPr>
        </p:nvSpPr>
        <p:spPr/>
        <p:txBody>
          <a:bodyPr/>
          <a:lstStyle/>
          <a:p>
            <a:r>
              <a:rPr lang="de-DE" dirty="0" err="1" smtClean="0"/>
              <a:t>Advice</a:t>
            </a:r>
            <a:r>
              <a:rPr lang="de-DE" dirty="0" smtClean="0"/>
              <a:t> </a:t>
            </a:r>
            <a:r>
              <a:rPr lang="de-DE" dirty="0" err="1" smtClean="0"/>
              <a:t>from</a:t>
            </a:r>
            <a:r>
              <a:rPr lang="de-DE" dirty="0" smtClean="0"/>
              <a:t> </a:t>
            </a:r>
            <a:r>
              <a:rPr lang="de-DE" b="0" dirty="0"/>
              <a:t>Matt Holland</a:t>
            </a:r>
            <a:endParaRPr lang="de-DE" dirty="0"/>
          </a:p>
        </p:txBody>
      </p:sp>
      <p:sp>
        <p:nvSpPr>
          <p:cNvPr id="4" name="TextBox 3"/>
          <p:cNvSpPr txBox="1"/>
          <p:nvPr/>
        </p:nvSpPr>
        <p:spPr>
          <a:xfrm>
            <a:off x="16042" y="6537158"/>
            <a:ext cx="9127958" cy="288758"/>
          </a:xfrm>
          <a:prstGeom prst="rect">
            <a:avLst/>
          </a:prstGeom>
          <a:noFill/>
        </p:spPr>
        <p:txBody>
          <a:bodyPr wrap="none" lIns="0" tIns="0" rIns="0" bIns="0" rtlCol="0">
            <a:noAutofit/>
          </a:bodyPr>
          <a:lstStyle/>
          <a:p>
            <a:pPr>
              <a:spcBef>
                <a:spcPts val="800"/>
              </a:spcBef>
              <a:buClr>
                <a:schemeClr val="accent2"/>
              </a:buClr>
              <a:buSzPct val="100000"/>
            </a:pPr>
            <a:r>
              <a:rPr lang="de-DE" sz="1600" dirty="0" err="1" smtClean="0">
                <a:latin typeface="+mn-lt"/>
              </a:rPr>
              <a:t>source</a:t>
            </a:r>
            <a:r>
              <a:rPr lang="de-DE" sz="1600" dirty="0">
                <a:latin typeface="+mn-lt"/>
              </a:rPr>
              <a:t>_ </a:t>
            </a:r>
            <a:r>
              <a:rPr lang="de-DE" sz="1600" dirty="0">
                <a:latin typeface="+mn-lt"/>
                <a:hlinkClick r:id="rId2"/>
              </a:rPr>
              <a:t>http://</a:t>
            </a:r>
            <a:r>
              <a:rPr lang="de-DE" sz="1600" dirty="0" smtClean="0">
                <a:latin typeface="+mn-lt"/>
                <a:hlinkClick r:id="rId2"/>
              </a:rPr>
              <a:t>www.cilip.org.uk/cilip/blog/are-we-doing-enough-warn-users-about-predatory-journals</a:t>
            </a:r>
            <a:r>
              <a:rPr lang="de-DE" sz="1600" dirty="0" smtClean="0">
                <a:latin typeface="+mn-lt"/>
              </a:rPr>
              <a:t> </a:t>
            </a:r>
          </a:p>
        </p:txBody>
      </p:sp>
    </p:spTree>
    <p:extLst>
      <p:ext uri="{BB962C8B-B14F-4D97-AF65-F5344CB8AC3E}">
        <p14:creationId xmlns:p14="http://schemas.microsoft.com/office/powerpoint/2010/main" val="386898526"/>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525463" y="1439863"/>
            <a:ext cx="8062912" cy="4924425"/>
          </a:xfrm>
        </p:spPr>
        <p:txBody>
          <a:bodyPr/>
          <a:lstStyle/>
          <a:p>
            <a:pPr marL="0" indent="0">
              <a:buNone/>
            </a:pPr>
            <a:r>
              <a:rPr lang="en-US" sz="2000" b="1" dirty="0" smtClean="0"/>
              <a:t>Five </a:t>
            </a:r>
            <a:r>
              <a:rPr lang="en-US" sz="2000" b="1" dirty="0"/>
              <a:t>things your users should be told:</a:t>
            </a:r>
            <a:endParaRPr lang="en-US" sz="2000" dirty="0"/>
          </a:p>
          <a:p>
            <a:r>
              <a:rPr lang="en-US" sz="2000" dirty="0"/>
              <a:t>Never respond to unsolicited mail. Researchers may think they are great but it is unlikely that an email that begins Dear Sir/Madam has any insights to offer.</a:t>
            </a:r>
          </a:p>
          <a:p>
            <a:r>
              <a:rPr lang="en-US" sz="2000" dirty="0"/>
              <a:t>Check the people you are dealing with are the people you think they are. It only takes a minute to check the website or read the email address.</a:t>
            </a:r>
          </a:p>
          <a:p>
            <a:r>
              <a:rPr lang="en-US" sz="2000" dirty="0"/>
              <a:t>Use credible Open Access publishers with a track record, or established pay for view publishers with Open Access options.</a:t>
            </a:r>
          </a:p>
          <a:p>
            <a:r>
              <a:rPr lang="en-US" sz="2000" dirty="0"/>
              <a:t>Ask your Librarian to do some research on a title for you if you are unsure or if it is new.</a:t>
            </a:r>
          </a:p>
          <a:p>
            <a:r>
              <a:rPr lang="en-US" sz="2000" dirty="0"/>
              <a:t>Check the advice on how to spot a predatory journal.</a:t>
            </a:r>
          </a:p>
          <a:p>
            <a:r>
              <a:rPr lang="en-US" sz="2000" dirty="0"/>
              <a:t>- See more at: </a:t>
            </a:r>
            <a:r>
              <a:rPr lang="en-US" sz="2000" dirty="0">
                <a:hlinkClick r:id="rId2"/>
              </a:rPr>
              <a:t>http://</a:t>
            </a:r>
            <a:r>
              <a:rPr lang="en-US" sz="2000" dirty="0" smtClean="0">
                <a:hlinkClick r:id="rId2"/>
              </a:rPr>
              <a:t>www.cilip.org.uk/cilip/blog/are-we-doing-enough-warn-users-about-predatory-journals#sthash.Pvyu0qLU.dpuf</a:t>
            </a:r>
            <a:r>
              <a:rPr lang="en-US" sz="2000" dirty="0" smtClean="0"/>
              <a:t> </a:t>
            </a:r>
            <a:endParaRPr lang="de-DE" sz="2000" dirty="0"/>
          </a:p>
        </p:txBody>
      </p:sp>
      <p:sp>
        <p:nvSpPr>
          <p:cNvPr id="3" name="Title 2"/>
          <p:cNvSpPr>
            <a:spLocks noGrp="1"/>
          </p:cNvSpPr>
          <p:nvPr>
            <p:ph type="title"/>
          </p:nvPr>
        </p:nvSpPr>
        <p:spPr/>
        <p:txBody>
          <a:bodyPr/>
          <a:lstStyle/>
          <a:p>
            <a:r>
              <a:rPr lang="de-DE" dirty="0" err="1" smtClean="0"/>
              <a:t>Advice</a:t>
            </a:r>
            <a:r>
              <a:rPr lang="de-DE" dirty="0" smtClean="0"/>
              <a:t> </a:t>
            </a:r>
            <a:r>
              <a:rPr lang="de-DE" dirty="0" err="1" smtClean="0"/>
              <a:t>from</a:t>
            </a:r>
            <a:r>
              <a:rPr lang="de-DE" dirty="0" smtClean="0"/>
              <a:t> </a:t>
            </a:r>
            <a:r>
              <a:rPr lang="de-DE" b="0" dirty="0"/>
              <a:t>Matt Holland</a:t>
            </a:r>
            <a:endParaRPr lang="de-DE" dirty="0"/>
          </a:p>
        </p:txBody>
      </p:sp>
      <p:sp>
        <p:nvSpPr>
          <p:cNvPr id="4" name="TextBox 3"/>
          <p:cNvSpPr txBox="1"/>
          <p:nvPr/>
        </p:nvSpPr>
        <p:spPr>
          <a:xfrm>
            <a:off x="16042" y="6537158"/>
            <a:ext cx="9127958" cy="288758"/>
          </a:xfrm>
          <a:prstGeom prst="rect">
            <a:avLst/>
          </a:prstGeom>
          <a:noFill/>
        </p:spPr>
        <p:txBody>
          <a:bodyPr wrap="none" lIns="0" tIns="0" rIns="0" bIns="0" rtlCol="0">
            <a:noAutofit/>
          </a:bodyPr>
          <a:lstStyle/>
          <a:p>
            <a:pPr>
              <a:spcBef>
                <a:spcPts val="800"/>
              </a:spcBef>
              <a:buClr>
                <a:schemeClr val="accent2"/>
              </a:buClr>
              <a:buSzPct val="100000"/>
            </a:pPr>
            <a:r>
              <a:rPr lang="de-DE" sz="1600" dirty="0" err="1" smtClean="0">
                <a:latin typeface="+mn-lt"/>
              </a:rPr>
              <a:t>source</a:t>
            </a:r>
            <a:r>
              <a:rPr lang="de-DE" sz="1600" dirty="0">
                <a:latin typeface="+mn-lt"/>
              </a:rPr>
              <a:t>_ </a:t>
            </a:r>
            <a:r>
              <a:rPr lang="de-DE" sz="1600" dirty="0">
                <a:latin typeface="+mn-lt"/>
                <a:hlinkClick r:id="rId2"/>
              </a:rPr>
              <a:t>http://</a:t>
            </a:r>
            <a:r>
              <a:rPr lang="de-DE" sz="1600" dirty="0" smtClean="0">
                <a:latin typeface="+mn-lt"/>
                <a:hlinkClick r:id="rId2"/>
              </a:rPr>
              <a:t>www.cilip.org.uk/cilip/blog/are-we-doing-enough-warn-users-about-predatory-journals</a:t>
            </a:r>
            <a:r>
              <a:rPr lang="de-DE" sz="1600" dirty="0" smtClean="0">
                <a:latin typeface="+mn-lt"/>
              </a:rPr>
              <a:t> </a:t>
            </a:r>
          </a:p>
        </p:txBody>
      </p:sp>
    </p:spTree>
    <p:extLst>
      <p:ext uri="{BB962C8B-B14F-4D97-AF65-F5344CB8AC3E}">
        <p14:creationId xmlns:p14="http://schemas.microsoft.com/office/powerpoint/2010/main" val="2958515123"/>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1"/>
          </p:nvPr>
        </p:nvPicPr>
        <p:blipFill>
          <a:blip r:embed="rId2" cstate="print">
            <a:extLst>
              <a:ext uri="{28A0092B-C50C-407E-A947-70E740481C1C}">
                <a14:useLocalDpi xmlns:a14="http://schemas.microsoft.com/office/drawing/2010/main" val="0"/>
              </a:ext>
            </a:extLst>
          </a:blip>
          <a:stretch>
            <a:fillRect/>
          </a:stretch>
        </p:blipFill>
        <p:spPr>
          <a:xfrm>
            <a:off x="4203033" y="515164"/>
            <a:ext cx="4940967" cy="6264303"/>
          </a:xfrm>
        </p:spPr>
      </p:pic>
      <p:sp>
        <p:nvSpPr>
          <p:cNvPr id="3" name="Title 2"/>
          <p:cNvSpPr>
            <a:spLocks noGrp="1"/>
          </p:cNvSpPr>
          <p:nvPr>
            <p:ph type="title"/>
          </p:nvPr>
        </p:nvSpPr>
        <p:spPr>
          <a:xfrm>
            <a:off x="138867" y="703829"/>
            <a:ext cx="8135937" cy="394980"/>
          </a:xfrm>
        </p:spPr>
        <p:txBody>
          <a:bodyPr/>
          <a:lstStyle/>
          <a:p>
            <a:r>
              <a:rPr lang="de-DE" dirty="0" smtClean="0"/>
              <a:t>Read </a:t>
            </a:r>
            <a:r>
              <a:rPr lang="de-DE" dirty="0" err="1" smtClean="0"/>
              <a:t>more</a:t>
            </a:r>
            <a:r>
              <a:rPr lang="de-DE" dirty="0" smtClean="0"/>
              <a:t> at </a:t>
            </a:r>
            <a:endParaRPr lang="de-DE" dirty="0"/>
          </a:p>
        </p:txBody>
      </p:sp>
      <p:sp>
        <p:nvSpPr>
          <p:cNvPr id="4" name="AutoShape 2" descr="http://www.time.kz/up_img/13308-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AutoShape 4" descr="http://www.time.kz/up_img/13308-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Content Placeholder 1"/>
          <p:cNvSpPr txBox="1">
            <a:spLocks/>
          </p:cNvSpPr>
          <p:nvPr/>
        </p:nvSpPr>
        <p:spPr bwMode="auto">
          <a:xfrm>
            <a:off x="1" y="1385271"/>
            <a:ext cx="4053384"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marL="184150" indent="-184150"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ヒラギノ角ゴ Pro W3" pitchFamily="-65" charset="-128"/>
                <a:cs typeface="ヒラギノ角ゴ Pro W3" pitchFamily="-65" charset="-128"/>
              </a:defRPr>
            </a:lvl1pPr>
            <a:lvl2pPr marL="357188" indent="-173038"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ヒラギノ角ゴ Pro W3" charset="-128"/>
                <a:cs typeface="ヒラギノ角ゴ Pro W3" charset="0"/>
              </a:defRPr>
            </a:lvl2pPr>
            <a:lvl3pPr marL="542925" indent="-185738"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ＭＳ Ｐゴシック" charset="0"/>
                <a:cs typeface="Geneva" charset="-128"/>
              </a:defRPr>
            </a:lvl3pPr>
            <a:lvl4pPr marL="715963" indent="-173038"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Geneva" charset="-128"/>
                <a:cs typeface="Geneva" charset="0"/>
              </a:defRPr>
            </a:lvl4pPr>
            <a:lvl5pPr marL="900113" indent="-184150" algn="l" rtl="0" eaLnBrk="1" fontAlgn="base" hangingPunct="1">
              <a:spcBef>
                <a:spcPts val="1200"/>
              </a:spcBef>
              <a:spcAft>
                <a:spcPct val="0"/>
              </a:spcAft>
              <a:buClr>
                <a:srgbClr val="005BB9"/>
              </a:buClr>
              <a:buSzPct val="100000"/>
              <a:buFont typeface="Arial"/>
              <a:buChar char="•"/>
              <a:defRPr lang="de-DE" sz="2100" dirty="0">
                <a:solidFill>
                  <a:schemeClr val="tx2"/>
                </a:solidFill>
                <a:latin typeface="Calibri"/>
                <a:ea typeface="Geneva" charset="-128"/>
                <a:cs typeface="Geneva" charset="0"/>
              </a:defRPr>
            </a:lvl5pPr>
            <a:lvl6pPr marL="1398588" indent="-174625" algn="l" rtl="0" eaLnBrk="1" fontAlgn="base" hangingPunct="1">
              <a:lnSpc>
                <a:spcPct val="120000"/>
              </a:lnSpc>
              <a:spcBef>
                <a:spcPct val="40000"/>
              </a:spcBef>
              <a:spcAft>
                <a:spcPct val="0"/>
              </a:spcAft>
              <a:buClr>
                <a:schemeClr val="accent2"/>
              </a:buClr>
              <a:buSzPct val="120000"/>
              <a:buFont typeface="Times" charset="0"/>
              <a:buChar char="•"/>
              <a:defRPr sz="1600">
                <a:solidFill>
                  <a:schemeClr val="tx2"/>
                </a:solidFill>
                <a:latin typeface="+mn-lt"/>
                <a:ea typeface="ヒラギノ角ゴ Pro W3" charset="-128"/>
              </a:defRPr>
            </a:lvl6pPr>
            <a:lvl7pPr marL="1855788" indent="-174625" algn="l" rtl="0" eaLnBrk="1" fontAlgn="base" hangingPunct="1">
              <a:lnSpc>
                <a:spcPct val="120000"/>
              </a:lnSpc>
              <a:spcBef>
                <a:spcPct val="40000"/>
              </a:spcBef>
              <a:spcAft>
                <a:spcPct val="0"/>
              </a:spcAft>
              <a:buClr>
                <a:schemeClr val="accent2"/>
              </a:buClr>
              <a:buSzPct val="120000"/>
              <a:buFont typeface="Times" charset="0"/>
              <a:buChar char="•"/>
              <a:defRPr sz="1600">
                <a:solidFill>
                  <a:schemeClr val="tx2"/>
                </a:solidFill>
                <a:latin typeface="+mn-lt"/>
                <a:ea typeface="ヒラギノ角ゴ Pro W3" charset="-128"/>
              </a:defRPr>
            </a:lvl7pPr>
            <a:lvl8pPr marL="2312988" indent="-174625" algn="l" rtl="0" eaLnBrk="1" fontAlgn="base" hangingPunct="1">
              <a:lnSpc>
                <a:spcPct val="120000"/>
              </a:lnSpc>
              <a:spcBef>
                <a:spcPct val="40000"/>
              </a:spcBef>
              <a:spcAft>
                <a:spcPct val="0"/>
              </a:spcAft>
              <a:buClr>
                <a:schemeClr val="accent2"/>
              </a:buClr>
              <a:buSzPct val="120000"/>
              <a:buFont typeface="Times" charset="0"/>
              <a:buChar char="•"/>
              <a:defRPr sz="1600">
                <a:solidFill>
                  <a:schemeClr val="tx2"/>
                </a:solidFill>
                <a:latin typeface="+mn-lt"/>
                <a:ea typeface="ヒラギノ角ゴ Pro W3" charset="-128"/>
              </a:defRPr>
            </a:lvl8pPr>
            <a:lvl9pPr marL="2770188" indent="-174625" algn="l" rtl="0" eaLnBrk="1" fontAlgn="base" hangingPunct="1">
              <a:lnSpc>
                <a:spcPct val="120000"/>
              </a:lnSpc>
              <a:spcBef>
                <a:spcPct val="40000"/>
              </a:spcBef>
              <a:spcAft>
                <a:spcPct val="0"/>
              </a:spcAft>
              <a:buClr>
                <a:schemeClr val="accent2"/>
              </a:buClr>
              <a:buSzPct val="120000"/>
              <a:buFont typeface="Times" charset="0"/>
              <a:buChar char="•"/>
              <a:defRPr sz="1600">
                <a:solidFill>
                  <a:schemeClr val="tx2"/>
                </a:solidFill>
                <a:latin typeface="+mn-lt"/>
                <a:ea typeface="ヒラギノ角ゴ Pro W3" charset="-128"/>
              </a:defRPr>
            </a:lvl9pPr>
          </a:lstStyle>
          <a:p>
            <a:r>
              <a:rPr lang="en-US" dirty="0" smtClean="0">
                <a:hlinkClick r:id="rId3"/>
              </a:rPr>
              <a:t>scholarlyoa.com</a:t>
            </a:r>
          </a:p>
          <a:p>
            <a:r>
              <a:rPr lang="en-US" dirty="0" smtClean="0">
                <a:hlinkClick r:id="rId3"/>
              </a:rPr>
              <a:t>http://slon.ru/economics/simulyatsiya_nauki_kak_otvet_na_upravlencheskiy_primitivizm-1148735.xhtml</a:t>
            </a:r>
            <a:r>
              <a:rPr lang="en-US" dirty="0" smtClean="0"/>
              <a:t> </a:t>
            </a:r>
          </a:p>
          <a:p>
            <a:r>
              <a:rPr lang="en-US" dirty="0" smtClean="0">
                <a:hlinkClick r:id="rId4"/>
              </a:rPr>
              <a:t>http://www.time.kz/articles/nu/2014/09/11/nauchnij-podkop</a:t>
            </a:r>
            <a:r>
              <a:rPr lang="en-US" dirty="0" smtClean="0"/>
              <a:t> </a:t>
            </a:r>
          </a:p>
          <a:p>
            <a:r>
              <a:rPr lang="en-US" dirty="0">
                <a:hlinkClick r:id="rId5"/>
              </a:rPr>
              <a:t>http://</a:t>
            </a:r>
            <a:r>
              <a:rPr lang="en-US" dirty="0" smtClean="0">
                <a:hlinkClick r:id="rId5"/>
              </a:rPr>
              <a:t>www.editage.cn/file/science_2013_hvistendahl_publication_market.pdf</a:t>
            </a:r>
            <a:endParaRPr lang="en-US" dirty="0" smtClean="0"/>
          </a:p>
          <a:p>
            <a:r>
              <a:rPr lang="en-US" dirty="0">
                <a:hlinkClick r:id="rId6"/>
              </a:rPr>
              <a:t>http://</a:t>
            </a:r>
            <a:r>
              <a:rPr lang="en-US" dirty="0" smtClean="0">
                <a:hlinkClick r:id="rId6"/>
              </a:rPr>
              <a:t>www.cilip.org.uk/cilip/blog/are-we-doing-enough-warn-users-about-predatory-journals</a:t>
            </a:r>
            <a:r>
              <a:rPr lang="en-US" dirty="0" smtClean="0"/>
              <a:t> </a:t>
            </a:r>
          </a:p>
          <a:p>
            <a:endParaRPr lang="en-US" dirty="0" smtClean="0"/>
          </a:p>
          <a:p>
            <a:endParaRPr lang="en-US" dirty="0"/>
          </a:p>
        </p:txBody>
      </p:sp>
    </p:spTree>
    <p:extLst>
      <p:ext uri="{BB962C8B-B14F-4D97-AF65-F5344CB8AC3E}">
        <p14:creationId xmlns:p14="http://schemas.microsoft.com/office/powerpoint/2010/main" val="197259864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Bild 9" descr="book_journal.png"/>
          <p:cNvPicPr>
            <a:picLocks noChangeAspect="1"/>
          </p:cNvPicPr>
          <p:nvPr/>
        </p:nvPicPr>
        <p:blipFill>
          <a:blip r:embed="rId3" cstate="print"/>
          <a:srcRect/>
          <a:stretch>
            <a:fillRect/>
          </a:stretch>
        </p:blipFill>
        <p:spPr bwMode="auto">
          <a:xfrm>
            <a:off x="6034088" y="1122363"/>
            <a:ext cx="2974975" cy="2230437"/>
          </a:xfrm>
          <a:prstGeom prst="rect">
            <a:avLst/>
          </a:prstGeom>
          <a:noFill/>
          <a:ln w="9525">
            <a:noFill/>
            <a:miter lim="800000"/>
            <a:headEnd/>
            <a:tailEnd/>
          </a:ln>
        </p:spPr>
      </p:pic>
      <p:sp>
        <p:nvSpPr>
          <p:cNvPr id="26627" name="Inhaltsplatzhalter 4"/>
          <p:cNvSpPr>
            <a:spLocks noGrp="1"/>
          </p:cNvSpPr>
          <p:nvPr>
            <p:ph idx="4294967295"/>
          </p:nvPr>
        </p:nvSpPr>
        <p:spPr>
          <a:xfrm>
            <a:off x="525463" y="1439863"/>
            <a:ext cx="5464175" cy="4265612"/>
          </a:xfrm>
        </p:spPr>
        <p:txBody>
          <a:bodyPr/>
          <a:lstStyle/>
          <a:p>
            <a:r>
              <a:rPr lang="de-DE" smtClean="0">
                <a:latin typeface="Calibri" pitchFamily="34" charset="0"/>
                <a:ea typeface="ＭＳ Ｐゴシック" pitchFamily="34" charset="-128"/>
                <a:cs typeface="Calibri" pitchFamily="34" charset="0"/>
              </a:rPr>
              <a:t>Academic books have a different purpose from academic journals</a:t>
            </a:r>
          </a:p>
          <a:p>
            <a:r>
              <a:rPr lang="de-DE" smtClean="0">
                <a:latin typeface="Calibri" pitchFamily="34" charset="0"/>
                <a:ea typeface="ＭＳ Ｐゴシック" pitchFamily="34" charset="-128"/>
                <a:cs typeface="Calibri" pitchFamily="34" charset="0"/>
              </a:rPr>
              <a:t>An academic book is a </a:t>
            </a:r>
            <a:r>
              <a:rPr lang="de-DE" b="1" smtClean="0">
                <a:latin typeface="Calibri" pitchFamily="34" charset="0"/>
                <a:ea typeface="ＭＳ Ｐゴシック" pitchFamily="34" charset="-128"/>
                <a:cs typeface="Calibri" pitchFamily="34" charset="0"/>
              </a:rPr>
              <a:t>complete</a:t>
            </a:r>
            <a:r>
              <a:rPr lang="de-DE" smtClean="0">
                <a:latin typeface="Calibri" pitchFamily="34" charset="0"/>
                <a:ea typeface="ＭＳ Ｐゴシック" pitchFamily="34" charset="-128"/>
                <a:cs typeface="Calibri" pitchFamily="34" charset="0"/>
              </a:rPr>
              <a:t> scholarly work on a </a:t>
            </a:r>
            <a:r>
              <a:rPr lang="de-DE" b="1" smtClean="0">
                <a:latin typeface="Calibri" pitchFamily="34" charset="0"/>
                <a:ea typeface="ＭＳ Ｐゴシック" pitchFamily="34" charset="-128"/>
                <a:cs typeface="Calibri" pitchFamily="34" charset="0"/>
              </a:rPr>
              <a:t>specific</a:t>
            </a:r>
            <a:r>
              <a:rPr lang="de-DE" smtClean="0">
                <a:latin typeface="Calibri" pitchFamily="34" charset="0"/>
                <a:ea typeface="ＭＳ Ｐゴシック" pitchFamily="34" charset="-128"/>
                <a:cs typeface="Calibri" pitchFamily="34" charset="0"/>
              </a:rPr>
              <a:t> topic</a:t>
            </a:r>
          </a:p>
          <a:p>
            <a:r>
              <a:rPr lang="de-DE" b="1" smtClean="0">
                <a:latin typeface="Calibri" pitchFamily="34" charset="0"/>
                <a:ea typeface="ＭＳ Ｐゴシック" pitchFamily="34" charset="-128"/>
                <a:cs typeface="Calibri" pitchFamily="34" charset="0"/>
              </a:rPr>
              <a:t>Book chapters </a:t>
            </a:r>
            <a:r>
              <a:rPr lang="de-DE" smtClean="0">
                <a:latin typeface="Calibri" pitchFamily="34" charset="0"/>
                <a:ea typeface="ＭＳ Ｐゴシック" pitchFamily="34" charset="-128"/>
                <a:cs typeface="Calibri" pitchFamily="34" charset="0"/>
              </a:rPr>
              <a:t>fulfill a similar role to </a:t>
            </a:r>
            <a:r>
              <a:rPr lang="de-DE" b="1" smtClean="0">
                <a:latin typeface="Calibri" pitchFamily="34" charset="0"/>
                <a:ea typeface="ＭＳ Ｐゴシック" pitchFamily="34" charset="-128"/>
                <a:cs typeface="Calibri" pitchFamily="34" charset="0"/>
              </a:rPr>
              <a:t>review articles</a:t>
            </a:r>
            <a:r>
              <a:rPr lang="de-DE" smtClean="0">
                <a:latin typeface="Calibri" pitchFamily="34" charset="0"/>
                <a:ea typeface="ＭＳ Ｐゴシック" pitchFamily="34" charset="-128"/>
                <a:cs typeface="Calibri" pitchFamily="34" charset="0"/>
              </a:rPr>
              <a:t>, with books representing a </a:t>
            </a:r>
            <a:r>
              <a:rPr lang="de-DE" b="1" smtClean="0">
                <a:latin typeface="Calibri" pitchFamily="34" charset="0"/>
                <a:ea typeface="ＭＳ Ｐゴシック" pitchFamily="34" charset="-128"/>
                <a:cs typeface="Calibri" pitchFamily="34" charset="0"/>
              </a:rPr>
              <a:t>collection</a:t>
            </a:r>
            <a:r>
              <a:rPr lang="de-DE" smtClean="0">
                <a:latin typeface="Calibri" pitchFamily="34" charset="0"/>
                <a:ea typeface="ＭＳ Ｐゴシック" pitchFamily="34" charset="-128"/>
                <a:cs typeface="Calibri" pitchFamily="34" charset="0"/>
              </a:rPr>
              <a:t> of manuscripts on related topics</a:t>
            </a:r>
          </a:p>
          <a:p>
            <a:r>
              <a:rPr lang="de-DE" smtClean="0">
                <a:latin typeface="Calibri" pitchFamily="34" charset="0"/>
                <a:ea typeface="ＭＳ Ｐゴシック" pitchFamily="34" charset="-128"/>
                <a:cs typeface="Calibri" pitchFamily="34" charset="0"/>
              </a:rPr>
              <a:t>By contrast, review articles published in journals are usually </a:t>
            </a:r>
            <a:r>
              <a:rPr lang="de-DE" b="1" smtClean="0">
                <a:latin typeface="Calibri" pitchFamily="34" charset="0"/>
                <a:ea typeface="ＭＳ Ｐゴシック" pitchFamily="34" charset="-128"/>
                <a:cs typeface="Calibri" pitchFamily="34" charset="0"/>
              </a:rPr>
              <a:t>unrelated</a:t>
            </a:r>
            <a:r>
              <a:rPr lang="de-DE" smtClean="0">
                <a:latin typeface="Calibri" pitchFamily="34" charset="0"/>
                <a:ea typeface="ＭＳ Ｐゴシック" pitchFamily="34" charset="-128"/>
                <a:cs typeface="Calibri" pitchFamily="34" charset="0"/>
              </a:rPr>
              <a:t> to all of the other articles in the same issue</a:t>
            </a:r>
          </a:p>
          <a:p>
            <a:r>
              <a:rPr lang="de-DE" smtClean="0">
                <a:latin typeface="Calibri" pitchFamily="34" charset="0"/>
                <a:ea typeface="ＭＳ Ｐゴシック" pitchFamily="34" charset="-128"/>
                <a:cs typeface="Calibri" pitchFamily="34" charset="0"/>
              </a:rPr>
              <a:t>Book includes large bibliography, recommended readings, summaries, exercises,  index</a:t>
            </a:r>
          </a:p>
        </p:txBody>
      </p:sp>
      <p:sp>
        <p:nvSpPr>
          <p:cNvPr id="26628" name="Titel 3"/>
          <p:cNvSpPr>
            <a:spLocks noGrp="1"/>
          </p:cNvSpPr>
          <p:nvPr>
            <p:ph type="title"/>
          </p:nvPr>
        </p:nvSpPr>
        <p:spPr>
          <a:xfrm>
            <a:off x="503238" y="944563"/>
            <a:ext cx="8135937" cy="290512"/>
          </a:xfrm>
        </p:spPr>
        <p:txBody>
          <a:bodyPr/>
          <a:lstStyle/>
          <a:p>
            <a:r>
              <a:rPr lang="de-DE" smtClean="0">
                <a:latin typeface="Calibri" pitchFamily="34" charset="0"/>
                <a:ea typeface="ＭＳ Ｐゴシック" pitchFamily="34" charset="-128"/>
                <a:cs typeface="Calibri" pitchFamily="34" charset="0"/>
              </a:rPr>
              <a:t>Books vs. Journals</a:t>
            </a:r>
          </a:p>
        </p:txBody>
      </p:sp>
    </p:spTree>
    <p:extLst>
      <p:ext uri="{BB962C8B-B14F-4D97-AF65-F5344CB8AC3E}">
        <p14:creationId xmlns:p14="http://schemas.microsoft.com/office/powerpoint/2010/main" val="1086100692"/>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hteck 3"/>
          <p:cNvSpPr>
            <a:spLocks noChangeArrowheads="1"/>
          </p:cNvSpPr>
          <p:nvPr/>
        </p:nvSpPr>
        <p:spPr bwMode="auto">
          <a:xfrm>
            <a:off x="0" y="3417888"/>
            <a:ext cx="9144000" cy="1439862"/>
          </a:xfrm>
          <a:prstGeom prst="rect">
            <a:avLst/>
          </a:prstGeom>
          <a:solidFill>
            <a:schemeClr val="tx2">
              <a:lumMod val="90000"/>
              <a:lumOff val="10000"/>
            </a:schemeClr>
          </a:solidFill>
          <a:ln w="9525" algn="ctr">
            <a:noFill/>
            <a:round/>
            <a:headEnd/>
            <a:tailEnd/>
          </a:ln>
        </p:spPr>
        <p:txBody>
          <a:bodyPr>
            <a:spAutoFit/>
          </a:bodyPr>
          <a:lstStyle/>
          <a:p>
            <a:pPr algn="ctr" eaLnBrk="0" hangingPunct="0">
              <a:spcBef>
                <a:spcPct val="50000"/>
              </a:spcBef>
              <a:defRPr/>
            </a:pPr>
            <a:endParaRPr lang="de-DE" dirty="0">
              <a:latin typeface="Arial" charset="0"/>
              <a:cs typeface="+mn-cs"/>
            </a:endParaRPr>
          </a:p>
        </p:txBody>
      </p:sp>
      <p:sp>
        <p:nvSpPr>
          <p:cNvPr id="6147" name="Textfeld 4"/>
          <p:cNvSpPr txBox="1">
            <a:spLocks noChangeArrowheads="1"/>
          </p:cNvSpPr>
          <p:nvPr/>
        </p:nvSpPr>
        <p:spPr bwMode="auto">
          <a:xfrm>
            <a:off x="571500" y="3778250"/>
            <a:ext cx="2980303" cy="646331"/>
          </a:xfrm>
          <a:prstGeom prst="rect">
            <a:avLst/>
          </a:prstGeom>
          <a:noFill/>
          <a:ln w="9525">
            <a:noFill/>
            <a:miter lim="800000"/>
            <a:headEnd/>
            <a:tailEnd/>
          </a:ln>
        </p:spPr>
        <p:txBody>
          <a:bodyPr wrap="none">
            <a:spAutoFit/>
          </a:bodyPr>
          <a:lstStyle/>
          <a:p>
            <a:pPr marL="742950" indent="-742950" eaLnBrk="0" hangingPunct="0">
              <a:spcBef>
                <a:spcPct val="50000"/>
              </a:spcBef>
            </a:pPr>
            <a:r>
              <a:rPr lang="en-US" sz="3600" dirty="0" smtClean="0">
                <a:solidFill>
                  <a:schemeClr val="bg1"/>
                </a:solidFill>
              </a:rPr>
              <a:t>Final remarks</a:t>
            </a:r>
            <a:endParaRPr lang="en-US" sz="3600" dirty="0">
              <a:solidFill>
                <a:schemeClr val="bg1"/>
              </a:solidFill>
            </a:endParaRP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Resources </a:t>
            </a:r>
            <a:r>
              <a:rPr lang="de-DE" dirty="0" err="1"/>
              <a:t>and</a:t>
            </a:r>
            <a:r>
              <a:rPr lang="de-DE" dirty="0"/>
              <a:t> links</a:t>
            </a:r>
          </a:p>
        </p:txBody>
      </p:sp>
      <p:sp>
        <p:nvSpPr>
          <p:cNvPr id="4" name="Rectangle 3"/>
          <p:cNvSpPr/>
          <p:nvPr/>
        </p:nvSpPr>
        <p:spPr>
          <a:xfrm>
            <a:off x="593558" y="1138989"/>
            <a:ext cx="8550442" cy="369332"/>
          </a:xfrm>
          <a:prstGeom prst="rect">
            <a:avLst/>
          </a:prstGeom>
        </p:spPr>
        <p:txBody>
          <a:bodyPr wrap="square">
            <a:spAutoFit/>
          </a:bodyPr>
          <a:lstStyle/>
          <a:p>
            <a:r>
              <a:rPr lang="en-GB" dirty="0">
                <a:hlinkClick r:id="rId3"/>
              </a:rPr>
              <a:t>http://www.springer.com/gp/authors-editors</a:t>
            </a:r>
            <a:r>
              <a:rPr lang="en-GB" dirty="0" smtClean="0">
                <a:hlinkClick r:id="rId3"/>
              </a:rPr>
              <a:t>/</a:t>
            </a:r>
            <a:r>
              <a:rPr lang="en-GB" dirty="0" smtClean="0"/>
              <a:t> </a:t>
            </a:r>
            <a:endParaRPr lang="en-GB"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74" y="1508321"/>
            <a:ext cx="8158914" cy="527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09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525463" y="1439863"/>
            <a:ext cx="8062912" cy="800219"/>
          </a:xfrm>
        </p:spPr>
        <p:txBody>
          <a:bodyPr/>
          <a:lstStyle/>
          <a:p>
            <a:r>
              <a:rPr lang="de-DE" dirty="0">
                <a:hlinkClick r:id="rId2"/>
              </a:rPr>
              <a:t>http://</a:t>
            </a:r>
            <a:r>
              <a:rPr lang="de-DE" dirty="0" smtClean="0">
                <a:hlinkClick r:id="rId2"/>
              </a:rPr>
              <a:t>www.springer.com/gp/help/contact</a:t>
            </a:r>
            <a:endParaRPr lang="de-DE" dirty="0" smtClean="0"/>
          </a:p>
          <a:p>
            <a:endParaRPr lang="de-DE" dirty="0"/>
          </a:p>
        </p:txBody>
      </p:sp>
      <p:sp>
        <p:nvSpPr>
          <p:cNvPr id="3" name="Title 2"/>
          <p:cNvSpPr>
            <a:spLocks noGrp="1"/>
          </p:cNvSpPr>
          <p:nvPr>
            <p:ph type="title"/>
          </p:nvPr>
        </p:nvSpPr>
        <p:spPr/>
        <p:txBody>
          <a:bodyPr/>
          <a:lstStyle/>
          <a:p>
            <a:r>
              <a:rPr lang="en-US" dirty="0" smtClean="0"/>
              <a:t>Contact us at</a:t>
            </a:r>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78" y="2261647"/>
            <a:ext cx="7833815" cy="445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94312"/>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719871"/>
            <a:ext cx="8135937" cy="394980"/>
          </a:xfrm>
        </p:spPr>
        <p:txBody>
          <a:bodyPr/>
          <a:lstStyle/>
          <a:p>
            <a:r>
              <a:rPr lang="en-US" dirty="0" smtClean="0"/>
              <a:t>Ask your colleagues </a:t>
            </a:r>
            <a:endParaRPr lang="en-GB" dirty="0"/>
          </a:p>
        </p:txBody>
      </p:sp>
      <p:sp>
        <p:nvSpPr>
          <p:cNvPr id="4" name="Rectangle 3"/>
          <p:cNvSpPr/>
          <p:nvPr/>
        </p:nvSpPr>
        <p:spPr>
          <a:xfrm>
            <a:off x="3529263" y="785699"/>
            <a:ext cx="5374105" cy="369332"/>
          </a:xfrm>
          <a:prstGeom prst="rect">
            <a:avLst/>
          </a:prstGeom>
        </p:spPr>
        <p:txBody>
          <a:bodyPr wrap="square">
            <a:spAutoFit/>
          </a:bodyPr>
          <a:lstStyle/>
          <a:p>
            <a:r>
              <a:rPr lang="en-GB" dirty="0">
                <a:hlinkClick r:id="rId2"/>
              </a:rPr>
              <a:t>http://academia.stackexchange.com</a:t>
            </a:r>
            <a:r>
              <a:rPr lang="en-GB" dirty="0" smtClean="0">
                <a:hlinkClick r:id="rId2"/>
              </a:rPr>
              <a:t>/</a:t>
            </a:r>
            <a:r>
              <a:rPr lang="en-GB" dirty="0" smtClean="0"/>
              <a:t> </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72" y="1137429"/>
            <a:ext cx="8486274" cy="570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3875" y="706939"/>
            <a:ext cx="8135937" cy="394980"/>
          </a:xfrm>
        </p:spPr>
        <p:txBody>
          <a:bodyPr/>
          <a:lstStyle/>
          <a:p>
            <a:r>
              <a:rPr lang="ru-RU" dirty="0" smtClean="0"/>
              <a:t>Полезные книги</a:t>
            </a:r>
            <a:endParaRPr lang="de-D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12" y="1123045"/>
            <a:ext cx="4283050" cy="5734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762" y="1648831"/>
            <a:ext cx="4599935" cy="3933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554360"/>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One step at a time</a:t>
            </a:r>
            <a:endParaRPr lang="en-GB" dirty="0"/>
          </a:p>
        </p:txBody>
      </p:sp>
      <p:pic>
        <p:nvPicPr>
          <p:cNvPr id="320514" name="Picture 2" descr="http://www.jeanscream.com/blog/wp-content/uploads/2011/07/one-step-at-a-time-86951-500-395.jpg"/>
          <p:cNvPicPr>
            <a:picLocks noChangeAspect="1" noChangeArrowheads="1"/>
          </p:cNvPicPr>
          <p:nvPr/>
        </p:nvPicPr>
        <p:blipFill>
          <a:blip r:embed="rId3" cstate="print"/>
          <a:srcRect/>
          <a:stretch>
            <a:fillRect/>
          </a:stretch>
        </p:blipFill>
        <p:spPr bwMode="auto">
          <a:xfrm>
            <a:off x="653116" y="1364235"/>
            <a:ext cx="6231778" cy="4923106"/>
          </a:xfrm>
          <a:prstGeom prst="rect">
            <a:avLst/>
          </a:prstGeom>
          <a:noFill/>
        </p:spPr>
      </p:pic>
      <p:sp>
        <p:nvSpPr>
          <p:cNvPr id="5" name="Rectangle 4"/>
          <p:cNvSpPr/>
          <p:nvPr/>
        </p:nvSpPr>
        <p:spPr>
          <a:xfrm>
            <a:off x="2433918" y="6434880"/>
            <a:ext cx="6252882" cy="369332"/>
          </a:xfrm>
          <a:prstGeom prst="rect">
            <a:avLst/>
          </a:prstGeom>
        </p:spPr>
        <p:txBody>
          <a:bodyPr wrap="square">
            <a:spAutoFit/>
          </a:bodyPr>
          <a:lstStyle/>
          <a:p>
            <a:r>
              <a:rPr lang="en-US" dirty="0" smtClean="0"/>
              <a:t>image from </a:t>
            </a:r>
            <a:r>
              <a:rPr lang="en-GB" dirty="0" smtClean="0">
                <a:hlinkClick r:id="rId4"/>
              </a:rPr>
              <a:t>http://www.jeanscream.com</a:t>
            </a:r>
            <a:endParaRPr lang="en-GB" dirty="0" smtClean="0"/>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de-DE" b="1" dirty="0" err="1"/>
              <a:t>Any</a:t>
            </a:r>
            <a:r>
              <a:rPr lang="de-DE" b="1" dirty="0"/>
              <a:t> </a:t>
            </a:r>
            <a:r>
              <a:rPr lang="de-DE" b="1" dirty="0" err="1" smtClean="0"/>
              <a:t>questions</a:t>
            </a:r>
            <a:r>
              <a:rPr lang="de-DE" b="1" dirty="0"/>
              <a:t>?</a:t>
            </a:r>
          </a:p>
        </p:txBody>
      </p:sp>
      <p:pic>
        <p:nvPicPr>
          <p:cNvPr id="97282" name="Picture 2"/>
          <p:cNvPicPr>
            <a:picLocks noChangeAspect="1" noChangeArrowheads="1"/>
          </p:cNvPicPr>
          <p:nvPr/>
        </p:nvPicPr>
        <p:blipFill>
          <a:blip r:embed="rId3" cstate="print"/>
          <a:srcRect/>
          <a:stretch>
            <a:fillRect/>
          </a:stretch>
        </p:blipFill>
        <p:spPr bwMode="auto">
          <a:xfrm>
            <a:off x="6464467" y="0"/>
            <a:ext cx="2695575" cy="1276350"/>
          </a:xfrm>
          <a:prstGeom prst="rect">
            <a:avLst/>
          </a:prstGeom>
          <a:noFill/>
          <a:ln w="9525">
            <a:noFill/>
            <a:miter lim="800000"/>
            <a:headEnd/>
            <a:tailEnd/>
          </a:ln>
        </p:spPr>
      </p:pic>
      <p:pic>
        <p:nvPicPr>
          <p:cNvPr id="97283" name="Picture 3"/>
          <p:cNvPicPr>
            <a:picLocks noChangeAspect="1" noChangeArrowheads="1"/>
          </p:cNvPicPr>
          <p:nvPr/>
        </p:nvPicPr>
        <p:blipFill>
          <a:blip r:embed="rId4" cstate="print"/>
          <a:srcRect/>
          <a:stretch>
            <a:fillRect/>
          </a:stretch>
        </p:blipFill>
        <p:spPr bwMode="auto">
          <a:xfrm>
            <a:off x="5677652" y="0"/>
            <a:ext cx="676275" cy="638175"/>
          </a:xfrm>
          <a:prstGeom prst="rect">
            <a:avLst/>
          </a:prstGeom>
          <a:noFill/>
          <a:ln w="9525">
            <a:noFill/>
            <a:miter lim="800000"/>
            <a:headEnd/>
            <a:tailEnd/>
          </a:ln>
        </p:spPr>
      </p:pic>
      <p:pic>
        <p:nvPicPr>
          <p:cNvPr id="97284" name="Picture 4"/>
          <p:cNvPicPr>
            <a:picLocks noChangeAspect="1" noChangeArrowheads="1"/>
          </p:cNvPicPr>
          <p:nvPr/>
        </p:nvPicPr>
        <p:blipFill>
          <a:blip r:embed="rId5" cstate="print"/>
          <a:srcRect/>
          <a:stretch>
            <a:fillRect/>
          </a:stretch>
        </p:blipFill>
        <p:spPr bwMode="auto">
          <a:xfrm>
            <a:off x="3003798" y="0"/>
            <a:ext cx="2661824" cy="866274"/>
          </a:xfrm>
          <a:prstGeom prst="rect">
            <a:avLst/>
          </a:prstGeom>
          <a:noFill/>
          <a:ln w="9525">
            <a:noFill/>
            <a:miter lim="800000"/>
            <a:headEnd/>
            <a:tailEnd/>
          </a:ln>
        </p:spPr>
      </p:pic>
      <p:pic>
        <p:nvPicPr>
          <p:cNvPr id="97285" name="Picture 5"/>
          <p:cNvPicPr>
            <a:picLocks noChangeAspect="1" noChangeArrowheads="1"/>
          </p:cNvPicPr>
          <p:nvPr/>
        </p:nvPicPr>
        <p:blipFill>
          <a:blip r:embed="rId6" cstate="print"/>
          <a:srcRect/>
          <a:stretch>
            <a:fillRect/>
          </a:stretch>
        </p:blipFill>
        <p:spPr bwMode="auto">
          <a:xfrm>
            <a:off x="-32084" y="866274"/>
            <a:ext cx="6481010" cy="584204"/>
          </a:xfrm>
          <a:prstGeom prst="rect">
            <a:avLst/>
          </a:prstGeom>
          <a:noFill/>
          <a:ln w="9525">
            <a:noFill/>
            <a:miter lim="800000"/>
            <a:headEnd/>
            <a:tailEnd/>
          </a:ln>
        </p:spPr>
      </p:pic>
      <p:pic>
        <p:nvPicPr>
          <p:cNvPr id="97286" name="Picture 6"/>
          <p:cNvPicPr>
            <a:picLocks noChangeAspect="1" noChangeArrowheads="1"/>
          </p:cNvPicPr>
          <p:nvPr/>
        </p:nvPicPr>
        <p:blipFill>
          <a:blip r:embed="rId7" cstate="print"/>
          <a:srcRect/>
          <a:stretch>
            <a:fillRect/>
          </a:stretch>
        </p:blipFill>
        <p:spPr bwMode="auto">
          <a:xfrm>
            <a:off x="0" y="0"/>
            <a:ext cx="850232" cy="813793"/>
          </a:xfrm>
          <a:prstGeom prst="rect">
            <a:avLst/>
          </a:prstGeom>
          <a:noFill/>
          <a:ln w="9525">
            <a:noFill/>
            <a:miter lim="800000"/>
            <a:headEnd/>
            <a:tailEnd/>
          </a:ln>
        </p:spPr>
      </p:pic>
      <p:sp>
        <p:nvSpPr>
          <p:cNvPr id="8" name="Rectangle 7"/>
          <p:cNvSpPr/>
          <p:nvPr/>
        </p:nvSpPr>
        <p:spPr>
          <a:xfrm>
            <a:off x="1441938" y="6066693"/>
            <a:ext cx="7455877" cy="523220"/>
          </a:xfrm>
          <a:prstGeom prst="rect">
            <a:avLst/>
          </a:prstGeom>
        </p:spPr>
        <p:txBody>
          <a:bodyPr wrap="square">
            <a:spAutoFit/>
          </a:bodyPr>
          <a:lstStyle/>
          <a:p>
            <a:r>
              <a:rPr lang="de-DE" sz="2800" b="1" dirty="0">
                <a:hlinkClick r:id="rId8"/>
              </a:rPr>
              <a:t>http://</a:t>
            </a:r>
            <a:r>
              <a:rPr lang="de-DE" sz="2800" b="1" dirty="0" smtClean="0">
                <a:hlinkClick r:id="rId8"/>
              </a:rPr>
              <a:t>tinyurl.com/</a:t>
            </a:r>
            <a:r>
              <a:rPr lang="de-DE" sz="2800" b="1" dirty="0" smtClean="0">
                <a:hlinkClick r:id="rId8"/>
              </a:rPr>
              <a:t>springer-kz</a:t>
            </a:r>
            <a:r>
              <a:rPr lang="de-DE" sz="2800" b="1" dirty="0" smtClean="0"/>
              <a:t> </a:t>
            </a:r>
            <a:endParaRPr lang="en-GB" sz="2800" dirty="0"/>
          </a:p>
        </p:txBody>
      </p:sp>
      <p:sp>
        <p:nvSpPr>
          <p:cNvPr id="9" name="Titel 5"/>
          <p:cNvSpPr txBox="1">
            <a:spLocks/>
          </p:cNvSpPr>
          <p:nvPr/>
        </p:nvSpPr>
        <p:spPr bwMode="auto">
          <a:xfrm>
            <a:off x="756125" y="5750176"/>
            <a:ext cx="6664271"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de-DE" sz="3200" b="1" i="0" u="none" strike="noStrike" kern="0" cap="none" spc="30" normalizeH="0" baseline="0" noProof="0" dirty="0" smtClean="0">
                <a:ln>
                  <a:noFill/>
                </a:ln>
                <a:solidFill>
                  <a:schemeClr val="bg1"/>
                </a:solidFill>
                <a:effectLst/>
                <a:uLnTx/>
                <a:uFillTx/>
                <a:latin typeface="+mj-lt"/>
                <a:ea typeface="Calibri"/>
                <a:cs typeface="Cambria"/>
              </a:rPr>
              <a:t>Download </a:t>
            </a:r>
            <a:r>
              <a:rPr kumimoji="0" lang="de-DE" sz="3200" b="1" i="0" u="none" strike="noStrike" kern="0" cap="none" spc="30" normalizeH="0" baseline="0" noProof="0" dirty="0" err="1" smtClean="0">
                <a:ln>
                  <a:noFill/>
                </a:ln>
                <a:solidFill>
                  <a:schemeClr val="bg1"/>
                </a:solidFill>
                <a:effectLst/>
                <a:uLnTx/>
                <a:uFillTx/>
                <a:latin typeface="+mj-lt"/>
                <a:ea typeface="Calibri"/>
                <a:cs typeface="Cambria"/>
              </a:rPr>
              <a:t>this</a:t>
            </a:r>
            <a:r>
              <a:rPr kumimoji="0" lang="de-DE" sz="3200" b="1" i="0" u="none" strike="noStrike" kern="0" cap="none" spc="30" normalizeH="0" baseline="0" noProof="0" dirty="0" smtClean="0">
                <a:ln>
                  <a:noFill/>
                </a:ln>
                <a:solidFill>
                  <a:schemeClr val="bg1"/>
                </a:solidFill>
                <a:effectLst/>
                <a:uLnTx/>
                <a:uFillTx/>
                <a:latin typeface="+mj-lt"/>
                <a:ea typeface="Calibri"/>
                <a:cs typeface="Cambria"/>
              </a:rPr>
              <a:t> </a:t>
            </a:r>
            <a:r>
              <a:rPr kumimoji="0" lang="de-DE" sz="3200" b="1" i="0" u="none" strike="noStrike" kern="0" cap="none" spc="30" normalizeH="0" baseline="0" noProof="0" dirty="0" err="1" smtClean="0">
                <a:ln>
                  <a:noFill/>
                </a:ln>
                <a:solidFill>
                  <a:schemeClr val="bg1"/>
                </a:solidFill>
                <a:effectLst/>
                <a:uLnTx/>
                <a:uFillTx/>
                <a:latin typeface="+mj-lt"/>
                <a:ea typeface="Calibri"/>
                <a:cs typeface="Cambria"/>
              </a:rPr>
              <a:t>presentation</a:t>
            </a:r>
            <a:r>
              <a:rPr kumimoji="0" lang="de-DE" sz="3200" b="1" i="0" u="none" strike="noStrike" kern="0" cap="none" spc="30" normalizeH="0" baseline="0" noProof="0" dirty="0" smtClean="0">
                <a:ln>
                  <a:noFill/>
                </a:ln>
                <a:solidFill>
                  <a:schemeClr val="bg1"/>
                </a:solidFill>
                <a:effectLst/>
                <a:uLnTx/>
                <a:uFillTx/>
                <a:latin typeface="+mj-lt"/>
                <a:ea typeface="Calibri"/>
                <a:cs typeface="Cambria"/>
              </a:rPr>
              <a:t> at</a:t>
            </a:r>
            <a:endParaRPr kumimoji="0" lang="de-DE" sz="3200" b="1" i="0" u="none" strike="noStrike" kern="0" cap="none" spc="30" normalizeH="0" baseline="0" noProof="0" dirty="0">
              <a:ln>
                <a:noFill/>
              </a:ln>
              <a:solidFill>
                <a:schemeClr val="bg1"/>
              </a:solidFill>
              <a:effectLst/>
              <a:uLnTx/>
              <a:uFillTx/>
              <a:latin typeface="+mj-lt"/>
              <a:ea typeface="Calibri"/>
              <a:cs typeface="Cambria"/>
            </a:endParaRPr>
          </a:p>
        </p:txBody>
      </p:sp>
      <p:sp>
        <p:nvSpPr>
          <p:cNvPr id="10" name="Title 1"/>
          <p:cNvSpPr txBox="1">
            <a:spLocks/>
          </p:cNvSpPr>
          <p:nvPr/>
        </p:nvSpPr>
        <p:spPr bwMode="auto">
          <a:xfrm>
            <a:off x="294395" y="4082787"/>
            <a:ext cx="4540448" cy="95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lvl1pPr algn="l" rtl="0" eaLnBrk="1" fontAlgn="base" hangingPunct="1">
              <a:lnSpc>
                <a:spcPct val="90000"/>
              </a:lnSpc>
              <a:spcBef>
                <a:spcPct val="0"/>
              </a:spcBef>
              <a:spcAft>
                <a:spcPct val="0"/>
              </a:spcAft>
              <a:defRPr sz="3400" b="0" i="0" spc="30">
                <a:solidFill>
                  <a:schemeClr val="bg1"/>
                </a:solidFill>
                <a:latin typeface="+mj-lt"/>
                <a:ea typeface="Calibri"/>
                <a:cs typeface="Cambria"/>
              </a:defRPr>
            </a:lvl1pPr>
            <a:lvl2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2pPr>
            <a:lvl3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3pPr>
            <a:lvl4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4pPr>
            <a:lvl5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5pPr>
            <a:lvl6pPr marL="457200" algn="l" rtl="0" eaLnBrk="1" fontAlgn="base" hangingPunct="1">
              <a:lnSpc>
                <a:spcPct val="90000"/>
              </a:lnSpc>
              <a:spcBef>
                <a:spcPct val="0"/>
              </a:spcBef>
              <a:spcAft>
                <a:spcPct val="0"/>
              </a:spcAft>
              <a:defRPr sz="2100" b="1">
                <a:solidFill>
                  <a:schemeClr val="tx2"/>
                </a:solidFill>
                <a:latin typeface="Arial" charset="0"/>
              </a:defRPr>
            </a:lvl6pPr>
            <a:lvl7pPr marL="914400" algn="l" rtl="0" eaLnBrk="1" fontAlgn="base" hangingPunct="1">
              <a:lnSpc>
                <a:spcPct val="90000"/>
              </a:lnSpc>
              <a:spcBef>
                <a:spcPct val="0"/>
              </a:spcBef>
              <a:spcAft>
                <a:spcPct val="0"/>
              </a:spcAft>
              <a:defRPr sz="2100" b="1">
                <a:solidFill>
                  <a:schemeClr val="tx2"/>
                </a:solidFill>
                <a:latin typeface="Arial" charset="0"/>
              </a:defRPr>
            </a:lvl7pPr>
            <a:lvl8pPr marL="1371600" algn="l" rtl="0" eaLnBrk="1" fontAlgn="base" hangingPunct="1">
              <a:lnSpc>
                <a:spcPct val="90000"/>
              </a:lnSpc>
              <a:spcBef>
                <a:spcPct val="0"/>
              </a:spcBef>
              <a:spcAft>
                <a:spcPct val="0"/>
              </a:spcAft>
              <a:defRPr sz="2100" b="1">
                <a:solidFill>
                  <a:schemeClr val="tx2"/>
                </a:solidFill>
                <a:latin typeface="Arial" charset="0"/>
              </a:defRPr>
            </a:lvl8pPr>
            <a:lvl9pPr marL="1828800" algn="l" rtl="0" eaLnBrk="1" fontAlgn="base" hangingPunct="1">
              <a:lnSpc>
                <a:spcPct val="90000"/>
              </a:lnSpc>
              <a:spcBef>
                <a:spcPct val="0"/>
              </a:spcBef>
              <a:spcAft>
                <a:spcPct val="0"/>
              </a:spcAft>
              <a:defRPr sz="2100" b="1">
                <a:solidFill>
                  <a:schemeClr val="tx2"/>
                </a:solidFill>
                <a:latin typeface="Arial" charset="0"/>
              </a:defRPr>
            </a:lvl9pPr>
          </a:lstStyle>
          <a:p>
            <a:r>
              <a:rPr lang="en-NZ" b="1" smtClean="0"/>
              <a:t>Thank you</a:t>
            </a:r>
            <a:br>
              <a:rPr lang="en-NZ" b="1" smtClean="0"/>
            </a:br>
            <a:r>
              <a:rPr lang="en-NZ" i="1" smtClean="0">
                <a:solidFill>
                  <a:schemeClr val="accent4"/>
                </a:solidFill>
              </a:rPr>
              <a:t>Good luck!</a:t>
            </a:r>
            <a:endParaRPr lang="en-NZ" i="1" dirty="0" smtClean="0">
              <a:solidFill>
                <a:schemeClr val="accent4"/>
              </a:solidFill>
            </a:endParaRPr>
          </a:p>
        </p:txBody>
      </p:sp>
    </p:spTree>
    <p:extLst>
      <p:ext uri="{BB962C8B-B14F-4D97-AF65-F5344CB8AC3E}">
        <p14:creationId xmlns:p14="http://schemas.microsoft.com/office/powerpoint/2010/main" val="2972933374"/>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3772652" y="4206240"/>
            <a:ext cx="4903036" cy="470898"/>
          </a:xfrm>
        </p:spPr>
        <p:txBody>
          <a:bodyPr/>
          <a:lstStyle/>
          <a:p>
            <a:r>
              <a:rPr lang="en-US" b="1" dirty="0" smtClean="0"/>
              <a:t>Extra slides</a:t>
            </a:r>
            <a:endParaRPr lang="de-DE" dirty="0"/>
          </a:p>
        </p:txBody>
      </p:sp>
      <p:sp>
        <p:nvSpPr>
          <p:cNvPr id="2" name="Untertitel 1"/>
          <p:cNvSpPr>
            <a:spLocks noGrp="1"/>
          </p:cNvSpPr>
          <p:nvPr>
            <p:ph type="subTitle" idx="1"/>
          </p:nvPr>
        </p:nvSpPr>
        <p:spPr>
          <a:xfrm>
            <a:off x="4064000" y="4871403"/>
            <a:ext cx="4540448" cy="323165"/>
          </a:xfrm>
        </p:spPr>
        <p:txBody>
          <a:bodyPr/>
          <a:lstStyle/>
          <a:p>
            <a:r>
              <a:rPr lang="en-US" dirty="0" smtClean="0"/>
              <a:t> </a:t>
            </a:r>
            <a:endParaRPr lang="de-DE" dirty="0"/>
          </a:p>
        </p:txBody>
      </p:sp>
    </p:spTree>
    <p:extLst>
      <p:ext uri="{BB962C8B-B14F-4D97-AF65-F5344CB8AC3E}">
        <p14:creationId xmlns:p14="http://schemas.microsoft.com/office/powerpoint/2010/main" val="3920284678"/>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Open Access </a:t>
            </a:r>
            <a:r>
              <a:rPr lang="de-DE" dirty="0" err="1" smtClean="0"/>
              <a:t>at</a:t>
            </a:r>
            <a:r>
              <a:rPr lang="de-DE" dirty="0" smtClean="0"/>
              <a:t> Springer</a:t>
            </a:r>
            <a:endParaRPr lang="en-US" dirty="0"/>
          </a:p>
        </p:txBody>
      </p:sp>
      <p:grpSp>
        <p:nvGrpSpPr>
          <p:cNvPr id="23" name="Gruppieren 22"/>
          <p:cNvGrpSpPr/>
          <p:nvPr/>
        </p:nvGrpSpPr>
        <p:grpSpPr>
          <a:xfrm>
            <a:off x="3019425" y="2686050"/>
            <a:ext cx="1219200" cy="1028700"/>
            <a:chOff x="2781300" y="1895475"/>
            <a:chExt cx="1219200" cy="1028700"/>
          </a:xfrm>
          <a:solidFill>
            <a:schemeClr val="bg1">
              <a:lumMod val="75000"/>
            </a:schemeClr>
          </a:solidFill>
        </p:grpSpPr>
        <p:sp>
          <p:nvSpPr>
            <p:cNvPr id="8" name="Sechseck 7"/>
            <p:cNvSpPr/>
            <p:nvPr/>
          </p:nvSpPr>
          <p:spPr bwMode="auto">
            <a:xfrm>
              <a:off x="2781300" y="1895475"/>
              <a:ext cx="1219200" cy="1028700"/>
            </a:xfrm>
            <a:prstGeom prst="hexagon">
              <a:avLst/>
            </a:prstGeom>
            <a:grp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2"/>
                </a:solidFill>
                <a:effectLst/>
                <a:latin typeface="Arial" charset="0"/>
              </a:endParaRPr>
            </a:p>
          </p:txBody>
        </p:sp>
        <p:sp>
          <p:nvSpPr>
            <p:cNvPr id="16" name="Textfeld 15"/>
            <p:cNvSpPr txBox="1"/>
            <p:nvPr/>
          </p:nvSpPr>
          <p:spPr>
            <a:xfrm>
              <a:off x="2990850" y="2143125"/>
              <a:ext cx="800100" cy="266700"/>
            </a:xfrm>
            <a:prstGeom prst="rect">
              <a:avLst/>
            </a:prstGeom>
            <a:grpFill/>
          </p:spPr>
          <p:txBody>
            <a:bodyPr wrap="square" lIns="0" tIns="0" rIns="0" bIns="0" rtlCol="0">
              <a:noAutofit/>
            </a:bodyPr>
            <a:lstStyle/>
            <a:p>
              <a:pPr algn="l">
                <a:spcBef>
                  <a:spcPts val="800"/>
                </a:spcBef>
                <a:buClr>
                  <a:schemeClr val="accent2"/>
                </a:buClr>
                <a:buSzPct val="100000"/>
              </a:pPr>
              <a:r>
                <a:rPr lang="de-DE" b="1" dirty="0" err="1" smtClean="0">
                  <a:solidFill>
                    <a:schemeClr val="bg1"/>
                  </a:solidFill>
                  <a:latin typeface="+mn-lt"/>
                </a:rPr>
                <a:t>Author</a:t>
              </a:r>
              <a:r>
                <a:rPr lang="de-DE" b="1" dirty="0" smtClean="0">
                  <a:solidFill>
                    <a:schemeClr val="bg1"/>
                  </a:solidFill>
                  <a:latin typeface="+mn-lt"/>
                </a:rPr>
                <a:t> </a:t>
              </a:r>
              <a:r>
                <a:rPr lang="de-DE" b="1" dirty="0" err="1" smtClean="0">
                  <a:solidFill>
                    <a:schemeClr val="bg1"/>
                  </a:solidFill>
                  <a:latin typeface="+mn-lt"/>
                </a:rPr>
                <a:t>Academy</a:t>
              </a:r>
              <a:endParaRPr lang="en-US" b="1" dirty="0" err="1" smtClean="0">
                <a:solidFill>
                  <a:schemeClr val="bg1"/>
                </a:solidFill>
                <a:latin typeface="+mn-lt"/>
              </a:endParaRPr>
            </a:p>
          </p:txBody>
        </p:sp>
      </p:grpSp>
      <p:grpSp>
        <p:nvGrpSpPr>
          <p:cNvPr id="22" name="Gruppieren 21"/>
          <p:cNvGrpSpPr/>
          <p:nvPr/>
        </p:nvGrpSpPr>
        <p:grpSpPr>
          <a:xfrm>
            <a:off x="3019425" y="3695700"/>
            <a:ext cx="1219200" cy="1028700"/>
            <a:chOff x="1514475" y="3019425"/>
            <a:chExt cx="1219200" cy="1028700"/>
          </a:xfrm>
          <a:solidFill>
            <a:schemeClr val="bg1">
              <a:lumMod val="75000"/>
            </a:schemeClr>
          </a:solidFill>
        </p:grpSpPr>
        <p:sp>
          <p:nvSpPr>
            <p:cNvPr id="7" name="Sechseck 6"/>
            <p:cNvSpPr/>
            <p:nvPr/>
          </p:nvSpPr>
          <p:spPr bwMode="auto">
            <a:xfrm>
              <a:off x="1514475" y="3019425"/>
              <a:ext cx="1219200" cy="1028700"/>
            </a:xfrm>
            <a:prstGeom prst="hexagon">
              <a:avLst/>
            </a:prstGeom>
            <a:grp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2"/>
                </a:solidFill>
                <a:effectLst/>
                <a:latin typeface="Arial" charset="0"/>
              </a:endParaRPr>
            </a:p>
          </p:txBody>
        </p:sp>
        <p:sp>
          <p:nvSpPr>
            <p:cNvPr id="17" name="Textfeld 16"/>
            <p:cNvSpPr txBox="1"/>
            <p:nvPr/>
          </p:nvSpPr>
          <p:spPr>
            <a:xfrm>
              <a:off x="1819275" y="3286125"/>
              <a:ext cx="800100" cy="266700"/>
            </a:xfrm>
            <a:prstGeom prst="rect">
              <a:avLst/>
            </a:prstGeom>
            <a:grpFill/>
          </p:spPr>
          <p:txBody>
            <a:bodyPr wrap="square" lIns="0" tIns="0" rIns="0" bIns="0" rtlCol="0">
              <a:noAutofit/>
            </a:bodyPr>
            <a:lstStyle/>
            <a:p>
              <a:pPr algn="l">
                <a:spcBef>
                  <a:spcPts val="800"/>
                </a:spcBef>
                <a:buClr>
                  <a:schemeClr val="accent2"/>
                </a:buClr>
                <a:buSzPct val="100000"/>
              </a:pPr>
              <a:r>
                <a:rPr lang="de-DE" b="1" dirty="0" smtClean="0">
                  <a:solidFill>
                    <a:schemeClr val="bg1"/>
                  </a:solidFill>
                  <a:latin typeface="+mn-lt"/>
                </a:rPr>
                <a:t>Journal </a:t>
              </a:r>
              <a:r>
                <a:rPr lang="de-DE" b="1" dirty="0" err="1" smtClean="0">
                  <a:solidFill>
                    <a:schemeClr val="bg1"/>
                  </a:solidFill>
                  <a:latin typeface="+mn-lt"/>
                </a:rPr>
                <a:t>authors</a:t>
              </a:r>
              <a:endParaRPr lang="en-US" b="1" dirty="0" err="1" smtClean="0">
                <a:solidFill>
                  <a:schemeClr val="bg1"/>
                </a:solidFill>
                <a:latin typeface="+mn-lt"/>
              </a:endParaRPr>
            </a:p>
          </p:txBody>
        </p:sp>
      </p:grpSp>
      <p:grpSp>
        <p:nvGrpSpPr>
          <p:cNvPr id="25" name="Gruppieren 24"/>
          <p:cNvGrpSpPr/>
          <p:nvPr/>
        </p:nvGrpSpPr>
        <p:grpSpPr>
          <a:xfrm>
            <a:off x="3971925" y="2171700"/>
            <a:ext cx="1219200" cy="1028700"/>
            <a:chOff x="5514975" y="3133725"/>
            <a:chExt cx="1219200" cy="1028700"/>
          </a:xfrm>
          <a:solidFill>
            <a:schemeClr val="bg1">
              <a:lumMod val="75000"/>
            </a:schemeClr>
          </a:solidFill>
        </p:grpSpPr>
        <p:sp>
          <p:nvSpPr>
            <p:cNvPr id="10" name="Sechseck 9"/>
            <p:cNvSpPr/>
            <p:nvPr/>
          </p:nvSpPr>
          <p:spPr bwMode="auto">
            <a:xfrm>
              <a:off x="5514975" y="3133725"/>
              <a:ext cx="1219200" cy="1028700"/>
            </a:xfrm>
            <a:prstGeom prst="hexagon">
              <a:avLst/>
            </a:prstGeom>
            <a:solidFill>
              <a:schemeClr val="bg1">
                <a:lumMod val="75000"/>
              </a:scheme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2"/>
                </a:solidFill>
                <a:effectLst/>
                <a:latin typeface="Arial" charset="0"/>
              </a:endParaRPr>
            </a:p>
          </p:txBody>
        </p:sp>
        <p:sp>
          <p:nvSpPr>
            <p:cNvPr id="18" name="Textfeld 17"/>
            <p:cNvSpPr txBox="1"/>
            <p:nvPr/>
          </p:nvSpPr>
          <p:spPr>
            <a:xfrm>
              <a:off x="5829300" y="3381375"/>
              <a:ext cx="800100" cy="514350"/>
            </a:xfrm>
            <a:prstGeom prst="rect">
              <a:avLst/>
            </a:prstGeom>
            <a:noFill/>
          </p:spPr>
          <p:txBody>
            <a:bodyPr wrap="square" lIns="0" tIns="0" rIns="0" bIns="0" rtlCol="0">
              <a:noAutofit/>
            </a:bodyPr>
            <a:lstStyle/>
            <a:p>
              <a:pPr algn="l">
                <a:spcBef>
                  <a:spcPts val="800"/>
                </a:spcBef>
                <a:buClr>
                  <a:schemeClr val="accent2"/>
                </a:buClr>
                <a:buSzPct val="100000"/>
              </a:pPr>
              <a:r>
                <a:rPr lang="de-DE" b="1" dirty="0" smtClean="0">
                  <a:solidFill>
                    <a:schemeClr val="bg1"/>
                  </a:solidFill>
                  <a:latin typeface="+mn-lt"/>
                </a:rPr>
                <a:t>Book </a:t>
              </a:r>
              <a:r>
                <a:rPr lang="de-DE" b="1" dirty="0" err="1" smtClean="0">
                  <a:solidFill>
                    <a:schemeClr val="bg1"/>
                  </a:solidFill>
                  <a:latin typeface="+mn-lt"/>
                </a:rPr>
                <a:t>authors</a:t>
              </a:r>
              <a:endParaRPr lang="en-US" b="1" dirty="0" err="1" smtClean="0">
                <a:solidFill>
                  <a:schemeClr val="bg1"/>
                </a:solidFill>
                <a:latin typeface="+mn-lt"/>
              </a:endParaRPr>
            </a:p>
          </p:txBody>
        </p:sp>
      </p:grpSp>
      <p:grpSp>
        <p:nvGrpSpPr>
          <p:cNvPr id="27" name="Gruppieren 26"/>
          <p:cNvGrpSpPr/>
          <p:nvPr/>
        </p:nvGrpSpPr>
        <p:grpSpPr>
          <a:xfrm>
            <a:off x="4924425" y="3714750"/>
            <a:ext cx="1219200" cy="1028700"/>
            <a:chOff x="2781300" y="4419600"/>
            <a:chExt cx="1219200" cy="1028700"/>
          </a:xfrm>
          <a:solidFill>
            <a:schemeClr val="bg1">
              <a:lumMod val="75000"/>
            </a:schemeClr>
          </a:solidFill>
        </p:grpSpPr>
        <p:sp>
          <p:nvSpPr>
            <p:cNvPr id="14" name="Sechseck 13"/>
            <p:cNvSpPr/>
            <p:nvPr/>
          </p:nvSpPr>
          <p:spPr bwMode="auto">
            <a:xfrm>
              <a:off x="2781300" y="4419600"/>
              <a:ext cx="1219200" cy="1028700"/>
            </a:xfrm>
            <a:prstGeom prst="hexagon">
              <a:avLst/>
            </a:prstGeom>
            <a:grp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2"/>
                </a:solidFill>
                <a:effectLst/>
                <a:latin typeface="Arial" charset="0"/>
              </a:endParaRPr>
            </a:p>
          </p:txBody>
        </p:sp>
        <p:sp>
          <p:nvSpPr>
            <p:cNvPr id="19" name="Textfeld 18"/>
            <p:cNvSpPr txBox="1"/>
            <p:nvPr/>
          </p:nvSpPr>
          <p:spPr>
            <a:xfrm>
              <a:off x="3057525" y="4667250"/>
              <a:ext cx="800100" cy="266700"/>
            </a:xfrm>
            <a:prstGeom prst="rect">
              <a:avLst/>
            </a:prstGeom>
            <a:grpFill/>
          </p:spPr>
          <p:txBody>
            <a:bodyPr wrap="square" lIns="0" tIns="0" rIns="0" bIns="0" rtlCol="0">
              <a:noAutofit/>
            </a:bodyPr>
            <a:lstStyle/>
            <a:p>
              <a:pPr algn="l">
                <a:spcBef>
                  <a:spcPts val="800"/>
                </a:spcBef>
                <a:buClr>
                  <a:schemeClr val="accent2"/>
                </a:buClr>
                <a:buSzPct val="100000"/>
              </a:pPr>
              <a:r>
                <a:rPr lang="de-DE" b="1" dirty="0" smtClean="0">
                  <a:solidFill>
                    <a:schemeClr val="bg1"/>
                  </a:solidFill>
                  <a:latin typeface="+mn-lt"/>
                </a:rPr>
                <a:t>Society </a:t>
              </a:r>
              <a:r>
                <a:rPr lang="de-DE" b="1" dirty="0" err="1" smtClean="0">
                  <a:solidFill>
                    <a:schemeClr val="bg1"/>
                  </a:solidFill>
                  <a:latin typeface="+mn-lt"/>
                </a:rPr>
                <a:t>partners</a:t>
              </a:r>
              <a:endParaRPr lang="en-US" b="1" dirty="0" err="1" smtClean="0">
                <a:solidFill>
                  <a:schemeClr val="bg1"/>
                </a:solidFill>
                <a:latin typeface="+mn-lt"/>
              </a:endParaRPr>
            </a:p>
          </p:txBody>
        </p:sp>
      </p:grpSp>
      <p:grpSp>
        <p:nvGrpSpPr>
          <p:cNvPr id="24" name="Gruppieren 23"/>
          <p:cNvGrpSpPr/>
          <p:nvPr/>
        </p:nvGrpSpPr>
        <p:grpSpPr>
          <a:xfrm>
            <a:off x="3971925" y="3200400"/>
            <a:ext cx="1219200" cy="1028700"/>
            <a:chOff x="4295775" y="1895475"/>
            <a:chExt cx="1219200" cy="1028700"/>
          </a:xfrm>
          <a:solidFill>
            <a:schemeClr val="bg1">
              <a:lumMod val="75000"/>
            </a:schemeClr>
          </a:solidFill>
        </p:grpSpPr>
        <p:sp>
          <p:nvSpPr>
            <p:cNvPr id="9" name="Sechseck 8"/>
            <p:cNvSpPr/>
            <p:nvPr/>
          </p:nvSpPr>
          <p:spPr bwMode="auto">
            <a:xfrm>
              <a:off x="4295775" y="1895475"/>
              <a:ext cx="1219200" cy="1028700"/>
            </a:xfrm>
            <a:prstGeom prst="hexagon">
              <a:avLst/>
            </a:prstGeom>
            <a:solidFill>
              <a:schemeClr val="accent6"/>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2"/>
                </a:solidFill>
                <a:effectLst/>
                <a:latin typeface="Arial" charset="0"/>
              </a:endParaRPr>
            </a:p>
          </p:txBody>
        </p:sp>
        <p:sp>
          <p:nvSpPr>
            <p:cNvPr id="20" name="Textfeld 19"/>
            <p:cNvSpPr txBox="1"/>
            <p:nvPr/>
          </p:nvSpPr>
          <p:spPr>
            <a:xfrm>
              <a:off x="4667250" y="2133600"/>
              <a:ext cx="800100" cy="266700"/>
            </a:xfrm>
            <a:prstGeom prst="rect">
              <a:avLst/>
            </a:prstGeom>
            <a:noFill/>
          </p:spPr>
          <p:txBody>
            <a:bodyPr wrap="square" lIns="0" tIns="0" rIns="0" bIns="0" rtlCol="0">
              <a:noAutofit/>
            </a:bodyPr>
            <a:lstStyle/>
            <a:p>
              <a:pPr algn="l">
                <a:spcBef>
                  <a:spcPts val="800"/>
                </a:spcBef>
                <a:buClr>
                  <a:schemeClr val="accent2"/>
                </a:buClr>
                <a:buSzPct val="100000"/>
              </a:pPr>
              <a:r>
                <a:rPr lang="de-DE" b="1" dirty="0" smtClean="0">
                  <a:solidFill>
                    <a:schemeClr val="tx1"/>
                  </a:solidFill>
                  <a:latin typeface="+mn-lt"/>
                </a:rPr>
                <a:t>Open </a:t>
              </a:r>
              <a:r>
                <a:rPr lang="de-DE" b="1" dirty="0" err="1" smtClean="0">
                  <a:solidFill>
                    <a:schemeClr val="tx1"/>
                  </a:solidFill>
                  <a:latin typeface="+mn-lt"/>
                </a:rPr>
                <a:t>access</a:t>
              </a:r>
              <a:endParaRPr lang="en-US" b="1" dirty="0" err="1" smtClean="0">
                <a:solidFill>
                  <a:schemeClr val="tx1"/>
                </a:solidFill>
                <a:latin typeface="+mn-lt"/>
              </a:endParaRPr>
            </a:p>
          </p:txBody>
        </p:sp>
      </p:grpSp>
      <p:grpSp>
        <p:nvGrpSpPr>
          <p:cNvPr id="26" name="Gruppieren 25"/>
          <p:cNvGrpSpPr/>
          <p:nvPr/>
        </p:nvGrpSpPr>
        <p:grpSpPr>
          <a:xfrm>
            <a:off x="3971925" y="4238625"/>
            <a:ext cx="1219200" cy="1028700"/>
            <a:chOff x="4371975" y="4419600"/>
            <a:chExt cx="1219200" cy="1028700"/>
          </a:xfrm>
          <a:solidFill>
            <a:schemeClr val="bg1">
              <a:lumMod val="75000"/>
            </a:schemeClr>
          </a:solidFill>
        </p:grpSpPr>
        <p:sp>
          <p:nvSpPr>
            <p:cNvPr id="15" name="Sechseck 14"/>
            <p:cNvSpPr/>
            <p:nvPr/>
          </p:nvSpPr>
          <p:spPr bwMode="auto">
            <a:xfrm>
              <a:off x="4371975" y="4419600"/>
              <a:ext cx="1219200" cy="1028700"/>
            </a:xfrm>
            <a:prstGeom prst="hexagon">
              <a:avLst/>
            </a:prstGeom>
            <a:grp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2"/>
                </a:solidFill>
                <a:effectLst/>
                <a:latin typeface="Arial" charset="0"/>
              </a:endParaRPr>
            </a:p>
          </p:txBody>
        </p:sp>
        <p:sp>
          <p:nvSpPr>
            <p:cNvPr id="21" name="Textfeld 20"/>
            <p:cNvSpPr txBox="1"/>
            <p:nvPr/>
          </p:nvSpPr>
          <p:spPr>
            <a:xfrm>
              <a:off x="4533900" y="4772025"/>
              <a:ext cx="895350" cy="266700"/>
            </a:xfrm>
            <a:prstGeom prst="rect">
              <a:avLst/>
            </a:prstGeom>
            <a:grpFill/>
          </p:spPr>
          <p:txBody>
            <a:bodyPr wrap="square" lIns="0" tIns="0" rIns="0" bIns="0" rtlCol="0">
              <a:noAutofit/>
            </a:bodyPr>
            <a:lstStyle/>
            <a:p>
              <a:pPr algn="l">
                <a:spcBef>
                  <a:spcPts val="800"/>
                </a:spcBef>
                <a:buClr>
                  <a:schemeClr val="accent2"/>
                </a:buClr>
                <a:buSzPct val="100000"/>
              </a:pPr>
              <a:r>
                <a:rPr lang="de-DE" b="1" dirty="0" err="1" smtClean="0">
                  <a:solidFill>
                    <a:schemeClr val="bg1"/>
                  </a:solidFill>
                  <a:latin typeface="+mn-lt"/>
                </a:rPr>
                <a:t>Reviewers</a:t>
              </a:r>
              <a:endParaRPr lang="en-US" b="1" dirty="0" err="1" smtClean="0">
                <a:solidFill>
                  <a:schemeClr val="bg1"/>
                </a:solidFill>
                <a:latin typeface="+mn-lt"/>
              </a:endParaRPr>
            </a:p>
          </p:txBody>
        </p:sp>
      </p:grpSp>
      <p:grpSp>
        <p:nvGrpSpPr>
          <p:cNvPr id="28" name="Gruppieren 27"/>
          <p:cNvGrpSpPr/>
          <p:nvPr/>
        </p:nvGrpSpPr>
        <p:grpSpPr>
          <a:xfrm>
            <a:off x="4924425" y="2676525"/>
            <a:ext cx="1257300" cy="1028700"/>
            <a:chOff x="4410075" y="4419600"/>
            <a:chExt cx="1257300" cy="1028700"/>
          </a:xfrm>
          <a:solidFill>
            <a:schemeClr val="bg1">
              <a:lumMod val="75000"/>
            </a:schemeClr>
          </a:solidFill>
        </p:grpSpPr>
        <p:sp>
          <p:nvSpPr>
            <p:cNvPr id="29" name="Sechseck 28"/>
            <p:cNvSpPr/>
            <p:nvPr/>
          </p:nvSpPr>
          <p:spPr bwMode="auto">
            <a:xfrm>
              <a:off x="4410075" y="4419600"/>
              <a:ext cx="1219200" cy="1028700"/>
            </a:xfrm>
            <a:prstGeom prst="hexagon">
              <a:avLst/>
            </a:prstGeom>
            <a:grp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2"/>
                </a:solidFill>
                <a:effectLst/>
                <a:latin typeface="Arial" charset="0"/>
              </a:endParaRPr>
            </a:p>
          </p:txBody>
        </p:sp>
        <p:sp>
          <p:nvSpPr>
            <p:cNvPr id="30" name="Textfeld 29"/>
            <p:cNvSpPr txBox="1"/>
            <p:nvPr/>
          </p:nvSpPr>
          <p:spPr>
            <a:xfrm>
              <a:off x="4533900" y="4810125"/>
              <a:ext cx="1133475" cy="266700"/>
            </a:xfrm>
            <a:prstGeom prst="rect">
              <a:avLst/>
            </a:prstGeom>
            <a:noFill/>
          </p:spPr>
          <p:txBody>
            <a:bodyPr wrap="square" lIns="0" tIns="0" rIns="0" bIns="0" rtlCol="0">
              <a:noAutofit/>
            </a:bodyPr>
            <a:lstStyle/>
            <a:p>
              <a:pPr algn="l">
                <a:spcBef>
                  <a:spcPts val="800"/>
                </a:spcBef>
                <a:buClr>
                  <a:schemeClr val="accent2"/>
                </a:buClr>
                <a:buSzPct val="100000"/>
              </a:pPr>
              <a:r>
                <a:rPr lang="de-DE" b="1" dirty="0" smtClean="0">
                  <a:solidFill>
                    <a:schemeClr val="bg1"/>
                  </a:solidFill>
                  <a:latin typeface="+mn-lt"/>
                </a:rPr>
                <a:t>Community</a:t>
              </a:r>
              <a:endParaRPr lang="en-US" b="1" dirty="0" err="1" smtClean="0">
                <a:solidFill>
                  <a:schemeClr val="bg1"/>
                </a:solidFill>
                <a:latin typeface="+mn-lt"/>
              </a:endParaRPr>
            </a:p>
          </p:txBody>
        </p:sp>
      </p:grpSp>
    </p:spTree>
    <p:extLst>
      <p:ext uri="{BB962C8B-B14F-4D97-AF65-F5344CB8AC3E}">
        <p14:creationId xmlns:p14="http://schemas.microsoft.com/office/powerpoint/2010/main" val="1121976966"/>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custDataLst>
              <p:tags r:id="rId2"/>
            </p:custDataLst>
          </p:nvPr>
        </p:nvSpPr>
        <p:spPr>
          <a:xfrm>
            <a:off x="541338" y="896938"/>
            <a:ext cx="7991475" cy="304800"/>
          </a:xfrm>
        </p:spPr>
        <p:txBody>
          <a:bodyPr/>
          <a:lstStyle/>
          <a:p>
            <a:pPr eaLnBrk="1" hangingPunct="1"/>
            <a:r>
              <a:rPr lang="en-US" dirty="0" smtClean="0">
                <a:ea typeface="Calibri" pitchFamily="34" charset="0"/>
                <a:cs typeface="Lucida Sans" pitchFamily="34" charset="0"/>
              </a:rPr>
              <a:t>Authors Have </a:t>
            </a:r>
            <a:r>
              <a:rPr lang="en-US" dirty="0">
                <a:ea typeface="Calibri" pitchFamily="34" charset="0"/>
                <a:cs typeface="Lucida Sans" pitchFamily="34" charset="0"/>
              </a:rPr>
              <a:t>T</a:t>
            </a:r>
            <a:r>
              <a:rPr lang="en-US" dirty="0" smtClean="0">
                <a:ea typeface="Calibri" pitchFamily="34" charset="0"/>
                <a:cs typeface="Lucida Sans" pitchFamily="34" charset="0"/>
              </a:rPr>
              <a:t>he Choice</a:t>
            </a:r>
          </a:p>
        </p:txBody>
      </p:sp>
      <p:graphicFrame>
        <p:nvGraphicFramePr>
          <p:cNvPr id="4098" name="Rectangle 2" hidden="1"/>
          <p:cNvGraphicFramePr>
            <a:graphicFrameLocks/>
          </p:cNvGraphicFramePr>
          <p:nvPr>
            <p:custDataLst>
              <p:tags r:id="rId3"/>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36" r:id="rId11" imgW="0" imgH="0" progId="">
                  <p:embed/>
                </p:oleObj>
              </mc:Choice>
              <mc:Fallback>
                <p:oleObj r:id="rId11"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Rechteck 18"/>
          <p:cNvSpPr/>
          <p:nvPr/>
        </p:nvSpPr>
        <p:spPr bwMode="auto">
          <a:xfrm>
            <a:off x="3300413" y="1441450"/>
            <a:ext cx="2700337" cy="4679950"/>
          </a:xfrm>
          <a:prstGeom prst="rect">
            <a:avLst/>
          </a:prstGeom>
          <a:solidFill>
            <a:schemeClr val="accent5">
              <a:alpha val="47000"/>
            </a:schemeClr>
          </a:solidFill>
          <a:ln w="9525" cap="flat" cmpd="sng" algn="ctr">
            <a:noFill/>
            <a:prstDash val="solid"/>
            <a:round/>
            <a:headEnd type="none" w="med" len="med"/>
            <a:tailEnd type="none" w="med" len="med"/>
          </a:ln>
          <a:effectLst/>
        </p:spPr>
        <p:txBody>
          <a:bodyPr>
            <a:spAutoFit/>
          </a:bodyPr>
          <a:lstStyle/>
          <a:p>
            <a:pPr algn="ctr" eaLnBrk="0" hangingPunct="0">
              <a:spcBef>
                <a:spcPct val="50000"/>
              </a:spcBef>
              <a:defRPr/>
            </a:pPr>
            <a:endParaRPr lang="de-DE">
              <a:latin typeface="Arial" charset="0"/>
              <a:cs typeface="+mn-cs"/>
            </a:endParaRPr>
          </a:p>
        </p:txBody>
      </p:sp>
      <p:sp>
        <p:nvSpPr>
          <p:cNvPr id="4101" name="Rectangle 22"/>
          <p:cNvSpPr>
            <a:spLocks noChangeArrowheads="1"/>
          </p:cNvSpPr>
          <p:nvPr>
            <p:custDataLst>
              <p:tags r:id="rId4"/>
            </p:custDataLst>
          </p:nvPr>
        </p:nvSpPr>
        <p:spPr bwMode="auto">
          <a:xfrm>
            <a:off x="3535363" y="1612900"/>
            <a:ext cx="2230437" cy="431800"/>
          </a:xfrm>
          <a:prstGeom prst="rect">
            <a:avLst/>
          </a:prstGeom>
          <a:noFill/>
          <a:ln w="9525">
            <a:noFill/>
            <a:miter lim="800000"/>
            <a:headEnd/>
            <a:tailEnd/>
          </a:ln>
        </p:spPr>
        <p:txBody>
          <a:bodyPr wrap="none" anchor="ctr"/>
          <a:lstStyle/>
          <a:p>
            <a:pPr eaLnBrk="0" hangingPunct="0">
              <a:spcBef>
                <a:spcPct val="50000"/>
              </a:spcBef>
            </a:pPr>
            <a:r>
              <a:rPr lang="en-US" b="1">
                <a:solidFill>
                  <a:schemeClr val="tx1"/>
                </a:solidFill>
              </a:rPr>
              <a:t>Hybrid Open Access</a:t>
            </a:r>
          </a:p>
        </p:txBody>
      </p:sp>
      <p:sp>
        <p:nvSpPr>
          <p:cNvPr id="4102" name="Line 23"/>
          <p:cNvSpPr>
            <a:spLocks noChangeShapeType="1"/>
          </p:cNvSpPr>
          <p:nvPr>
            <p:custDataLst>
              <p:tags r:id="rId5"/>
            </p:custDataLst>
          </p:nvPr>
        </p:nvSpPr>
        <p:spPr bwMode="auto">
          <a:xfrm>
            <a:off x="3390900" y="2155825"/>
            <a:ext cx="2519363" cy="0"/>
          </a:xfrm>
          <a:prstGeom prst="line">
            <a:avLst/>
          </a:prstGeom>
          <a:noFill/>
          <a:ln w="19050">
            <a:solidFill>
              <a:schemeClr val="accent2"/>
            </a:solidFill>
            <a:round/>
            <a:headEnd/>
            <a:tailEnd/>
          </a:ln>
        </p:spPr>
        <p:txBody>
          <a:bodyPr/>
          <a:lstStyle/>
          <a:p>
            <a:endParaRPr lang="de-DE"/>
          </a:p>
        </p:txBody>
      </p:sp>
      <p:sp>
        <p:nvSpPr>
          <p:cNvPr id="27" name="Rectangle 3"/>
          <p:cNvSpPr txBox="1">
            <a:spLocks noChangeArrowheads="1"/>
          </p:cNvSpPr>
          <p:nvPr/>
        </p:nvSpPr>
        <p:spPr>
          <a:xfrm>
            <a:off x="3419872" y="2370138"/>
            <a:ext cx="2448272" cy="2671762"/>
          </a:xfrm>
          <a:prstGeom prst="rect">
            <a:avLst/>
          </a:prstGeom>
        </p:spPr>
        <p:txBody>
          <a:bodyPr/>
          <a:lstStyle/>
          <a:p>
            <a:pPr marL="190500" indent="-190500" eaLnBrk="0" hangingPunct="0">
              <a:lnSpc>
                <a:spcPct val="120000"/>
              </a:lnSpc>
              <a:spcBef>
                <a:spcPct val="40000"/>
              </a:spcBef>
              <a:buClr>
                <a:schemeClr val="accent2"/>
              </a:buClr>
              <a:buSzPct val="130000"/>
              <a:buFont typeface="Times" charset="0"/>
              <a:buChar char="•"/>
              <a:defRPr/>
            </a:pPr>
            <a:r>
              <a:rPr lang="en-US" kern="0" dirty="0">
                <a:latin typeface="+mn-lt"/>
                <a:cs typeface="+mn-cs"/>
              </a:rPr>
              <a:t>Open </a:t>
            </a:r>
            <a:r>
              <a:rPr lang="en-US" kern="0" dirty="0" smtClean="0">
                <a:latin typeface="+mn-lt"/>
                <a:cs typeface="+mn-cs"/>
              </a:rPr>
              <a:t>access </a:t>
            </a:r>
            <a:r>
              <a:rPr lang="en-US" kern="0" dirty="0">
                <a:latin typeface="+mn-lt"/>
                <a:cs typeface="+mn-cs"/>
              </a:rPr>
              <a:t>option </a:t>
            </a:r>
            <a:r>
              <a:rPr lang="en-US" kern="0" dirty="0" smtClean="0">
                <a:latin typeface="+mn-lt"/>
                <a:cs typeface="+mn-cs"/>
              </a:rPr>
              <a:t/>
            </a:r>
            <a:br>
              <a:rPr lang="en-US" kern="0" dirty="0" smtClean="0">
                <a:latin typeface="+mn-lt"/>
                <a:cs typeface="+mn-cs"/>
              </a:rPr>
            </a:br>
            <a:r>
              <a:rPr lang="en-US" kern="0" dirty="0" smtClean="0">
                <a:latin typeface="+mn-lt"/>
                <a:cs typeface="+mn-cs"/>
              </a:rPr>
              <a:t>for the majority </a:t>
            </a:r>
            <a:r>
              <a:rPr lang="en-US" kern="0" dirty="0">
                <a:latin typeface="+mn-lt"/>
                <a:cs typeface="+mn-cs"/>
              </a:rPr>
              <a:t>of </a:t>
            </a:r>
            <a:r>
              <a:rPr lang="en-US" kern="0" dirty="0" smtClean="0">
                <a:latin typeface="+mn-lt"/>
                <a:cs typeface="+mn-cs"/>
              </a:rPr>
              <a:t>Springer’s subscription-based journals</a:t>
            </a:r>
            <a:endParaRPr lang="en-US" kern="0" dirty="0">
              <a:latin typeface="+mn-lt"/>
              <a:cs typeface="+mn-cs"/>
            </a:endParaRPr>
          </a:p>
          <a:p>
            <a:pPr marL="190500" indent="-190500" eaLnBrk="0" hangingPunct="0">
              <a:lnSpc>
                <a:spcPct val="120000"/>
              </a:lnSpc>
              <a:spcBef>
                <a:spcPct val="40000"/>
              </a:spcBef>
              <a:buClr>
                <a:schemeClr val="accent2"/>
              </a:buClr>
              <a:buSzPct val="130000"/>
              <a:buFont typeface="Times" charset="0"/>
              <a:buChar char="•"/>
              <a:defRPr/>
            </a:pPr>
            <a:r>
              <a:rPr lang="en-US" kern="0" dirty="0" smtClean="0">
                <a:latin typeface="+mn-lt"/>
              </a:rPr>
              <a:t>Open Choice fee of</a:t>
            </a:r>
            <a:br>
              <a:rPr lang="en-US" kern="0" dirty="0" smtClean="0">
                <a:latin typeface="+mn-lt"/>
              </a:rPr>
            </a:br>
            <a:r>
              <a:rPr lang="en-US" kern="0" dirty="0" smtClean="0">
                <a:latin typeface="+mn-lt"/>
              </a:rPr>
              <a:t>€ 2,200/ US$ 3,000 </a:t>
            </a:r>
            <a:br>
              <a:rPr lang="en-US" kern="0" dirty="0" smtClean="0">
                <a:latin typeface="+mn-lt"/>
              </a:rPr>
            </a:br>
            <a:r>
              <a:rPr lang="en-US" kern="0" dirty="0" smtClean="0">
                <a:latin typeface="+mn-lt"/>
              </a:rPr>
              <a:t>per article</a:t>
            </a:r>
            <a:endParaRPr lang="en-US" kern="0" dirty="0">
              <a:latin typeface="+mn-lt"/>
            </a:endParaRPr>
          </a:p>
        </p:txBody>
      </p:sp>
      <p:sp>
        <p:nvSpPr>
          <p:cNvPr id="20" name="Rechteck 19"/>
          <p:cNvSpPr/>
          <p:nvPr/>
        </p:nvSpPr>
        <p:spPr bwMode="auto">
          <a:xfrm>
            <a:off x="6218717" y="1441450"/>
            <a:ext cx="2700338" cy="4679950"/>
          </a:xfrm>
          <a:prstGeom prst="rect">
            <a:avLst/>
          </a:prstGeom>
          <a:solidFill>
            <a:schemeClr val="accent5">
              <a:alpha val="47000"/>
            </a:schemeClr>
          </a:solidFill>
          <a:ln w="9525" cap="flat" cmpd="sng" algn="ctr">
            <a:noFill/>
            <a:prstDash val="solid"/>
            <a:round/>
            <a:headEnd type="none" w="med" len="med"/>
            <a:tailEnd type="none" w="med" len="med"/>
          </a:ln>
          <a:effectLst/>
        </p:spPr>
        <p:txBody>
          <a:bodyPr>
            <a:spAutoFit/>
          </a:bodyPr>
          <a:lstStyle/>
          <a:p>
            <a:pPr algn="ctr" eaLnBrk="0" hangingPunct="0">
              <a:spcBef>
                <a:spcPct val="50000"/>
              </a:spcBef>
              <a:defRPr/>
            </a:pPr>
            <a:endParaRPr lang="de-DE">
              <a:latin typeface="Arial" charset="0"/>
              <a:cs typeface="+mn-cs"/>
            </a:endParaRPr>
          </a:p>
        </p:txBody>
      </p:sp>
      <p:sp>
        <p:nvSpPr>
          <p:cNvPr id="4105" name="Rectangle 22"/>
          <p:cNvSpPr>
            <a:spLocks noChangeArrowheads="1"/>
          </p:cNvSpPr>
          <p:nvPr>
            <p:custDataLst>
              <p:tags r:id="rId6"/>
            </p:custDataLst>
          </p:nvPr>
        </p:nvSpPr>
        <p:spPr bwMode="auto">
          <a:xfrm>
            <a:off x="6464300" y="1612900"/>
            <a:ext cx="2230438" cy="431800"/>
          </a:xfrm>
          <a:prstGeom prst="rect">
            <a:avLst/>
          </a:prstGeom>
          <a:noFill/>
          <a:ln w="9525">
            <a:noFill/>
            <a:miter lim="800000"/>
            <a:headEnd/>
            <a:tailEnd/>
          </a:ln>
        </p:spPr>
        <p:txBody>
          <a:bodyPr wrap="none" anchor="ctr"/>
          <a:lstStyle/>
          <a:p>
            <a:pPr algn="ctr" eaLnBrk="0" hangingPunct="0">
              <a:spcBef>
                <a:spcPct val="50000"/>
              </a:spcBef>
            </a:pPr>
            <a:r>
              <a:rPr lang="en-US" b="1">
                <a:solidFill>
                  <a:schemeClr val="tx1"/>
                </a:solidFill>
              </a:rPr>
              <a:t>Fully Open Access</a:t>
            </a:r>
          </a:p>
        </p:txBody>
      </p:sp>
      <p:sp>
        <p:nvSpPr>
          <p:cNvPr id="4108" name="Line 23"/>
          <p:cNvSpPr>
            <a:spLocks noChangeShapeType="1"/>
          </p:cNvSpPr>
          <p:nvPr>
            <p:custDataLst>
              <p:tags r:id="rId7"/>
            </p:custDataLst>
          </p:nvPr>
        </p:nvSpPr>
        <p:spPr bwMode="auto">
          <a:xfrm>
            <a:off x="6345238" y="2155825"/>
            <a:ext cx="2519362" cy="0"/>
          </a:xfrm>
          <a:prstGeom prst="line">
            <a:avLst/>
          </a:prstGeom>
          <a:noFill/>
          <a:ln w="19050">
            <a:solidFill>
              <a:schemeClr val="accent2"/>
            </a:solidFill>
            <a:round/>
            <a:headEnd/>
            <a:tailEnd/>
          </a:ln>
        </p:spPr>
        <p:txBody>
          <a:bodyPr/>
          <a:lstStyle/>
          <a:p>
            <a:endParaRPr lang="de-DE"/>
          </a:p>
        </p:txBody>
      </p:sp>
      <p:sp>
        <p:nvSpPr>
          <p:cNvPr id="21" name="Rechteck 20"/>
          <p:cNvSpPr/>
          <p:nvPr/>
        </p:nvSpPr>
        <p:spPr bwMode="auto">
          <a:xfrm>
            <a:off x="357188" y="1441450"/>
            <a:ext cx="2700337" cy="4679950"/>
          </a:xfrm>
          <a:prstGeom prst="rect">
            <a:avLst/>
          </a:prstGeom>
          <a:solidFill>
            <a:schemeClr val="accent5">
              <a:alpha val="47000"/>
            </a:schemeClr>
          </a:solidFill>
          <a:ln w="9525" cap="flat" cmpd="sng" algn="ctr">
            <a:noFill/>
            <a:prstDash val="solid"/>
            <a:round/>
            <a:headEnd type="none" w="med" len="med"/>
            <a:tailEnd type="none" w="med" len="med"/>
          </a:ln>
          <a:effectLst/>
        </p:spPr>
        <p:txBody>
          <a:bodyPr>
            <a:spAutoFit/>
          </a:bodyPr>
          <a:lstStyle/>
          <a:p>
            <a:pPr algn="ctr" eaLnBrk="0" hangingPunct="0">
              <a:spcBef>
                <a:spcPct val="50000"/>
              </a:spcBef>
              <a:defRPr/>
            </a:pPr>
            <a:endParaRPr lang="de-DE">
              <a:latin typeface="Arial" charset="0"/>
              <a:cs typeface="+mn-cs"/>
            </a:endParaRPr>
          </a:p>
        </p:txBody>
      </p:sp>
      <p:sp>
        <p:nvSpPr>
          <p:cNvPr id="4110" name="Rectangle 22"/>
          <p:cNvSpPr>
            <a:spLocks noChangeArrowheads="1"/>
          </p:cNvSpPr>
          <p:nvPr>
            <p:custDataLst>
              <p:tags r:id="rId8"/>
            </p:custDataLst>
          </p:nvPr>
        </p:nvSpPr>
        <p:spPr bwMode="auto">
          <a:xfrm>
            <a:off x="592138" y="1612900"/>
            <a:ext cx="2230437" cy="431800"/>
          </a:xfrm>
          <a:prstGeom prst="rect">
            <a:avLst/>
          </a:prstGeom>
          <a:noFill/>
          <a:ln w="9525">
            <a:noFill/>
            <a:miter lim="800000"/>
            <a:headEnd/>
            <a:tailEnd/>
          </a:ln>
        </p:spPr>
        <p:txBody>
          <a:bodyPr wrap="none" anchor="ctr"/>
          <a:lstStyle/>
          <a:p>
            <a:pPr algn="ctr" eaLnBrk="0" hangingPunct="0">
              <a:spcBef>
                <a:spcPct val="50000"/>
              </a:spcBef>
            </a:pPr>
            <a:r>
              <a:rPr lang="en-US" b="1">
                <a:solidFill>
                  <a:schemeClr val="tx1"/>
                </a:solidFill>
              </a:rPr>
              <a:t>Authors’ Rights</a:t>
            </a:r>
          </a:p>
        </p:txBody>
      </p:sp>
      <p:sp>
        <p:nvSpPr>
          <p:cNvPr id="4111" name="Line 23"/>
          <p:cNvSpPr>
            <a:spLocks noChangeShapeType="1"/>
          </p:cNvSpPr>
          <p:nvPr>
            <p:custDataLst>
              <p:tags r:id="rId9"/>
            </p:custDataLst>
          </p:nvPr>
        </p:nvSpPr>
        <p:spPr bwMode="auto">
          <a:xfrm>
            <a:off x="447675" y="2155825"/>
            <a:ext cx="2519363" cy="0"/>
          </a:xfrm>
          <a:prstGeom prst="line">
            <a:avLst/>
          </a:prstGeom>
          <a:noFill/>
          <a:ln w="19050">
            <a:solidFill>
              <a:schemeClr val="accent2"/>
            </a:solidFill>
            <a:round/>
            <a:headEnd/>
            <a:tailEnd/>
          </a:ln>
        </p:spPr>
        <p:txBody>
          <a:bodyPr/>
          <a:lstStyle/>
          <a:p>
            <a:endParaRPr lang="de-DE"/>
          </a:p>
        </p:txBody>
      </p:sp>
      <p:sp>
        <p:nvSpPr>
          <p:cNvPr id="4113" name="Rechteck 22"/>
          <p:cNvSpPr>
            <a:spLocks noChangeArrowheads="1"/>
          </p:cNvSpPr>
          <p:nvPr/>
        </p:nvSpPr>
        <p:spPr bwMode="auto">
          <a:xfrm>
            <a:off x="361950" y="5445125"/>
            <a:ext cx="2700338" cy="720725"/>
          </a:xfrm>
          <a:prstGeom prst="rect">
            <a:avLst/>
          </a:prstGeom>
          <a:solidFill>
            <a:srgbClr val="A6D69E"/>
          </a:solidFill>
          <a:ln w="9525" algn="ctr">
            <a:noFill/>
            <a:round/>
            <a:headEnd/>
            <a:tailEnd/>
          </a:ln>
        </p:spPr>
        <p:txBody>
          <a:bodyPr>
            <a:spAutoFit/>
          </a:bodyPr>
          <a:lstStyle/>
          <a:p>
            <a:pPr algn="ctr" eaLnBrk="0" hangingPunct="0">
              <a:spcBef>
                <a:spcPct val="50000"/>
              </a:spcBef>
            </a:pPr>
            <a:endParaRPr lang="de-DE" dirty="0"/>
          </a:p>
        </p:txBody>
      </p:sp>
      <p:sp>
        <p:nvSpPr>
          <p:cNvPr id="4114" name="Rechteck 23"/>
          <p:cNvSpPr>
            <a:spLocks noChangeArrowheads="1"/>
          </p:cNvSpPr>
          <p:nvPr/>
        </p:nvSpPr>
        <p:spPr bwMode="auto">
          <a:xfrm>
            <a:off x="3303588" y="5445125"/>
            <a:ext cx="5616575" cy="720725"/>
          </a:xfrm>
          <a:prstGeom prst="rect">
            <a:avLst/>
          </a:prstGeom>
          <a:solidFill>
            <a:srgbClr val="FFDA65"/>
          </a:solidFill>
          <a:ln w="9525" algn="ctr">
            <a:noFill/>
            <a:round/>
            <a:headEnd/>
            <a:tailEnd/>
          </a:ln>
        </p:spPr>
        <p:txBody>
          <a:bodyPr>
            <a:spAutoFit/>
          </a:bodyPr>
          <a:lstStyle/>
          <a:p>
            <a:pPr algn="ctr" eaLnBrk="0" hangingPunct="0">
              <a:spcBef>
                <a:spcPct val="50000"/>
              </a:spcBef>
            </a:pPr>
            <a:endParaRPr lang="de-DE"/>
          </a:p>
        </p:txBody>
      </p:sp>
      <p:sp>
        <p:nvSpPr>
          <p:cNvPr id="23" name="Rectangle 3"/>
          <p:cNvSpPr txBox="1">
            <a:spLocks noChangeArrowheads="1"/>
          </p:cNvSpPr>
          <p:nvPr/>
        </p:nvSpPr>
        <p:spPr>
          <a:xfrm>
            <a:off x="557808" y="2376488"/>
            <a:ext cx="2286000" cy="2671762"/>
          </a:xfrm>
          <a:prstGeom prst="rect">
            <a:avLst/>
          </a:prstGeom>
        </p:spPr>
        <p:txBody>
          <a:bodyPr/>
          <a:lstStyle/>
          <a:p>
            <a:pPr marL="190500" indent="-190500" eaLnBrk="0" hangingPunct="0">
              <a:lnSpc>
                <a:spcPct val="120000"/>
              </a:lnSpc>
              <a:spcBef>
                <a:spcPct val="40000"/>
              </a:spcBef>
              <a:buClr>
                <a:schemeClr val="accent2"/>
              </a:buClr>
              <a:buSzPct val="130000"/>
              <a:buFont typeface="Times" charset="0"/>
              <a:buChar char="•"/>
              <a:defRPr/>
            </a:pPr>
            <a:r>
              <a:rPr lang="en-US" kern="0" dirty="0" smtClean="0">
                <a:latin typeface="+mn-lt"/>
                <a:cs typeface="+mn-cs"/>
              </a:rPr>
              <a:t>Self-archiving </a:t>
            </a:r>
            <a:r>
              <a:rPr lang="en-US" kern="0" dirty="0">
                <a:latin typeface="+mn-lt"/>
                <a:cs typeface="+mn-cs"/>
              </a:rPr>
              <a:t>of </a:t>
            </a:r>
            <a:r>
              <a:rPr lang="en-US" kern="0" dirty="0" smtClean="0">
                <a:latin typeface="+mn-lt"/>
                <a:cs typeface="+mn-cs"/>
              </a:rPr>
              <a:t>an author’s </a:t>
            </a:r>
            <a:r>
              <a:rPr lang="en-US" kern="0" dirty="0">
                <a:latin typeface="+mn-lt"/>
                <a:cs typeface="+mn-cs"/>
              </a:rPr>
              <a:t>accepted manuscript </a:t>
            </a:r>
            <a:r>
              <a:rPr lang="en-US" kern="0" dirty="0" smtClean="0">
                <a:latin typeface="+mn-lt"/>
                <a:cs typeface="+mn-cs"/>
              </a:rPr>
              <a:t>version </a:t>
            </a:r>
            <a:r>
              <a:rPr lang="en-US" kern="0" dirty="0">
                <a:latin typeface="+mn-lt"/>
                <a:cs typeface="+mn-cs"/>
              </a:rPr>
              <a:t>at</a:t>
            </a:r>
            <a:r>
              <a:rPr lang="en-US" kern="0" dirty="0" smtClean="0">
                <a:latin typeface="+mn-lt"/>
                <a:cs typeface="+mn-cs"/>
              </a:rPr>
              <a:t> a repository</a:t>
            </a:r>
          </a:p>
          <a:p>
            <a:pPr marL="190500" indent="-190500" eaLnBrk="0" hangingPunct="0">
              <a:lnSpc>
                <a:spcPct val="120000"/>
              </a:lnSpc>
              <a:spcBef>
                <a:spcPct val="40000"/>
              </a:spcBef>
              <a:buClr>
                <a:schemeClr val="accent2"/>
              </a:buClr>
              <a:buSzPct val="130000"/>
              <a:buFont typeface="Times" charset="0"/>
              <a:buChar char="•"/>
              <a:defRPr/>
            </a:pPr>
            <a:r>
              <a:rPr lang="en-US" kern="0" dirty="0">
                <a:latin typeface="+mn-lt"/>
                <a:cs typeface="+mn-cs"/>
              </a:rPr>
              <a:t>12-month </a:t>
            </a:r>
            <a:r>
              <a:rPr lang="en-US" kern="0" dirty="0" smtClean="0">
                <a:latin typeface="+mn-lt"/>
                <a:cs typeface="+mn-cs"/>
              </a:rPr>
              <a:t>embargo period applies</a:t>
            </a:r>
            <a:endParaRPr lang="en-US" kern="0" dirty="0">
              <a:latin typeface="+mn-lt"/>
              <a:cs typeface="+mn-cs"/>
            </a:endParaRPr>
          </a:p>
          <a:p>
            <a:pPr marL="190500" indent="-190500" eaLnBrk="0" hangingPunct="0">
              <a:lnSpc>
                <a:spcPct val="120000"/>
              </a:lnSpc>
              <a:spcBef>
                <a:spcPct val="40000"/>
              </a:spcBef>
              <a:buClr>
                <a:schemeClr val="accent2"/>
              </a:buClr>
              <a:buSzPct val="130000"/>
              <a:buFont typeface="Times" charset="0"/>
              <a:buNone/>
              <a:defRPr/>
            </a:pPr>
            <a:endParaRPr lang="en-US" kern="0" dirty="0">
              <a:latin typeface="+mn-lt"/>
              <a:cs typeface="+mn-cs"/>
            </a:endParaRPr>
          </a:p>
        </p:txBody>
      </p:sp>
      <p:sp>
        <p:nvSpPr>
          <p:cNvPr id="24" name="Textfeld 23"/>
          <p:cNvSpPr txBox="1"/>
          <p:nvPr/>
        </p:nvSpPr>
        <p:spPr>
          <a:xfrm>
            <a:off x="3348038" y="5516563"/>
            <a:ext cx="5545137" cy="576262"/>
          </a:xfrm>
          <a:prstGeom prst="rect">
            <a:avLst/>
          </a:prstGeom>
          <a:noFill/>
        </p:spPr>
        <p:txBody>
          <a:bodyPr lIns="0" tIns="0" rIns="0" bIns="0"/>
          <a:lstStyle/>
          <a:p>
            <a:pPr marL="177800" indent="-177800">
              <a:spcBef>
                <a:spcPts val="600"/>
              </a:spcBef>
              <a:buClr>
                <a:schemeClr val="accent2"/>
              </a:buClr>
              <a:buSzPct val="100000"/>
              <a:defRPr/>
            </a:pPr>
            <a:r>
              <a:rPr lang="en-US" sz="1400" dirty="0">
                <a:latin typeface="+mn-lt"/>
              </a:rPr>
              <a:t>Creative Commons Attribution (CC BY) license for </a:t>
            </a:r>
            <a:r>
              <a:rPr lang="en-US" sz="1400" dirty="0" smtClean="0">
                <a:latin typeface="+mn-lt"/>
              </a:rPr>
              <a:t>journals</a:t>
            </a:r>
            <a:endParaRPr lang="en-US" sz="1400" dirty="0">
              <a:latin typeface="+mn-lt"/>
            </a:endParaRPr>
          </a:p>
          <a:p>
            <a:pPr marL="177800" indent="-177800">
              <a:spcBef>
                <a:spcPts val="600"/>
              </a:spcBef>
              <a:buClr>
                <a:schemeClr val="accent2"/>
              </a:buClr>
              <a:buSzPct val="100000"/>
              <a:defRPr/>
            </a:pPr>
            <a:r>
              <a:rPr lang="en-US" sz="1400" dirty="0">
                <a:latin typeface="+mn-lt"/>
              </a:rPr>
              <a:t>Creative Commons Attribution Non-Commercial (CC BY-NC) license for books</a:t>
            </a:r>
          </a:p>
        </p:txBody>
      </p:sp>
      <p:pic>
        <p:nvPicPr>
          <p:cNvPr id="25" name="Picture 2" descr="\\CIDEHETI0001\homedir$\Bect01\02 SO General\Logos\BMC Logos\BMC_logo_main_gloss.png"/>
          <p:cNvPicPr>
            <a:picLocks noChangeAspect="1" noChangeArrowheads="1"/>
          </p:cNvPicPr>
          <p:nvPr/>
        </p:nvPicPr>
        <p:blipFill>
          <a:blip r:embed="rId12" cstate="print"/>
          <a:srcRect/>
          <a:stretch>
            <a:fillRect/>
          </a:stretch>
        </p:blipFill>
        <p:spPr bwMode="auto">
          <a:xfrm>
            <a:off x="6476323" y="2924944"/>
            <a:ext cx="1944000" cy="380930"/>
          </a:xfrm>
          <a:prstGeom prst="rect">
            <a:avLst/>
          </a:prstGeom>
          <a:noFill/>
        </p:spPr>
      </p:pic>
      <p:pic>
        <p:nvPicPr>
          <p:cNvPr id="26" name="Picture 4" descr="\\cideheti0001\homedir$\Bect01\02 SO General\Logos\SpringerOpen Logos_new\Online\SpringerOpen.gif"/>
          <p:cNvPicPr>
            <a:picLocks noChangeAspect="1" noChangeArrowheads="1"/>
          </p:cNvPicPr>
          <p:nvPr/>
        </p:nvPicPr>
        <p:blipFill>
          <a:blip r:embed="rId13" cstate="print"/>
          <a:srcRect/>
          <a:stretch>
            <a:fillRect/>
          </a:stretch>
        </p:blipFill>
        <p:spPr bwMode="auto">
          <a:xfrm>
            <a:off x="6476107" y="2393399"/>
            <a:ext cx="1944216" cy="387530"/>
          </a:xfrm>
          <a:prstGeom prst="rect">
            <a:avLst/>
          </a:prstGeom>
          <a:noFill/>
        </p:spPr>
      </p:pic>
      <p:sp>
        <p:nvSpPr>
          <p:cNvPr id="28" name="Rectangle 3"/>
          <p:cNvSpPr txBox="1">
            <a:spLocks noChangeArrowheads="1"/>
          </p:cNvSpPr>
          <p:nvPr/>
        </p:nvSpPr>
        <p:spPr>
          <a:xfrm>
            <a:off x="6372200" y="4069185"/>
            <a:ext cx="2304256" cy="1088007"/>
          </a:xfrm>
          <a:prstGeom prst="rect">
            <a:avLst/>
          </a:prstGeom>
        </p:spPr>
        <p:txBody>
          <a:bodyPr/>
          <a:lstStyle/>
          <a:p>
            <a:pPr marL="190500" indent="-190500" eaLnBrk="0" hangingPunct="0">
              <a:lnSpc>
                <a:spcPct val="120000"/>
              </a:lnSpc>
              <a:spcBef>
                <a:spcPct val="40000"/>
              </a:spcBef>
              <a:buClr>
                <a:schemeClr val="accent2"/>
              </a:buClr>
              <a:buSzPct val="130000"/>
              <a:buFont typeface="Times" charset="0"/>
              <a:buChar char="•"/>
              <a:defRPr/>
            </a:pPr>
            <a:r>
              <a:rPr lang="en-US" kern="0" dirty="0" smtClean="0">
                <a:latin typeface="+mn-lt"/>
              </a:rPr>
              <a:t>Open access fee depends on the individual journal/book</a:t>
            </a:r>
            <a:endParaRPr lang="en-US" kern="0" dirty="0">
              <a:latin typeface="+mn-lt"/>
            </a:endParaRPr>
          </a:p>
        </p:txBody>
      </p:sp>
      <p:pic>
        <p:nvPicPr>
          <p:cNvPr id="14339" name="Picture 3" descr="H:\02 SO General\Logos\Chemistry Central Logos\ChemistryCentral.png"/>
          <p:cNvPicPr>
            <a:picLocks noChangeAspect="1" noChangeArrowheads="1"/>
          </p:cNvPicPr>
          <p:nvPr/>
        </p:nvPicPr>
        <p:blipFill>
          <a:blip r:embed="rId14" cstate="print"/>
          <a:srcRect/>
          <a:stretch>
            <a:fillRect/>
          </a:stretch>
        </p:blipFill>
        <p:spPr bwMode="auto">
          <a:xfrm>
            <a:off x="6476107" y="3575298"/>
            <a:ext cx="1944000" cy="265695"/>
          </a:xfrm>
          <a:prstGeom prst="rect">
            <a:avLst/>
          </a:prstGeom>
          <a:noFill/>
        </p:spPr>
      </p:pic>
    </p:spTree>
    <p:extLst>
      <p:ext uri="{BB962C8B-B14F-4D97-AF65-F5344CB8AC3E}">
        <p14:creationId xmlns:p14="http://schemas.microsoft.com/office/powerpoint/2010/main" val="385582592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Different </a:t>
            </a:r>
            <a:r>
              <a:rPr lang="de-DE" dirty="0" err="1" smtClean="0"/>
              <a:t>types</a:t>
            </a:r>
            <a:r>
              <a:rPr lang="de-DE" dirty="0" smtClean="0"/>
              <a:t> of </a:t>
            </a:r>
            <a:r>
              <a:rPr lang="de-DE" dirty="0" err="1" smtClean="0"/>
              <a:t>books</a:t>
            </a:r>
            <a:r>
              <a:rPr lang="ru-RU" dirty="0" smtClean="0"/>
              <a:t> (</a:t>
            </a:r>
            <a:r>
              <a:rPr lang="de-DE" dirty="0" smtClean="0"/>
              <a:t>i)</a:t>
            </a:r>
            <a:endParaRPr lang="en-AU" dirty="0"/>
          </a:p>
        </p:txBody>
      </p:sp>
      <p:sp>
        <p:nvSpPr>
          <p:cNvPr id="3" name="Inhaltsplatzhalter 2"/>
          <p:cNvSpPr>
            <a:spLocks noGrp="1"/>
          </p:cNvSpPr>
          <p:nvPr>
            <p:ph idx="4294967295"/>
          </p:nvPr>
        </p:nvSpPr>
        <p:spPr>
          <a:xfrm>
            <a:off x="609600" y="1520267"/>
            <a:ext cx="7848600" cy="6524863"/>
          </a:xfrm>
          <a:prstGeom prst="rect">
            <a:avLst/>
          </a:prstGeom>
        </p:spPr>
        <p:txBody>
          <a:bodyPr/>
          <a:lstStyle/>
          <a:p>
            <a:r>
              <a:rPr lang="de-DE" dirty="0" smtClean="0"/>
              <a:t>Monographs</a:t>
            </a:r>
          </a:p>
          <a:p>
            <a:r>
              <a:rPr lang="de-DE" dirty="0" err="1" smtClean="0"/>
              <a:t>Edited</a:t>
            </a:r>
            <a:r>
              <a:rPr lang="de-DE" dirty="0" smtClean="0"/>
              <a:t> Volume</a:t>
            </a:r>
          </a:p>
          <a:p>
            <a:r>
              <a:rPr lang="de-DE" dirty="0" err="1" smtClean="0"/>
              <a:t>Textbook</a:t>
            </a:r>
            <a:endParaRPr lang="de-DE" dirty="0" smtClean="0"/>
          </a:p>
          <a:p>
            <a:r>
              <a:rPr lang="de-DE" dirty="0" smtClean="0"/>
              <a:t>Professional Texts</a:t>
            </a:r>
          </a:p>
          <a:p>
            <a:r>
              <a:rPr lang="en-US" dirty="0" smtClean="0"/>
              <a:t>MRW –  Major Reference Works</a:t>
            </a:r>
          </a:p>
          <a:p>
            <a:r>
              <a:rPr lang="en-US" dirty="0" smtClean="0"/>
              <a:t>Handbooks (Springer Reference)</a:t>
            </a:r>
          </a:p>
          <a:p>
            <a:r>
              <a:rPr lang="en-US" dirty="0" err="1" smtClean="0"/>
              <a:t>SpringerBriefs</a:t>
            </a:r>
            <a:endParaRPr lang="en-US" dirty="0" smtClean="0"/>
          </a:p>
          <a:p>
            <a:r>
              <a:rPr lang="en-US" dirty="0" err="1" smtClean="0"/>
              <a:t>SpringerTheses</a:t>
            </a:r>
            <a:endParaRPr lang="en-US" dirty="0" smtClean="0"/>
          </a:p>
          <a:p>
            <a:r>
              <a:rPr lang="en-US" dirty="0" smtClean="0"/>
              <a:t>Popular Science</a:t>
            </a:r>
          </a:p>
          <a:p>
            <a:r>
              <a:rPr lang="en-US" dirty="0" smtClean="0"/>
              <a:t>...also proceedings</a:t>
            </a:r>
          </a:p>
          <a:p>
            <a:endParaRPr lang="en-US" b="1" dirty="0" smtClean="0"/>
          </a:p>
          <a:p>
            <a:endParaRPr lang="de-DE" dirty="0" smtClean="0"/>
          </a:p>
          <a:p>
            <a:endParaRPr lang="de-DE" dirty="0" smtClean="0"/>
          </a:p>
          <a:p>
            <a:endParaRPr lang="en-AU" dirty="0"/>
          </a:p>
        </p:txBody>
      </p:sp>
      <p:pic>
        <p:nvPicPr>
          <p:cNvPr id="252930" name="Picture 2" descr="Data Matching"/>
          <p:cNvPicPr>
            <a:picLocks noChangeAspect="1" noChangeArrowheads="1"/>
          </p:cNvPicPr>
          <p:nvPr/>
        </p:nvPicPr>
        <p:blipFill>
          <a:blip r:embed="rId3" cstate="print"/>
          <a:srcRect/>
          <a:stretch>
            <a:fillRect/>
          </a:stretch>
        </p:blipFill>
        <p:spPr bwMode="auto">
          <a:xfrm>
            <a:off x="4727575" y="802588"/>
            <a:ext cx="1457325" cy="2190750"/>
          </a:xfrm>
          <a:prstGeom prst="rect">
            <a:avLst/>
          </a:prstGeom>
          <a:noFill/>
        </p:spPr>
      </p:pic>
      <p:pic>
        <p:nvPicPr>
          <p:cNvPr id="252932" name="Picture 4" descr="Recommender Systems Handbook"/>
          <p:cNvPicPr>
            <a:picLocks noChangeAspect="1" noChangeArrowheads="1"/>
          </p:cNvPicPr>
          <p:nvPr/>
        </p:nvPicPr>
        <p:blipFill>
          <a:blip r:embed="rId4" cstate="print"/>
          <a:srcRect/>
          <a:stretch>
            <a:fillRect/>
          </a:stretch>
        </p:blipFill>
        <p:spPr bwMode="auto">
          <a:xfrm>
            <a:off x="6902364" y="1449559"/>
            <a:ext cx="1747366" cy="2649602"/>
          </a:xfrm>
          <a:prstGeom prst="rect">
            <a:avLst/>
          </a:prstGeom>
          <a:noFill/>
        </p:spPr>
      </p:pic>
      <p:pic>
        <p:nvPicPr>
          <p:cNvPr id="252934" name="Picture 6" descr="On the Mathematics of Modelling, Metamodelling, Ontologies and Modelling Languages"/>
          <p:cNvPicPr>
            <a:picLocks noChangeAspect="1" noChangeArrowheads="1"/>
          </p:cNvPicPr>
          <p:nvPr/>
        </p:nvPicPr>
        <p:blipFill>
          <a:blip r:embed="rId5" cstate="print"/>
          <a:srcRect/>
          <a:stretch>
            <a:fillRect/>
          </a:stretch>
        </p:blipFill>
        <p:spPr bwMode="auto">
          <a:xfrm>
            <a:off x="4653434" y="3216575"/>
            <a:ext cx="1759723" cy="2668339"/>
          </a:xfrm>
          <a:prstGeom prst="rect">
            <a:avLst/>
          </a:prstGeom>
          <a:noFill/>
        </p:spPr>
      </p:pic>
      <p:pic>
        <p:nvPicPr>
          <p:cNvPr id="252936" name="Picture 8" descr="Encyclopedia of Cryptography and Security"/>
          <p:cNvPicPr>
            <a:picLocks noChangeAspect="1" noChangeArrowheads="1"/>
          </p:cNvPicPr>
          <p:nvPr/>
        </p:nvPicPr>
        <p:blipFill>
          <a:blip r:embed="rId6" cstate="print"/>
          <a:srcRect/>
          <a:stretch>
            <a:fillRect/>
          </a:stretch>
        </p:blipFill>
        <p:spPr bwMode="auto">
          <a:xfrm>
            <a:off x="2886420" y="4445471"/>
            <a:ext cx="1660868" cy="2301335"/>
          </a:xfrm>
          <a:prstGeom prst="rect">
            <a:avLst/>
          </a:prstGeom>
          <a:noFill/>
        </p:spPr>
      </p:pic>
      <p:pic>
        <p:nvPicPr>
          <p:cNvPr id="252938" name="Picture 10" descr="Ontology Engineering in a Networked World"/>
          <p:cNvPicPr>
            <a:picLocks noChangeAspect="1" noChangeArrowheads="1"/>
          </p:cNvPicPr>
          <p:nvPr/>
        </p:nvPicPr>
        <p:blipFill>
          <a:blip r:embed="rId7" cstate="print"/>
          <a:srcRect/>
          <a:stretch>
            <a:fillRect/>
          </a:stretch>
        </p:blipFill>
        <p:spPr bwMode="auto">
          <a:xfrm>
            <a:off x="6754083" y="4200697"/>
            <a:ext cx="1673225" cy="2526242"/>
          </a:xfrm>
          <a:prstGeom prst="rect">
            <a:avLst/>
          </a:prstGeom>
          <a:noFill/>
        </p:spPr>
      </p:pic>
      <p:pic>
        <p:nvPicPr>
          <p:cNvPr id="252940" name="Picture 12" descr="Computational Intelligence"/>
          <p:cNvPicPr>
            <a:picLocks noChangeAspect="1" noChangeArrowheads="1"/>
          </p:cNvPicPr>
          <p:nvPr/>
        </p:nvPicPr>
        <p:blipFill>
          <a:blip r:embed="rId8" cstate="print"/>
          <a:srcRect/>
          <a:stretch>
            <a:fillRect/>
          </a:stretch>
        </p:blipFill>
        <p:spPr bwMode="auto">
          <a:xfrm>
            <a:off x="3059413" y="1148578"/>
            <a:ext cx="1457325" cy="2190750"/>
          </a:xfrm>
          <a:prstGeom prst="rect">
            <a:avLst/>
          </a:prstGeom>
          <a:noFill/>
        </p:spPr>
      </p:pic>
    </p:spTree>
    <p:extLst>
      <p:ext uri="{BB962C8B-B14F-4D97-AF65-F5344CB8AC3E}">
        <p14:creationId xmlns:p14="http://schemas.microsoft.com/office/powerpoint/2010/main" val="672848355"/>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Authors’ Rights at Springer</a:t>
            </a:r>
            <a:endParaRPr lang="en-US" dirty="0"/>
          </a:p>
        </p:txBody>
      </p:sp>
      <p:sp>
        <p:nvSpPr>
          <p:cNvPr id="14338" name="AutoShape 2" descr="https://preview.springer.com/cma/dispatch.do?page=/common/showImage&amp;fileID=717970"/>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340" name="AutoShape 4" descr="https://preview.springer.com/cma/dispatch.do?page=/common/showImage&amp;fileID=717970"/>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342" name="AutoShape 6" descr="https://preview.springer.com/cma/dispatch.do?page=/common/showImage&amp;fileID=717970"/>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 name="Inhaltsplatzhalter 2"/>
          <p:cNvSpPr>
            <a:spLocks noGrp="1"/>
          </p:cNvSpPr>
          <p:nvPr>
            <p:ph idx="11"/>
          </p:nvPr>
        </p:nvSpPr>
        <p:spPr>
          <a:xfrm>
            <a:off x="539552" y="1439863"/>
            <a:ext cx="7993062" cy="2436564"/>
          </a:xfrm>
        </p:spPr>
        <p:txBody>
          <a:bodyPr/>
          <a:lstStyle/>
          <a:p>
            <a:r>
              <a:rPr lang="en-US" dirty="0" smtClean="0">
                <a:latin typeface="Calibri" pitchFamily="34" charset="0"/>
                <a:ea typeface="ヒラギノ角ゴ Pro W3"/>
                <a:cs typeface="ヒラギノ角ゴ Pro W3"/>
              </a:rPr>
              <a:t>By signing the Copyright Transfer Statement (CTS) authors retain substantial rights, including self-archiving.</a:t>
            </a:r>
          </a:p>
          <a:p>
            <a:r>
              <a:rPr lang="en-US" dirty="0" smtClean="0">
                <a:latin typeface="Calibri" pitchFamily="34" charset="0"/>
                <a:ea typeface="ヒラギノ角ゴ Pro W3"/>
                <a:cs typeface="ヒラギノ角ゴ Pro W3"/>
              </a:rPr>
              <a:t>Springer allows self-archiving of the accepted version of an author’s manuscript</a:t>
            </a:r>
            <a:r>
              <a:rPr lang="en-US" dirty="0">
                <a:latin typeface="Calibri" pitchFamily="34" charset="0"/>
                <a:ea typeface="ヒラギノ角ゴ Pro W3"/>
                <a:cs typeface="ヒラギノ角ゴ Pro W3"/>
              </a:rPr>
              <a:t> at </a:t>
            </a:r>
            <a:r>
              <a:rPr lang="en-US" dirty="0" smtClean="0">
                <a:latin typeface="Calibri" pitchFamily="34" charset="0"/>
                <a:ea typeface="ヒラギノ角ゴ Pro W3"/>
                <a:cs typeface="ヒラギノ角ゴ Pro W3"/>
              </a:rPr>
              <a:t>a repository, making it freely accessible for everyone.</a:t>
            </a:r>
          </a:p>
          <a:p>
            <a:r>
              <a:rPr lang="en-US" dirty="0" smtClean="0">
                <a:latin typeface="Calibri" pitchFamily="34" charset="0"/>
                <a:ea typeface="ヒラギノ角ゴ Pro W3"/>
                <a:cs typeface="ヒラギノ角ゴ Pro W3"/>
              </a:rPr>
              <a:t>Embargo periods apply:</a:t>
            </a:r>
          </a:p>
          <a:p>
            <a:pPr lvl="1"/>
            <a:r>
              <a:rPr lang="en-US" dirty="0" smtClean="0">
                <a:latin typeface="Calibri" pitchFamily="34" charset="0"/>
                <a:ea typeface="ヒラギノ角ゴ Pro W3"/>
                <a:cs typeface="ヒラギノ角ゴ Pro W3"/>
              </a:rPr>
              <a:t>Author’s own website: no embargo/immediately</a:t>
            </a:r>
          </a:p>
          <a:p>
            <a:pPr lvl="1"/>
            <a:r>
              <a:rPr lang="en-US" dirty="0" smtClean="0">
                <a:latin typeface="Calibri" pitchFamily="34" charset="0"/>
                <a:ea typeface="ヒラギノ角ゴ Pro W3"/>
                <a:cs typeface="ヒラギノ角ゴ Pro W3"/>
              </a:rPr>
              <a:t>Any repository: </a:t>
            </a:r>
            <a:r>
              <a:rPr lang="en-US" dirty="0">
                <a:latin typeface="Calibri" pitchFamily="34" charset="0"/>
                <a:ea typeface="ヒラギノ角ゴ Pro W3"/>
                <a:cs typeface="ヒラギノ角ゴ Pro W3"/>
              </a:rPr>
              <a:t>12-month embargo</a:t>
            </a:r>
            <a:endParaRPr lang="de-DE" dirty="0">
              <a:latin typeface="Calibri" pitchFamily="34" charset="0"/>
              <a:ea typeface="ヒラギノ角ゴ Pro W3"/>
              <a:cs typeface="ヒラギノ角ゴ Pro W3"/>
            </a:endParaRPr>
          </a:p>
        </p:txBody>
      </p:sp>
      <p:pic>
        <p:nvPicPr>
          <p:cNvPr id="7" name="Grafik 6" descr="STtall_OpenAccess_Main_KeyVisual.jpg"/>
          <p:cNvPicPr>
            <a:picLocks noChangeAspect="1"/>
          </p:cNvPicPr>
          <p:nvPr/>
        </p:nvPicPr>
        <p:blipFill>
          <a:blip r:embed="rId3" cstate="print"/>
          <a:stretch>
            <a:fillRect/>
          </a:stretch>
        </p:blipFill>
        <p:spPr>
          <a:xfrm>
            <a:off x="539552" y="4496459"/>
            <a:ext cx="3679224" cy="2088208"/>
          </a:xfrm>
          <a:prstGeom prst="rect">
            <a:avLst/>
          </a:prstGeom>
          <a:ln>
            <a:solidFill>
              <a:schemeClr val="tx2"/>
            </a:solidFill>
          </a:ln>
        </p:spPr>
      </p:pic>
      <p:sp>
        <p:nvSpPr>
          <p:cNvPr id="8" name="Inhaltsplatzhalter 2"/>
          <p:cNvSpPr txBox="1">
            <a:spLocks/>
          </p:cNvSpPr>
          <p:nvPr/>
        </p:nvSpPr>
        <p:spPr bwMode="auto">
          <a:xfrm>
            <a:off x="4499992" y="4581128"/>
            <a:ext cx="3456384" cy="1128514"/>
          </a:xfrm>
          <a:prstGeom prst="rect">
            <a:avLst/>
          </a:prstGeom>
          <a:noFill/>
          <a:ln>
            <a:noFill/>
          </a:ln>
          <a:extLst/>
        </p:spPr>
        <p:txBody>
          <a:bodyPr vert="horz" wrap="square" lIns="0" tIns="0" rIns="0" bIns="0" numCol="1" anchor="t" anchorCtr="0" compatLnSpc="1">
            <a:prstTxWarp prst="textNoShape">
              <a:avLst/>
            </a:prstTxWarp>
            <a:spAutoFit/>
          </a:bodyPr>
          <a:lstStyle/>
          <a:p>
            <a:pPr marL="177800" marR="0" lvl="0" indent="-177800" algn="l" defTabSz="914400" rtl="0" eaLnBrk="0" fontAlgn="base" latinLnBrk="0" hangingPunct="0">
              <a:lnSpc>
                <a:spcPts val="2200"/>
              </a:lnSpc>
              <a:spcBef>
                <a:spcPts val="900"/>
              </a:spcBef>
              <a:spcAft>
                <a:spcPct val="0"/>
              </a:spcAft>
              <a:buClr>
                <a:srgbClr val="005BB9"/>
              </a:buClr>
              <a:buSzPct val="100000"/>
              <a:tabLst/>
              <a:defRPr/>
            </a:pPr>
            <a:r>
              <a:rPr kumimoji="0" lang="en-US" sz="1800" b="0" i="0" u="none" strike="noStrike" kern="0" cap="none" spc="0" normalizeH="0" baseline="0" noProof="0" dirty="0" smtClean="0">
                <a:ln>
                  <a:noFill/>
                </a:ln>
                <a:solidFill>
                  <a:schemeClr val="tx2"/>
                </a:solidFill>
                <a:effectLst/>
                <a:uLnTx/>
                <a:uFillTx/>
                <a:latin typeface="Calibri"/>
                <a:ea typeface="Calibri" pitchFamily="34" charset="0"/>
                <a:cs typeface="Lucida Sans" pitchFamily="34" charset="0"/>
              </a:rPr>
              <a:t>   More information about  authors’ rights at</a:t>
            </a:r>
            <a:r>
              <a:rPr kumimoji="0" lang="en-US" sz="1800" b="0" i="0" u="none" strike="noStrike" kern="0" cap="none" spc="0" normalizeH="0" noProof="0" dirty="0" smtClean="0">
                <a:ln>
                  <a:noFill/>
                </a:ln>
                <a:solidFill>
                  <a:schemeClr val="tx2"/>
                </a:solidFill>
                <a:effectLst/>
                <a:uLnTx/>
                <a:uFillTx/>
                <a:latin typeface="Calibri"/>
                <a:ea typeface="Calibri" pitchFamily="34" charset="0"/>
                <a:cs typeface="Lucida Sans" pitchFamily="34" charset="0"/>
              </a:rPr>
              <a:t> S</a:t>
            </a:r>
            <a:r>
              <a:rPr kumimoji="0" lang="en-US" sz="1800" b="0" i="0" u="none" strike="noStrike" kern="0" cap="none" spc="0" normalizeH="0" baseline="0" noProof="0" dirty="0" smtClean="0">
                <a:ln>
                  <a:noFill/>
                </a:ln>
                <a:solidFill>
                  <a:schemeClr val="tx2"/>
                </a:solidFill>
                <a:effectLst/>
                <a:uLnTx/>
                <a:uFillTx/>
                <a:latin typeface="Calibri"/>
                <a:ea typeface="Calibri" pitchFamily="34" charset="0"/>
                <a:cs typeface="Lucida Sans" pitchFamily="34" charset="0"/>
              </a:rPr>
              <a:t>pringer, including our self-archiving policy for journal authors, can be found </a:t>
            </a:r>
            <a:r>
              <a:rPr kumimoji="0" lang="en-US" sz="1800" b="0" i="0" u="none" strike="noStrike" kern="0" cap="none" spc="0" normalizeH="0" baseline="0" noProof="0" dirty="0" smtClean="0">
                <a:ln>
                  <a:noFill/>
                </a:ln>
                <a:solidFill>
                  <a:schemeClr val="tx2"/>
                </a:solidFill>
                <a:effectLst/>
                <a:uLnTx/>
                <a:uFillTx/>
                <a:latin typeface="Calibri"/>
                <a:ea typeface="Calibri" pitchFamily="34" charset="0"/>
                <a:cs typeface="Lucida Sans" pitchFamily="34" charset="0"/>
                <a:hlinkClick r:id="rId4"/>
              </a:rPr>
              <a:t>here</a:t>
            </a:r>
            <a:r>
              <a:rPr kumimoji="0" lang="en-US" sz="1800" b="0" i="0" u="none" strike="noStrike" kern="0" cap="none" spc="0" normalizeH="0" baseline="0" noProof="0" dirty="0" smtClean="0">
                <a:ln>
                  <a:noFill/>
                </a:ln>
                <a:solidFill>
                  <a:schemeClr val="tx2"/>
                </a:solidFill>
                <a:effectLst/>
                <a:uLnTx/>
                <a:uFillTx/>
                <a:latin typeface="Calibri"/>
                <a:ea typeface="Calibri" pitchFamily="34" charset="0"/>
                <a:cs typeface="Lucida Sans" pitchFamily="34" charset="0"/>
              </a:rPr>
              <a:t>.</a:t>
            </a:r>
          </a:p>
        </p:txBody>
      </p:sp>
    </p:spTree>
    <p:extLst>
      <p:ext uri="{BB962C8B-B14F-4D97-AF65-F5344CB8AC3E}">
        <p14:creationId xmlns:p14="http://schemas.microsoft.com/office/powerpoint/2010/main" val="796607891"/>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541338" y="896938"/>
            <a:ext cx="7991475" cy="304800"/>
          </a:xfrm>
        </p:spPr>
        <p:txBody>
          <a:bodyPr/>
          <a:lstStyle/>
          <a:p>
            <a:r>
              <a:rPr lang="en-US" dirty="0" err="1" smtClean="0">
                <a:solidFill>
                  <a:schemeClr val="accent1"/>
                </a:solidFill>
                <a:ea typeface="Calibri" pitchFamily="34" charset="0"/>
                <a:cs typeface="Lucida Sans" pitchFamily="34" charset="0"/>
              </a:rPr>
              <a:t>SpringerOpen</a:t>
            </a:r>
            <a:r>
              <a:rPr lang="en-US" dirty="0" smtClean="0">
                <a:solidFill>
                  <a:schemeClr val="accent1"/>
                </a:solidFill>
                <a:ea typeface="Calibri" pitchFamily="34" charset="0"/>
                <a:cs typeface="Lucida Sans" pitchFamily="34" charset="0"/>
              </a:rPr>
              <a:t> Books</a:t>
            </a:r>
          </a:p>
        </p:txBody>
      </p:sp>
      <p:sp>
        <p:nvSpPr>
          <p:cNvPr id="28675" name="Inhaltsplatzhalter 2"/>
          <p:cNvSpPr>
            <a:spLocks noGrp="1"/>
          </p:cNvSpPr>
          <p:nvPr>
            <p:ph idx="11"/>
          </p:nvPr>
        </p:nvSpPr>
        <p:spPr>
          <a:xfrm>
            <a:off x="539750" y="1340768"/>
            <a:ext cx="8424738" cy="4001095"/>
          </a:xfrm>
        </p:spPr>
        <p:txBody>
          <a:bodyPr/>
          <a:lstStyle/>
          <a:p>
            <a:r>
              <a:rPr lang="en-US" sz="2000" dirty="0" smtClean="0">
                <a:latin typeface="Calibri" pitchFamily="34" charset="0"/>
                <a:ea typeface="ヒラギノ角ゴ Pro W3"/>
                <a:cs typeface="ヒラギノ角ゴ Pro W3"/>
              </a:rPr>
              <a:t>Open access option for all types of books across all disciplines</a:t>
            </a:r>
          </a:p>
          <a:p>
            <a:r>
              <a:rPr lang="en-US" sz="2000" dirty="0" smtClean="0">
                <a:latin typeface="Calibri" pitchFamily="34" charset="0"/>
                <a:ea typeface="ヒラギノ角ゴ Pro W3"/>
                <a:cs typeface="ヒラギノ角ゴ Pro W3"/>
              </a:rPr>
              <a:t>High-quality publishing standards apply, including peer-review, copyediting</a:t>
            </a:r>
            <a:r>
              <a:rPr lang="ru-RU" sz="2000" dirty="0" smtClean="0">
                <a:latin typeface="Calibri" pitchFamily="34" charset="0"/>
                <a:ea typeface="ヒラギノ角ゴ Pro W3"/>
                <a:cs typeface="ヒラギノ角ゴ Pro W3"/>
              </a:rPr>
              <a:t>...</a:t>
            </a:r>
            <a:endParaRPr lang="en-US" sz="2000" dirty="0" smtClean="0">
              <a:latin typeface="Calibri" pitchFamily="34" charset="0"/>
              <a:ea typeface="ヒラギノ角ゴ Pro W3"/>
              <a:cs typeface="ヒラギノ角ゴ Pro W3"/>
            </a:endParaRPr>
          </a:p>
          <a:p>
            <a:r>
              <a:rPr lang="en-US" sz="2000" dirty="0" smtClean="0">
                <a:latin typeface="Calibri" pitchFamily="34" charset="0"/>
                <a:ea typeface="ヒラギノ角ゴ Pro W3"/>
                <a:cs typeface="ヒラギノ角ゴ Pro W3"/>
              </a:rPr>
              <a:t>Published under </a:t>
            </a:r>
            <a:r>
              <a:rPr lang="en-US" sz="2000" dirty="0" smtClean="0">
                <a:latin typeface="Calibri" pitchFamily="34" charset="0"/>
                <a:ea typeface="ヒラギノ角ゴ Pro W3"/>
                <a:cs typeface="ヒラギノ角ゴ Pro W3"/>
                <a:hlinkClick r:id="rId3"/>
              </a:rPr>
              <a:t>Creative Commons Attribution Non-Commercial (CC BY-NC) license</a:t>
            </a:r>
            <a:endParaRPr lang="en-US" sz="2000" dirty="0" smtClean="0">
              <a:latin typeface="Calibri" pitchFamily="34" charset="0"/>
              <a:ea typeface="ヒラギノ角ゴ Pro W3"/>
              <a:cs typeface="ヒラギノ角ゴ Pro W3"/>
            </a:endParaRPr>
          </a:p>
          <a:p>
            <a:r>
              <a:rPr lang="en-US" sz="2000" dirty="0" smtClean="0">
                <a:latin typeface="Calibri" pitchFamily="34" charset="0"/>
                <a:ea typeface="ヒラギノ角ゴ Pro W3"/>
                <a:cs typeface="ヒラギノ角ゴ Pro W3"/>
              </a:rPr>
              <a:t>Authors/Editors retain the copyright to their work</a:t>
            </a:r>
          </a:p>
          <a:p>
            <a:r>
              <a:rPr lang="en-US" sz="2000" dirty="0">
                <a:latin typeface="Calibri" pitchFamily="34" charset="0"/>
                <a:ea typeface="ヒラギノ角ゴ Pro W3"/>
                <a:cs typeface="ヒラギノ角ゴ Pro W3"/>
              </a:rPr>
              <a:t>Publishing charge </a:t>
            </a:r>
            <a:r>
              <a:rPr lang="en-US" sz="2000" dirty="0" smtClean="0">
                <a:latin typeface="Calibri" pitchFamily="34" charset="0"/>
                <a:ea typeface="ヒラギノ角ゴ Pro W3"/>
                <a:cs typeface="ヒラギノ角ゴ Pro W3"/>
              </a:rPr>
              <a:t>is calculated individually, based on the number of pages per book</a:t>
            </a:r>
          </a:p>
          <a:p>
            <a:r>
              <a:rPr lang="en-US" sz="2000" dirty="0" smtClean="0">
                <a:latin typeface="Calibri" pitchFamily="34" charset="0"/>
                <a:ea typeface="ヒラギノ角ゴ Pro W3"/>
                <a:cs typeface="ヒラギノ角ゴ Pro W3"/>
              </a:rPr>
              <a:t>SpringerOpen books are covered by our </a:t>
            </a:r>
            <a:r>
              <a:rPr lang="en-US" sz="2000" dirty="0" smtClean="0">
                <a:latin typeface="Calibri" pitchFamily="34" charset="0"/>
                <a:ea typeface="ヒラギノ角ゴ Pro W3"/>
                <a:cs typeface="ヒラギノ角ゴ Pro W3"/>
                <a:hlinkClick r:id="rId4"/>
              </a:rPr>
              <a:t>Open Access Membership Program</a:t>
            </a:r>
            <a:r>
              <a:rPr lang="en-US" sz="2000" dirty="0" smtClean="0">
                <a:latin typeface="Calibri" pitchFamily="34" charset="0"/>
                <a:ea typeface="ヒラギノ角ゴ Pro W3"/>
                <a:cs typeface="ヒラギノ角ゴ Pro W3"/>
              </a:rPr>
              <a:t>: Authors/Editors at member institutions are entitled to a 15% loyalty discount.</a:t>
            </a:r>
          </a:p>
          <a:p>
            <a:endParaRPr lang="en-US" sz="2000" dirty="0" smtClean="0">
              <a:latin typeface="Calibri" pitchFamily="34" charset="0"/>
              <a:ea typeface="ヒラギノ角ゴ Pro W3"/>
              <a:cs typeface="ヒラギノ角ゴ Pro W3"/>
            </a:endParaRPr>
          </a:p>
        </p:txBody>
      </p:sp>
      <p:pic>
        <p:nvPicPr>
          <p:cNvPr id="6"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631183" y="4893938"/>
            <a:ext cx="1287501" cy="1944000"/>
          </a:xfrm>
          <a:prstGeom prst="rect">
            <a:avLst/>
          </a:prstGeom>
          <a:noFill/>
          <a:ln>
            <a:solidFill>
              <a:schemeClr val="tx2"/>
            </a:solidFill>
          </a:ln>
          <a:extLst>
            <a:ext uri="{909E8E84-426E-40DD-AFC4-6F175D3DCCD1}">
              <a14:hiddenFill xmlns:a14="http://schemas.microsoft.com/office/drawing/2010/main">
                <a:solidFill>
                  <a:schemeClr val="accent1"/>
                </a:solidFill>
              </a14:hiddenFill>
            </a:ext>
          </a:extLst>
        </p:spPr>
      </p:pic>
      <p:pic>
        <p:nvPicPr>
          <p:cNvPr id="7"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668252" y="4901435"/>
            <a:ext cx="1345987" cy="1944000"/>
          </a:xfrm>
          <a:prstGeom prst="rect">
            <a:avLst/>
          </a:prstGeom>
          <a:noFill/>
          <a:ln>
            <a:solidFill>
              <a:schemeClr val="tx2"/>
            </a:solidFill>
          </a:ln>
          <a:extLst>
            <a:ext uri="{909E8E84-426E-40DD-AFC4-6F175D3DCCD1}">
              <a14:hiddenFill xmlns:a14="http://schemas.microsoft.com/office/drawing/2010/main">
                <a:solidFill>
                  <a:schemeClr val="accent1"/>
                </a:solidFill>
              </a14:hiddenFill>
            </a:ext>
          </a:extLst>
        </p:spPr>
      </p:pic>
      <p:pic>
        <p:nvPicPr>
          <p:cNvPr id="8" name="Grafik 7" descr="9789400770607.jpg"/>
          <p:cNvPicPr>
            <a:picLocks noChangeAspect="1"/>
          </p:cNvPicPr>
          <p:nvPr/>
        </p:nvPicPr>
        <p:blipFill>
          <a:blip r:embed="rId7" cstate="print"/>
          <a:stretch>
            <a:fillRect/>
          </a:stretch>
        </p:blipFill>
        <p:spPr>
          <a:xfrm>
            <a:off x="6180179" y="4901243"/>
            <a:ext cx="1287712" cy="1944192"/>
          </a:xfrm>
          <a:prstGeom prst="rect">
            <a:avLst/>
          </a:prstGeom>
          <a:ln>
            <a:solidFill>
              <a:schemeClr val="tx2"/>
            </a:solidFill>
          </a:ln>
        </p:spPr>
      </p:pic>
      <p:sp>
        <p:nvSpPr>
          <p:cNvPr id="10" name="Inhaltsplatzhalter 2"/>
          <p:cNvSpPr txBox="1">
            <a:spLocks/>
          </p:cNvSpPr>
          <p:nvPr/>
        </p:nvSpPr>
        <p:spPr bwMode="auto">
          <a:xfrm>
            <a:off x="1627188" y="6341446"/>
            <a:ext cx="2736304" cy="282129"/>
          </a:xfrm>
          <a:prstGeom prst="rect">
            <a:avLst/>
          </a:prstGeom>
          <a:noFill/>
          <a:ln>
            <a:noFill/>
          </a:ln>
          <a:extLst/>
        </p:spPr>
        <p:txBody>
          <a:bodyPr vert="horz" wrap="square" lIns="0" tIns="0" rIns="0" bIns="0" numCol="1" anchor="t" anchorCtr="0" compatLnSpc="1">
            <a:prstTxWarp prst="textNoShape">
              <a:avLst/>
            </a:prstTxWarp>
            <a:spAutoFit/>
          </a:bodyPr>
          <a:lstStyle/>
          <a:p>
            <a:pPr marL="177800" marR="0" lvl="0" indent="-177800" algn="l" defTabSz="914400" rtl="0" eaLnBrk="0" fontAlgn="base" latinLnBrk="0" hangingPunct="0">
              <a:lnSpc>
                <a:spcPts val="2200"/>
              </a:lnSpc>
              <a:spcBef>
                <a:spcPts val="900"/>
              </a:spcBef>
              <a:spcAft>
                <a:spcPct val="0"/>
              </a:spcAft>
              <a:buClr>
                <a:srgbClr val="005BB9"/>
              </a:buClr>
              <a:buSzPct val="100000"/>
              <a:tabLst/>
              <a:defRPr/>
            </a:pPr>
            <a:r>
              <a:rPr lang="en-US" sz="1800" kern="0" dirty="0" smtClean="0">
                <a:latin typeface="Calibri" pitchFamily="34" charset="0"/>
                <a:ea typeface="ヒラギノ角ゴ Pro W3" pitchFamily="-65" charset="-128"/>
                <a:cs typeface="ヒラギノ角ゴ Pro W3" pitchFamily="-65" charset="-128"/>
                <a:hlinkClick r:id="rId8"/>
              </a:rPr>
              <a:t>springeropen.com/books</a:t>
            </a:r>
            <a:endParaRPr kumimoji="0" lang="en-US" sz="1800" b="0" i="0" u="none" strike="noStrike" kern="0" cap="none" spc="0" normalizeH="0" baseline="0" noProof="0" dirty="0" smtClean="0">
              <a:ln>
                <a:noFill/>
              </a:ln>
              <a:solidFill>
                <a:schemeClr val="tx2"/>
              </a:solidFill>
              <a:effectLst/>
              <a:uLnTx/>
              <a:uFillTx/>
              <a:latin typeface="Calibri"/>
              <a:ea typeface="ヒラギノ角ゴ Pro W3" pitchFamily="-65" charset="-128"/>
              <a:cs typeface="ヒラギノ角ゴ Pro W3" pitchFamily="-65" charset="-128"/>
            </a:endParaRPr>
          </a:p>
        </p:txBody>
      </p:sp>
    </p:spTree>
    <p:extLst>
      <p:ext uri="{BB962C8B-B14F-4D97-AF65-F5344CB8AC3E}">
        <p14:creationId xmlns:p14="http://schemas.microsoft.com/office/powerpoint/2010/main" val="4248411277"/>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of a WASJ paper</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96" y="1204913"/>
            <a:ext cx="9048559" cy="45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685572"/>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hlinkClick r:id="rId2"/>
              </a:rPr>
              <a:t>www.LaTeXSearch.com</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print"/>
          <a:srcRect l="15259" t="22785" r="16724" b="3699"/>
          <a:stretch>
            <a:fillRect/>
          </a:stretch>
        </p:blipFill>
        <p:spPr bwMode="auto">
          <a:xfrm>
            <a:off x="-6" y="1308533"/>
            <a:ext cx="9144006" cy="5945342"/>
          </a:xfrm>
          <a:prstGeom prst="rect">
            <a:avLst/>
          </a:prstGeom>
          <a:noFill/>
          <a:ln w="9525">
            <a:noFill/>
            <a:miter lim="800000"/>
            <a:headEnd/>
            <a:tailEnd/>
          </a:ln>
        </p:spPr>
      </p:pic>
    </p:spTree>
    <p:extLst>
      <p:ext uri="{BB962C8B-B14F-4D97-AF65-F5344CB8AC3E}">
        <p14:creationId xmlns:p14="http://schemas.microsoft.com/office/powerpoint/2010/main" val="2724689743"/>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New </a:t>
            </a:r>
            <a:r>
              <a:rPr lang="de-DE" dirty="0" err="1" smtClean="0"/>
              <a:t>SpringerLink</a:t>
            </a:r>
            <a:r>
              <a:rPr lang="de-DE" dirty="0" smtClean="0"/>
              <a:t> </a:t>
            </a:r>
            <a:r>
              <a:rPr lang="en-US" dirty="0" smtClean="0"/>
              <a:t>- mobile optimized</a:t>
            </a:r>
            <a:endParaRPr lang="en-US" dirty="0"/>
          </a:p>
        </p:txBody>
      </p:sp>
      <p:sp>
        <p:nvSpPr>
          <p:cNvPr id="3" name="Content Placeholder 2"/>
          <p:cNvSpPr>
            <a:spLocks noGrp="1"/>
          </p:cNvSpPr>
          <p:nvPr>
            <p:ph idx="4294967295"/>
          </p:nvPr>
        </p:nvSpPr>
        <p:spPr>
          <a:xfrm>
            <a:off x="609600" y="1557338"/>
            <a:ext cx="7848600" cy="275717"/>
          </a:xfrm>
          <a:prstGeom prst="rect">
            <a:avLst/>
          </a:prstGeom>
        </p:spPr>
        <p:txBody>
          <a:bodyPr/>
          <a:lstStyle/>
          <a:p>
            <a:r>
              <a:rPr lang="en-US" dirty="0" smtClean="0"/>
              <a:t>Web responsive design allows for optimal viewing on all devices</a:t>
            </a:r>
            <a:endParaRPr lang="en-US" dirty="0"/>
          </a:p>
        </p:txBody>
      </p:sp>
      <p:pic>
        <p:nvPicPr>
          <p:cNvPr id="4" name="Picture 3"/>
          <p:cNvPicPr>
            <a:picLocks noChangeAspect="1" noChangeArrowheads="1"/>
          </p:cNvPicPr>
          <p:nvPr/>
        </p:nvPicPr>
        <p:blipFill>
          <a:blip r:embed="rId3" cstate="screen"/>
          <a:srcRect/>
          <a:stretch>
            <a:fillRect/>
          </a:stretch>
        </p:blipFill>
        <p:spPr bwMode="auto">
          <a:xfrm>
            <a:off x="292608" y="2131384"/>
            <a:ext cx="4983424" cy="2577776"/>
          </a:xfrm>
          <a:prstGeom prst="rect">
            <a:avLst/>
          </a:prstGeom>
          <a:ln>
            <a:noFill/>
          </a:ln>
          <a:effectLst>
            <a:outerShdw blurRad="292100" dist="139700" dir="2700000" algn="tl" rotWithShape="0">
              <a:srgbClr val="333333">
                <a:alpha val="65000"/>
              </a:srgbClr>
            </a:outerShdw>
          </a:effectLst>
        </p:spPr>
      </p:pic>
      <p:pic>
        <p:nvPicPr>
          <p:cNvPr id="5" name="Picture 3"/>
          <p:cNvPicPr>
            <a:picLocks noChangeAspect="1" noChangeArrowheads="1"/>
          </p:cNvPicPr>
          <p:nvPr/>
        </p:nvPicPr>
        <p:blipFill>
          <a:blip r:embed="rId4" cstate="screen"/>
          <a:srcRect/>
          <a:stretch>
            <a:fillRect/>
          </a:stretch>
        </p:blipFill>
        <p:spPr bwMode="auto">
          <a:xfrm>
            <a:off x="1170432" y="3113716"/>
            <a:ext cx="5058991" cy="3387668"/>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5" cstate="screen"/>
          <a:srcRect/>
          <a:stretch>
            <a:fillRect/>
          </a:stretch>
        </p:blipFill>
        <p:spPr bwMode="auto">
          <a:xfrm>
            <a:off x="4535424" y="3977640"/>
            <a:ext cx="2580352" cy="2579776"/>
          </a:xfrm>
          <a:prstGeom prst="rect">
            <a:avLst/>
          </a:prstGeom>
          <a:ln>
            <a:no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a:blip r:embed="rId6" cstate="screen"/>
          <a:srcRect/>
          <a:stretch>
            <a:fillRect/>
          </a:stretch>
        </p:blipFill>
        <p:spPr bwMode="auto">
          <a:xfrm>
            <a:off x="6547104" y="3502152"/>
            <a:ext cx="2275683" cy="335584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280160" y="2870990"/>
            <a:ext cx="768352" cy="369332"/>
          </a:xfrm>
          <a:prstGeom prst="rect">
            <a:avLst/>
          </a:prstGeom>
          <a:solidFill>
            <a:schemeClr val="bg1"/>
          </a:solidFill>
          <a:ln>
            <a:solidFill>
              <a:srgbClr val="031D45"/>
            </a:solidFill>
          </a:ln>
        </p:spPr>
        <p:txBody>
          <a:bodyPr wrap="none" rtlCol="0">
            <a:spAutoFit/>
          </a:bodyPr>
          <a:lstStyle/>
          <a:p>
            <a:r>
              <a:rPr lang="en-US" b="1" dirty="0" smtClean="0">
                <a:latin typeface="Calibri" pitchFamily="34" charset="0"/>
                <a:cs typeface="Calibri" pitchFamily="34" charset="0"/>
              </a:rPr>
              <a:t>Tablet</a:t>
            </a:r>
          </a:p>
        </p:txBody>
      </p:sp>
      <p:sp>
        <p:nvSpPr>
          <p:cNvPr id="9" name="TextBox 8"/>
          <p:cNvSpPr txBox="1"/>
          <p:nvPr/>
        </p:nvSpPr>
        <p:spPr>
          <a:xfrm>
            <a:off x="329184" y="1870746"/>
            <a:ext cx="971548" cy="369332"/>
          </a:xfrm>
          <a:prstGeom prst="rect">
            <a:avLst/>
          </a:prstGeom>
          <a:solidFill>
            <a:schemeClr val="bg1"/>
          </a:solidFill>
          <a:ln>
            <a:solidFill>
              <a:srgbClr val="031D45"/>
            </a:solidFill>
          </a:ln>
        </p:spPr>
        <p:txBody>
          <a:bodyPr wrap="none" rtlCol="0">
            <a:spAutoFit/>
          </a:bodyPr>
          <a:lstStyle/>
          <a:p>
            <a:r>
              <a:rPr lang="en-US" b="1" dirty="0" smtClean="0">
                <a:latin typeface="Calibri" pitchFamily="34" charset="0"/>
                <a:cs typeface="Calibri" pitchFamily="34" charset="0"/>
              </a:rPr>
              <a:t>Desktop</a:t>
            </a:r>
            <a:endParaRPr lang="en-US" b="1" dirty="0">
              <a:latin typeface="Calibri" pitchFamily="34" charset="0"/>
              <a:cs typeface="Calibri" pitchFamily="34" charset="0"/>
            </a:endParaRPr>
          </a:p>
        </p:txBody>
      </p:sp>
      <p:sp>
        <p:nvSpPr>
          <p:cNvPr id="11" name="TextBox 10"/>
          <p:cNvSpPr txBox="1"/>
          <p:nvPr/>
        </p:nvSpPr>
        <p:spPr>
          <a:xfrm>
            <a:off x="6641610" y="3236750"/>
            <a:ext cx="1678152" cy="369332"/>
          </a:xfrm>
          <a:prstGeom prst="rect">
            <a:avLst/>
          </a:prstGeom>
          <a:solidFill>
            <a:schemeClr val="bg1"/>
          </a:solidFill>
          <a:ln>
            <a:solidFill>
              <a:srgbClr val="031D45"/>
            </a:solidFill>
          </a:ln>
        </p:spPr>
        <p:txBody>
          <a:bodyPr wrap="none" rtlCol="0">
            <a:spAutoFit/>
          </a:bodyPr>
          <a:lstStyle/>
          <a:p>
            <a:r>
              <a:rPr lang="en-US" b="1" dirty="0" smtClean="0">
                <a:latin typeface="Calibri" pitchFamily="34" charset="0"/>
                <a:cs typeface="Calibri" pitchFamily="34" charset="0"/>
              </a:rPr>
              <a:t>Phone - </a:t>
            </a:r>
            <a:r>
              <a:rPr lang="en-US" b="1" dirty="0" err="1" smtClean="0">
                <a:latin typeface="Calibri" pitchFamily="34" charset="0"/>
                <a:cs typeface="Calibri" pitchFamily="34" charset="0"/>
              </a:rPr>
              <a:t>verticle</a:t>
            </a:r>
            <a:endParaRPr lang="en-US" b="1" dirty="0">
              <a:latin typeface="Calibri" pitchFamily="34" charset="0"/>
              <a:cs typeface="Calibri" pitchFamily="34" charset="0"/>
            </a:endParaRPr>
          </a:p>
        </p:txBody>
      </p:sp>
      <p:sp>
        <p:nvSpPr>
          <p:cNvPr id="12" name="TextBox 11"/>
          <p:cNvSpPr txBox="1"/>
          <p:nvPr/>
        </p:nvSpPr>
        <p:spPr>
          <a:xfrm>
            <a:off x="4572000" y="3675662"/>
            <a:ext cx="1934825" cy="369332"/>
          </a:xfrm>
          <a:prstGeom prst="rect">
            <a:avLst/>
          </a:prstGeom>
          <a:solidFill>
            <a:schemeClr val="bg1"/>
          </a:solidFill>
          <a:ln>
            <a:solidFill>
              <a:srgbClr val="031D45"/>
            </a:solidFill>
          </a:ln>
        </p:spPr>
        <p:txBody>
          <a:bodyPr wrap="none" rtlCol="0">
            <a:spAutoFit/>
          </a:bodyPr>
          <a:lstStyle/>
          <a:p>
            <a:r>
              <a:rPr lang="en-US" b="1" dirty="0" smtClean="0">
                <a:latin typeface="Calibri" pitchFamily="34" charset="0"/>
                <a:cs typeface="Calibri" pitchFamily="34" charset="0"/>
              </a:rPr>
              <a:t>Phone - horizontal</a:t>
            </a:r>
            <a:endParaRPr lang="en-US" b="1" dirty="0">
              <a:latin typeface="Calibri" pitchFamily="34" charset="0"/>
              <a:cs typeface="Calibri" pitchFamily="34" charset="0"/>
            </a:endParaRPr>
          </a:p>
        </p:txBody>
      </p:sp>
    </p:spTree>
    <p:extLst>
      <p:ext uri="{BB962C8B-B14F-4D97-AF65-F5344CB8AC3E}">
        <p14:creationId xmlns:p14="http://schemas.microsoft.com/office/powerpoint/2010/main" val="38579877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57158" y="568414"/>
            <a:ext cx="8429684" cy="570470"/>
          </a:xfrm>
        </p:spPr>
        <p:txBody>
          <a:bodyPr>
            <a:noAutofit/>
          </a:bodyPr>
          <a:lstStyle/>
          <a:p>
            <a:r>
              <a:rPr lang="en-NZ" sz="2800" dirty="0" smtClean="0">
                <a:latin typeface="Calibri" pitchFamily="34" charset="0"/>
                <a:cs typeface="Calibri" pitchFamily="34" charset="0"/>
              </a:rPr>
              <a:t>Compare...</a:t>
            </a:r>
            <a:endParaRPr lang="en-NZ" sz="2800" b="1" dirty="0" smtClean="0">
              <a:latin typeface="Calibri" pitchFamily="34" charset="0"/>
              <a:cs typeface="Calibri" pitchFamily="34" charset="0"/>
            </a:endParaRPr>
          </a:p>
        </p:txBody>
      </p:sp>
      <p:pic>
        <p:nvPicPr>
          <p:cNvPr id="1030" name="Picture 6" descr="http://www.planetware.com/i/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www.planetware.com/i/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525" cy="152400"/>
          </a:xfrm>
          <a:prstGeom prst="rect">
            <a:avLst/>
          </a:prstGeom>
          <a:noFill/>
          <a:extLst>
            <a:ext uri="{909E8E84-426E-40DD-AFC4-6F175D3DCCD1}">
              <a14:hiddenFill xmlns:a14="http://schemas.microsoft.com/office/drawing/2010/main">
                <a:solidFill>
                  <a:srgbClr val="FFFFFF"/>
                </a:solidFill>
              </a14:hiddenFill>
            </a:ext>
          </a:extLst>
        </p:spPr>
      </p:pic>
      <p:sp>
        <p:nvSpPr>
          <p:cNvPr id="2052" name="AutoShape 4" descr="data:image/jpg;base64,/9j/4AAQSkZJRgABAQAAAQABAAD/2wCEAAkGBhQSEBAPEhQUEBQWGR8YFRgVGBkVHxoZFBYWFxYbIB8XHygjHCEvJR8WIi8gIykpLS0uGCAxQTAtNSYrOCkBCQoKBQUFDQUFDSkYEhgpKSkpKSkpKSkpKSkpKSkpKSkpKSkpKSkpKSkpKSkpKSkpKSkpKSkpKSkpKSkpKSkpKf/AABEIAH0AewMBIgACEQEDEQH/xAAcAAACAgMBAQAAAAAAAAAAAAAABwUGAQQIAwL/xAA/EAACAQMCBAMGAwUFCQEAAAABAgMABBESIQUGEzEHQXEUIjJRYYEIYpEjQnKCsjV0kqGxFiQlM0NSotHxFf/EABQBAQAAAAAAAAAAAAAAAAAAAAD/xAAUEQEAAAAAAAAAAAAAAAAAAAAA/9oADAMBAAIRAxEAPwB40UUUBRRRQFFFFAUUtec/G61tC8MCm6mUlT+5GrA4ILEZYg+Sg+opLcx+JF9fPqkmcKN1SItGq/ZTk+rE0HWdFc18oeOF5a6Y5z7ZENsSHDgfSTz9HB9aeHJ/P1rxJWNuzB1ALxuNLLnt9CPqCaCyUUUUBRRRQFFFFAUUUUBWM1mlr4+3jx8LTQ7JqmVW0krqUq5IOO42G1Bv82+MVlZao1b2uYfuREEA/mf4V9Bk/SqRwX8RT9Yi6t06ROxhLalHo5w/20n6UruWeU7niEvRtozIRu24VVBOMknYD9ScVeuM/h/vIoVkheK5fHvxplCD+UucP99JoF3x+5WW7uZVyVeV3XIwSrOzLse22Kf/ACd4KWMcKSXAN47oCdfuoutQfdVT33+Ikn0rnW4hKOyOCGUlWB2IIyCCD2I32p4eH3jcXAtbqHUUidlki2ysETOQyNtnC9wcZ8hQVzxf8MYOHJHdW7vokfR0397SdJbIfuRtjDZ9ai/CnnmLhZu5pUeQvGqxqmBkh2Jyx2Udq+PEfxSk4oFiMawwo2pFHvNnBGWbt2J2A+5qu8s8p3F/L0baMyMN23ChRnGWJ2A/U0DS4R+It+s3tNunRJ26JOtB/PtJ9tNNnl3m+1vk120yy4+Jezr/ABKdxSP4x+H+8ihWSJ4rlwPfjTKEH8pc4f76aXdpLLb3KgM8MqPpyCUZSGwRkbjzBFB2bRWBWaAooooCiiigKV/4hv7Li/vCf0SU0KrXiBy3b3tm0V1L7PGpEgk1KoVlBAJ17EbnY0CQ8E+cLawuLj2ljGsqqqvgkKVZj72NwNxvinpxfnyxtoUnluYtDjMeg9QuPyhMk+tcq8c4fFDM6QzrcovwyorIG+eA2/3G1Rpc+noMZoJ3jfDmuLm4ngBnSSV3XpgsQHdmGpQNSnB8x96vvh54O3hc3MwFqpilRRJu5M0Lxg6R8IGrO5zt2qq+ETn/APZsNz8ZH26Um3p9K6rxQco8z+F99ZP+0haRScCSEGVT/hGpfRhVl8H+PQcMnnN5KIeqioBguVIYkl9AITv57/QU7OfCRwviBBIPs8m42/cPyrkEsf07UHXnF+fLK2hW4kuI9DjMehhIX/hCZLVyvxW8Wa+mmXIWSZnXPcB5Cwzjz3qNDE4GcA+eP/Xer94Ycl2V7KPabsROD7sA913wRjDt7pH0TJ9KDpsVmsCs0BRRRQFFFFAUr/xCn/hcX94T+iSmhSv/ABC/2XF/eF/okoFH4bcgHis8idUQrGAzsRrJDEgBR2zsdzTY4z+H+0eFVt5JYZVGCznqh/qynGD/AAY9DSo8NPEA8Lnkk6QmSQBXGdJAViQVPbO52P602OMeP9mkKvbxyTSsPgcdIIfzMc5/lzQJyLig4ZeN7OA80EjKJJFyMqWQlYwcDz3YsfSnFyX45xXOYrqIwyhHfVHl0YRI0j7H3lOAdt/Wuf8AiV4Zp5ZiADI7OQOwLsWOM+W9MDw28NL2WQ3PS6URhlRXl9zUZoJI10j4iMsDqxjFBJ86+O73CyW1tCiQuCrmYa2dWGCNIICAj6k+lV/kHkSPi80irIbbphWcaeqCGJHukkEduzavU1XeZeULqxfRcxNFnsx3Vsf9rDY+nf6VL+GvP54XPJJ0xMkihXGrSQAxYFT2zudj3+dA2OM/h/tHhVLeSWGVR8bnqhz+ZdseqY9DSGubMwXT25IJjk0NjsSj6SRn09afXF/xAWaQq8Ecs0rD4HHTCH8zHOf5c0hLq+M9085ABkkLsB2Bd9Rxny386Ds0VmsCs0BRRRQFFFFAVocZ4HBdxGC5jWaM76W+Y7EEbg/Ub1v0UCO5u/D6w1S2Emsd+jKcH0WTsfRh96pHBvCHiNxL0jbvAAcM846aj0O5f0XPrXVFYxQcXcTsejcTQZDGN3jyNslCy5we2cV1lybzPbXdtF7PMkpVFDqDhlIUA6lO4/SlJz74G3PVnurRhcq7tIY9kkXWxYgZ91xufkfWqLyjBJDeyRyBonW3uQQ2UYYtZdiDgigZP4gOZbaWCG0imSSZJdbqh1aRoZdyNgckbZzS05M5Fm4kLhbcp1IlD6XJXXqYrgN2B28xitXl/lG6v5OnbRNLjuRsi/xOfdH+Z+ldAeFnhi3C+rLLKJJZVClUB0qFJbud2O/fAoEvwrwh4lNMYTbPDpOGeb3EH82+r+TNN/lDwOtLXTJcf75KN8MNMan6J+96sT6UycVmgKKKKAooooCiite5vAjRpuWkbSoH0BJPoAP9KDYoqpnnYT29y9srh4rhbbLrjLGVELLnuMMT9qtlAUVG8w8aS0tZ7qQ6UjUsTjVv2XbIzuRtkVXfCrmh7yy/bNI88LlJmkj6eSTqXH8pHyPzHzC6VqXHCoZG1vFG7YK6mRWOlhhhkjOCMjH1qAfxGtvbPYAJWl64gOEOnUYzJnPyHY+fnjG9WeSQKCzEKAMkk4AA7k57UHxa2aRII40WNB2VAFA+w2r2qG4PzMl1I4gSR4VH/Pxpjds40xk7yeeWA09tzUsJRqK5GQASPoc4P+R/Sg+6KK8L2+SGN5pWEcaDUzMcAAdyaD3or4jkDAMpDAjII3BB3BFfdAUVHcD4/DdpJJA2tUkaJjgj34zhu/cdt/rUjQFUXnzmObh91a3ns8l1bdOSKQRDLI7tGyt9wuKvVVufimniE7O+iC3tQzk7APNIxOfrpjH+L60Fe/2kuLuCW/Ns9la2yPOizbPPMiMYyVHwoDv82On5GrpwxujaQmZgpSJeoznGCEGskntvmojhbTXEjrdqul1EiwrnEUYbMYcn45GIJI2UBMb+ehLcHiswSJ7aSygmKXMbhnaUoCMFewXO4znOAfpQWG05hs7mMmOeCdDsQHRhj6gn/WvSfjlrECzzwRA7nMiLk/Pvv5VT7vwJ4W7FhFJF9ElYD/yzUTzT4U2NjYXNzbWouJ0XK9eUso33YhmCnAydJ7nA3oLDc+J1oXMVkj8SnJzptkyM405aQ4VdttWTtXvbct3F4RLxNk6Y3WziJMY+RlbvMfy/B9DUbbSXckCWXDY7eyaONfapumAiTMis0UaKPecZyxOy5A79vrF9Z3PC7bX7Wbh29snfSC2hCQqqMFVUZOQO+M9zkL6iAAAAAAYAG2AOwqhW/OscV/xiLDSTRlGAGdOgQxIg1eRMjEY7+9n516828SuruQWVjAJYVlVbuWR+mhUEGSJcEM23xFe3w7nNV/jfHOlDf2kNtFZRwS2q28rjCurz/G5/eQMrnOe2aC4cd4pcS3kfDbXCLp13c+cmJGyFRQO0jbkE9hvg0c/8v3F1ZLZWvSVZGCSmXLaYgDuB5kEKe+dqqHC+ar6yjl6dnFxSJZCJbi0kZmklZVZ3YEEk7gHGwxpGwrdh8YpnOleEXzN8tJH+emguvKNpcRWVvFdtG86rpcxgKuASFAAAGwwNgK8+buJRpbvCZXilmVo4REA8rOykfs18yO+dgO5I71W4eKcbvPdS3h4TGf8AqTN15APyoNs/xACtZeEzWPFOHqmbkziT2u6uGV5CqKToUZ/ZIMA+6MbqCaDd8KuUks4ZpEN2olIBjulCFXjBV2ABI9453+QHfvV8qB4PdT3EzXOpFtMEQKu7S746rHsF2OlR5HJPYCeoCl7zjxaCO7MT2FxeMgjmygcxs7yLEuofCxUAEFgQMY270wqKBcy+J9rZXnELe86kUvVBTEbPrj6aCPSV++x+frWzwu4Wxsr7iy2bxm4kEot0Hv6TpRCwGdLHJcgbDV61dZuHRO6yPHG7r8LMqkj0JGRWxQQvLXMLXazs0EtsI5TGvVGkuFAOrHl3x59u5rx5j4Y1y0cSIBp97qye8kZzsyxk4kkHcFhhe/0NgooKBzTzWeDJb20FpLcI6sFfJOZ2b3FY92ZiWZj332z5TlxwyR2EsUQguJUAlnc9RoVOC0aA9yDnAGEyMnPYyvE+Cw3BhM0ay9JxLHq/ddezf/a3qCkcu86QCeLhkFvcqFklh1sh05gAZnLH4tRJye+Tk9xUHb8QsZ7ifgAsJlWWWQzE6h7qYZZ9Tb6S+VABwMDHfFNLFRsXL0K3j34U9d4xEWLEjQpyAAdh5dvlQevBuDRWsEdtAgjjQYVR+pJJ3JPck1vUCig0b66ZZLdAjsJHIZkAIQKjNlvkCQBn5kVqX/KNtMZGlj1mTAclnyyjcISD8Gd9Hw7dqmaKClcD8SLea8XhkMMqspkQ+5pVFt8BWx5I24Hy04q61FwcuwpeS34DdaSNY2JYkaUORgeXln09cylB/9k="/>
          <p:cNvSpPr>
            <a:spLocks noChangeAspect="1" noChangeArrowheads="1"/>
          </p:cNvSpPr>
          <p:nvPr/>
        </p:nvSpPr>
        <p:spPr bwMode="auto">
          <a:xfrm>
            <a:off x="76200" y="-608013"/>
            <a:ext cx="1171575" cy="119062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2061" name="AutoShape 13" descr="data:image/jpg;base64,/9j/4AAQSkZJRgABAQAAAQABAAD/2wCEAAkGBggGBQkIBwgWFQkKDRYZFxgYGR4fHRwgHxwgIikdIiAjISceIyIlJCUiMC8qIyoqODgsIR88NjA2NSwsLC4BCQoKDQwMFA8PFykYFBgpKSkpKSkpKSkpKSkpKSkpKSkpKSkpKSkpKSkpKSkpKSkpKSkpKSkpKSkpKSkpKSkpKf/AABEIAE4ASAMBIgACEQEDEQH/xAAcAAABBAMBAAAAAAAAAAAAAAAFAAQHCAIDBgH/xAA9EAABAwIEAgYFCwMFAAAAAAABAgMEBREABhIhBzETIkFRcYE3YXOz0RQVIzJCVWKRkqGxM3SyJFJkg+H/xAAWAQEBAQAAAAAAAAAAAAAAAAAAAQL/xAAWEQEBAQAAAAAAAAAAAAAAAAAAEQH/2gAMAwEAAhEDEQA/AJwPLzxTZhh6XIbYjtqU84bJSnck9wxck8vPFUcgDVxEoQvzmIxcTQ6pUKq0dKFVOA40F8tYtfwvucb4uWq+9GRNiUx8s80rQlR5doKcGHq9Or3E5UmRFbkPvyVtoae/pgElKR6tP847jJ8GucI1SZ+ZilNDesFBtWuyyeqQkcu7zwGrLHFKrxuGFcclqK6hS1NobWvn9KSkau8oIPPEdO0fM+YVKqTsKS8Xdy4UqIPrudrftiWZOZcj1tirVlIX8jQ7CMkdERqKVuFG3bc7HwGFmTML/FOiKpGRHDpaIMjX9H1T9VI7wSDcDuGAhWFTJ1SlmNCjLckD7Kdz+Xb5Y8qFNnUmQGajFW26U3CVggkd++Dma4dSynKptNlQ2mJ8BrUHGT1l3NwVKHaLYfcT6k7WJtCnyP60mktKV43UCfPFE18I/RbRfZK94vCwuEfotovsle8XhYyrrzy88VR4fekag/3zeLXHl54qhkL0g0P+8Ri4jRFqCaPndE55slEScVKSOZsvceOJP4v8QKJXMnRqfS5HSPTFNubfYAN7K7lHlbAvjtBoEatsvQF2rDu7yEgabdildy/5HPEXNBHTIDpIbKhqIG4F9yB2nAdRQwo8Ms1kA26aD/m5g5wVzZTst5glsVR3QiehASs/VBTc2Pde/PEvZRpmWW8hNs0kIXR3miVqVbrbdYrv299+WK35nZpMfMcxrL7yl01K+oVfwO9IPInswBripmWFmnOz0umkmM02Gwo/a033Hq7sas9JKY2WQRuKM1/krC4bxaDMzjGazI7aMSNANtCl9iVnsH/l8H+PKUoz3GSgAJTCRYDxOAlfhH6LaL7JXvF4WFwj9FtF9kr3i8LEV155eeKo8PxfiLQR/wA1vFrjy88VRyAdPEShE8hNbxcQ3TDcr+dvkbkghybOKSs7kXURf1nEhcVeGFJyvlSNU6UopXGKG1g79Jf7XqVf9scFP+V5Tz6846z/AKqBNKglXI2USD4EduDeb+LVUzlQVUuZBaQ0pxKroKr9U3tvtgGlAkPI4X5rbQ8oILsLYHbrLWD+dhfvsMEeEGSoOb69JXVDqjQEJUW/95VcAE9wtjDLOXqhN4SZolsRyW1uRin8QaUpSyO+wV2dxwKyRn2bkZ6W7AjNufK0pB132035W8cBlxJyqxk/OD0CG6TGcQFpvzSFX6t+23fjPPzq3mstuOrKlqozVyTcnrKwwzhmqXnWuJqEuOlLxbSgJRc3t47335YKcSYL1MeoEOSLPMUhoKHcbk2/fFE38I/RbRfZK94vCwuEfouovsl+8XhYyrrzyxTiFPeplQZmQ3dMhhYUlVuRHiLYuPfDL5lpv3e1+hPwwFU67mup5lU2uryQ443yUUJCrd1wAbYFtuhpxKxY6TexFx5jtGLg/MtN+72v0J+GPF0OlqSUqpzRB/An4YtSIky7xsjQ8jSW5VPbTUIYSlptsaW3Aq4uAPqhNusPjiJKtVFVepuzHWW0LdNylpGlI8hicq5wVpc7OcKXFa6OmL1F9tOwuLW09wV227tsd/Dy1RoMVDEalspaQLABCfhgKnUmsSaJPTMgOBMhHJRSFW9Y1AgHG2uZiqGZJyZdWlFx9KNIJA5d2wxbL5lpv3e1+hPwx4aLTfu9r9CfhhSOc4R+i2i+yV7xeFjrWWGo7SW2WwltPIAWA8hhYih+YYwl0roy3q+ma2/7E3/a9/VfAh5VXl1FbLqlIaRLBSUp+qnUoBQJb0WKbXupe5+zyw1p779UEQyJCylqoISoE83EpWV2/BqA0j9hh1XI5drMt0OkIQmFqSPtfTKt+RwG5mTWVwHJMhS0qKmQUhtN0pLbZWpI0lRUFFQsb8jttjKjyau85HcllRS4UpUkoAA+gSoq2AIPSXSbm3MWuNubnV9/5hqYmTFqSw4W3QkW6xQsdUlRukqAvsnYbJ3tgrGqEluosxUvKDjpf6MCwTdDrurXtv1dFtuw7i9yDhxqoInhDHSJWl14FVr2S7IaIKdQKTZAV2HT227fYsqsrU5pZs46Cm+kbL0M2Ur1D6S/gAATpBaZUqfzpWA90q1JQJCRr3IsIlx4aiSPHDYVFEBie61qTHjy0IcKbdITZewVtqAUUHUrcjWDtYEC0eTW5U5TLi1IbMqxIRfSmzp5qb0WOlA2KzcnfcDGE5uqVBqa0kLutqUlCtAT2I0pTqSCAdxuTfchXKzJ2rSodWiNuSiEvy1IASm91BYCr7oFiCACQrtOkW3wZq8pmBELstwpdDIB1DV0jraVJuSD1L6rix7NjywBuFUpZrrcN5SujUlahqRa6dLekk2ABuVXGx9WFgC7WnGanVGnZKvlCJTbfVSB9datKek1agm1r2SLG5srcFYD/9k="/>
          <p:cNvSpPr>
            <a:spLocks noChangeAspect="1" noChangeArrowheads="1"/>
          </p:cNvSpPr>
          <p:nvPr/>
        </p:nvSpPr>
        <p:spPr bwMode="auto">
          <a:xfrm>
            <a:off x="76200" y="-387350"/>
            <a:ext cx="685800" cy="742950"/>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2065" name="AutoShape 17" descr="data:image/jpg;base64,/9j/4AAQSkZJRgABAQAAAQABAAD/2wCEAAkGBhQSERQSExQWFRUWFxwXFxgXFx0YHxodIB8YGBgXHhgaHCYfHh8jGhodHy8gJCcpLSwsGCAxNTAqNSYrLCwBCQoKDgwOGg8PGjMkHyUqLy4sMiwtLC42KS4uLC0qLCwvLC8sLSwpKjAvKS0vLyw0LjQsKjYsMCwvMCkpLCwsL//AABEIAOEA4QMBIgACEQEDEQH/xAAbAAACAgMBAAAAAAAAAAAAAAAABgQFAgMHAf/EAEoQAAIBAgQDBQMHCAgEBwEAAAECAwARBBIhMQUGQRMiUWFxMkKBBxQjUpGhsVNicnOCksHRFSQzNEOTsvAWwuHxNVRjdIOiwyX/xAAaAQACAwEBAAAAAAAAAAAAAAAABQMEBgIB/8QANREAAQMBBgMHBAICAwEBAAAAAQIDEQAEEiExQVETYfAFInGBkaHRMrHB4SPxFEIkUoJiFf/aAAwDAQACEQMRAD8A7jRRRRRRRRRRRRRRRRRRRRUXiXEVgjMj3sLAAalidAoHUk6V6lJUYGdeKUEiTlUqtWJxSRqXdgqjck2FU3a49hnC4dBuI2LM3oXGgPoKo8fxh550V4sjQlAY31XtHcIHNvaUJqD4tVxqyFZzEawevXKqTtsCE5GTlIz62zpij5twxIHaEA7MyOqn9plA++tOO4zI83zfDZAR7cj6gEjMEVQe82XXwAq6mhVlKsAykWIOoI8LUi8PVMNiDa7Jh5pQ9rsVWRUyOQNSFylSelSWdtpd4pBkDAHHw28I5+VR2hx1u6FEQTiRh46nxnl51fTT4rDDtJWTERDV8qZHUdWABIYDcitOGxxxkhXtniTLnRIxlZkvlEjOQbXINlFjbU1Mk5pw7LJlJdFQszBTlHQKWPvG+gFK3LPFWBSSJe0IiWGWIEBxkJySKD7QINj538qmbaUpCllMKGsAe2Q8fDeoXHkJcSgLlJ0kn3zI5eO1Ms6yYO0navLBcCQSHMyAm2dWAuQL6g302r1MTicQM8JSGI+wXUuzjo2W4Cqem5tVXzPzOPmsiPG0ckgKIjFS2U7uQpOUbjWpXBeYY0z9q+VHbtIWb2chC3QNsCjAgrXPBc4fEKZVO0yMNMicfblXXGb4vDCoTG8QcdcwMPcb1LwvFZopVhxIU57iOVLhWI1yMp9lrfA1sfmqG5CCSQA2LRxs6j9oCx+F6quY+JQ4mKGPX6WdQtwVJUGzOL62N8oP51WXJ2IL4VHYjUtZQAAguQEAHQAVGtpIb4q0wcoy3xyO2XLyqRt5Rc4SFSImc9sNN8+fnVngeIRzJnjYMu2nQ+BB1B8jUilfjmJOFxSSRKCZkcSAtlXuZSsrHoACQT4VMEWNAziSB+vZ5GUHyEmYn4kVCqziAoGAcp698BU6bQZKCJIzj7/rE1eUVD4XxITpmAKkEq6ndWG6n/exFTKrKSUmDVlKgoSKKKKK5rqiiiiiiiiiiiiiiiiiiiiiiiiiiiiiiiiofE+KJAmd7m5Cqqi7Mx2VR1JqA3EMWVLfNlAI9nthn+zLlv5XqVDKlCdOZA+9QreSkxryBP2oHE5p2YYYIsasVMsgLZiNGCICLgHTMTVVzDJiV7ISiMgOckqXUByjrHmUk277Ahr20rRyrxNILdqxRTGsd2uFSRC/aI3RWOYML73qXzRzDDJhJwpzDRA1u6zE3sre9ltc22pmlpTb4QlEpymN8Jnf2pYp1LjBWpcKzidsYjb3q04dxuFcMjvKBlQB87d4MAAwYHXNfpvSjzlxhFxalRnUwhZF1W4JzqL7qw0YHcG3pS2nHZhY5lLDQMURmHhZypbT1qE7liSSSSbknUk9STTWz9mhpwrUd/ek9p7VLrQQkbe1M8/NwIX6TES5SCqPkQXGoLunecA9NL0vLxGQSGUOwkJJLA2NzqdvHwqPVlwzl2fEKXiTMoNicyjW17akeNXg0ywkkwBzj+qoKeftCgBJPKf7+K047jE0wAlkZwNgTp62GlQ69ItU3hXBZcSxWJQxUXNyBpt1NTdxpM4AelQfyOrjEn1NQal4Hi80NxHIyA7gHT1sdL+de8V4TJh37OUANYNob6G/X4VDo7jidwaO+0qMQRW+fGyO/aM7M+hzEknTbXyq3w/MajMSJkLauIZQiuerZSpyk9cp9AKjcU5Ynw8YklVQpIAswJuQTa3wNVVRXWnk4YjlUt95hRvYHnTFBxY4mRwy/wCGixxg3uqOjmMFtSzKp33It4V0bA8eglISORSxBOTZhbe67i3ga4uDU+Xj+IZcjTSFToQWOo8Cdz8apWrs4PQEmAOvPLl41fsnahZkqEk9eWfPwp7whM+KmCTmKORsyiMDM+QLGz5yCFXMLA7mx8KnYuObBjtRK80S/wBoklmYL1dXAB03selLPKfF8hR1QyZY+ykRNXADs6yKvvKc1iBsR6Vf8V5h7WGWIRujSLkjElkLXBztlOqoo1LHSlbzS0uhESnAHLLLxy188qbsPNqaK5hWJGeefhnhHlnTOjggEag6ivaXeG4PEtDG6YpCMoygQjIQBYakh+m+npVlwriLSZ0kUJLGQHUG411V1P1WH4EdKVuM3ZgzGeeHqBTVt69EgicssfQmrCiiioKnooooooooooooooooooorTi8YkS55HVF8WNh99bqVExKycQbtRmyv2UINrKQnaO5B6nQCp2WuJJOQE1A87w4AzJioXMPHUkmiMDhmSOVkFtnsMpswsTlDW31psTisXYiYyLkIBzXAH/fyr3iPDUmQo4/RYbqejKdwQda5PJxuRHPdi7RWI7QRrmuDbMPdv+da/nTJhhNsQEowu/nHOP65zSy0WhViWVLxvfjlP5x5RVpzhxJosdIYHKkqoe2xNuo2Olt6XcZxCSUgyOzW0FzoPIDYfCtLuSSSSSTck6knqb1jWkZYS2lI1Aiayz9oU6pRyBMxRRRRU9VqKdvk04kFeSAn2wHX1GjD7LH9k0k1sw2JaN1dDlZTcEdDVe1MB9ot71asj5s7yXNquecOCHD4htPo5CWQ9NdSvqCfstW7kmXECST5sqMxUZu0Nha+mx3vTXwzj+H4hF2M4USdVOlz9ZD4+W48xUrl7lEYSZ3RyystgGGo1vuND9gpO5bbrBZeT3wNcjTtuwBdoS+wruE6ZppE5xac4gfOAgfILBNrXa2/W9618qcEOJxCrbuKQznyHT1O32+FPPHuTPnWIErSZUChbKLk2JJ1Og38DUfifH8Nw+Iw4cKZPAG9j9Z26ny39BXaLdfZS0wJWRpkmuF2C4+p58wgGcc1VWfKXxMM8cAPs99vU6KPsufiKsOH4XBnAqWWDtDDqTkzZsu/je9c8xGJaRmdzmZjck9TRhYM7ol7ZmC38LkC9Wv8GGUthUXcTGtU/wD9Al9bhRN7AA6bU98lx4U4UGYQZ8zX7TJe2lva1pDmtma21zb7av8AmTk44SNZDIHzNlsFtbQm+58KXalsiUEqdQqQo+lRWxSwEMrRdKR60A1YcHmHaMGNu0jeMMToCwspJ6C+hPQGq+iri03gRVFCyhQNdf4dzFGckRV45NFMZjbu6W3Ay5fzr2tUOPibHFzSQwvMuRI8ylQpKly3eYgG2a2l9jXNV4lLk7PtZAn1c7W/dvauocqkZsQub2JMipfRYwB2ZA8GBJv1rNWqxpsqSvOR+R59Z1qbJbVWtQRlBzw2Pl1lVjw/jCyMYyrRyAXMbixttmBBIYeYNT6pOYdHwrj2+3VR45WBEg9MuvwFXYpQ4kQFJ169KdNKMlKtOvWiiiioamooooooooorxjYXNFFUr46XESvHC4iSM5WkIDMzC2ZUU6ALcXYg6naqji/Lzw58R2jy6q7kBVdSosJEsApstwVIFxfW9RuFcQEWJb/E7NpVbJ3zlkcSLKAvta91gNRpVtxTmpOylIRwnZkK7goHc6BFVgGbe5NtLU4CHWnAlsYYaDHzzxzpMXGnWypw4idTh5ZYZUrYrnJtGEskjgEJdFiRbixYqrHO1tgdKVCaKK0zTCGh3RWUetC3j3z150UUUVNVeiiiiiiiiinD5P8AgsOIE3aoHy5LXvpfPfY+QqG0PpYbLish/VWLMwq0OBtOZ/uk+nv5OOIyvJIjyMyqgIDEm2ttL+VW8/DeGRMUcQKw3DNqOvU+FTuCJgw7fNuyzW72Q30v/OklrtyXmSOGeRIp9Yuz1MPhXEHMA0p/KPj5FnWNXYIYwSoYgE3Yagb7UfJnEDJNcA91dxfqaauNHBZx857LPl0z2vlubfC96z4G2DzN817K9hmyDp0vVY2qLHwgg5ZxhnVoWQm28UrBxynHKomD5ljfFthRDYqWGbu27t76edJvH1A4oQBYdrHoP2KfcLiMH85ZU7P5xds1l71/e1t9taOIY3ALK3a9j2oILZlub2BGtvC1eWd4NOShtWKcvz4V1aGS80AtxOC5n8eNV/ymf3aP9aP9L1zWnnnvmCCeBEikDsJASADtZhfUedI1Oey0KRZwFCDJzpF2stK7SSkyIGVFFFFMqVUVZ4bjZUAOgcqMqtmdGC/VzIwJUdAb2qsorlSErEGpEOKQZTXSOE4UYyT+sr2hSNTbMQkZfvKgF7s2SxLEnoKn4zC/Mss0RYQ5gssZYsoDELnW5upBI0GhFLfAOYSp7RGjzMqJLFK/Z3KDKsiOdNVtcHr8KuuKcWOJiSNI2kBZTOYu+qhSGKK+gZiQNtqzLzTgdCT9Go0G+H2PhrWrZdaU0VD69DqdsfuPHSmyionD+KJNfKSGXRlYFWU+anUfhUukqklJg07SoKEiiiiiua6opX4tiRLihDIGaJWjTIDo7uGfM3iqIt7dTTOzAAk6AakmkXiuKWWcy4dZnUlS0kcRYJJHcI69HGUlWXw61esSLyieWex/qee2NULcu6kDnluP7jlvhTJj+V8PKmURqje66AKynoQRauTcQL9oyyMzMhKksSdjbrTjiedWGUtMhyG+SFJFLke67SABVvuBcnakiaUszM2pYkn1Juaf9msvNzxDhp0az3ar7Ll3hZ65fisKKKKb0joooooooooq45QiDY2EMARmOh191jXDi7iCvYE1I0jiLSjcgetU9PvyW7Yj1j/56z+UWJY1gZUUEOT7I1sAbG24qni+UOdb5Y4Fv4IR+DUrdWu22b+NP1c8oP6pu0huwWr+RX07DOR+6ic8f36b1X/QlWfyayhZpcxA+jG5t73nVVJkxbvPNiIoXY6rlY7AAEWv4eNQOJYKOMqEmSa97lQRb96p+GHGBZzgYAyOnPKoOIW7QbSBIknMa8s6vflGmDYpcpBHZLsb+8/hUn5NsSqSTZ2VbqtsxA6nxpNr0L5V2bIDZ+BOkTUYthFp/wAiNZiuqwcLwkeJOKEwzksTeVbd7fT/AK0h84yq2NlZWDA5bFTceyvUVS1l2Z3sbelcWexlld9S5wjHau7Tbg+3w0ou4zhvXgWvK6d8nA/qh/WN+C1z3jP94m/Wv/qNds2rivLaiLvvUb9j4TKHZm97VDoooq7VCiiiiiis4EDMqk2BIBPhc2vXW+V/Yl17qyvGqdI1Q5AvqQMx8b1yGmLhHG3d8oDhyO88cvZBgo9qS6sNFGrCxsOppb2jZ1PIw0pt2ZaUsLxGddA4mAuIwzr7bM0Rt7yFWYg/osoPlr41b0pcL4RIRHiIJYyFVgiPG+XvHvtmZs5ZiPbI18LaUwcL4j2ym6lHRsrodcrDpfqCCCD1BrMPtwBdMxgeWJ0rVWdySbwicRzwGtTaKKKqVcqj5sN44oz7EsyI9uq6kr+0QB8am8CxIkw0T2VcyA5V2HkPTaovMhR4+wszSPqipbMCpBElzYKFNtSfKlafBYvDxMzrIEOriCYAa+0cpQlb7krp6UzaaDzIRMGcJ16y8qVuvFl4riRGMadZ+daflHwsYkilTLeQMGynfKQL6ddSPhSdUviXETMwNgqquVEXZV8NdSb6knc1ErU2VpTTSUKMxWRtbqXnlLSIBoorZFh2a+UE5Rc+WoA+0kD40yN8nmIEPaXXNa/Z639L7X8vvrpx9tqAtUTXLVmddkoSTFK9FbcNhmkdY1F2YhQNtToN6uxyHjPyQ/fT+deuPNt4LUB4muW2HXMUJJ8BS/V3yX/foP0j/pat/wDwDi/qL++v8694HwuTD8QgjkGVr30IOhDdRVd59pxpaUKBN05HlVpizPNPIUtJAvDMc6YPlPH0UP6bfhUL5MoVZp8yg2CWuAbe3fer/nbgcuKjjWIAlXJNzbSxFReSOW5sK0plCjMFAs19ib/jSRD6B2eUXu9trnT1bDh7RDl3u76fTUvifM+EglaKRe8tr2jBGoBGvxqG3PWC+ox/+IfxNKnPf9+l9E/0rVABV1jsxlbSVkmSAc6o2jtR5t1SEgQCRlzq65q4nHiZw8KkLkC2y2NwWJ0HqKvOV+bIsLhxFKkmbMx0UW19SKWOBYtYsTFI98qsCbC5t6Uyc1c0QzthzHn+jkzNdSNO7tfc6VM+0Dds9wlO85RPKobO8RftN8Be0ZzHOlniqs0skmR1VnZhmUjckgetOOH5vQYJYexmJEOTME7vs5b3vt1rTzjzTDiMP2cYe+dT3kKjS/U0y4L/AMNX/wBt/wAlVbS9eaQXW470RP6q3ZmbrzgacnuyTHtnUH5Nz/Uz+sb8FpD4phHfFzqiMzdo5sBc+0egp8+Tj+5//I34LSpgeLrheIzSuCRnlXu2J1Y+Jr2zqUm0vlAk7V5aUpVZrOlZganbCqv/AIfxP5CX/Lb+VQ8RhmjbK6lWHRhY+Whrr3AOZI8WHMasuQgHNbrfaxPhSD8oC/11vNE/CrFltzjrxacTBAn7fNVbXYGmmA82u8CY+/xS3RXReG8k4VUWOdgZ3F7dplIPgqg628bG9JvHuCNhpnj1KqRZvJrlb+ehHqDVpm2tPLKE/wB+FVX7A6wgLV7aeNVlWfAiC0kegaWMotzbvXVgt+mbKV/aqsoq0tN5MVUbXcUFV2LCcywNkQEhzZeyytmU+BW2gHjtpWPBXDz4mVdY2ZEUjZiikMw8rnLf82qXlzhRkVoZnnkCqA/0rKisQD2QAN2IU6nbpVpBAcHJHGrFsPI2RQ2piY3K2bcq1iLHY28ax7jbaCpDZxI11GeHPDX4ratOuLCFuDAHTQ5Y8sdPmr+ivL0UtpnSri8VkxrMzFR2kQY3t9GY3yAn6pmvfztemDFcSjQojMLyHKoGpPXYdLbnaqnmHDdtII4R9Oq95jbIqMdVkBBDBrGyW6X0qh4vyxiIYmaEQ+yQ/ZIVcr7wBYtp4hSPSmqWmnrl9V0xH76z5Z0pU66xfuJvCZ+R1lzypLxmXtHyezmbL6XNvurTRRWvAgRWLJkzTjynhBkw1x/a4kknyjRig/eJPwqHzBzTiPnblJGQRuVVQdO6bajY3I6+NSeA4rs8PC52hxAkP6t80Rb4OD91QOd+Hdli3Nu7J9Ip8b+1/wDa/wBtKG0pVajfE4GPX4Ipy6pSLIktmMRMeHyDUbgk2fHQvYDNMDYbC7XsPKuncx8c+aQ9rkz94La+Xe+t7HwrlvLf97w/61PxFdX41wZMVF2TlgLhu6QDp6g+NVO1Lgfbv/TGPhNXOyeIqzucP6pw8Yqs5Y5v+eO6dlkyrmvmzX1ta1hVXxn/AMYw/wCiv/6VecB5UiwjM0bOSwAOYg9b9AKouONbjGG/RX8ZBVVktF9fBHduH7VbeDwYRxz3r4+9XvNPMZwaIwQPmYrbNltpfwNa+VeaDjO0vHkyZfezXvm8h4VM43wCPFKqyZrKbjKbdLeBrzgfLsWEDiLN3yCcxvte3QeNVQqz/wCPEfyb+fjtVsptP+TM/wAe3l4b1zrnsf16X0T/AErVl8mQ+nl/Vj/UKa+Jcm4eeVpZAxZrXsxA0FtvSt3B+WIcMzNEGBYWN2J0vfrTBztBpVk4ImYA9Ipc32a6m2ccxEk+s0vcwD/+vhfRfxepPP2nzX9eP4VfYrgUUkyTspMiWynMRsSRoDbcmtnEeERT5O0XNkbMupFj46GqabUgKaVj3RB9/mrqrIspdTh3jI9viqP5RB/Uz+sX+NSuHtfhi/8Atv8AkIq04lwyOdOzlGZbg2uRqNtRWjE4NY8K8SA5ViZVG/um2pqNLyS0lrUKmpVMKDy3dCmKXPk/4nFHhSryxqe0Y2ZwptZehNIvF3BxExU3BkcgjW4zGxvUQV0flnlLDS4WKSSO7MCSczC+pGwNq0LnDsK1Pqk3j+6zTfEt6E2dIAuDX0rR8l3sz/pJ+DVS8+PlxxbeyobHy1rovC+DQ4cERJlDanUm9vUmucfKCP6636CfhVKxvJftqlpyI+Kv21lVnsCG1Zg/JqhxGKaSQyMSXY5r9b0782reSYNuMGhb9ISi38aX+TeCnEYlSR3IyHc+mqr8SPsBq045iDMs7g/2zEj9TACAfRpLW86vWhSS+lKf9fyRh6AmqFmSoWda1f7H7A4+pApOoooppSeug8v80gZyqZxIe0ZQ6qyOQA+jkBkJFwQdL2NWicR+eNCqrYRyCSUhg6qVuUQONGYmxNtgDVVyRwdL6xo9kVnZxmOZwHVVvoAEtc7kt5VdcYwS4a2KhAQqR2qroHQkA3A0uL3DeVZR/hB4pQO9oecYa+nlOtbCz8YsBaz3dRynHT1840q+tRRRSandKUmJ7HGO0hICy9ox/wDTaIRo5A3VWBU+Ga9W8vNEGdVRxJe7MUIIRQCS7NsB08dajcyYQTPHGtklHe7W5UxqTbSxGYubgLtoT0qu4ryNI8RVMQ7HfKwCqx88oGvmb01AYcCC6YMR+8vj0xKkl9orDQvCZ/Wfz64DneIcF2IFgWJA8r6VrrKSMqSpFiCQQehGhFY1rxlhWLOeNNnABmwpzAkR5s6jdoJNHI80dMw9POreLh64uH5pM1poRmhk3zxn2HHiCLAjyHWqvlLEFYTMBf5u57QeMMgGfTrlZc/wPjVjjeH9lJGiMFBOfBy7hSdTh2P1G3Hr11pA+TxVAGDMg7HP8ydweUVo2ACykkSIgjcZfcQNiP8A6mlHiHB58JIC6spU3V128iGH/ej/AIlxP/mJf3zXUuEcbWe8bjJMukkTbjzH1lPjUPmnlVcTEOzCpIpuptYHxU28bDXyoT2kkrCLQgTv1p514vstQQV2Zwxt+PHyrnB5jxP/AJiX98/zqNJxCRnEjSOXGzFiSLbWO9ZY/hcsDZZUZD5jQ+h2PwqLTpCG4lAHlFIVrdBurJ85qf8A0/iPy8v+Y3868PHcQf8AHl/zG/nUGiveEj/qPSvOM5/2PrU3+mp/y0v+Y386P6an/LS/5jfzqFRXvCRsKOKv/sfWph4zP+Wl/wAxv51j/Sk35WT99v51Foo4aNq84q9z61JPEpfysmv57fzrA42Q6Z3/AHj/ADrTRXtxO1eX1b0VtTFOBYOwHgGI+69aqu+C8nz4ixC5E+u+g+A3P4edcuuIbTecMDnXbTbjirrYJPKofDMHNiH7OIlmsTq1hYeZ2/61fYL5OsQ5vKyxjrc52+waffTvy/y5HhEKpqx9pzuf5DyrHi/HezYQxL2k7eynRR9dz0UffWfd7TcccKbOMN/zsBWka7KabbCrSTO0+25NVOPhjw0QwUBylgWmk6pH78jHxI0Aqrx0FsKzZcpmTur1jw8QzKPVmy38S9T8Lw7tJHjLZ0Vs+LlOgkcaiEeCJ1HwqFzZjb4ZpjocQypGDuIVOa9vzms3oyjpXjP1pQDJJBJ3Of4nwG5Ir16OGpZEAAgDYDD8x4nYCkWiiitLWVpr5a444t2ZKuFCteNpUdV0RiI+8rKDlvsQBTHDxBsYRhSQcpDztlMd1DZhGsbnPqQAWNtPWsOT8CuY2YgQqgCqbZmdA7SOB7V81hfQBasOa4Qqx4hdJIpEsRuVZgrIfEEHasvaHG1P3UiDodjppPvhzitdZ2nE2e8pUjUbjXWPbHlNX1FFFI6e0rcfUpiA1r5jE6AkAM0TPmiudAxV8y33K1KxHNi2HZo97jOZEaNY194szC22wF7mpfM0qrhnzIsl7KqsLgsxCr95v8KrOAct4Z4FJBmsSpaS5F1JU5VJsBcG1MkltTQW6DgYw1w66yWKDqXihojETjpjXOOL4sSzyyKLB3Zh6E6VEpr545WTDFZYriNzlK75W3FjvYgHfwpUrV2Z1DrQU3lWPtTS2nVJcz+avOUeKmCYtuhW0i+K9WA6ld7eGam94Y4/6rL3sJPrA975CdQmboOqt8K5/wAKZxMhjtnBuoPvH6v7W1ut7U88LxUZjEbjNg59Ev8A4Mh3hY9Bm1VumlLbe3C74845ZEcxpviKa9nOS3cPlOWOYPI67YGtsuBzOuHxLMsy/wB3xK6FwNlJ+sOq9fxkxcySYZhFjVsDos6C6t6gbH/duteHuj5njO8jaQzHS/1VLe7IOh6/jufFNAOyxlpYTosxW48llXofztj5UrVCu6oT4a80n7p302bJlPeSY8dOSh9lba73iskqXGV0b0YH+FUXEuQsNLqqmJvFDYfum4+y1QeI8tth1bE4GUxgKXMd8yMALm2428b+oqLNznjIo45JMOmRgDnBNjfUbEhSR0NcssODvWZflMHwjI108+0RdtTfnEiN5zFVnFvk7nju0REq+A7rfYdD8D8KV5oWRirKVYbgixHwNdPwHPcbAGaOSDNszKSh9Gt/CrXH8KgxcYzhXBHddTqPNWH/AGq+jtJ9g3bSnDcdQaXOdlsPi9ZlY7HqRXGKKvOZuVXwjXvniY2V/wDlYdD+P3VR08adS6kLQZFZ91pbKihYgiiiirDgnA5MVJkjG2rMdlHif4DrXS1pQkqUYArlCFLUEpEk1BjjLEKoJJ0AAuT6AU2cI+TmaSzTMIh4e032bD7/AEpz4HyzDhFuou9u9I2/n+iPIfG9Yz8wlrjDQtORpmBCx/vto37N6z73abjpKbOIG5/eA860jHZLTQCrQZOw/WJ8q94Tyjh8PYqmZvrv3j8Og+AFWs06opZiFUakk2A+JpHwfGuI4mVljCRBGKuSoKqRupY3ufSpHBY1xLSSY2VXaKRlEZYCNcthnyaXub6nwqi7ZnCSt5cxnGJxy5e9MGbU2AEMoicpEDDPn7VYy8WmxRyYQZI9jiHH29mp1Pr/AN60QYMIWw2FJMhP9YxB1K+IzdXPRem5qS2PkxX0eFvHCNHnta42KxDr+lsOlZMRGBg8IAHA777iIHd2PVz0XrudKAbouARy25qP2HtoSLxvkzz35IH3PvqNM8MZHzWPu4eEXxDX397ss3Un2nPhp1pS5ux3aZZGFs/9iu2SEXs1uhkbXyC0xTLGymFTbCYclsQ5NzK47xjv71zqx6mwpS5nxxZyGFnY53H1NLRxfsodfznPhTGwo/kB68TzOZ2EDWltvc/iI68ByGQ3MnSqOvVUkgAXJ0AHXyryrDgTETXX28knZ/p5GyW877edqerVdSTWebTeUE70z8I4Ri0QOFIdRkvHKgcqNkdGBU5dhsRoOgtd8FV8UEaRjkhcnI5BkaRTp2lgAoUm4UDwJNWfLzQjDx9kVykDYjViBe/519761owYH9IT5duyjL/p3a3xyfwrJO2guFciCMjHOOcZ+VbJqzhsIhRIOYnlPKcvOruiiilVNqgcc4cZ4HjBysbFT4MCGU/aBShg+YZsLniZY01LBZsy5STdsrKpDpmJI660/Uqc4Y0pJH3QwjjeYK2oZ1KqLjrlDFqY2Jd48FQkHHz66zpdbUXRxkmCMPLrrKlzmXGYiaBFKySIpMjSmIopJvYKLA5FBNidTelSu5riV7PtCRly5ielrXv6Wrk3N2GjTFN2VsjqsgA2GYX0HQdfjTns21hZLV2IxpF2rYy2A9fmYHxVMrEG40I1Bp1wGNUL25AbDYg5MUnSOT8oB0DHXyv6Uk1c8s8VELsHGaGQZZVOvd2zW8ifsJq/a2r6JGnv+9RzFL7E7cXB19v1oeRp7jAUfNMVaSGTSGVtcw6Rs3Rx0br614cQ+D+jxF5cKdFlIzFAdMkg6jpm/wBjVAFh/qs9pMJLpBITcC+ojZvvVvT4bMRxN8CMmIDTQMcqSaFh+Y6+9pfvdazl0k3QJnGMp5p2VuPvlWnvBIvExGE5xyVunY/bOqjEYFDiRhsPizHDMhbIjZlB+oNdAwubeRFS8diJcDhXhljE8YXLG9u7Ym2SRb3FuhG9gL3qFy5Bgp45kdVRw7sCTkZUvdSGO2UaW6W1FbOGSR4nENhsRL26otoTmID9SxKnVwLD4Gri84VJCMTIxPMEe8nLGqaMpRAK5CYOA5EH2gZ4VMhxE2GwvZzhZEKHs5lHaKuncEikXy7d6xFt6gct8KxcUK4mB0cP3jBsCPAHYN6Wta2u1Ws2LbARtEe/GQRh2bUAnaF7fceouNLVqw6ScNe8jB8NI2pVcoic9ctzZDt/vWELNxQSB3jIw+uM8NDjvnljUpQAtJUT3RBx+icsdRhtlnhV1gsdDjYWBFwe7JG26nqCOhvsfKuWcwcHOGnaI6jdT4qdj/A+YNMuBfEIycSdl7ORgsiqLWjJyhiALGx66nap3yl4AGKOYbq2Q+jaj7x99T2Q/wCNaA2D3VYeChp1vUFsT/lWYuEQpOPik69bVz/DYdpHVFF2YhQPM6Cuu8NwEWAw2pACjNI5949T/AD0pI+TrA58UXO0aEj1PdH3Xps45gWxc4gDmOOJRK5XcsSwjGvhlJr3tJ3iOhkmEjFXX28a57Ka4bJfAlRMJ6+/hWvFcOmxozSu2HgtcRi2dh9aQnQeOXW3WqnlWXFvA0MJtGGIWd/dXayL1PXewvWvh8uLxIkwJfRHIlmOpy7ZPO5B67aVa4Vp4ZHwUTF+6rLKwFoUIINwLXNx3R5+tQKBbQps3dCBoBvzJnX3yqwkhxaXRe1BOpO3ICNPUZ1EwDTJI/D4ZkIUC8pAVkvcuFUHvt1v0JNzUPjfDMFhpYIwpkKtmm1LnLb3gDYa2NtNB56zeacNhsJhwqj6ctmR/wDEzXu0hff/AHaseH8xYLDQMYS0krb5gc8jHqSRtf8A3epEFZAdbBIOGAi8crxIyG3PzNcLCAS04UgjHEzdGd0A5nfl5CrjD8VbEqFwgMcWxmZbWH1Y0O56XOg861TLa+Cwmh3mlvcpfclvekb7vKqrgMmMsmDyrAMmcv74QsdlvYMTca7VcugS2Cwvdc96WTcoDu5PWRun27Cqq0BtZSmIzGv/AKUdeQ9t7bbhdQFKmcjp/wCUjTmffar4tio4YsqD6DDEAD8rNuqnxCHvt4n0rnsspZizG5JJJPUnUmmXm6dSqpHpDETHGB77DWV79QNBfqSfOlin1gbut3tT167+mlZ3tF0qcu6DbrLb11opt5X5RSY/SPIGCq/csAt9UBc+8R3rAaC2tKVP/K/HygYiN5Q+UsI7F0YKqEFCQcpyghh423ot63Etfx5152chpTv8uVZ8V4K2Hlie8ZVnCmZoVLox9ljaynX3iL33v1a+GcLWBSFuSxzOzG7Mx3YmqLimPbFIuG7MpJJIpKlgxSNWDGR7eyTawHnTTWZtLjhbSF547YjQ4efLCtVZm2w4pSMsN8DqMfLnjRRRRVCmFFVnHeDfOFWzZJEJKNa41FmVgd1YaEVZ0V2hZQq8nOuFoStJSrKueng8yyJhSgIa7Be3dogARdjFo1rnRS2pqfj/AJOu0zOZ2Mp1JZRlJ9BqB002rfzfhysgluArRiPMdldZFlTMeisQVv00qXPzM5j7kEiPbVpRaNPFjJfKyjfTenBffKULaMTn0Z6HMUl4FnCltuiYy6EdHka5bjMI0UjRuLMpsR/vp1rGCbKwawNtwdiNiD6jSr/mbBzYieTEJDIYzazZDqAAM1t7G1/SlytGyviIBOcY8jWYeb4ThAynDmKe+C45FQYafv4WcfQu3u+MbHoQfsOux0x47JPDbDWM4jK4iN9SyorWs4trba/+xQcvcYSO8M4z4eQ94fVOwkHUHxt09KY5+C4rDOuIwsnzhAmUA945L5gv5w8Cpv5UpdbDT3ejHETkTvOh30OdOmnS6z3ZwwMYlI2jVOo1GVaeZcZhMTHDiBbMZVWUA2cKQSwI62to1WnGORomiDYUdnIuqEMe91FzffwalvDcWw8mLkM+HCpKApAFyjaXYAAHU+AvUmabGYaORIVmOHIIRnSzIOpFjdfjbxsK5U04i4htRSRjCjgQdOcV0l1pd9biQoHAlIxBGvKfapLc2rJhZsNiwVmCstyvtMPZOmzBgPLrWb8wT4zDmOGFZAIgJy31jcWUXGvdzDf7qjRcv4OfB9usrRsg+kLHN3vzl8ztl3vWXKGHxscTdhFGFchg8pIvpbRQbkedeKQwlClIEEKyVgAdY++e1CV2hS0oWZSpOacSRpP2mN6yHMUcmBTBIGMzIsdsuma4Frn7atflDmCYNY+rOoH7IJJ+4fbVRh4JcLi2xWJwxINzmi7yqTu9rnfXcjc1Sc1cwHFzZhcRr3UB8OrHzP8AAV03Zwt9Km/pEqJkHE6e1cu2kt2daXPqMJAgjAa4+NWvybY0LiHjP+ImnqutvsJ+yrvj/HGwOKeQpnWeNba5bFCwOtj0YfbXOsLiWjdZENmUhgfMU6cX40vEYViigkeUWa4sFQ7N3vA+dunhUlqs3/IDihKFCFcufsKjsdq/4xaSYWkynWeXua94LjcXafGRonYs7SFG9px1ytb3QPtvoaj4Xn8J279kWklkuLnuhQAqA21NgD9tWmC4LxFIwomiAC5RGQCLWta4SqrlnhOGiaUYwWliFyslsmXTvC3tH+YtUA4Cr6lAKygJmY55TpjU5/yElCUkpzkqiJ5ZxrhVjyrwUYpjjcSyysx7qbhbeI6EdF6b7mtfFuM4dMfGyoGWFHzmNAe8dttLg9el6i4XhuKmM74VRh4JrAX7l1GgIABIv1I8d6w4vinweG+aiARmS4aTMHDjrY2GutrEaDbegIvvfVM4BIIF0EYz4cvGvS5cZm7ABkqIJvEHCPHn4Vs4lLjHD46/zdSFjVfeyFtCdPE3vp5edrNEIkbCQOQbF8ViDuo3Yk/XYbDoPtqFh+B43HBTipDHENctgGbzyjQHzb7KrubOMxqvzPDf2YN5WBvnbwLe9rqT1PpXiUcRSWkxIzjIDST/ALEYwNzjQpfCQp1Uwcr2ZOsD/UHCTsKoOLY8Sv3BljQZI18FG3xJuSfEmoVFMPLXKnzkgvIIwQSoGrMAbMwHRQdL+N/Cna1os6JVgBSFDblpchIkmrTkXCAPEQFzOJHZmFyFQhAi+BLG5PgBTbzLwVMRA4YAOqko9tVIF9/DoRS5juAtgEEiu7Ro2YMoAeImyk2PddG0uptqAfGpMODxM5N+1GZchllCRhENswSJCbs1rZidKzr/API4LQhcDfz+Dl7GtOwOE0bOtEnby+dfUirrlWJPmsTpGqF0DNlFrm2pJ3Pxq3rXhsOI0VFFlUBQPIaCtlJ3V31lW5py0i4gJ2FFFFFR1JRRRRRRWMkYYEMAQdCCLg/CkzmDhkEE0bJCtkjlmy6gMyBcq22sLltB0p1qu4zwjt1WzZJEOZHAvY7EEdVI0I61asr3DXicNfSqlqZ4qMBiMvWamNOoTOSAoGYm+lrXvfwtXKudoYxii0Vsrosmm12ubj1Fj8aveJ8JxEULl0QxoM2UTydmbbAQkX393Nlq/wCBcKhKszKssuYrK7qPbXRgARYKNgBpYCmFnUix/wAwN6cMPznS60pXbf4SLpzx88sq5JVxwjmvEYZcsbAp9VhmA9Oo+Bpi5/5bjjQYiJQneCuq6A3vZrdDfw8aRaftONWxq8RI2NZ15t2xPXQYO42py5Z48MRj1kxAQMUKoQMozaW3O9rga9bVuwnyjSCciZF7PMRoCGQXt4626ikevWYk3JuTuTUauz2VqJUMIgcvCpEdpPISAk4zJO/jXUeLclw4giWJuzzWZsoujjcEqCPtHjWrnTmGbDdnHCtswPey3tbQKo2v/wBKpOTOchCBBOe57j75fzT5efT02c8VzLhkTOZoyOmVgxPoBrSNxDzLqUOpK0jLn1tWgacYfZUtpQQoxPKOs6TeDc+TpN2eK1UnKxKhWQ7XsANB1Bpn49gcCg7XERxjMbXCm5O/u6muX8VxvbTSS2tnYtbwB2H2V0mR74nh4YX+idj65F1q1bLOltSFp7sgyE4ZCap2K0qdStC+9BEFQnMx+6h8O/op5FSNELN7OZXsT4XfS/lWHO3MDYbJh8PaMkZmKgCwuQABsL2OtQ5RlwRI3THE/Y9Q/lIgtilb60Y+0Fh/KhllK7Qm8SRj9RnER816+8tFmUUgA4YpEYGfis+XcZjlxEN+1dJMpOa7KUbUtm2FhrvfS3lTpxHlmGeZJpAWKCwX3TqSLjc2vttS3ydznEkKwztkKaKxBsV6C42I2+ypHHvlCiVCuHOdzoGsQq+eu5+6obQ3aF2iG0XTlIwBG81NZnbM3Z5cXeGcHEg7RUbnbm943+bwNlyjvsNwfqg9LDc/DoaosVzM0mDEUjF5RKGVjuqgXvfxuSB138qX3ckkk3JNyT1PU15TpmwtNoSmMRjO5pE92g64tSpwOEbCrbF814qVcjzNlO4Flv6lQCaqa9VSTYak7AVNHC3R4zNG6IWUEspUWuL6keFWAG2hCQB4VWJceMqJPM4xW7AcsYmZc8cTFehJC39MxF/hTLy3jWgdc8bkpF2MiKt3Szs6vk3KsG3HUel2PlgpaZiR2naMsgv7IUkRqB0UJa3qaicx8OinxGD6li4JVrEoFLXzDoDb97zpC7bS8tTTg7uOXITvjyy3ywrRNWEMIS80rvYZ8zG2HMY7Z417xbj3awSxiKRTIOyhDjKZCwIJCHUBdyTTFhosqKu9lA+wWqFw7l6GBi6J3zpmYl2t4XYmw9KsqTvLQQEtjDn1yp0y24CVOHHLDrnRRRRVarNFFFFFFFFFFFFFFFFFFR+IYMSxPE2zqVPx6/DelNMXiMKzBhYsbsTE8kbtYAyI0eqlrAlGG9yN6dKKsMv3AUkSDVZ5jiEKBgikSKcYiQQ4gysnarcMpQvI4JRQm6RKik73NwTTBjuTsLImXslQ20ZBlI89N/jeoHMfDnSXt0vlJRiVUuY5EuFcoNWRkJVrajeorc1yyFcuU5e8VgDuz21yksgCL43ubUxIccCVsGB45HroCKWgttFSHxJ8Mx10TNIWJwDJK8VizIxU2F72Nr2rQ6EGxBB8DpXUuT5QTL3VzEJI7+8zSDtD+yAQB6GvOfuFJJhmkt9IlspG5uQpXzvfbxpmntOHgytOwnx5UqV2VLBeQrcxG3PeuW0U5YH5NJGQNJKsbEXy5c1vIm419L0ucZ4LJhZOzkA2uCNmHiKvtWtl1RQhUnr1pc7Y32UBa0wOvSoFWLcxYgukhlbMgIU6aA6EAWtUQ4Nwuco+X62U2+21q01MUoXmAahClt5EjrCpTcUlKGMu2QtnIv72+b1vWGLx8kpBkdnI0BZibel60UAV6EJGIFeFxZEE0UVnJEy+0CL7XBH41d8v8ptiSLyLGCCyg6swBylgvhfS5O9cuOobTeWcK6aZW6q4gY1Q1Y4Tl7ESpnSF2Xxtv6X3+FW+O5LfDzRFyHhaRVZhpa5GjDpfxvTpydPnw+ZmJcu+cE+wbkZAPdAAFhS61doBDYcag9fqmVk7NLjpbelJ6+aRuWIjG1z9HIZ4ocxGsYbOzWDDQnKFuR1NdRxGHWRCjgMrCxB60sc08Nz4iJYwhaZHEitcBlSzKSRqCCbBul/DStWB4JigwtnQgFQ8uI7UICLErGqrmPhmNtvClVpKbTdevXTE/jxzHRpzZUqs15kJvCY/PhkehULA8uSTBjaCQI7xAyhw2VDlALRsMwt4+lNHB+Bdkc7sGfLkGVcqou+RF6C+53NTeHYBYY1iS9lG53J3JPmSSfjUmqT9rW5KQcOvSrtnsaG4UR3uvWiiiiqVXqKKKKKKKKKKKKKKKKKKKKKKKKKKKKKKK8Ir2iiik7E8Bnge8GcrbKrRsuYLe4jdJO64W5yte4GlaXwWJVRNJnEaSpLIrsHd8pFzZO6iquoUX28hTvRar4tytQDz1PX7zqgbCjQkctB1+sqVuA8ehw8AimcK65jrc9oCSwkQ+8GBvpUHjvFY5pYnMd2hjaUxyae08aIHte2hz28LXpgblmK90aWME3KxyMi+dlBsPhao/EuVVMaiAKjoWPeuRIGFnVz7RzDrvpUyHrPxb+MmffOoFs2jhcPCBHtl181fFQRbpSAeXsOmPfOpMeeNUjG2eQFtdfZUKTbzHhU3D4LFgquSeynuhsQnZi213Ve0ZR9WvOL8AljAlDNI7MryMouVkUnJIqdUCkoVGtrHWxruzp4KikOfUIwPx1jhNcWlXHSFFv6TOI+c/wBYxV3xDlLDSoV7JENtGRQpHnpv6GlHlLCdhiFDBS5meEsRfLkTN3fAsSNfAVa4Xmmd2UAI5HuRJJdzsMzSKojUHUnU1nPyi4jzC0kjnPMuYpd7lg8b65GW5UdCN67bUtpCmnlfVl77/wBH1iNxKHlpdYTinP22/seksnEuHJPG0cguD9x6EeBFKHLvGI4Dnf8AszGkRcAsEePMpVgBcZr5wet6nYThuJJNu2QsuQyzzK+VeuSOPQt+c1Wx5YhCoEzxsihA8blGIHQke18b1XSptlJbWqQdtOsPTKrKkuPKDqEwRvr9ufrnUDjvE48Tg2WO7GZhFGCpGY5gcwBGoA71/KoWJ5NkzEgRS33Z2kjZh+eIzlf10J60xYHgkcTZ+88lrZ5GLtbwBOw9LVYVELVwu6zljn5fHnUpsnG7z2eAw5T8+VVfC+DlHM0rB5SMtwLKi75EHhfUk6mrSiiqi1lZk1cQgIECiiiiuK7oooooooooooooooooooooooooooooooooooooooooooooooooooooooooooooNFFFFFFFFFFFFFFFFFFFFFFFFFFFFFFFFFFFFFFFFFFFFFFFf//Z"/>
          <p:cNvSpPr>
            <a:spLocks noChangeAspect="1" noChangeArrowheads="1"/>
          </p:cNvSpPr>
          <p:nvPr/>
        </p:nvSpPr>
        <p:spPr bwMode="auto">
          <a:xfrm>
            <a:off x="76200" y="-1065213"/>
            <a:ext cx="2143125" cy="214312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23" name="Textfeld 22"/>
          <p:cNvSpPr txBox="1"/>
          <p:nvPr/>
        </p:nvSpPr>
        <p:spPr>
          <a:xfrm>
            <a:off x="4081405" y="3682102"/>
            <a:ext cx="979755" cy="369332"/>
          </a:xfrm>
          <a:prstGeom prst="rect">
            <a:avLst/>
          </a:prstGeom>
          <a:noFill/>
        </p:spPr>
        <p:txBody>
          <a:bodyPr wrap="none" rtlCol="0">
            <a:spAutoFit/>
          </a:bodyPr>
          <a:lstStyle/>
          <a:p>
            <a:r>
              <a:rPr lang="de-DE" b="1" dirty="0" smtClean="0"/>
              <a:t>IF: 0.25</a:t>
            </a:r>
            <a:endParaRPr lang="en-AU" b="1" dirty="0"/>
          </a:p>
        </p:txBody>
      </p:sp>
      <p:sp>
        <p:nvSpPr>
          <p:cNvPr id="24" name="Textfeld 23"/>
          <p:cNvSpPr txBox="1"/>
          <p:nvPr/>
        </p:nvSpPr>
        <p:spPr>
          <a:xfrm>
            <a:off x="5936550" y="3693362"/>
            <a:ext cx="851515" cy="369332"/>
          </a:xfrm>
          <a:prstGeom prst="rect">
            <a:avLst/>
          </a:prstGeom>
          <a:noFill/>
        </p:spPr>
        <p:txBody>
          <a:bodyPr wrap="none" rtlCol="0">
            <a:spAutoFit/>
          </a:bodyPr>
          <a:lstStyle/>
          <a:p>
            <a:r>
              <a:rPr lang="de-DE" b="1" dirty="0" smtClean="0"/>
              <a:t>IF: 0.3</a:t>
            </a:r>
            <a:endParaRPr lang="en-AU" b="1" dirty="0"/>
          </a:p>
        </p:txBody>
      </p:sp>
      <p:pic>
        <p:nvPicPr>
          <p:cNvPr id="133122" name="Picture 2" descr="Automatic Control and Computer Sciences"/>
          <p:cNvPicPr>
            <a:picLocks noChangeAspect="1" noChangeArrowheads="1"/>
          </p:cNvPicPr>
          <p:nvPr/>
        </p:nvPicPr>
        <p:blipFill>
          <a:blip r:embed="rId4" cstate="print"/>
          <a:srcRect/>
          <a:stretch>
            <a:fillRect/>
          </a:stretch>
        </p:blipFill>
        <p:spPr bwMode="auto">
          <a:xfrm>
            <a:off x="44362" y="1056209"/>
            <a:ext cx="1784436" cy="2519205"/>
          </a:xfrm>
          <a:prstGeom prst="rect">
            <a:avLst/>
          </a:prstGeom>
          <a:noFill/>
        </p:spPr>
      </p:pic>
      <p:pic>
        <p:nvPicPr>
          <p:cNvPr id="133124" name="Picture 4" descr="Automatic Documentation and Mathematical Linguistics"/>
          <p:cNvPicPr>
            <a:picLocks noChangeAspect="1" noChangeArrowheads="1"/>
          </p:cNvPicPr>
          <p:nvPr/>
        </p:nvPicPr>
        <p:blipFill>
          <a:blip r:embed="rId5" cstate="print"/>
          <a:srcRect/>
          <a:stretch>
            <a:fillRect/>
          </a:stretch>
        </p:blipFill>
        <p:spPr bwMode="auto">
          <a:xfrm>
            <a:off x="1836089" y="1056209"/>
            <a:ext cx="1809152" cy="2554098"/>
          </a:xfrm>
          <a:prstGeom prst="rect">
            <a:avLst/>
          </a:prstGeom>
          <a:noFill/>
        </p:spPr>
      </p:pic>
      <p:pic>
        <p:nvPicPr>
          <p:cNvPr id="133126" name="Picture 6" descr="Journal of Computer and Systems Sciences International"/>
          <p:cNvPicPr>
            <a:picLocks noChangeAspect="1" noChangeArrowheads="1"/>
          </p:cNvPicPr>
          <p:nvPr/>
        </p:nvPicPr>
        <p:blipFill>
          <a:blip r:embed="rId6" cstate="print"/>
          <a:srcRect/>
          <a:stretch>
            <a:fillRect/>
          </a:stretch>
        </p:blipFill>
        <p:spPr bwMode="auto">
          <a:xfrm>
            <a:off x="3652534" y="1149185"/>
            <a:ext cx="1777713" cy="2335427"/>
          </a:xfrm>
          <a:prstGeom prst="rect">
            <a:avLst/>
          </a:prstGeom>
          <a:noFill/>
        </p:spPr>
      </p:pic>
      <p:pic>
        <p:nvPicPr>
          <p:cNvPr id="133128" name="Picture 8" descr="Problems of Information Transmission"/>
          <p:cNvPicPr>
            <a:picLocks noChangeAspect="1" noChangeArrowheads="1"/>
          </p:cNvPicPr>
          <p:nvPr/>
        </p:nvPicPr>
        <p:blipFill>
          <a:blip r:embed="rId7" cstate="print"/>
          <a:srcRect/>
          <a:stretch>
            <a:fillRect/>
          </a:stretch>
        </p:blipFill>
        <p:spPr bwMode="auto">
          <a:xfrm>
            <a:off x="5419553" y="1112115"/>
            <a:ext cx="1895647" cy="2490360"/>
          </a:xfrm>
          <a:prstGeom prst="rect">
            <a:avLst/>
          </a:prstGeom>
          <a:noFill/>
        </p:spPr>
      </p:pic>
      <p:pic>
        <p:nvPicPr>
          <p:cNvPr id="133130" name="Picture 10" descr="Pattern Recognition and Image Analysis"/>
          <p:cNvPicPr>
            <a:picLocks noChangeAspect="1" noChangeArrowheads="1"/>
          </p:cNvPicPr>
          <p:nvPr/>
        </p:nvPicPr>
        <p:blipFill>
          <a:blip r:embed="rId8" cstate="print"/>
          <a:srcRect/>
          <a:stretch>
            <a:fillRect/>
          </a:stretch>
        </p:blipFill>
        <p:spPr bwMode="auto">
          <a:xfrm>
            <a:off x="7303615" y="1210969"/>
            <a:ext cx="1777713" cy="2335427"/>
          </a:xfrm>
          <a:prstGeom prst="rect">
            <a:avLst/>
          </a:prstGeom>
          <a:noFill/>
        </p:spPr>
      </p:pic>
      <p:pic>
        <p:nvPicPr>
          <p:cNvPr id="221186" name="Picture 2" descr="International Journal of Computer Vision"/>
          <p:cNvPicPr>
            <a:picLocks noChangeAspect="1" noChangeArrowheads="1"/>
          </p:cNvPicPr>
          <p:nvPr/>
        </p:nvPicPr>
        <p:blipFill>
          <a:blip r:embed="rId9" cstate="print"/>
          <a:srcRect/>
          <a:stretch>
            <a:fillRect/>
          </a:stretch>
        </p:blipFill>
        <p:spPr bwMode="auto">
          <a:xfrm>
            <a:off x="0" y="4042463"/>
            <a:ext cx="1717589" cy="2346249"/>
          </a:xfrm>
          <a:prstGeom prst="rect">
            <a:avLst/>
          </a:prstGeom>
          <a:noFill/>
        </p:spPr>
      </p:pic>
      <p:sp>
        <p:nvSpPr>
          <p:cNvPr id="16" name="Textfeld 22"/>
          <p:cNvSpPr txBox="1"/>
          <p:nvPr/>
        </p:nvSpPr>
        <p:spPr>
          <a:xfrm>
            <a:off x="0" y="6488668"/>
            <a:ext cx="979755" cy="369332"/>
          </a:xfrm>
          <a:prstGeom prst="rect">
            <a:avLst/>
          </a:prstGeom>
          <a:noFill/>
        </p:spPr>
        <p:txBody>
          <a:bodyPr wrap="none" rtlCol="0">
            <a:spAutoFit/>
          </a:bodyPr>
          <a:lstStyle/>
          <a:p>
            <a:r>
              <a:rPr lang="de-DE" b="1" dirty="0" smtClean="0"/>
              <a:t>IF: 3.62</a:t>
            </a:r>
            <a:endParaRPr lang="en-AU" b="1" dirty="0"/>
          </a:p>
        </p:txBody>
      </p:sp>
      <p:pic>
        <p:nvPicPr>
          <p:cNvPr id="221188" name="Picture 4" descr="Data Mining and Knowledge Discovery"/>
          <p:cNvPicPr>
            <a:picLocks noChangeAspect="1" noChangeArrowheads="1"/>
          </p:cNvPicPr>
          <p:nvPr/>
        </p:nvPicPr>
        <p:blipFill>
          <a:blip r:embed="rId10" cstate="print"/>
          <a:srcRect/>
          <a:stretch>
            <a:fillRect/>
          </a:stretch>
        </p:blipFill>
        <p:spPr bwMode="auto">
          <a:xfrm>
            <a:off x="1724883" y="4041989"/>
            <a:ext cx="1586728" cy="2364537"/>
          </a:xfrm>
          <a:prstGeom prst="rect">
            <a:avLst/>
          </a:prstGeom>
          <a:noFill/>
        </p:spPr>
      </p:pic>
      <p:sp>
        <p:nvSpPr>
          <p:cNvPr id="18" name="Textfeld 22"/>
          <p:cNvSpPr txBox="1"/>
          <p:nvPr/>
        </p:nvSpPr>
        <p:spPr>
          <a:xfrm>
            <a:off x="1659954" y="6492784"/>
            <a:ext cx="979755" cy="369332"/>
          </a:xfrm>
          <a:prstGeom prst="rect">
            <a:avLst/>
          </a:prstGeom>
          <a:noFill/>
        </p:spPr>
        <p:txBody>
          <a:bodyPr wrap="none" rtlCol="0">
            <a:spAutoFit/>
          </a:bodyPr>
          <a:lstStyle/>
          <a:p>
            <a:r>
              <a:rPr lang="de-DE" b="1" dirty="0" smtClean="0"/>
              <a:t>IF: 2.88</a:t>
            </a:r>
            <a:endParaRPr lang="en-AU" b="1" dirty="0"/>
          </a:p>
        </p:txBody>
      </p:sp>
      <p:pic>
        <p:nvPicPr>
          <p:cNvPr id="221190" name="Picture 6" descr="User Modeling and User-Adapted Interaction"/>
          <p:cNvPicPr>
            <a:picLocks noChangeAspect="1" noChangeArrowheads="1"/>
          </p:cNvPicPr>
          <p:nvPr/>
        </p:nvPicPr>
        <p:blipFill>
          <a:blip r:embed="rId11" cstate="print"/>
          <a:srcRect/>
          <a:stretch>
            <a:fillRect/>
          </a:stretch>
        </p:blipFill>
        <p:spPr bwMode="auto">
          <a:xfrm>
            <a:off x="3318904" y="4035639"/>
            <a:ext cx="1574372" cy="2356414"/>
          </a:xfrm>
          <a:prstGeom prst="rect">
            <a:avLst/>
          </a:prstGeom>
          <a:noFill/>
        </p:spPr>
      </p:pic>
      <p:sp>
        <p:nvSpPr>
          <p:cNvPr id="20" name="Textfeld 22"/>
          <p:cNvSpPr txBox="1"/>
          <p:nvPr/>
        </p:nvSpPr>
        <p:spPr>
          <a:xfrm>
            <a:off x="3282808" y="6488668"/>
            <a:ext cx="851515" cy="369332"/>
          </a:xfrm>
          <a:prstGeom prst="rect">
            <a:avLst/>
          </a:prstGeom>
          <a:noFill/>
        </p:spPr>
        <p:txBody>
          <a:bodyPr wrap="none" rtlCol="0">
            <a:spAutoFit/>
          </a:bodyPr>
          <a:lstStyle/>
          <a:p>
            <a:r>
              <a:rPr lang="de-DE" b="1" dirty="0" smtClean="0"/>
              <a:t>IF: 1.6</a:t>
            </a:r>
            <a:endParaRPr lang="en-AU" b="1" dirty="0"/>
          </a:p>
        </p:txBody>
      </p:sp>
      <p:pic>
        <p:nvPicPr>
          <p:cNvPr id="221192" name="Picture 8" descr="The VLDB Journal"/>
          <p:cNvPicPr>
            <a:picLocks noChangeAspect="1" noChangeArrowheads="1"/>
          </p:cNvPicPr>
          <p:nvPr/>
        </p:nvPicPr>
        <p:blipFill>
          <a:blip r:embed="rId12" cstate="print"/>
          <a:srcRect/>
          <a:stretch>
            <a:fillRect/>
          </a:stretch>
        </p:blipFill>
        <p:spPr bwMode="auto">
          <a:xfrm>
            <a:off x="4875856" y="4044049"/>
            <a:ext cx="1697939" cy="2330506"/>
          </a:xfrm>
          <a:prstGeom prst="rect">
            <a:avLst/>
          </a:prstGeom>
          <a:noFill/>
        </p:spPr>
      </p:pic>
      <p:sp>
        <p:nvSpPr>
          <p:cNvPr id="22" name="Textfeld 22"/>
          <p:cNvSpPr txBox="1"/>
          <p:nvPr/>
        </p:nvSpPr>
        <p:spPr>
          <a:xfrm>
            <a:off x="4856263" y="6492784"/>
            <a:ext cx="851515" cy="369332"/>
          </a:xfrm>
          <a:prstGeom prst="rect">
            <a:avLst/>
          </a:prstGeom>
          <a:noFill/>
        </p:spPr>
        <p:txBody>
          <a:bodyPr wrap="none" rtlCol="0">
            <a:spAutoFit/>
          </a:bodyPr>
          <a:lstStyle/>
          <a:p>
            <a:r>
              <a:rPr lang="de-DE" b="1" dirty="0" smtClean="0"/>
              <a:t>IF: 1.4</a:t>
            </a:r>
            <a:endParaRPr lang="en-AU" b="1" dirty="0"/>
          </a:p>
        </p:txBody>
      </p:sp>
      <p:pic>
        <p:nvPicPr>
          <p:cNvPr id="221194" name="Picture 10" descr="Journal of Grid Computing"/>
          <p:cNvPicPr>
            <a:picLocks noChangeAspect="1" noChangeArrowheads="1"/>
          </p:cNvPicPr>
          <p:nvPr/>
        </p:nvPicPr>
        <p:blipFill>
          <a:blip r:embed="rId13" cstate="print"/>
          <a:srcRect/>
          <a:stretch>
            <a:fillRect/>
          </a:stretch>
        </p:blipFill>
        <p:spPr bwMode="auto">
          <a:xfrm>
            <a:off x="6581088" y="3981364"/>
            <a:ext cx="1751072" cy="2357652"/>
          </a:xfrm>
          <a:prstGeom prst="rect">
            <a:avLst/>
          </a:prstGeom>
          <a:noFill/>
        </p:spPr>
      </p:pic>
      <p:sp>
        <p:nvSpPr>
          <p:cNvPr id="25" name="Textfeld 22"/>
          <p:cNvSpPr txBox="1"/>
          <p:nvPr/>
        </p:nvSpPr>
        <p:spPr>
          <a:xfrm>
            <a:off x="6615041" y="6488668"/>
            <a:ext cx="851515" cy="369332"/>
          </a:xfrm>
          <a:prstGeom prst="rect">
            <a:avLst/>
          </a:prstGeom>
          <a:noFill/>
        </p:spPr>
        <p:txBody>
          <a:bodyPr wrap="none" rtlCol="0">
            <a:spAutoFit/>
          </a:bodyPr>
          <a:lstStyle/>
          <a:p>
            <a:r>
              <a:rPr lang="de-DE" b="1" dirty="0" smtClean="0"/>
              <a:t>IF: 1.6</a:t>
            </a:r>
            <a:endParaRPr lang="en-AU" b="1" dirty="0"/>
          </a:p>
        </p:txBody>
      </p:sp>
    </p:spTree>
    <p:extLst>
      <p:ext uri="{BB962C8B-B14F-4D97-AF65-F5344CB8AC3E}">
        <p14:creationId xmlns:p14="http://schemas.microsoft.com/office/powerpoint/2010/main" val="3378865930"/>
      </p:ext>
    </p:extLst>
  </p:cSld>
  <p:clrMapOvr>
    <a:masterClrMapping/>
  </p:clrMapOvr>
  <p:transition>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77793" y="1373188"/>
            <a:ext cx="8062912" cy="1768558"/>
          </a:xfrm>
        </p:spPr>
        <p:txBody>
          <a:bodyPr/>
          <a:lstStyle/>
          <a:p>
            <a:r>
              <a:rPr lang="en-US" dirty="0"/>
              <a:t>your country can be eligible for free publication </a:t>
            </a:r>
            <a:r>
              <a:rPr lang="en-US" dirty="0">
                <a:hlinkClick r:id="rId3"/>
              </a:rPr>
              <a:t>http://</a:t>
            </a:r>
            <a:r>
              <a:rPr lang="en-US" dirty="0" smtClean="0">
                <a:hlinkClick r:id="rId3"/>
              </a:rPr>
              <a:t>www.springeropen.com/authors/oawaiverfund</a:t>
            </a:r>
            <a:r>
              <a:rPr lang="en-US" dirty="0" smtClean="0"/>
              <a:t> </a:t>
            </a:r>
            <a:endParaRPr lang="en-US" dirty="0"/>
          </a:p>
          <a:p>
            <a:r>
              <a:rPr lang="en-US" dirty="0"/>
              <a:t>institution can be a member </a:t>
            </a:r>
            <a:r>
              <a:rPr lang="en-US" dirty="0">
                <a:hlinkClick r:id="rId4"/>
              </a:rPr>
              <a:t>http://www.springeropen.com/inst</a:t>
            </a:r>
            <a:r>
              <a:rPr lang="en-US" dirty="0" smtClean="0">
                <a:hlinkClick r:id="rId4"/>
              </a:rPr>
              <a:t>/</a:t>
            </a:r>
            <a:r>
              <a:rPr lang="en-US" dirty="0" smtClean="0"/>
              <a:t>   </a:t>
            </a:r>
          </a:p>
          <a:p>
            <a:r>
              <a:rPr lang="en-US" dirty="0">
                <a:hlinkClick r:id="rId5"/>
              </a:rPr>
              <a:t>http://</a:t>
            </a:r>
            <a:r>
              <a:rPr lang="en-US" dirty="0" smtClean="0">
                <a:hlinkClick r:id="rId5"/>
              </a:rPr>
              <a:t>www.springeropen.com/funding</a:t>
            </a:r>
            <a:r>
              <a:rPr lang="en-US" dirty="0" smtClean="0"/>
              <a:t> </a:t>
            </a:r>
            <a:endParaRPr lang="en-US" dirty="0"/>
          </a:p>
          <a:p>
            <a:endParaRPr lang="de-DE" dirty="0"/>
          </a:p>
        </p:txBody>
      </p:sp>
      <p:sp>
        <p:nvSpPr>
          <p:cNvPr id="3" name="Title 2"/>
          <p:cNvSpPr>
            <a:spLocks noGrp="1"/>
          </p:cNvSpPr>
          <p:nvPr>
            <p:ph type="title"/>
          </p:nvPr>
        </p:nvSpPr>
        <p:spPr/>
        <p:txBody>
          <a:bodyPr/>
          <a:lstStyle/>
          <a:p>
            <a:r>
              <a:rPr lang="en-US" dirty="0" smtClean="0"/>
              <a:t>More about Open Access funding</a:t>
            </a:r>
            <a:endParaRPr lang="de-DE"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32723"/>
            <a:ext cx="54864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8062" y="3242680"/>
            <a:ext cx="3769537" cy="359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Callout 3 3"/>
          <p:cNvSpPr/>
          <p:nvPr/>
        </p:nvSpPr>
        <p:spPr bwMode="auto">
          <a:xfrm>
            <a:off x="7242830" y="734106"/>
            <a:ext cx="1795750" cy="338554"/>
          </a:xfrm>
          <a:prstGeom prst="borderCallout3">
            <a:avLst>
              <a:gd name="adj1" fmla="val 21607"/>
              <a:gd name="adj2" fmla="val 256"/>
              <a:gd name="adj3" fmla="val 18750"/>
              <a:gd name="adj4" fmla="val -16667"/>
              <a:gd name="adj5" fmla="val 132541"/>
              <a:gd name="adj6" fmla="val -52863"/>
              <a:gd name="adj7" fmla="val 326538"/>
              <a:gd name="adj8" fmla="val -66615"/>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de-DE" sz="1600" b="0" i="0" u="none" strike="noStrike" cap="none" normalizeH="0" baseline="0" dirty="0" smtClean="0">
                <a:ln>
                  <a:noFill/>
                </a:ln>
                <a:solidFill>
                  <a:schemeClr val="tx2"/>
                </a:solidFill>
                <a:effectLst/>
                <a:latin typeface="Arial" charset="0"/>
              </a:rPr>
              <a:t>Armenia,</a:t>
            </a:r>
            <a:r>
              <a:rPr kumimoji="0" lang="de-DE" sz="1600" b="0" i="0" u="none" strike="noStrike" cap="none" normalizeH="0" dirty="0" smtClean="0">
                <a:ln>
                  <a:noFill/>
                </a:ln>
                <a:solidFill>
                  <a:schemeClr val="tx2"/>
                </a:solidFill>
                <a:effectLst/>
                <a:latin typeface="Arial" charset="0"/>
              </a:rPr>
              <a:t> Ukraine</a:t>
            </a:r>
            <a:endParaRPr kumimoji="0" lang="de-DE" sz="1600" b="0" i="0" u="none" strike="noStrike" cap="none" normalizeH="0" baseline="0" dirty="0">
              <a:ln>
                <a:noFill/>
              </a:ln>
              <a:solidFill>
                <a:schemeClr val="tx2"/>
              </a:solidFill>
              <a:effectLst/>
              <a:latin typeface="Arial" charset="0"/>
            </a:endParaRPr>
          </a:p>
        </p:txBody>
      </p:sp>
      <p:sp>
        <p:nvSpPr>
          <p:cNvPr id="7" name="Line Callout 3 6"/>
          <p:cNvSpPr/>
          <p:nvPr/>
        </p:nvSpPr>
        <p:spPr bwMode="auto">
          <a:xfrm>
            <a:off x="1107732" y="5332998"/>
            <a:ext cx="4250330" cy="1569660"/>
          </a:xfrm>
          <a:prstGeom prst="borderCallout3">
            <a:avLst>
              <a:gd name="adj1" fmla="val -1452"/>
              <a:gd name="adj2" fmla="val 83621"/>
              <a:gd name="adj3" fmla="val -43146"/>
              <a:gd name="adj4" fmla="val 84850"/>
              <a:gd name="adj5" fmla="val -44774"/>
              <a:gd name="adj6" fmla="val 86346"/>
              <a:gd name="adj7" fmla="val -181054"/>
              <a:gd name="adj8" fmla="val 118754"/>
            </a:avLst>
          </a:prstGeom>
          <a:solidFill>
            <a:srgbClr val="D1DDE9"/>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1200" u="sng" dirty="0">
                <a:hlinkClick r:id="rId8"/>
              </a:rPr>
              <a:t>International Hereditary Cancer Center</a:t>
            </a:r>
            <a:r>
              <a:rPr lang="en-US" sz="1200" dirty="0"/>
              <a:t> </a:t>
            </a:r>
            <a:br>
              <a:rPr lang="en-US" sz="1200" dirty="0"/>
            </a:br>
            <a:r>
              <a:rPr lang="en-US" sz="1200" dirty="0"/>
              <a:t>Szczecin, Poland</a:t>
            </a:r>
          </a:p>
          <a:p>
            <a:r>
              <a:rPr lang="en-US" sz="1200" u="sng" dirty="0">
                <a:hlinkClick r:id="rId9"/>
              </a:rPr>
              <a:t>International Institute of Molecular and Cell Biology</a:t>
            </a:r>
            <a:r>
              <a:rPr lang="en-US" sz="1200" dirty="0"/>
              <a:t> </a:t>
            </a:r>
            <a:br>
              <a:rPr lang="en-US" sz="1200" dirty="0"/>
            </a:br>
            <a:r>
              <a:rPr lang="en-US" sz="1200" dirty="0"/>
              <a:t>Warsaw, </a:t>
            </a:r>
            <a:r>
              <a:rPr lang="en-US" sz="1200" dirty="0" smtClean="0"/>
              <a:t>Poland</a:t>
            </a:r>
          </a:p>
          <a:p>
            <a:r>
              <a:rPr lang="de-DE" sz="1200" u="sng" dirty="0">
                <a:hlinkClick r:id="rId10"/>
              </a:rPr>
              <a:t>Institute of </a:t>
            </a:r>
            <a:r>
              <a:rPr lang="de-DE" sz="1200" u="sng" dirty="0" err="1">
                <a:hlinkClick r:id="rId10"/>
              </a:rPr>
              <a:t>Oncology</a:t>
            </a:r>
            <a:r>
              <a:rPr lang="de-DE" sz="1200" u="sng" dirty="0">
                <a:hlinkClick r:id="rId10"/>
              </a:rPr>
              <a:t>, Vilnius University</a:t>
            </a:r>
            <a:r>
              <a:rPr lang="de-DE" sz="1200" dirty="0"/>
              <a:t> </a:t>
            </a:r>
            <a:br>
              <a:rPr lang="de-DE" sz="1200" dirty="0"/>
            </a:br>
            <a:r>
              <a:rPr lang="de-DE" sz="1200" dirty="0"/>
              <a:t>Vilnius, </a:t>
            </a:r>
            <a:r>
              <a:rPr lang="de-DE" sz="1200" dirty="0" err="1"/>
              <a:t>Lithuania</a:t>
            </a:r>
            <a:endParaRPr lang="de-DE" sz="1200" dirty="0"/>
          </a:p>
          <a:p>
            <a:r>
              <a:rPr lang="de-DE" sz="1200" u="sng" dirty="0">
                <a:hlinkClick r:id="rId11"/>
              </a:rPr>
              <a:t>Vilnius University </a:t>
            </a:r>
            <a:r>
              <a:rPr lang="de-DE" sz="1200" u="sng" dirty="0" err="1">
                <a:hlinkClick r:id="rId11"/>
              </a:rPr>
              <a:t>Faculty</a:t>
            </a:r>
            <a:r>
              <a:rPr lang="de-DE" sz="1200" u="sng" dirty="0">
                <a:hlinkClick r:id="rId11"/>
              </a:rPr>
              <a:t> of </a:t>
            </a:r>
            <a:r>
              <a:rPr lang="de-DE" sz="1200" u="sng" dirty="0" err="1">
                <a:hlinkClick r:id="rId11"/>
              </a:rPr>
              <a:t>Medicine</a:t>
            </a:r>
            <a:r>
              <a:rPr lang="de-DE" sz="1200" dirty="0"/>
              <a:t> </a:t>
            </a:r>
            <a:br>
              <a:rPr lang="de-DE" sz="1200" dirty="0"/>
            </a:br>
            <a:r>
              <a:rPr lang="de-DE" sz="1200" dirty="0"/>
              <a:t>Vilnius, </a:t>
            </a:r>
            <a:r>
              <a:rPr lang="de-DE" sz="1200" dirty="0" err="1" smtClean="0"/>
              <a:t>Lithuania</a:t>
            </a:r>
            <a:endParaRPr lang="de-DE" sz="1200" dirty="0"/>
          </a:p>
        </p:txBody>
      </p:sp>
    </p:spTree>
    <p:extLst>
      <p:ext uri="{BB962C8B-B14F-4D97-AF65-F5344CB8AC3E}">
        <p14:creationId xmlns:p14="http://schemas.microsoft.com/office/powerpoint/2010/main" val="809531407"/>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a:grpSpLocks/>
          </p:cNvGrpSpPr>
          <p:nvPr/>
        </p:nvGrpSpPr>
        <p:grpSpPr bwMode="auto">
          <a:xfrm>
            <a:off x="0" y="3417888"/>
            <a:ext cx="9144000" cy="1439862"/>
            <a:chOff x="0" y="3071810"/>
            <a:chExt cx="9144032" cy="1800000"/>
          </a:xfrm>
          <a:solidFill>
            <a:schemeClr val="tx2">
              <a:lumMod val="90000"/>
              <a:lumOff val="10000"/>
            </a:schemeClr>
          </a:solidFill>
        </p:grpSpPr>
        <p:sp>
          <p:nvSpPr>
            <p:cNvPr id="3" name="Rechteck 2"/>
            <p:cNvSpPr/>
            <p:nvPr/>
          </p:nvSpPr>
          <p:spPr bwMode="auto">
            <a:xfrm>
              <a:off x="5543569" y="3071810"/>
              <a:ext cx="3600463" cy="1800000"/>
            </a:xfrm>
            <a:prstGeom prst="rect">
              <a:avLst/>
            </a:prstGeom>
            <a:grpFill/>
            <a:ln w="9525" cap="flat" cmpd="sng" algn="ctr">
              <a:noFill/>
              <a:prstDash val="solid"/>
              <a:round/>
              <a:headEnd type="none" w="med" len="med"/>
              <a:tailEnd type="none" w="med" len="med"/>
            </a:ln>
            <a:effectLst/>
          </p:spPr>
          <p:txBody>
            <a:bodyPr>
              <a:spAutoFit/>
            </a:bodyPr>
            <a:lstStyle/>
            <a:p>
              <a:pPr algn="ctr" eaLnBrk="0" hangingPunct="0">
                <a:spcBef>
                  <a:spcPct val="50000"/>
                </a:spcBef>
                <a:defRPr/>
              </a:pPr>
              <a:endParaRPr lang="en-US"/>
            </a:p>
          </p:txBody>
        </p:sp>
        <p:sp>
          <p:nvSpPr>
            <p:cNvPr id="4101" name="Rechteck 3"/>
            <p:cNvSpPr>
              <a:spLocks noChangeArrowheads="1"/>
            </p:cNvSpPr>
            <p:nvPr/>
          </p:nvSpPr>
          <p:spPr bwMode="auto">
            <a:xfrm>
              <a:off x="0" y="3071810"/>
              <a:ext cx="5786446" cy="1800000"/>
            </a:xfrm>
            <a:prstGeom prst="rect">
              <a:avLst/>
            </a:prstGeom>
            <a:grpFill/>
            <a:ln w="9525" algn="ctr">
              <a:noFill/>
              <a:round/>
              <a:headEnd/>
              <a:tailEnd/>
            </a:ln>
          </p:spPr>
          <p:txBody>
            <a:bodyPr>
              <a:spAutoFit/>
            </a:bodyPr>
            <a:lstStyle/>
            <a:p>
              <a:pPr algn="ctr" eaLnBrk="0" hangingPunct="0">
                <a:spcBef>
                  <a:spcPct val="50000"/>
                </a:spcBef>
              </a:pPr>
              <a:endParaRPr lang="de-DE"/>
            </a:p>
          </p:txBody>
        </p:sp>
      </p:grpSp>
      <p:sp>
        <p:nvSpPr>
          <p:cNvPr id="4099" name="Textfeld 4"/>
          <p:cNvSpPr txBox="1">
            <a:spLocks noChangeArrowheads="1"/>
          </p:cNvSpPr>
          <p:nvPr/>
        </p:nvSpPr>
        <p:spPr bwMode="auto">
          <a:xfrm>
            <a:off x="571500" y="3778250"/>
            <a:ext cx="4862228" cy="707886"/>
          </a:xfrm>
          <a:prstGeom prst="rect">
            <a:avLst/>
          </a:prstGeom>
          <a:noFill/>
          <a:ln w="9525">
            <a:noFill/>
            <a:miter lim="800000"/>
            <a:headEnd/>
            <a:tailEnd/>
          </a:ln>
        </p:spPr>
        <p:txBody>
          <a:bodyPr wrap="none">
            <a:spAutoFit/>
          </a:bodyPr>
          <a:lstStyle/>
          <a:p>
            <a:r>
              <a:rPr lang="de-DE" sz="4000" dirty="0" smtClean="0">
                <a:solidFill>
                  <a:schemeClr val="bg1"/>
                </a:solidFill>
              </a:rPr>
              <a:t>Research </a:t>
            </a:r>
            <a:r>
              <a:rPr lang="de-DE" sz="4000" dirty="0" err="1" smtClean="0">
                <a:solidFill>
                  <a:schemeClr val="bg1"/>
                </a:solidFill>
              </a:rPr>
              <a:t>evaluation</a:t>
            </a:r>
            <a:endParaRPr lang="en-AU" sz="4000" dirty="0" smtClean="0">
              <a:solidFill>
                <a:schemeClr val="bg1"/>
              </a:solidFill>
            </a:endParaRPr>
          </a:p>
        </p:txBody>
      </p:sp>
    </p:spTree>
    <p:extLst>
      <p:ext uri="{BB962C8B-B14F-4D97-AF65-F5344CB8AC3E}">
        <p14:creationId xmlns:p14="http://schemas.microsoft.com/office/powerpoint/2010/main" val="1942771265"/>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Impact Factor</a:t>
            </a:r>
            <a:endParaRPr lang="en-US" dirty="0"/>
          </a:p>
        </p:txBody>
      </p:sp>
      <p:sp>
        <p:nvSpPr>
          <p:cNvPr id="3" name="Content Placeholder 2"/>
          <p:cNvSpPr>
            <a:spLocks noGrp="1"/>
          </p:cNvSpPr>
          <p:nvPr>
            <p:ph idx="1"/>
          </p:nvPr>
        </p:nvSpPr>
        <p:spPr>
          <a:xfrm>
            <a:off x="546100" y="1439863"/>
            <a:ext cx="8135938" cy="1132490"/>
          </a:xfrm>
        </p:spPr>
        <p:txBody>
          <a:bodyPr/>
          <a:lstStyle/>
          <a:p>
            <a:r>
              <a:rPr lang="en-US" dirty="0" smtClean="0">
                <a:latin typeface="Calibri" pitchFamily="34" charset="0"/>
                <a:cs typeface="Calibri" pitchFamily="34" charset="0"/>
              </a:rPr>
              <a:t>There is much debate over Impact Factors in the scientific community, particularly with regard to the fairness of the system. However, there is no doubt that an Impact Factor is seen as a benchmark  of quality of the journal in many academic communities.</a:t>
            </a:r>
            <a:endParaRPr lang="en-US" dirty="0" smtClean="0">
              <a:cs typeface="Calibri" pitchFamily="34" charset="0"/>
            </a:endParaRPr>
          </a:p>
        </p:txBody>
      </p:sp>
      <p:sp>
        <p:nvSpPr>
          <p:cNvPr id="4" name="Rechteck 4"/>
          <p:cNvSpPr/>
          <p:nvPr/>
        </p:nvSpPr>
        <p:spPr bwMode="auto">
          <a:xfrm>
            <a:off x="774700" y="2722998"/>
            <a:ext cx="7315200" cy="1323439"/>
          </a:xfrm>
          <a:prstGeom prst="rect">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buNone/>
            </a:pPr>
            <a:r>
              <a:rPr lang="en-US" sz="2000" b="1" dirty="0" smtClean="0">
                <a:solidFill>
                  <a:schemeClr val="accent2"/>
                </a:solidFill>
                <a:latin typeface="Calibri" pitchFamily="34" charset="0"/>
                <a:cs typeface="Calibri" pitchFamily="34" charset="0"/>
              </a:rPr>
              <a:t>        Formula for the 201</a:t>
            </a:r>
            <a:r>
              <a:rPr lang="de-DE" sz="2000" b="1" dirty="0" smtClean="0">
                <a:solidFill>
                  <a:schemeClr val="accent2"/>
                </a:solidFill>
                <a:latin typeface="Calibri" pitchFamily="34" charset="0"/>
                <a:cs typeface="Calibri" pitchFamily="34" charset="0"/>
              </a:rPr>
              <a:t>4</a:t>
            </a:r>
            <a:r>
              <a:rPr lang="en-US" sz="2000" b="1" dirty="0" smtClean="0">
                <a:solidFill>
                  <a:schemeClr val="accent2"/>
                </a:solidFill>
                <a:latin typeface="Calibri" pitchFamily="34" charset="0"/>
                <a:cs typeface="Calibri" pitchFamily="34" charset="0"/>
              </a:rPr>
              <a:t> Impact Factor:</a:t>
            </a:r>
          </a:p>
          <a:p>
            <a:pPr>
              <a:buNone/>
            </a:pPr>
            <a:r>
              <a:rPr lang="en-US" sz="2000" dirty="0" smtClean="0">
                <a:latin typeface="Calibri" pitchFamily="34" charset="0"/>
                <a:cs typeface="Calibri" pitchFamily="34" charset="0"/>
              </a:rPr>
              <a:t>Number of citations in 201</a:t>
            </a:r>
            <a:r>
              <a:rPr lang="de-DE" sz="2000" dirty="0" smtClean="0">
                <a:latin typeface="Calibri" pitchFamily="34" charset="0"/>
                <a:cs typeface="Calibri" pitchFamily="34" charset="0"/>
              </a:rPr>
              <a:t>4</a:t>
            </a:r>
            <a:r>
              <a:rPr lang="en-US" sz="2000" dirty="0" smtClean="0">
                <a:latin typeface="Calibri" pitchFamily="34" charset="0"/>
                <a:cs typeface="Calibri" pitchFamily="34" charset="0"/>
              </a:rPr>
              <a:t> to articles published in 20</a:t>
            </a:r>
            <a:r>
              <a:rPr lang="ru-RU" sz="2000" dirty="0" smtClean="0">
                <a:latin typeface="Calibri" pitchFamily="34" charset="0"/>
                <a:cs typeface="Calibri" pitchFamily="34" charset="0"/>
              </a:rPr>
              <a:t>1</a:t>
            </a:r>
            <a:r>
              <a:rPr lang="de-DE" sz="2000" dirty="0" smtClean="0">
                <a:latin typeface="Calibri" pitchFamily="34" charset="0"/>
                <a:cs typeface="Calibri" pitchFamily="34" charset="0"/>
              </a:rPr>
              <a:t>2</a:t>
            </a:r>
            <a:r>
              <a:rPr lang="en-US" sz="2000" dirty="0" smtClean="0">
                <a:latin typeface="Calibri" pitchFamily="34" charset="0"/>
                <a:cs typeface="Calibri" pitchFamily="34" charset="0"/>
              </a:rPr>
              <a:t> + 201</a:t>
            </a:r>
            <a:r>
              <a:rPr lang="de-DE" sz="2000" dirty="0">
                <a:latin typeface="Calibri" pitchFamily="34" charset="0"/>
                <a:cs typeface="Calibri" pitchFamily="34" charset="0"/>
              </a:rPr>
              <a:t>3</a:t>
            </a:r>
            <a:endParaRPr lang="en-US" sz="2000" dirty="0" smtClean="0">
              <a:latin typeface="Calibri" pitchFamily="34" charset="0"/>
              <a:cs typeface="Calibri" pitchFamily="34" charset="0"/>
            </a:endParaRPr>
          </a:p>
          <a:p>
            <a:pPr>
              <a:buNone/>
            </a:pPr>
            <a:r>
              <a:rPr lang="en-US" sz="2000" dirty="0" smtClean="0">
                <a:latin typeface="Calibri" pitchFamily="34" charset="0"/>
                <a:cs typeface="Calibri" pitchFamily="34" charset="0"/>
              </a:rPr>
              <a:t>------------------------------------------------------------------------------------</a:t>
            </a:r>
          </a:p>
          <a:p>
            <a:pPr>
              <a:buNone/>
            </a:pPr>
            <a:r>
              <a:rPr lang="en-US" sz="2000" dirty="0" smtClean="0">
                <a:latin typeface="Calibri" pitchFamily="34" charset="0"/>
                <a:cs typeface="Calibri" pitchFamily="34" charset="0"/>
              </a:rPr>
              <a:t>Total citable articles published in 20</a:t>
            </a:r>
            <a:r>
              <a:rPr lang="ru-RU" sz="2000" dirty="0" smtClean="0">
                <a:latin typeface="Calibri" pitchFamily="34" charset="0"/>
                <a:cs typeface="Calibri" pitchFamily="34" charset="0"/>
              </a:rPr>
              <a:t>1</a:t>
            </a:r>
            <a:r>
              <a:rPr lang="de-DE" sz="2000" dirty="0" smtClean="0">
                <a:latin typeface="Calibri" pitchFamily="34" charset="0"/>
                <a:cs typeface="Calibri" pitchFamily="34" charset="0"/>
              </a:rPr>
              <a:t>2</a:t>
            </a:r>
            <a:r>
              <a:rPr lang="en-US" sz="2000" dirty="0" smtClean="0">
                <a:latin typeface="Calibri" pitchFamily="34" charset="0"/>
                <a:cs typeface="Calibri" pitchFamily="34" charset="0"/>
              </a:rPr>
              <a:t> + 201</a:t>
            </a:r>
            <a:r>
              <a:rPr lang="de-DE" sz="2000" dirty="0">
                <a:latin typeface="Calibri" pitchFamily="34" charset="0"/>
                <a:cs typeface="Calibri" pitchFamily="34" charset="0"/>
              </a:rPr>
              <a:t>3</a:t>
            </a:r>
            <a:endParaRPr lang="en-US" sz="2000" dirty="0" smtClean="0">
              <a:latin typeface="Calibri" pitchFamily="34" charset="0"/>
              <a:cs typeface="Calibri" pitchFamily="34" charset="0"/>
            </a:endParaRPr>
          </a:p>
        </p:txBody>
      </p:sp>
      <p:sp>
        <p:nvSpPr>
          <p:cNvPr id="5" name="Rechteck 4"/>
          <p:cNvSpPr/>
          <p:nvPr/>
        </p:nvSpPr>
        <p:spPr bwMode="auto">
          <a:xfrm>
            <a:off x="774700" y="4731431"/>
            <a:ext cx="7315200" cy="1323439"/>
          </a:xfrm>
          <a:prstGeom prst="rect">
            <a:avLst/>
          </a:prstGeom>
          <a:no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buNone/>
            </a:pPr>
            <a:r>
              <a:rPr lang="en-US" sz="2000" b="1" dirty="0" smtClean="0">
                <a:solidFill>
                  <a:schemeClr val="accent6"/>
                </a:solidFill>
                <a:latin typeface="Calibri" pitchFamily="34" charset="0"/>
                <a:cs typeface="Calibri" pitchFamily="34" charset="0"/>
              </a:rPr>
              <a:t>Example:</a:t>
            </a:r>
          </a:p>
          <a:p>
            <a:pPr>
              <a:buNone/>
            </a:pPr>
            <a:r>
              <a:rPr lang="en-US" sz="2000" dirty="0" smtClean="0">
                <a:latin typeface="Calibri" pitchFamily="34" charset="0"/>
                <a:cs typeface="Calibri" pitchFamily="34" charset="0"/>
              </a:rPr>
              <a:t>120 citations in 201</a:t>
            </a:r>
            <a:r>
              <a:rPr lang="de-DE" sz="2000" dirty="0" smtClean="0">
                <a:latin typeface="Calibri" pitchFamily="34" charset="0"/>
                <a:cs typeface="Calibri" pitchFamily="34" charset="0"/>
              </a:rPr>
              <a:t>4</a:t>
            </a:r>
            <a:r>
              <a:rPr lang="en-US" sz="2000" dirty="0" smtClean="0">
                <a:latin typeface="Calibri" pitchFamily="34" charset="0"/>
                <a:cs typeface="Calibri" pitchFamily="34" charset="0"/>
              </a:rPr>
              <a:t> (to articles published 20</a:t>
            </a:r>
            <a:r>
              <a:rPr lang="ru-RU" sz="2000" dirty="0" smtClean="0">
                <a:latin typeface="Calibri" pitchFamily="34" charset="0"/>
                <a:cs typeface="Calibri" pitchFamily="34" charset="0"/>
              </a:rPr>
              <a:t>1</a:t>
            </a:r>
            <a:r>
              <a:rPr lang="en-US" sz="2000" dirty="0" smtClean="0">
                <a:latin typeface="Calibri" pitchFamily="34" charset="0"/>
                <a:cs typeface="Calibri" pitchFamily="34" charset="0"/>
              </a:rPr>
              <a:t>2 or 2013)</a:t>
            </a:r>
          </a:p>
          <a:p>
            <a:pPr>
              <a:buNone/>
            </a:pPr>
            <a:r>
              <a:rPr lang="en-US" sz="2000" dirty="0" smtClean="0">
                <a:latin typeface="Calibri" pitchFamily="34" charset="0"/>
                <a:cs typeface="Calibri" pitchFamily="34" charset="0"/>
              </a:rPr>
              <a:t>   ------------------------------------------------------------------------------ = 1.5</a:t>
            </a:r>
          </a:p>
          <a:p>
            <a:pPr>
              <a:buNone/>
            </a:pPr>
            <a:r>
              <a:rPr lang="en-US" sz="2000" dirty="0" smtClean="0">
                <a:latin typeface="Calibri" pitchFamily="34" charset="0"/>
                <a:cs typeface="Calibri" pitchFamily="34" charset="0"/>
              </a:rPr>
              <a:t>80 articles published in 20</a:t>
            </a:r>
            <a:r>
              <a:rPr lang="ru-RU" sz="2000" dirty="0" smtClean="0">
                <a:latin typeface="Calibri" pitchFamily="34" charset="0"/>
                <a:cs typeface="Calibri" pitchFamily="34" charset="0"/>
              </a:rPr>
              <a:t>1</a:t>
            </a:r>
            <a:r>
              <a:rPr lang="en-US" sz="2000" dirty="0" smtClean="0">
                <a:latin typeface="Calibri" pitchFamily="34" charset="0"/>
                <a:cs typeface="Calibri" pitchFamily="34" charset="0"/>
              </a:rPr>
              <a:t>2 and 2013</a:t>
            </a:r>
          </a:p>
        </p:txBody>
      </p:sp>
    </p:spTree>
    <p:extLst>
      <p:ext uri="{BB962C8B-B14F-4D97-AF65-F5344CB8AC3E}">
        <p14:creationId xmlns:p14="http://schemas.microsoft.com/office/powerpoint/2010/main" val="10071799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20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20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20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bg/>
                                          </p:spTgt>
                                        </p:tgtEl>
                                        <p:attrNameLst>
                                          <p:attrName>style.visibility</p:attrName>
                                        </p:attrNameLst>
                                      </p:cBhvr>
                                      <p:to>
                                        <p:strVal val="visible"/>
                                      </p:to>
                                    </p:set>
                                    <p:animEffect transition="in" filter="fade">
                                      <p:cBhvr>
                                        <p:cTn id="24" dur="2000"/>
                                        <p:tgtEl>
                                          <p:spTgt spid="5">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2000"/>
                                        <p:tgtEl>
                                          <p:spTgt spid="5">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2000"/>
                                        <p:tgtEl>
                                          <p:spTgt spid="5">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2000"/>
                                        <p:tgtEl>
                                          <p:spTgt spid="5">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5" grpId="0" build="allAtOnce"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Impact Factor - Points to consider</a:t>
            </a:r>
            <a:endParaRPr lang="en-US" dirty="0"/>
          </a:p>
        </p:txBody>
      </p:sp>
      <p:sp>
        <p:nvSpPr>
          <p:cNvPr id="3" name="Content Placeholder 2"/>
          <p:cNvSpPr>
            <a:spLocks noGrp="1"/>
          </p:cNvSpPr>
          <p:nvPr>
            <p:ph idx="1"/>
          </p:nvPr>
        </p:nvSpPr>
        <p:spPr>
          <a:xfrm>
            <a:off x="521387" y="1242155"/>
            <a:ext cx="8135938" cy="2400657"/>
          </a:xfrm>
        </p:spPr>
        <p:txBody>
          <a:bodyPr/>
          <a:lstStyle/>
          <a:p>
            <a:r>
              <a:rPr lang="en-US" dirty="0" smtClean="0">
                <a:latin typeface="Calibri" pitchFamily="34" charset="0"/>
                <a:cs typeface="Calibri" pitchFamily="34" charset="0"/>
              </a:rPr>
              <a:t>Discipline specific – does the subject lend itself to citations?</a:t>
            </a:r>
          </a:p>
          <a:p>
            <a:r>
              <a:rPr lang="en-US" dirty="0" smtClean="0">
                <a:latin typeface="Calibri" pitchFamily="34" charset="0"/>
                <a:cs typeface="Calibri" pitchFamily="34" charset="0"/>
              </a:rPr>
              <a:t>How big is the field? What is the number of scientists who research and write in a particular area?</a:t>
            </a:r>
          </a:p>
          <a:p>
            <a:r>
              <a:rPr lang="en-US" dirty="0" smtClean="0">
                <a:latin typeface="Calibri" pitchFamily="34" charset="0"/>
                <a:cs typeface="Calibri" pitchFamily="34" charset="0"/>
              </a:rPr>
              <a:t>Other factors influence the formula e.g. number of issues published per year</a:t>
            </a:r>
          </a:p>
          <a:p>
            <a:r>
              <a:rPr lang="en-US" dirty="0" smtClean="0">
                <a:latin typeface="Calibri" pitchFamily="34" charset="0"/>
                <a:cs typeface="Calibri" pitchFamily="34" charset="0"/>
              </a:rPr>
              <a:t>How “hot” the topic is</a:t>
            </a:r>
          </a:p>
        </p:txBody>
      </p:sp>
      <p:graphicFrame>
        <p:nvGraphicFramePr>
          <p:cNvPr id="4" name="Chart 3"/>
          <p:cNvGraphicFramePr/>
          <p:nvPr/>
        </p:nvGraphicFramePr>
        <p:xfrm>
          <a:off x="558800" y="3606800"/>
          <a:ext cx="8157716" cy="2933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047514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1"/>
          </p:nvPr>
        </p:nvSpPr>
        <p:spPr>
          <a:xfrm>
            <a:off x="525463" y="1439863"/>
            <a:ext cx="8062912" cy="9571851"/>
          </a:xfrm>
        </p:spPr>
        <p:txBody>
          <a:bodyPr/>
          <a:lstStyle/>
          <a:p>
            <a:pPr marL="0" indent="0">
              <a:buNone/>
            </a:pPr>
            <a:r>
              <a:rPr lang="de-DE" b="1" dirty="0"/>
              <a:t> </a:t>
            </a:r>
            <a:r>
              <a:rPr lang="de-DE" b="1" dirty="0" smtClean="0"/>
              <a:t>  Monographs</a:t>
            </a:r>
            <a:endParaRPr lang="de-DE" b="1" dirty="0"/>
          </a:p>
          <a:p>
            <a:pPr lvl="1">
              <a:buFont typeface="Wingdings" pitchFamily="2" charset="2"/>
              <a:buChar char="Ø"/>
            </a:pPr>
            <a:r>
              <a:rPr lang="en-US" dirty="0" smtClean="0"/>
              <a:t> Scientific </a:t>
            </a:r>
            <a:r>
              <a:rPr lang="en-US" dirty="0"/>
              <a:t>presentation of a field or topic, usually with new scientific results, usually written by one or only a few </a:t>
            </a:r>
            <a:r>
              <a:rPr lang="en-US" dirty="0" smtClean="0"/>
              <a:t>authors</a:t>
            </a:r>
          </a:p>
          <a:p>
            <a:pPr lvl="1">
              <a:buFont typeface="Wingdings" pitchFamily="2" charset="2"/>
              <a:buChar char="Ø"/>
            </a:pPr>
            <a:endParaRPr lang="en-US" dirty="0" smtClean="0"/>
          </a:p>
          <a:p>
            <a:pPr marL="184150" lvl="1" indent="0">
              <a:buNone/>
            </a:pPr>
            <a:r>
              <a:rPr lang="de-DE" b="1" dirty="0" err="1" smtClean="0"/>
              <a:t>Textbooks</a:t>
            </a:r>
            <a:endParaRPr lang="de-DE" b="1" dirty="0" smtClean="0"/>
          </a:p>
          <a:p>
            <a:pPr lvl="1">
              <a:buFont typeface="Wingdings" pitchFamily="2" charset="2"/>
              <a:buChar char="Ø"/>
            </a:pPr>
            <a:r>
              <a:rPr lang="en-US" dirty="0"/>
              <a:t>Systematically and didactically well prepared introduction to a certain (scientific) </a:t>
            </a:r>
            <a:r>
              <a:rPr lang="en-US" dirty="0" smtClean="0"/>
              <a:t>field. With examples, exercises etc. Usually written by one or few authors</a:t>
            </a:r>
          </a:p>
          <a:p>
            <a:pPr lvl="1">
              <a:buFont typeface="Wingdings" pitchFamily="2" charset="2"/>
              <a:buChar char="Ø"/>
            </a:pPr>
            <a:endParaRPr lang="en-US" dirty="0" smtClean="0"/>
          </a:p>
          <a:p>
            <a:pPr marL="184150" lvl="1" indent="0">
              <a:buNone/>
            </a:pPr>
            <a:r>
              <a:rPr lang="de-DE" b="1" dirty="0" err="1" smtClean="0"/>
              <a:t>Contributed</a:t>
            </a:r>
            <a:r>
              <a:rPr lang="de-DE" b="1" dirty="0" smtClean="0"/>
              <a:t> </a:t>
            </a:r>
            <a:r>
              <a:rPr lang="de-DE" b="1" dirty="0"/>
              <a:t>Volume</a:t>
            </a:r>
          </a:p>
          <a:p>
            <a:pPr lvl="1">
              <a:buFont typeface="Wingdings" pitchFamily="2" charset="2"/>
              <a:buChar char="Ø"/>
            </a:pPr>
            <a:r>
              <a:rPr lang="de-DE" dirty="0" smtClean="0"/>
              <a:t>A </a:t>
            </a:r>
            <a:r>
              <a:rPr lang="de-DE" dirty="0" err="1" smtClean="0"/>
              <a:t>collection</a:t>
            </a:r>
            <a:r>
              <a:rPr lang="de-DE" dirty="0" smtClean="0"/>
              <a:t> of </a:t>
            </a:r>
            <a:r>
              <a:rPr lang="de-DE" dirty="0" err="1" smtClean="0"/>
              <a:t>chapters</a:t>
            </a:r>
            <a:r>
              <a:rPr lang="de-DE" dirty="0" smtClean="0"/>
              <a:t> </a:t>
            </a:r>
            <a:r>
              <a:rPr lang="de-DE" dirty="0" err="1" smtClean="0"/>
              <a:t>around</a:t>
            </a:r>
            <a:r>
              <a:rPr lang="de-DE" dirty="0" smtClean="0"/>
              <a:t> a </a:t>
            </a:r>
            <a:r>
              <a:rPr lang="de-DE" dirty="0" err="1" smtClean="0"/>
              <a:t>specific</a:t>
            </a:r>
            <a:r>
              <a:rPr lang="de-DE" dirty="0" smtClean="0"/>
              <a:t> </a:t>
            </a:r>
            <a:r>
              <a:rPr lang="de-DE" dirty="0" err="1" smtClean="0"/>
              <a:t>topic</a:t>
            </a:r>
            <a:r>
              <a:rPr lang="de-DE" dirty="0" smtClean="0"/>
              <a:t> </a:t>
            </a:r>
            <a:r>
              <a:rPr lang="de-DE" dirty="0" err="1" smtClean="0"/>
              <a:t>written</a:t>
            </a:r>
            <a:r>
              <a:rPr lang="de-DE" dirty="0" smtClean="0"/>
              <a:t> </a:t>
            </a:r>
            <a:r>
              <a:rPr lang="de-DE" dirty="0" err="1" smtClean="0"/>
              <a:t>by</a:t>
            </a:r>
            <a:r>
              <a:rPr lang="de-DE" dirty="0" smtClean="0"/>
              <a:t> </a:t>
            </a:r>
            <a:r>
              <a:rPr lang="de-DE" dirty="0" err="1" smtClean="0"/>
              <a:t>more</a:t>
            </a:r>
            <a:r>
              <a:rPr lang="de-DE" dirty="0" smtClean="0"/>
              <a:t> </a:t>
            </a:r>
            <a:r>
              <a:rPr lang="de-DE" dirty="0" err="1" smtClean="0"/>
              <a:t>authors</a:t>
            </a:r>
            <a:r>
              <a:rPr lang="de-DE" dirty="0" smtClean="0"/>
              <a:t> </a:t>
            </a:r>
            <a:r>
              <a:rPr lang="de-DE" dirty="0" err="1" smtClean="0"/>
              <a:t>and</a:t>
            </a:r>
            <a:r>
              <a:rPr lang="de-DE" dirty="0" smtClean="0"/>
              <a:t> </a:t>
            </a:r>
            <a:r>
              <a:rPr lang="de-DE" dirty="0" err="1" smtClean="0"/>
              <a:t>edited</a:t>
            </a:r>
            <a:r>
              <a:rPr lang="de-DE" dirty="0" smtClean="0"/>
              <a:t> </a:t>
            </a:r>
            <a:r>
              <a:rPr lang="de-DE" dirty="0" err="1" smtClean="0"/>
              <a:t>by</a:t>
            </a:r>
            <a:r>
              <a:rPr lang="de-DE" dirty="0" smtClean="0"/>
              <a:t> a </a:t>
            </a:r>
            <a:r>
              <a:rPr lang="de-DE" dirty="0" err="1" smtClean="0"/>
              <a:t>team</a:t>
            </a:r>
            <a:r>
              <a:rPr lang="de-DE" dirty="0" smtClean="0"/>
              <a:t>. Different </a:t>
            </a:r>
            <a:r>
              <a:rPr lang="de-DE" dirty="0" err="1" smtClean="0"/>
              <a:t>voices</a:t>
            </a:r>
            <a:r>
              <a:rPr lang="de-DE" dirty="0" smtClean="0"/>
              <a:t> </a:t>
            </a:r>
            <a:r>
              <a:rPr lang="de-DE" dirty="0" err="1" smtClean="0"/>
              <a:t>to</a:t>
            </a:r>
            <a:r>
              <a:rPr lang="de-DE" dirty="0" smtClean="0"/>
              <a:t> </a:t>
            </a:r>
            <a:r>
              <a:rPr lang="de-DE" dirty="0" err="1" smtClean="0"/>
              <a:t>present</a:t>
            </a:r>
            <a:r>
              <a:rPr lang="de-DE" dirty="0" smtClean="0"/>
              <a:t> a </a:t>
            </a:r>
            <a:r>
              <a:rPr lang="de-DE" dirty="0" err="1" smtClean="0"/>
              <a:t>field</a:t>
            </a:r>
            <a:r>
              <a:rPr lang="de-DE" dirty="0" smtClean="0"/>
              <a:t> in a </a:t>
            </a:r>
            <a:r>
              <a:rPr lang="de-DE" dirty="0" err="1" smtClean="0"/>
              <a:t>unified</a:t>
            </a:r>
            <a:r>
              <a:rPr lang="de-DE" dirty="0" smtClean="0"/>
              <a:t> </a:t>
            </a:r>
            <a:r>
              <a:rPr lang="de-DE" dirty="0" err="1" smtClean="0"/>
              <a:t>and</a:t>
            </a:r>
            <a:r>
              <a:rPr lang="de-DE" dirty="0" smtClean="0"/>
              <a:t> </a:t>
            </a:r>
            <a:r>
              <a:rPr lang="de-DE" dirty="0" err="1" smtClean="0"/>
              <a:t>consistent</a:t>
            </a:r>
            <a:r>
              <a:rPr lang="de-DE" dirty="0" smtClean="0"/>
              <a:t> </a:t>
            </a:r>
            <a:r>
              <a:rPr lang="de-DE" dirty="0" err="1" smtClean="0"/>
              <a:t>way</a:t>
            </a:r>
            <a:endParaRPr lang="de-DE" dirty="0" smtClean="0"/>
          </a:p>
          <a:p>
            <a:pPr marL="184150" lvl="1" indent="0">
              <a:buNone/>
            </a:pPr>
            <a:endParaRPr lang="de-DE" dirty="0" smtClean="0"/>
          </a:p>
          <a:p>
            <a:pPr marL="184150" lvl="1" indent="0">
              <a:buNone/>
            </a:pPr>
            <a:endParaRPr lang="de-DE" dirty="0"/>
          </a:p>
          <a:p>
            <a:pPr marL="184150" lvl="1" indent="0">
              <a:buNone/>
            </a:pPr>
            <a:endParaRPr lang="de-DE" dirty="0" smtClean="0"/>
          </a:p>
          <a:p>
            <a:pPr marL="184150" lvl="1" indent="0">
              <a:buNone/>
            </a:pPr>
            <a:endParaRPr lang="de-DE" dirty="0"/>
          </a:p>
          <a:p>
            <a:pPr marL="184150" lvl="1" indent="0">
              <a:buNone/>
            </a:pPr>
            <a:endParaRPr lang="de-DE" dirty="0" smtClean="0"/>
          </a:p>
          <a:p>
            <a:pPr marL="184150" lvl="1" indent="0">
              <a:buNone/>
            </a:pPr>
            <a:endParaRPr lang="de-DE" dirty="0"/>
          </a:p>
          <a:p>
            <a:pPr marL="184150" lvl="1" indent="0">
              <a:buNone/>
            </a:pPr>
            <a:endParaRPr lang="de-DE" dirty="0" smtClean="0"/>
          </a:p>
          <a:p>
            <a:pPr marL="184150" lvl="1" indent="0">
              <a:buNone/>
            </a:pPr>
            <a:endParaRPr lang="de-DE" dirty="0"/>
          </a:p>
          <a:p>
            <a:pPr marL="184150" lvl="1" indent="0">
              <a:buNone/>
            </a:pPr>
            <a:endParaRPr lang="de-DE" dirty="0"/>
          </a:p>
        </p:txBody>
      </p:sp>
      <p:sp>
        <p:nvSpPr>
          <p:cNvPr id="3" name="Titel 2"/>
          <p:cNvSpPr>
            <a:spLocks noGrp="1"/>
          </p:cNvSpPr>
          <p:nvPr>
            <p:ph type="title"/>
          </p:nvPr>
        </p:nvSpPr>
        <p:spPr/>
        <p:txBody>
          <a:bodyPr/>
          <a:lstStyle/>
          <a:p>
            <a:r>
              <a:rPr lang="de-DE" dirty="0"/>
              <a:t>Different </a:t>
            </a:r>
            <a:r>
              <a:rPr lang="de-DE" dirty="0" err="1"/>
              <a:t>types</a:t>
            </a:r>
            <a:r>
              <a:rPr lang="de-DE" dirty="0"/>
              <a:t> of </a:t>
            </a:r>
            <a:r>
              <a:rPr lang="de-DE" dirty="0" err="1"/>
              <a:t>books</a:t>
            </a:r>
            <a:r>
              <a:rPr lang="de-DE" dirty="0"/>
              <a:t> </a:t>
            </a:r>
            <a:r>
              <a:rPr lang="de-DE" dirty="0" smtClean="0"/>
              <a:t>(ii</a:t>
            </a:r>
            <a:r>
              <a:rPr lang="de-DE" dirty="0"/>
              <a:t>)</a:t>
            </a:r>
            <a:endParaRPr lang="en-US" dirty="0"/>
          </a:p>
        </p:txBody>
      </p:sp>
    </p:spTree>
    <p:extLst>
      <p:ext uri="{BB962C8B-B14F-4D97-AF65-F5344CB8AC3E}">
        <p14:creationId xmlns:p14="http://schemas.microsoft.com/office/powerpoint/2010/main" val="2848511611"/>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Cites per Doc index (same as IF, but from Scopus)</a:t>
            </a:r>
            <a:endParaRPr lang="de-DE" dirty="0"/>
          </a:p>
        </p:txBody>
      </p:sp>
      <p:sp>
        <p:nvSpPr>
          <p:cNvPr id="3" name="Content Placeholder 2"/>
          <p:cNvSpPr>
            <a:spLocks noGrp="1"/>
          </p:cNvSpPr>
          <p:nvPr>
            <p:ph idx="1"/>
          </p:nvPr>
        </p:nvSpPr>
        <p:spPr>
          <a:xfrm>
            <a:off x="395538" y="6364790"/>
            <a:ext cx="8135938" cy="276999"/>
          </a:xfrm>
        </p:spPr>
        <p:txBody>
          <a:bodyPr/>
          <a:lstStyle/>
          <a:p>
            <a:r>
              <a:rPr lang="de-DE" sz="1800" dirty="0" smtClean="0">
                <a:hlinkClick r:id="rId3"/>
              </a:rPr>
              <a:t>Source: http</a:t>
            </a:r>
            <a:r>
              <a:rPr lang="de-DE" sz="1800" dirty="0">
                <a:hlinkClick r:id="rId3"/>
              </a:rPr>
              <a:t>://</a:t>
            </a:r>
            <a:r>
              <a:rPr lang="de-DE" sz="1800" dirty="0" smtClean="0">
                <a:hlinkClick r:id="rId3"/>
              </a:rPr>
              <a:t>www.scimagojr.com/journalsearch.php?q=13843&amp;tip=sid&amp;clean=0</a:t>
            </a:r>
            <a:r>
              <a:rPr lang="de-DE" sz="1800" dirty="0" smtClean="0"/>
              <a:t> </a:t>
            </a:r>
            <a:endParaRPr lang="de-DE" sz="18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838" y="1428750"/>
            <a:ext cx="7170737"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411061"/>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9857"/>
            <a:ext cx="8135937" cy="394980"/>
          </a:xfrm>
        </p:spPr>
        <p:txBody>
          <a:bodyPr/>
          <a:lstStyle/>
          <a:p>
            <a:r>
              <a:rPr lang="en-US" dirty="0" smtClean="0"/>
              <a:t>H-Index</a:t>
            </a:r>
            <a:endParaRPr lang="de-D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3" y="1533904"/>
            <a:ext cx="8423902" cy="534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34" y="861307"/>
            <a:ext cx="9147234" cy="646331"/>
          </a:xfrm>
          <a:prstGeom prst="rect">
            <a:avLst/>
          </a:prstGeom>
        </p:spPr>
        <p:txBody>
          <a:bodyPr wrap="square">
            <a:spAutoFit/>
          </a:bodyPr>
          <a:lstStyle/>
          <a:p>
            <a:r>
              <a:rPr lang="ru-RU" dirty="0" smtClean="0">
                <a:ea typeface="ＭＳ Ｐゴシック" pitchFamily="34" charset="-128"/>
              </a:rPr>
              <a:t>основан </a:t>
            </a:r>
            <a:r>
              <a:rPr lang="ru-RU" dirty="0">
                <a:ea typeface="ＭＳ Ｐゴシック" pitchFamily="34" charset="-128"/>
              </a:rPr>
              <a:t>на количестве публикаций и количестве цитирования этих </a:t>
            </a:r>
            <a:r>
              <a:rPr lang="ru-RU" dirty="0" smtClean="0">
                <a:ea typeface="ＭＳ Ｐゴシック" pitchFamily="34" charset="-128"/>
              </a:rPr>
              <a:t>публикаций</a:t>
            </a:r>
            <a:endParaRPr lang="en-US" dirty="0" smtClean="0">
              <a:ea typeface="ＭＳ Ｐゴシック" pitchFamily="34" charset="-128"/>
            </a:endParaRPr>
          </a:p>
          <a:p>
            <a:r>
              <a:rPr lang="ru-RU" dirty="0" smtClean="0">
                <a:ea typeface="ＭＳ Ｐゴシック" pitchFamily="34" charset="-128"/>
              </a:rPr>
              <a:t>максимальное </a:t>
            </a:r>
            <a:r>
              <a:rPr lang="de-DE" dirty="0" smtClean="0">
                <a:ea typeface="ＭＳ Ｐゴシック" pitchFamily="34" charset="-128"/>
              </a:rPr>
              <a:t>n, </a:t>
            </a:r>
            <a:r>
              <a:rPr lang="ru-RU" dirty="0" smtClean="0">
                <a:ea typeface="ＭＳ Ｐゴシック" pitchFamily="34" charset="-128"/>
              </a:rPr>
              <a:t>такое что есть </a:t>
            </a:r>
            <a:r>
              <a:rPr lang="de-DE" b="1" dirty="0" smtClean="0">
                <a:ea typeface="ＭＳ Ｐゴシック" pitchFamily="34" charset="-128"/>
              </a:rPr>
              <a:t>n </a:t>
            </a:r>
            <a:r>
              <a:rPr lang="ru-RU" b="1" dirty="0" smtClean="0">
                <a:ea typeface="ＭＳ Ｐゴシック" pitchFamily="34" charset="-128"/>
              </a:rPr>
              <a:t>публикаций которые имеют </a:t>
            </a:r>
            <a:r>
              <a:rPr lang="de-DE" b="1" dirty="0" smtClean="0">
                <a:ea typeface="ＭＳ Ｐゴシック" pitchFamily="34" charset="-128"/>
              </a:rPr>
              <a:t>n </a:t>
            </a:r>
            <a:r>
              <a:rPr lang="ru-RU" b="1" dirty="0" smtClean="0">
                <a:ea typeface="ＭＳ Ｐゴシック" pitchFamily="34" charset="-128"/>
              </a:rPr>
              <a:t>или более цитат</a:t>
            </a:r>
            <a:endParaRPr lang="ru-RU" b="1" dirty="0">
              <a:ea typeface="ＭＳ Ｐゴシック" pitchFamily="34" charset="-128"/>
            </a:endParaRPr>
          </a:p>
        </p:txBody>
      </p:sp>
    </p:spTree>
    <p:extLst>
      <p:ext uri="{BB962C8B-B14F-4D97-AF65-F5344CB8AC3E}">
        <p14:creationId xmlns:p14="http://schemas.microsoft.com/office/powerpoint/2010/main" val="3281953303"/>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de-DE" dirty="0" err="1" smtClean="0">
                <a:latin typeface="Calibri" pitchFamily="34" charset="0"/>
                <a:ea typeface="ＭＳ Ｐゴシック" pitchFamily="34" charset="-128"/>
                <a:cs typeface="Calibri" pitchFamily="34" charset="0"/>
              </a:rPr>
              <a:t>How</a:t>
            </a:r>
            <a:r>
              <a:rPr lang="de-DE" dirty="0" smtClean="0">
                <a:latin typeface="Calibri" pitchFamily="34" charset="0"/>
                <a:ea typeface="ＭＳ Ｐゴシック" pitchFamily="34" charset="-128"/>
                <a:cs typeface="Calibri" pitchFamily="34" charset="0"/>
              </a:rPr>
              <a:t> </a:t>
            </a:r>
            <a:r>
              <a:rPr lang="de-DE" dirty="0" err="1" smtClean="0">
                <a:latin typeface="Calibri" pitchFamily="34" charset="0"/>
                <a:ea typeface="ＭＳ Ｐゴシック" pitchFamily="34" charset="-128"/>
                <a:cs typeface="Calibri" pitchFamily="34" charset="0"/>
              </a:rPr>
              <a:t>to</a:t>
            </a:r>
            <a:r>
              <a:rPr lang="de-DE" dirty="0" smtClean="0">
                <a:latin typeface="Calibri" pitchFamily="34" charset="0"/>
                <a:ea typeface="ＭＳ Ｐゴシック" pitchFamily="34" charset="-128"/>
                <a:cs typeface="Calibri" pitchFamily="34" charset="0"/>
              </a:rPr>
              <a:t> </a:t>
            </a:r>
            <a:r>
              <a:rPr lang="de-DE" dirty="0" err="1" smtClean="0">
                <a:latin typeface="Calibri" pitchFamily="34" charset="0"/>
                <a:ea typeface="ＭＳ Ｐゴシック" pitchFamily="34" charset="-128"/>
                <a:cs typeface="Calibri" pitchFamily="34" charset="0"/>
              </a:rPr>
              <a:t>measure</a:t>
            </a:r>
            <a:r>
              <a:rPr lang="de-DE" dirty="0" smtClean="0">
                <a:latin typeface="Calibri" pitchFamily="34" charset="0"/>
                <a:ea typeface="ＭＳ Ｐゴシック" pitchFamily="34" charset="-128"/>
                <a:cs typeface="Calibri" pitchFamily="34" charset="0"/>
              </a:rPr>
              <a:t> </a:t>
            </a:r>
            <a:r>
              <a:rPr lang="de-DE" dirty="0" err="1" smtClean="0">
                <a:latin typeface="Calibri" pitchFamily="34" charset="0"/>
                <a:ea typeface="ＭＳ Ｐゴシック" pitchFamily="34" charset="-128"/>
                <a:cs typeface="Calibri" pitchFamily="34" charset="0"/>
              </a:rPr>
              <a:t>quality</a:t>
            </a:r>
            <a:r>
              <a:rPr lang="de-DE" dirty="0" smtClean="0">
                <a:latin typeface="Calibri" pitchFamily="34" charset="0"/>
                <a:ea typeface="ＭＳ Ｐゴシック" pitchFamily="34" charset="-128"/>
                <a:cs typeface="Calibri" pitchFamily="34" charset="0"/>
              </a:rPr>
              <a:t> – </a:t>
            </a:r>
            <a:r>
              <a:rPr lang="de-DE" dirty="0" err="1" smtClean="0">
                <a:latin typeface="Calibri" pitchFamily="34" charset="0"/>
                <a:ea typeface="ＭＳ Ｐゴシック" pitchFamily="34" charset="-128"/>
                <a:cs typeface="Calibri" pitchFamily="34" charset="0"/>
              </a:rPr>
              <a:t>beyond</a:t>
            </a:r>
            <a:r>
              <a:rPr lang="de-DE" dirty="0" smtClean="0">
                <a:latin typeface="Calibri" pitchFamily="34" charset="0"/>
                <a:ea typeface="ＭＳ Ｐゴシック" pitchFamily="34" charset="-128"/>
                <a:cs typeface="Calibri" pitchFamily="34" charset="0"/>
              </a:rPr>
              <a:t> Impact </a:t>
            </a:r>
            <a:r>
              <a:rPr lang="de-DE" dirty="0" err="1" smtClean="0">
                <a:latin typeface="Calibri" pitchFamily="34" charset="0"/>
                <a:ea typeface="ＭＳ Ｐゴシック" pitchFamily="34" charset="-128"/>
                <a:cs typeface="Calibri" pitchFamily="34" charset="0"/>
              </a:rPr>
              <a:t>Factor</a:t>
            </a:r>
            <a:endParaRPr lang="de-DE" dirty="0" smtClean="0">
              <a:latin typeface="Calibri" pitchFamily="34" charset="0"/>
              <a:ea typeface="ＭＳ Ｐゴシック" pitchFamily="34" charset="-128"/>
              <a:cs typeface="Calibri" pitchFamily="34" charset="0"/>
            </a:endParaRPr>
          </a:p>
        </p:txBody>
      </p:sp>
      <p:sp>
        <p:nvSpPr>
          <p:cNvPr id="17411" name="Inhaltsplatzhalter 2"/>
          <p:cNvSpPr>
            <a:spLocks noGrp="1"/>
          </p:cNvSpPr>
          <p:nvPr>
            <p:ph idx="4294967295"/>
          </p:nvPr>
        </p:nvSpPr>
        <p:spPr>
          <a:xfrm>
            <a:off x="609600" y="1372019"/>
            <a:ext cx="8305800" cy="2691506"/>
          </a:xfrm>
          <a:prstGeom prst="rect">
            <a:avLst/>
          </a:prstGeom>
        </p:spPr>
        <p:txBody>
          <a:bodyPr/>
          <a:lstStyle/>
          <a:p>
            <a:r>
              <a:rPr lang="de-DE" dirty="0" err="1" smtClean="0">
                <a:ea typeface="ＭＳ Ｐゴシック" pitchFamily="34" charset="-128"/>
              </a:rPr>
              <a:t>Use</a:t>
            </a:r>
            <a:r>
              <a:rPr lang="de-DE" dirty="0" smtClean="0">
                <a:ea typeface="ＭＳ Ｐゴシック" pitchFamily="34" charset="-128"/>
              </a:rPr>
              <a:t> Google Scholar</a:t>
            </a:r>
            <a:r>
              <a:rPr lang="en-US" dirty="0">
                <a:ea typeface="ＭＳ Ｐゴシック" pitchFamily="34" charset="-128"/>
              </a:rPr>
              <a:t>,</a:t>
            </a:r>
            <a:r>
              <a:rPr lang="de-DE" dirty="0" smtClean="0">
                <a:ea typeface="ＭＳ Ｐゴシック" pitchFamily="34" charset="-128"/>
              </a:rPr>
              <a:t> Microsoft Academic Search </a:t>
            </a:r>
            <a:r>
              <a:rPr lang="de-DE" dirty="0" err="1" smtClean="0">
                <a:ea typeface="ＭＳ Ｐゴシック" pitchFamily="34" charset="-128"/>
              </a:rPr>
              <a:t>and</a:t>
            </a:r>
            <a:r>
              <a:rPr lang="de-DE" dirty="0" smtClean="0">
                <a:ea typeface="ＭＳ Ｐゴシック" pitchFamily="34" charset="-128"/>
              </a:rPr>
              <a:t> </a:t>
            </a:r>
            <a:r>
              <a:rPr lang="de-DE" dirty="0" err="1" smtClean="0">
                <a:ea typeface="ＭＳ Ｐゴシック" pitchFamily="34" charset="-128"/>
              </a:rPr>
              <a:t>tools</a:t>
            </a:r>
            <a:r>
              <a:rPr lang="de-DE" dirty="0" smtClean="0">
                <a:ea typeface="ＭＳ Ｐゴシック" pitchFamily="34" charset="-128"/>
              </a:rPr>
              <a:t> </a:t>
            </a:r>
            <a:r>
              <a:rPr lang="de-DE" dirty="0" err="1" smtClean="0">
                <a:ea typeface="ＭＳ Ｐゴシック" pitchFamily="34" charset="-128"/>
              </a:rPr>
              <a:t>based</a:t>
            </a:r>
            <a:r>
              <a:rPr lang="de-DE" dirty="0" smtClean="0">
                <a:ea typeface="ＭＳ Ｐゴシック" pitchFamily="34" charset="-128"/>
              </a:rPr>
              <a:t> on </a:t>
            </a:r>
            <a:r>
              <a:rPr lang="de-DE" dirty="0" err="1" smtClean="0">
                <a:ea typeface="ＭＳ Ｐゴシック" pitchFamily="34" charset="-128"/>
              </a:rPr>
              <a:t>them</a:t>
            </a:r>
            <a:endParaRPr lang="de-DE" dirty="0" smtClean="0">
              <a:ea typeface="ＭＳ Ｐゴシック" pitchFamily="34" charset="-128"/>
            </a:endParaRPr>
          </a:p>
          <a:p>
            <a:pPr lvl="1"/>
            <a:r>
              <a:rPr lang="en-US" dirty="0" smtClean="0">
                <a:ea typeface="ＭＳ Ｐゴシック" pitchFamily="34" charset="-128"/>
              </a:rPr>
              <a:t>E.g., Publish or Perish tool (GS), </a:t>
            </a:r>
            <a:r>
              <a:rPr lang="en-US" dirty="0" err="1" smtClean="0">
                <a:ea typeface="ＭＳ Ｐゴシック" pitchFamily="34" charset="-128"/>
              </a:rPr>
              <a:t>Rexplore</a:t>
            </a:r>
            <a:r>
              <a:rPr lang="en-US" dirty="0" smtClean="0">
                <a:ea typeface="ＭＳ Ｐゴシック" pitchFamily="34" charset="-128"/>
              </a:rPr>
              <a:t> (MAS)</a:t>
            </a:r>
          </a:p>
          <a:p>
            <a:pPr lvl="1"/>
            <a:r>
              <a:rPr lang="en-US" dirty="0">
                <a:ea typeface="ＭＳ Ｐゴシック" pitchFamily="34" charset="-128"/>
                <a:hlinkClick r:id="rId2"/>
              </a:rPr>
              <a:t>http://</a:t>
            </a:r>
            <a:r>
              <a:rPr lang="en-US" dirty="0" smtClean="0">
                <a:ea typeface="ＭＳ Ｐゴシック" pitchFamily="34" charset="-128"/>
                <a:hlinkClick r:id="rId2"/>
              </a:rPr>
              <a:t>www.harzing.com/pop.htm</a:t>
            </a:r>
            <a:r>
              <a:rPr lang="en-US" dirty="0" smtClean="0">
                <a:ea typeface="ＭＳ Ｐゴシック" pitchFamily="34" charset="-128"/>
              </a:rPr>
              <a:t> </a:t>
            </a:r>
          </a:p>
          <a:p>
            <a:r>
              <a:rPr lang="en-US" dirty="0" smtClean="0">
                <a:ea typeface="ＭＳ Ｐゴシック" pitchFamily="34" charset="-128"/>
              </a:rPr>
              <a:t>For journals/conferences:</a:t>
            </a:r>
          </a:p>
          <a:p>
            <a:pPr marL="363538" lvl="1" indent="-190500">
              <a:lnSpc>
                <a:spcPct val="120000"/>
              </a:lnSpc>
              <a:spcBef>
                <a:spcPct val="25000"/>
              </a:spcBef>
              <a:buClr>
                <a:schemeClr val="accent2"/>
              </a:buClr>
              <a:buSzPct val="130000"/>
              <a:buFont typeface="Times" pitchFamily="-84" charset="0"/>
              <a:buChar char="•"/>
              <a:defRPr/>
            </a:pPr>
            <a:r>
              <a:rPr lang="de-DE" dirty="0">
                <a:ea typeface="ＭＳ Ｐゴシック" pitchFamily="-84" charset="-128"/>
                <a:cs typeface="ＭＳ Ｐゴシック" pitchFamily="-84" charset="-128"/>
              </a:rPr>
              <a:t>Acceptance rate </a:t>
            </a:r>
          </a:p>
          <a:p>
            <a:pPr marL="363538" lvl="1" indent="-190500">
              <a:lnSpc>
                <a:spcPct val="120000"/>
              </a:lnSpc>
              <a:spcBef>
                <a:spcPct val="25000"/>
              </a:spcBef>
              <a:buClr>
                <a:schemeClr val="accent2"/>
              </a:buClr>
              <a:buSzPct val="130000"/>
              <a:buFont typeface="Times" pitchFamily="-84" charset="0"/>
              <a:buChar char="•"/>
              <a:defRPr/>
            </a:pPr>
            <a:r>
              <a:rPr lang="de-DE" dirty="0">
                <a:ea typeface="ＭＳ Ｐゴシック" pitchFamily="-84" charset="-128"/>
                <a:cs typeface="ＭＳ Ｐゴシック" pitchFamily="-84" charset="-128"/>
              </a:rPr>
              <a:t>Quality and duration of </a:t>
            </a:r>
            <a:r>
              <a:rPr lang="de-DE" dirty="0" err="1">
                <a:ea typeface="ＭＳ Ｐゴシック" pitchFamily="-84" charset="-128"/>
                <a:cs typeface="ＭＳ Ｐゴシック" pitchFamily="-84" charset="-128"/>
              </a:rPr>
              <a:t>peer</a:t>
            </a:r>
            <a:r>
              <a:rPr lang="de-DE" dirty="0">
                <a:ea typeface="ＭＳ Ｐゴシック" pitchFamily="-84" charset="-128"/>
                <a:cs typeface="ＭＳ Ｐゴシック" pitchFamily="-84" charset="-128"/>
              </a:rPr>
              <a:t> </a:t>
            </a:r>
            <a:r>
              <a:rPr lang="de-DE" dirty="0" err="1" smtClean="0">
                <a:ea typeface="ＭＳ Ｐゴシック" pitchFamily="-84" charset="-128"/>
                <a:cs typeface="ＭＳ Ｐゴシック" pitchFamily="-84" charset="-128"/>
              </a:rPr>
              <a:t>review</a:t>
            </a:r>
            <a:endParaRPr lang="de-DE" dirty="0" smtClean="0">
              <a:ea typeface="ＭＳ Ｐゴシック" pitchFamily="34" charset="-128"/>
            </a:endParaRPr>
          </a:p>
        </p:txBody>
      </p:sp>
      <p:sp>
        <p:nvSpPr>
          <p:cNvPr id="5" name="Inhaltsplatzhalter 2"/>
          <p:cNvSpPr txBox="1">
            <a:spLocks/>
          </p:cNvSpPr>
          <p:nvPr/>
        </p:nvSpPr>
        <p:spPr bwMode="auto">
          <a:xfrm>
            <a:off x="611188" y="5217439"/>
            <a:ext cx="8305800" cy="1324978"/>
          </a:xfrm>
          <a:prstGeom prst="rect">
            <a:avLst/>
          </a:prstGeom>
          <a:noFill/>
          <a:ln w="9525">
            <a:noFill/>
            <a:miter lim="800000"/>
            <a:headEnd/>
            <a:tailEnd/>
          </a:ln>
        </p:spPr>
        <p:txBody>
          <a:bodyPr lIns="0" tIns="0" rIns="0" bIns="0">
            <a:spAutoFit/>
          </a:bodyPr>
          <a:lstStyle/>
          <a:p>
            <a:pPr marL="190500" indent="-190500">
              <a:lnSpc>
                <a:spcPct val="120000"/>
              </a:lnSpc>
              <a:spcBef>
                <a:spcPct val="25000"/>
              </a:spcBef>
              <a:buClr>
                <a:schemeClr val="accent2"/>
              </a:buClr>
              <a:buSzPct val="130000"/>
              <a:buFont typeface="Times" pitchFamily="-84" charset="0"/>
              <a:buChar char="•"/>
              <a:defRPr/>
            </a:pPr>
            <a:r>
              <a:rPr lang="de-DE" sz="2100" kern="0" dirty="0" err="1" smtClean="0">
                <a:solidFill>
                  <a:schemeClr val="tx2"/>
                </a:solidFill>
                <a:latin typeface="+mn-lt"/>
                <a:ea typeface="ＭＳ Ｐゴシック" pitchFamily="-84" charset="-128"/>
                <a:cs typeface="ＭＳ Ｐゴシック" pitchFamily="-84" charset="-128"/>
              </a:rPr>
              <a:t>Number</a:t>
            </a:r>
            <a:r>
              <a:rPr lang="de-DE" sz="2100" kern="0" dirty="0" smtClean="0">
                <a:solidFill>
                  <a:schemeClr val="tx2"/>
                </a:solidFill>
                <a:latin typeface="+mn-lt"/>
                <a:ea typeface="ＭＳ Ｐゴシック" pitchFamily="-84" charset="-128"/>
                <a:cs typeface="ＭＳ Ｐゴシック" pitchFamily="-84" charset="-128"/>
              </a:rPr>
              <a:t> of </a:t>
            </a:r>
            <a:r>
              <a:rPr lang="de-DE" sz="2100" kern="0" dirty="0" err="1" smtClean="0">
                <a:solidFill>
                  <a:schemeClr val="tx2"/>
                </a:solidFill>
                <a:latin typeface="+mn-lt"/>
                <a:ea typeface="ＭＳ Ｐゴシック" pitchFamily="-84" charset="-128"/>
                <a:cs typeface="ＭＳ Ｐゴシック" pitchFamily="-84" charset="-128"/>
              </a:rPr>
              <a:t>downloads</a:t>
            </a:r>
            <a:endParaRPr lang="de-DE" sz="2100" kern="0" dirty="0" smtClean="0">
              <a:solidFill>
                <a:schemeClr val="tx2"/>
              </a:solidFill>
              <a:latin typeface="+mn-lt"/>
              <a:ea typeface="ＭＳ Ｐゴシック" pitchFamily="-84" charset="-128"/>
              <a:cs typeface="ＭＳ Ｐゴシック" pitchFamily="-84" charset="-128"/>
            </a:endParaRPr>
          </a:p>
          <a:p>
            <a:pPr marL="190500" indent="-190500">
              <a:lnSpc>
                <a:spcPct val="120000"/>
              </a:lnSpc>
              <a:spcBef>
                <a:spcPct val="25000"/>
              </a:spcBef>
              <a:buClr>
                <a:schemeClr val="accent2"/>
              </a:buClr>
              <a:buSzPct val="130000"/>
              <a:buFont typeface="Times" pitchFamily="-84" charset="0"/>
              <a:buChar char="•"/>
              <a:defRPr/>
            </a:pPr>
            <a:r>
              <a:rPr lang="de-DE" sz="2100" kern="0" dirty="0" smtClean="0">
                <a:solidFill>
                  <a:schemeClr val="tx2"/>
                </a:solidFill>
                <a:latin typeface="+mn-lt"/>
                <a:ea typeface="ＭＳ Ｐゴシック" pitchFamily="-84" charset="-128"/>
                <a:cs typeface="ＭＳ Ｐゴシック" pitchFamily="-84" charset="-128"/>
              </a:rPr>
              <a:t>Speed </a:t>
            </a:r>
            <a:r>
              <a:rPr lang="de-DE" sz="2100" kern="0" dirty="0">
                <a:solidFill>
                  <a:schemeClr val="tx2"/>
                </a:solidFill>
                <a:latin typeface="+mn-lt"/>
                <a:ea typeface="ＭＳ Ｐゴシック" pitchFamily="-84" charset="-128"/>
                <a:cs typeface="ＭＳ Ｐゴシック" pitchFamily="-84" charset="-128"/>
              </a:rPr>
              <a:t>of </a:t>
            </a:r>
            <a:r>
              <a:rPr lang="de-DE" sz="2100" kern="0" dirty="0" err="1">
                <a:solidFill>
                  <a:schemeClr val="tx2"/>
                </a:solidFill>
                <a:latin typeface="+mn-lt"/>
                <a:ea typeface="ＭＳ Ｐゴシック" pitchFamily="-84" charset="-128"/>
                <a:cs typeface="ＭＳ Ｐゴシック" pitchFamily="-84" charset="-128"/>
              </a:rPr>
              <a:t>publication</a:t>
            </a:r>
            <a:endParaRPr lang="de-DE" sz="2100" kern="0" dirty="0">
              <a:solidFill>
                <a:schemeClr val="tx2"/>
              </a:solidFill>
              <a:latin typeface="+mn-lt"/>
              <a:ea typeface="ＭＳ Ｐゴシック" pitchFamily="-84" charset="-128"/>
              <a:cs typeface="ＭＳ Ｐゴシック" pitchFamily="-84" charset="-128"/>
            </a:endParaRPr>
          </a:p>
          <a:p>
            <a:pPr marL="190500" indent="-190500">
              <a:lnSpc>
                <a:spcPct val="120000"/>
              </a:lnSpc>
              <a:spcBef>
                <a:spcPct val="25000"/>
              </a:spcBef>
              <a:buClr>
                <a:schemeClr val="accent2"/>
              </a:buClr>
              <a:buSzPct val="130000"/>
              <a:buFont typeface="Times" pitchFamily="-84" charset="0"/>
              <a:buChar char="•"/>
              <a:defRPr/>
            </a:pPr>
            <a:r>
              <a:rPr lang="de-DE" sz="2100" kern="0" dirty="0">
                <a:solidFill>
                  <a:schemeClr val="tx2"/>
                </a:solidFill>
                <a:latin typeface="+mn-lt"/>
                <a:ea typeface="ＭＳ Ｐゴシック" pitchFamily="-84" charset="-128"/>
                <a:cs typeface="ＭＳ Ｐゴシック" pitchFamily="-84" charset="-128"/>
              </a:rPr>
              <a:t>Global </a:t>
            </a:r>
            <a:r>
              <a:rPr lang="de-DE" sz="2100" kern="0" dirty="0" err="1">
                <a:solidFill>
                  <a:schemeClr val="tx2"/>
                </a:solidFill>
                <a:latin typeface="+mn-lt"/>
                <a:ea typeface="ＭＳ Ｐゴシック" pitchFamily="-84" charset="-128"/>
                <a:cs typeface="ＭＳ Ｐゴシック" pitchFamily="-84" charset="-128"/>
              </a:rPr>
              <a:t>distribution</a:t>
            </a:r>
            <a:r>
              <a:rPr lang="de-DE" sz="2100" kern="0" dirty="0">
                <a:solidFill>
                  <a:schemeClr val="tx2"/>
                </a:solidFill>
                <a:latin typeface="+mn-lt"/>
                <a:ea typeface="ＭＳ Ｐゴシック" pitchFamily="-84" charset="-128"/>
                <a:cs typeface="ＭＳ Ｐゴシック" pitchFamily="-84" charset="-128"/>
              </a:rPr>
              <a:t> </a:t>
            </a:r>
            <a:r>
              <a:rPr lang="de-DE" sz="2100" kern="0" dirty="0" err="1">
                <a:solidFill>
                  <a:schemeClr val="tx2"/>
                </a:solidFill>
                <a:latin typeface="+mn-lt"/>
                <a:ea typeface="ＭＳ Ｐゴシック" pitchFamily="-84" charset="-128"/>
                <a:cs typeface="ＭＳ Ｐゴシック" pitchFamily="-84" charset="-128"/>
              </a:rPr>
              <a:t>and</a:t>
            </a:r>
            <a:r>
              <a:rPr lang="de-DE" sz="2100" kern="0" dirty="0">
                <a:solidFill>
                  <a:schemeClr val="tx2"/>
                </a:solidFill>
                <a:latin typeface="+mn-lt"/>
                <a:ea typeface="ＭＳ Ｐゴシック" pitchFamily="-84" charset="-128"/>
                <a:cs typeface="ＭＳ Ｐゴシック" pitchFamily="-84" charset="-128"/>
              </a:rPr>
              <a:t> </a:t>
            </a:r>
            <a:r>
              <a:rPr lang="de-DE" sz="2100" kern="0" dirty="0" err="1">
                <a:solidFill>
                  <a:schemeClr val="tx2"/>
                </a:solidFill>
                <a:latin typeface="+mn-lt"/>
                <a:ea typeface="ＭＳ Ｐゴシック" pitchFamily="-84" charset="-128"/>
                <a:cs typeface="ＭＳ Ｐゴシック" pitchFamily="-84" charset="-128"/>
              </a:rPr>
              <a:t>long-term</a:t>
            </a:r>
            <a:r>
              <a:rPr lang="de-DE" sz="2100" kern="0" dirty="0">
                <a:solidFill>
                  <a:schemeClr val="tx2"/>
                </a:solidFill>
                <a:latin typeface="+mn-lt"/>
                <a:ea typeface="ＭＳ Ｐゴシック" pitchFamily="-84" charset="-128"/>
                <a:cs typeface="ＭＳ Ｐゴシック" pitchFamily="-84" charset="-128"/>
              </a:rPr>
              <a:t> </a:t>
            </a:r>
            <a:r>
              <a:rPr lang="de-DE" sz="2100" kern="0" dirty="0" err="1">
                <a:solidFill>
                  <a:schemeClr val="tx2"/>
                </a:solidFill>
                <a:latin typeface="+mn-lt"/>
                <a:ea typeface="ＭＳ Ｐゴシック" pitchFamily="-84" charset="-128"/>
                <a:cs typeface="ＭＳ Ｐゴシック" pitchFamily="-84" charset="-128"/>
              </a:rPr>
              <a:t>archiving</a:t>
            </a:r>
            <a:endParaRPr lang="de-DE" sz="2100" kern="0" dirty="0">
              <a:solidFill>
                <a:schemeClr val="tx2"/>
              </a:solidFill>
              <a:latin typeface="+mn-lt"/>
              <a:ea typeface="ＭＳ Ｐゴシック" pitchFamily="-84" charset="-128"/>
              <a:cs typeface="ＭＳ Ｐゴシック" pitchFamily="-84" charset="-128"/>
            </a:endParaRPr>
          </a:p>
        </p:txBody>
      </p:sp>
      <p:sp>
        <p:nvSpPr>
          <p:cNvPr id="6" name="Titel 1"/>
          <p:cNvSpPr txBox="1">
            <a:spLocks/>
          </p:cNvSpPr>
          <p:nvPr/>
        </p:nvSpPr>
        <p:spPr bwMode="auto">
          <a:xfrm>
            <a:off x="340979" y="4674252"/>
            <a:ext cx="8135937"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lnSpc>
                <a:spcPct val="90000"/>
              </a:lnSpc>
              <a:spcBef>
                <a:spcPct val="0"/>
              </a:spcBef>
              <a:spcAft>
                <a:spcPct val="0"/>
              </a:spcAft>
              <a:defRPr sz="2800" b="1">
                <a:solidFill>
                  <a:schemeClr val="tx1"/>
                </a:solidFill>
                <a:latin typeface="+mj-lt"/>
                <a:ea typeface="Calibri"/>
                <a:cs typeface="Lucida Sans"/>
              </a:defRPr>
            </a:lvl1pPr>
            <a:lvl2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2pPr>
            <a:lvl3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3pPr>
            <a:lvl4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4pPr>
            <a:lvl5pPr algn="l" rtl="0" eaLnBrk="1" fontAlgn="base" hangingPunct="1">
              <a:lnSpc>
                <a:spcPct val="90000"/>
              </a:lnSpc>
              <a:spcBef>
                <a:spcPct val="0"/>
              </a:spcBef>
              <a:spcAft>
                <a:spcPct val="0"/>
              </a:spcAft>
              <a:defRPr sz="2100">
                <a:solidFill>
                  <a:schemeClr val="tx1"/>
                </a:solidFill>
                <a:latin typeface="Calibri" charset="0"/>
                <a:ea typeface="Calibri" charset="0"/>
                <a:cs typeface="Cambria" pitchFamily="18" charset="0"/>
              </a:defRPr>
            </a:lvl5pPr>
            <a:lvl6pPr marL="457200" algn="l" rtl="0" eaLnBrk="1" fontAlgn="base" hangingPunct="1">
              <a:lnSpc>
                <a:spcPct val="90000"/>
              </a:lnSpc>
              <a:spcBef>
                <a:spcPct val="0"/>
              </a:spcBef>
              <a:spcAft>
                <a:spcPct val="0"/>
              </a:spcAft>
              <a:defRPr sz="2100" b="1">
                <a:solidFill>
                  <a:schemeClr val="tx2"/>
                </a:solidFill>
                <a:latin typeface="Arial" charset="0"/>
              </a:defRPr>
            </a:lvl6pPr>
            <a:lvl7pPr marL="914400" algn="l" rtl="0" eaLnBrk="1" fontAlgn="base" hangingPunct="1">
              <a:lnSpc>
                <a:spcPct val="90000"/>
              </a:lnSpc>
              <a:spcBef>
                <a:spcPct val="0"/>
              </a:spcBef>
              <a:spcAft>
                <a:spcPct val="0"/>
              </a:spcAft>
              <a:defRPr sz="2100" b="1">
                <a:solidFill>
                  <a:schemeClr val="tx2"/>
                </a:solidFill>
                <a:latin typeface="Arial" charset="0"/>
              </a:defRPr>
            </a:lvl7pPr>
            <a:lvl8pPr marL="1371600" algn="l" rtl="0" eaLnBrk="1" fontAlgn="base" hangingPunct="1">
              <a:lnSpc>
                <a:spcPct val="90000"/>
              </a:lnSpc>
              <a:spcBef>
                <a:spcPct val="0"/>
              </a:spcBef>
              <a:spcAft>
                <a:spcPct val="0"/>
              </a:spcAft>
              <a:defRPr sz="2100" b="1">
                <a:solidFill>
                  <a:schemeClr val="tx2"/>
                </a:solidFill>
                <a:latin typeface="Arial" charset="0"/>
              </a:defRPr>
            </a:lvl8pPr>
            <a:lvl9pPr marL="1828800" algn="l" rtl="0" eaLnBrk="1" fontAlgn="base" hangingPunct="1">
              <a:lnSpc>
                <a:spcPct val="90000"/>
              </a:lnSpc>
              <a:spcBef>
                <a:spcPct val="0"/>
              </a:spcBef>
              <a:spcAft>
                <a:spcPct val="0"/>
              </a:spcAft>
              <a:defRPr sz="2100" b="1">
                <a:solidFill>
                  <a:schemeClr val="tx2"/>
                </a:solidFill>
                <a:latin typeface="Arial" charset="0"/>
              </a:defRPr>
            </a:lvl9pPr>
          </a:lstStyle>
          <a:p>
            <a:r>
              <a:rPr lang="de-DE" dirty="0" smtClean="0">
                <a:latin typeface="Calibri" pitchFamily="34" charset="0"/>
                <a:ea typeface="ＭＳ Ｐゴシック" pitchFamily="34" charset="-128"/>
                <a:cs typeface="Calibri" pitchFamily="34" charset="0"/>
              </a:rPr>
              <a:t>Other </a:t>
            </a:r>
            <a:r>
              <a:rPr lang="de-DE" dirty="0" err="1" smtClean="0">
                <a:latin typeface="Calibri" pitchFamily="34" charset="0"/>
                <a:ea typeface="ＭＳ Ｐゴシック" pitchFamily="34" charset="-128"/>
                <a:cs typeface="Calibri" pitchFamily="34" charset="0"/>
              </a:rPr>
              <a:t>factors</a:t>
            </a:r>
            <a:r>
              <a:rPr lang="de-DE" dirty="0" smtClean="0">
                <a:latin typeface="Calibri" pitchFamily="34" charset="0"/>
                <a:ea typeface="ＭＳ Ｐゴシック" pitchFamily="34" charset="-128"/>
                <a:cs typeface="Calibri" pitchFamily="34" charset="0"/>
              </a:rPr>
              <a:t> </a:t>
            </a:r>
            <a:r>
              <a:rPr lang="de-DE" dirty="0" err="1" smtClean="0">
                <a:latin typeface="Calibri" pitchFamily="34" charset="0"/>
                <a:ea typeface="ＭＳ Ｐゴシック" pitchFamily="34" charset="-128"/>
                <a:cs typeface="Calibri" pitchFamily="34" charset="0"/>
              </a:rPr>
              <a:t>to</a:t>
            </a:r>
            <a:r>
              <a:rPr lang="de-DE" dirty="0" smtClean="0">
                <a:latin typeface="Calibri" pitchFamily="34" charset="0"/>
                <a:ea typeface="ＭＳ Ｐゴシック" pitchFamily="34" charset="-128"/>
                <a:cs typeface="Calibri" pitchFamily="34" charset="0"/>
              </a:rPr>
              <a:t> </a:t>
            </a:r>
            <a:r>
              <a:rPr lang="de-DE" dirty="0" err="1" smtClean="0">
                <a:latin typeface="Calibri" pitchFamily="34" charset="0"/>
                <a:ea typeface="ＭＳ Ｐゴシック" pitchFamily="34" charset="-128"/>
                <a:cs typeface="Calibri" pitchFamily="34" charset="0"/>
              </a:rPr>
              <a:t>consider</a:t>
            </a:r>
            <a:endParaRPr lang="de-DE" dirty="0" smtClean="0">
              <a:latin typeface="Calibri" pitchFamily="34" charset="0"/>
              <a:ea typeface="ＭＳ Ｐゴシック" pitchFamily="34" charset="-128"/>
              <a:cs typeface="Calibri" pitchFamily="34" charset="0"/>
            </a:endParaRPr>
          </a:p>
        </p:txBody>
      </p:sp>
    </p:spTree>
    <p:extLst>
      <p:ext uri="{BB962C8B-B14F-4D97-AF65-F5344CB8AC3E}">
        <p14:creationId xmlns:p14="http://schemas.microsoft.com/office/powerpoint/2010/main" val="2392395645"/>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Lambert – personal experience (2009-now)</a:t>
            </a:r>
            <a:endParaRPr lang="de-DE"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3" y="1213433"/>
            <a:ext cx="8704549" cy="565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965110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1"/>
          </p:nvPr>
        </p:nvSpPr>
        <p:spPr>
          <a:xfrm>
            <a:off x="525463" y="1439863"/>
            <a:ext cx="8062912" cy="5418137"/>
          </a:xfrm>
        </p:spPr>
        <p:txBody>
          <a:bodyPr/>
          <a:lstStyle/>
          <a:p>
            <a:pPr marL="184150" lvl="1" indent="0">
              <a:buNone/>
            </a:pPr>
            <a:r>
              <a:rPr lang="de-DE" b="1" dirty="0" err="1" smtClean="0"/>
              <a:t>Proceedings</a:t>
            </a:r>
            <a:endParaRPr lang="de-DE" b="1" dirty="0" smtClean="0"/>
          </a:p>
          <a:p>
            <a:pPr lvl="1">
              <a:buFont typeface="Wingdings" pitchFamily="2" charset="2"/>
              <a:buChar char="Ø"/>
            </a:pPr>
            <a:r>
              <a:rPr lang="en-US" dirty="0"/>
              <a:t>Collection of lectures or papers from a scientific meeting </a:t>
            </a:r>
            <a:r>
              <a:rPr lang="en-US" dirty="0" smtClean="0"/>
              <a:t>(e.g</a:t>
            </a:r>
            <a:r>
              <a:rPr lang="en-US" dirty="0"/>
              <a:t>. </a:t>
            </a:r>
            <a:r>
              <a:rPr lang="en-US" dirty="0" smtClean="0"/>
              <a:t>LNCS </a:t>
            </a:r>
            <a:r>
              <a:rPr lang="en-US" dirty="0" smtClean="0">
                <a:hlinkClick r:id="rId3"/>
              </a:rPr>
              <a:t>http</a:t>
            </a:r>
            <a:r>
              <a:rPr lang="en-US" dirty="0">
                <a:hlinkClick r:id="rId3"/>
              </a:rPr>
              <a:t>://</a:t>
            </a:r>
            <a:r>
              <a:rPr lang="en-US" dirty="0" smtClean="0">
                <a:hlinkClick r:id="rId3"/>
              </a:rPr>
              <a:t>www.springer.com/series/558</a:t>
            </a:r>
            <a:r>
              <a:rPr lang="en-US" dirty="0" smtClean="0"/>
              <a:t>) </a:t>
            </a:r>
          </a:p>
          <a:p>
            <a:pPr lvl="1">
              <a:buFont typeface="Wingdings" pitchFamily="2" charset="2"/>
              <a:buChar char="Ø"/>
            </a:pPr>
            <a:endParaRPr lang="de-DE" dirty="0" smtClean="0"/>
          </a:p>
          <a:p>
            <a:pPr marL="184150" lvl="1" indent="0">
              <a:buNone/>
            </a:pPr>
            <a:r>
              <a:rPr lang="de-DE" b="1" dirty="0" smtClean="0"/>
              <a:t>Professional Texts</a:t>
            </a:r>
          </a:p>
          <a:p>
            <a:pPr lvl="1">
              <a:buFont typeface="Wingdings" pitchFamily="2" charset="2"/>
              <a:buChar char="Ø"/>
            </a:pPr>
            <a:r>
              <a:rPr lang="en-US" dirty="0"/>
              <a:t>Scientifically founded presentation of one field for the advanced training of persons working in this </a:t>
            </a:r>
            <a:r>
              <a:rPr lang="en-US" dirty="0" smtClean="0"/>
              <a:t>field</a:t>
            </a:r>
          </a:p>
          <a:p>
            <a:pPr lvl="1">
              <a:buFont typeface="Wingdings" pitchFamily="2" charset="2"/>
              <a:buChar char="Ø"/>
            </a:pPr>
            <a:endParaRPr lang="de-DE" dirty="0" smtClean="0"/>
          </a:p>
          <a:p>
            <a:pPr marL="184150" lvl="1" indent="0">
              <a:buNone/>
            </a:pPr>
            <a:r>
              <a:rPr lang="de-DE" b="1" dirty="0" err="1" smtClean="0"/>
              <a:t>SpringerBriefs</a:t>
            </a:r>
            <a:endParaRPr lang="de-DE" b="1" dirty="0" smtClean="0"/>
          </a:p>
          <a:p>
            <a:pPr lvl="1">
              <a:buFont typeface="Wingdings" pitchFamily="2" charset="2"/>
              <a:buChar char="Ø"/>
            </a:pPr>
            <a:r>
              <a:rPr lang="en-US" dirty="0"/>
              <a:t>Concise summaries of  research and practical applications across a wide spectrum of fields. Featuring compact volumes of 50 to 125 pages</a:t>
            </a:r>
            <a:endParaRPr lang="de-DE" dirty="0"/>
          </a:p>
          <a:p>
            <a:pPr marL="184150" lvl="1" indent="0">
              <a:buNone/>
            </a:pPr>
            <a:endParaRPr lang="de-DE" dirty="0" smtClean="0"/>
          </a:p>
          <a:p>
            <a:pPr marL="184150" lvl="1" indent="0">
              <a:buNone/>
            </a:pPr>
            <a:endParaRPr lang="de-DE" dirty="0"/>
          </a:p>
          <a:p>
            <a:pPr marL="184150" lvl="1" indent="0">
              <a:buNone/>
            </a:pPr>
            <a:endParaRPr lang="de-DE" dirty="0" smtClean="0"/>
          </a:p>
          <a:p>
            <a:pPr marL="184150" lvl="1" indent="0">
              <a:buNone/>
            </a:pPr>
            <a:endParaRPr lang="de-DE" dirty="0"/>
          </a:p>
          <a:p>
            <a:pPr marL="184150" lvl="1" indent="0">
              <a:buNone/>
            </a:pPr>
            <a:endParaRPr lang="de-DE" dirty="0" smtClean="0"/>
          </a:p>
          <a:p>
            <a:pPr marL="184150" lvl="1" indent="0">
              <a:buNone/>
            </a:pPr>
            <a:endParaRPr lang="de-DE" dirty="0"/>
          </a:p>
          <a:p>
            <a:pPr marL="184150" lvl="1" indent="0">
              <a:buNone/>
            </a:pPr>
            <a:endParaRPr lang="de-DE" dirty="0"/>
          </a:p>
        </p:txBody>
      </p:sp>
      <p:sp>
        <p:nvSpPr>
          <p:cNvPr id="3" name="Titel 2"/>
          <p:cNvSpPr>
            <a:spLocks noGrp="1"/>
          </p:cNvSpPr>
          <p:nvPr>
            <p:ph type="title"/>
          </p:nvPr>
        </p:nvSpPr>
        <p:spPr/>
        <p:txBody>
          <a:bodyPr/>
          <a:lstStyle/>
          <a:p>
            <a:r>
              <a:rPr lang="de-DE" dirty="0"/>
              <a:t>Different </a:t>
            </a:r>
            <a:r>
              <a:rPr lang="de-DE" dirty="0" err="1"/>
              <a:t>types</a:t>
            </a:r>
            <a:r>
              <a:rPr lang="de-DE" dirty="0"/>
              <a:t> of </a:t>
            </a:r>
            <a:r>
              <a:rPr lang="de-DE" dirty="0" err="1"/>
              <a:t>books</a:t>
            </a:r>
            <a:r>
              <a:rPr lang="de-DE" dirty="0"/>
              <a:t> </a:t>
            </a:r>
            <a:r>
              <a:rPr lang="de-DE" dirty="0" smtClean="0"/>
              <a:t>(iii</a:t>
            </a:r>
            <a:r>
              <a:rPr lang="de-DE" dirty="0"/>
              <a:t>)</a:t>
            </a:r>
            <a:endParaRPr lang="en-US" dirty="0"/>
          </a:p>
        </p:txBody>
      </p:sp>
    </p:spTree>
    <p:extLst>
      <p:ext uri="{BB962C8B-B14F-4D97-AF65-F5344CB8AC3E}">
        <p14:creationId xmlns:p14="http://schemas.microsoft.com/office/powerpoint/2010/main" val="382338164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1"/>
          </p:nvPr>
        </p:nvSpPr>
        <p:spPr>
          <a:xfrm>
            <a:off x="525463" y="1439863"/>
            <a:ext cx="8062912" cy="3354765"/>
          </a:xfrm>
        </p:spPr>
        <p:txBody>
          <a:bodyPr/>
          <a:lstStyle/>
          <a:p>
            <a:r>
              <a:rPr lang="en-US" dirty="0"/>
              <a:t>a collection of volumes on a particular </a:t>
            </a:r>
            <a:r>
              <a:rPr lang="en-US" dirty="0" smtClean="0"/>
              <a:t>subject</a:t>
            </a:r>
          </a:p>
          <a:p>
            <a:r>
              <a:rPr lang="de-DE" dirty="0" err="1" smtClean="0"/>
              <a:t>Vs</a:t>
            </a:r>
            <a:r>
              <a:rPr lang="de-DE" dirty="0" smtClean="0"/>
              <a:t> </a:t>
            </a:r>
            <a:r>
              <a:rPr lang="de-DE" dirty="0" err="1" smtClean="0"/>
              <a:t>standalone</a:t>
            </a:r>
            <a:r>
              <a:rPr lang="de-DE" dirty="0" smtClean="0"/>
              <a:t> </a:t>
            </a:r>
            <a:r>
              <a:rPr lang="de-DE" dirty="0" err="1" smtClean="0"/>
              <a:t>publications</a:t>
            </a:r>
            <a:r>
              <a:rPr lang="de-DE" dirty="0" smtClean="0"/>
              <a:t>: a </a:t>
            </a:r>
            <a:r>
              <a:rPr lang="de-DE" dirty="0" err="1" smtClean="0"/>
              <a:t>one</a:t>
            </a:r>
            <a:r>
              <a:rPr lang="de-DE" dirty="0" smtClean="0"/>
              <a:t>-off </a:t>
            </a:r>
            <a:r>
              <a:rPr lang="de-DE" dirty="0" err="1" smtClean="0"/>
              <a:t>publication</a:t>
            </a:r>
            <a:r>
              <a:rPr lang="de-DE" dirty="0" smtClean="0"/>
              <a:t> on a </a:t>
            </a:r>
            <a:r>
              <a:rPr lang="de-DE" dirty="0" err="1" smtClean="0"/>
              <a:t>particular</a:t>
            </a:r>
            <a:r>
              <a:rPr lang="de-DE" dirty="0" smtClean="0"/>
              <a:t> </a:t>
            </a:r>
            <a:r>
              <a:rPr lang="de-DE" dirty="0" err="1" smtClean="0"/>
              <a:t>subject</a:t>
            </a:r>
            <a:endParaRPr lang="de-DE" dirty="0" smtClean="0"/>
          </a:p>
          <a:p>
            <a:r>
              <a:rPr lang="de-DE" dirty="0" err="1" smtClean="0"/>
              <a:t>There</a:t>
            </a:r>
            <a:r>
              <a:rPr lang="de-DE" dirty="0" smtClean="0"/>
              <a:t> </a:t>
            </a:r>
            <a:r>
              <a:rPr lang="de-DE" dirty="0" err="1" smtClean="0"/>
              <a:t>is</a:t>
            </a:r>
            <a:r>
              <a:rPr lang="de-DE" dirty="0" smtClean="0"/>
              <a:t> </a:t>
            </a:r>
            <a:r>
              <a:rPr lang="de-DE" dirty="0" err="1" smtClean="0"/>
              <a:t>no</a:t>
            </a:r>
            <a:r>
              <a:rPr lang="de-DE" dirty="0" smtClean="0"/>
              <a:t> </a:t>
            </a:r>
            <a:r>
              <a:rPr lang="de-DE" dirty="0" err="1" smtClean="0"/>
              <a:t>rule</a:t>
            </a:r>
            <a:r>
              <a:rPr lang="de-DE" dirty="0" smtClean="0"/>
              <a:t> on </a:t>
            </a:r>
            <a:r>
              <a:rPr lang="de-DE" dirty="0" err="1" smtClean="0"/>
              <a:t>what</a:t>
            </a:r>
            <a:r>
              <a:rPr lang="de-DE" dirty="0" smtClean="0"/>
              <a:t> </a:t>
            </a:r>
            <a:r>
              <a:rPr lang="de-DE" dirty="0" err="1" smtClean="0"/>
              <a:t>is</a:t>
            </a:r>
            <a:r>
              <a:rPr lang="de-DE" dirty="0" smtClean="0"/>
              <a:t> </a:t>
            </a:r>
            <a:r>
              <a:rPr lang="de-DE" dirty="0" err="1" smtClean="0"/>
              <a:t>best</a:t>
            </a:r>
            <a:r>
              <a:rPr lang="de-DE" dirty="0" smtClean="0"/>
              <a:t>! Series </a:t>
            </a:r>
            <a:r>
              <a:rPr lang="de-DE" dirty="0" err="1" smtClean="0"/>
              <a:t>often</a:t>
            </a:r>
            <a:r>
              <a:rPr lang="de-DE" dirty="0" smtClean="0"/>
              <a:t> </a:t>
            </a:r>
            <a:r>
              <a:rPr lang="de-DE" dirty="0" err="1" smtClean="0"/>
              <a:t>have</a:t>
            </a:r>
            <a:r>
              <a:rPr lang="de-DE" dirty="0" smtClean="0"/>
              <a:t> </a:t>
            </a:r>
            <a:r>
              <a:rPr lang="de-DE" dirty="0" err="1" smtClean="0"/>
              <a:t>very</a:t>
            </a:r>
            <a:r>
              <a:rPr lang="de-DE" dirty="0" smtClean="0"/>
              <a:t> </a:t>
            </a:r>
            <a:r>
              <a:rPr lang="de-DE" dirty="0" err="1" smtClean="0"/>
              <a:t>special</a:t>
            </a:r>
            <a:r>
              <a:rPr lang="de-DE" dirty="0" smtClean="0"/>
              <a:t> </a:t>
            </a:r>
            <a:r>
              <a:rPr lang="de-DE" dirty="0" err="1" smtClean="0"/>
              <a:t>requirements</a:t>
            </a:r>
            <a:endParaRPr lang="de-DE" dirty="0" smtClean="0"/>
          </a:p>
          <a:p>
            <a:r>
              <a:rPr lang="de-DE" dirty="0" smtClean="0"/>
              <a:t>Talk </a:t>
            </a:r>
            <a:r>
              <a:rPr lang="de-DE" dirty="0" err="1" smtClean="0"/>
              <a:t>with</a:t>
            </a:r>
            <a:r>
              <a:rPr lang="de-DE" dirty="0" smtClean="0"/>
              <a:t> </a:t>
            </a:r>
            <a:r>
              <a:rPr lang="de-DE" dirty="0" err="1" smtClean="0"/>
              <a:t>your</a:t>
            </a:r>
            <a:r>
              <a:rPr lang="de-DE" dirty="0" smtClean="0"/>
              <a:t> </a:t>
            </a:r>
            <a:r>
              <a:rPr lang="de-DE" dirty="0" err="1" smtClean="0"/>
              <a:t>publisher</a:t>
            </a:r>
            <a:r>
              <a:rPr lang="de-DE" dirty="0" smtClean="0"/>
              <a:t> </a:t>
            </a:r>
            <a:r>
              <a:rPr lang="de-DE" dirty="0" err="1" smtClean="0"/>
              <a:t>and</a:t>
            </a:r>
            <a:r>
              <a:rPr lang="de-DE" dirty="0" smtClean="0"/>
              <a:t> </a:t>
            </a:r>
            <a:r>
              <a:rPr lang="de-DE" dirty="0" err="1" smtClean="0"/>
              <a:t>ask</a:t>
            </a:r>
            <a:r>
              <a:rPr lang="de-DE" dirty="0" smtClean="0"/>
              <a:t> </a:t>
            </a:r>
            <a:r>
              <a:rPr lang="de-DE" dirty="0" err="1" smtClean="0"/>
              <a:t>advice</a:t>
            </a:r>
            <a:r>
              <a:rPr lang="de-DE" dirty="0" smtClean="0"/>
              <a:t> – </a:t>
            </a:r>
            <a:r>
              <a:rPr lang="de-DE" dirty="0" err="1" smtClean="0"/>
              <a:t>you</a:t>
            </a:r>
            <a:r>
              <a:rPr lang="de-DE" dirty="0" smtClean="0"/>
              <a:t> </a:t>
            </a:r>
            <a:r>
              <a:rPr lang="de-DE" dirty="0" err="1" smtClean="0"/>
              <a:t>want</a:t>
            </a:r>
            <a:r>
              <a:rPr lang="de-DE" dirty="0" smtClean="0"/>
              <a:t> </a:t>
            </a:r>
            <a:r>
              <a:rPr lang="de-DE" dirty="0" err="1" smtClean="0"/>
              <a:t>your</a:t>
            </a:r>
            <a:r>
              <a:rPr lang="de-DE" dirty="0" smtClean="0"/>
              <a:t> </a:t>
            </a:r>
            <a:r>
              <a:rPr lang="de-DE" dirty="0" err="1" smtClean="0"/>
              <a:t>book</a:t>
            </a:r>
            <a:r>
              <a:rPr lang="de-DE" dirty="0" smtClean="0"/>
              <a:t> </a:t>
            </a:r>
            <a:r>
              <a:rPr lang="de-DE" dirty="0" err="1" smtClean="0"/>
              <a:t>to</a:t>
            </a:r>
            <a:r>
              <a:rPr lang="de-DE" dirty="0" smtClean="0"/>
              <a:t> </a:t>
            </a:r>
            <a:r>
              <a:rPr lang="de-DE" dirty="0" err="1" smtClean="0"/>
              <a:t>be</a:t>
            </a:r>
            <a:r>
              <a:rPr lang="de-DE" dirty="0" smtClean="0"/>
              <a:t> </a:t>
            </a:r>
            <a:r>
              <a:rPr lang="de-DE" dirty="0" err="1" smtClean="0"/>
              <a:t>well</a:t>
            </a:r>
            <a:r>
              <a:rPr lang="de-DE" dirty="0" smtClean="0"/>
              <a:t> </a:t>
            </a:r>
            <a:r>
              <a:rPr lang="de-DE" dirty="0" err="1" smtClean="0"/>
              <a:t>placed</a:t>
            </a:r>
            <a:r>
              <a:rPr lang="de-DE" dirty="0" smtClean="0"/>
              <a:t> in </a:t>
            </a:r>
            <a:r>
              <a:rPr lang="de-DE" dirty="0" err="1" smtClean="0"/>
              <a:t>order</a:t>
            </a:r>
            <a:r>
              <a:rPr lang="de-DE" dirty="0" smtClean="0"/>
              <a:t> </a:t>
            </a:r>
            <a:r>
              <a:rPr lang="de-DE" dirty="0" err="1" smtClean="0"/>
              <a:t>to</a:t>
            </a:r>
            <a:r>
              <a:rPr lang="de-DE" dirty="0" smtClean="0"/>
              <a:t> </a:t>
            </a:r>
            <a:r>
              <a:rPr lang="de-DE" dirty="0" err="1" smtClean="0"/>
              <a:t>reach</a:t>
            </a:r>
            <a:r>
              <a:rPr lang="de-DE" dirty="0" smtClean="0"/>
              <a:t> a </a:t>
            </a:r>
            <a:r>
              <a:rPr lang="de-DE" dirty="0" err="1" smtClean="0"/>
              <a:t>wide</a:t>
            </a:r>
            <a:r>
              <a:rPr lang="de-DE" dirty="0" smtClean="0"/>
              <a:t> </a:t>
            </a:r>
            <a:r>
              <a:rPr lang="de-DE" dirty="0" err="1" smtClean="0"/>
              <a:t>audience</a:t>
            </a:r>
            <a:endParaRPr lang="de-DE" dirty="0" smtClean="0"/>
          </a:p>
          <a:p>
            <a:endParaRPr lang="de-DE" dirty="0" smtClean="0"/>
          </a:p>
          <a:p>
            <a:endParaRPr lang="de-DE" dirty="0" smtClean="0"/>
          </a:p>
        </p:txBody>
      </p:sp>
      <p:sp>
        <p:nvSpPr>
          <p:cNvPr id="3" name="Titel 2"/>
          <p:cNvSpPr>
            <a:spLocks noGrp="1"/>
          </p:cNvSpPr>
          <p:nvPr>
            <p:ph type="title"/>
          </p:nvPr>
        </p:nvSpPr>
        <p:spPr/>
        <p:txBody>
          <a:bodyPr/>
          <a:lstStyle/>
          <a:p>
            <a:r>
              <a:rPr lang="de-DE" dirty="0" smtClean="0"/>
              <a:t>Book Series	</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48250"/>
            <a:ext cx="12001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272" y="5050671"/>
            <a:ext cx="120015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6308" y="5032855"/>
            <a:ext cx="1219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398" y="5041145"/>
            <a:ext cx="12001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1557" y="5031622"/>
            <a:ext cx="1225549" cy="183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9874" y="5040921"/>
            <a:ext cx="12096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6309" y="5019675"/>
            <a:ext cx="117157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540739"/>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HgNUmfJkyU2g0uOPd0xC.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Ym1lOFfsbEmGwuSVkWxKP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Tqepw6x1dEGfiWF1m8ksw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Ym1lOFfsbEmGwuSVkWxKP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Tqepw6x1dEGfiWF1m8ksw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Ym1lOFfsbEmGwuSVkWxKP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Tqepw6x1dEGfiWF1m8ksww"/>
</p:tagLst>
</file>

<file path=ppt/theme/theme1.xml><?xml version="1.0" encoding="utf-8"?>
<a:theme xmlns:a="http://schemas.openxmlformats.org/drawingml/2006/main" name="SSBM_2.0_04">
  <a:themeElements>
    <a:clrScheme name="Benutzerdefiniert 1">
      <a:dk1>
        <a:srgbClr val="0D4389"/>
      </a:dk1>
      <a:lt1>
        <a:srgbClr val="FFFFFF"/>
      </a:lt1>
      <a:dk2>
        <a:srgbClr val="002C6F"/>
      </a:dk2>
      <a:lt2>
        <a:srgbClr val="E1E1E6"/>
      </a:lt2>
      <a:accent1>
        <a:srgbClr val="002C6F"/>
      </a:accent1>
      <a:accent2>
        <a:srgbClr val="0058B3"/>
      </a:accent2>
      <a:accent3>
        <a:srgbClr val="0075F2"/>
      </a:accent3>
      <a:accent4>
        <a:srgbClr val="AFAFAF"/>
      </a:accent4>
      <a:accent5>
        <a:srgbClr val="C8C8C8"/>
      </a:accent5>
      <a:accent6>
        <a:srgbClr val="FF5E00"/>
      </a:accent6>
      <a:hlink>
        <a:srgbClr val="FF5E00"/>
      </a:hlink>
      <a:folHlink>
        <a:srgbClr val="BAB6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1DDE9"/>
        </a:solidFill>
        <a:ln w="9525" cap="flat" cmpd="sng" algn="ctr">
          <a:solidFill>
            <a:schemeClr va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rgbClr val="D1DDE9"/>
        </a:solidFill>
        <a:ln w="9525" cap="flat" cmpd="sng" algn="ctr">
          <a:solidFill>
            <a:schemeClr va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a:ln>
              <a:noFill/>
            </a:ln>
            <a:solidFill>
              <a:schemeClr val="tx2"/>
            </a:solidFill>
            <a:effectLst/>
            <a:latin typeface="Arial" charset="0"/>
          </a:defRPr>
        </a:defPPr>
      </a:lstStyle>
    </a:lnDef>
    <a:txDef>
      <a:spPr>
        <a:noFill/>
      </a:spPr>
      <a:bodyPr wrap="square" lIns="0" tIns="0" rIns="0" bIns="0" rtlCol="0">
        <a:noAutofit/>
      </a:bodyPr>
      <a:lstStyle>
        <a:defPPr marL="177800" indent="-177800" algn="l">
          <a:spcBef>
            <a:spcPts val="800"/>
          </a:spcBef>
          <a:buClr>
            <a:schemeClr val="accent2"/>
          </a:buClr>
          <a:buSzPct val="100000"/>
          <a:buFont typeface="Arial"/>
          <a:buChar char="•"/>
          <a:defRPr dirty="0" err="1" smtClean="0">
            <a:latin typeface="+mn-lt"/>
          </a:defRPr>
        </a:defPPr>
      </a:lstStyle>
    </a:txDef>
  </a:objectDefaults>
  <a:extraClrSchemeLst>
    <a:extraClrScheme>
      <a:clrScheme name="SPRINGER_ssbm_E 1">
        <a:dk1>
          <a:srgbClr val="000000"/>
        </a:dk1>
        <a:lt1>
          <a:srgbClr val="FFFFFF"/>
        </a:lt1>
        <a:dk2>
          <a:srgbClr val="002143"/>
        </a:dk2>
        <a:lt2>
          <a:srgbClr val="CCCCD2"/>
        </a:lt2>
        <a:accent1>
          <a:srgbClr val="FF9A6E"/>
        </a:accent1>
        <a:accent2>
          <a:srgbClr val="F76013"/>
        </a:accent2>
        <a:accent3>
          <a:srgbClr val="FFFFFF"/>
        </a:accent3>
        <a:accent4>
          <a:srgbClr val="000000"/>
        </a:accent4>
        <a:accent5>
          <a:srgbClr val="FFCABA"/>
        </a:accent5>
        <a:accent6>
          <a:srgbClr val="E05610"/>
        </a:accent6>
        <a:hlink>
          <a:srgbClr val="FFCAB0"/>
        </a:hlink>
        <a:folHlink>
          <a:srgbClr val="A5A5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SSBM_2.0_04.thmx</Template>
  <TotalTime>0</TotalTime>
  <Words>3385</Words>
  <Application>Microsoft Office PowerPoint</Application>
  <PresentationFormat>On-screen Show (4:3)</PresentationFormat>
  <Paragraphs>519</Paragraphs>
  <Slides>73</Slides>
  <Notes>47</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73</vt:i4>
      </vt:variant>
    </vt:vector>
  </HeadingPairs>
  <TitlesOfParts>
    <vt:vector size="74" baseType="lpstr">
      <vt:lpstr>SSBM_2.0_04</vt:lpstr>
      <vt:lpstr>Publishing scientific research in books and conference proceedings</vt:lpstr>
      <vt:lpstr>A little about me…</vt:lpstr>
      <vt:lpstr>Outline</vt:lpstr>
      <vt:lpstr>PowerPoint Presentation</vt:lpstr>
      <vt:lpstr>Books vs. Journals</vt:lpstr>
      <vt:lpstr>Different types of books (i)</vt:lpstr>
      <vt:lpstr>Different types of books (ii)</vt:lpstr>
      <vt:lpstr>Different types of books (iii)</vt:lpstr>
      <vt:lpstr>Book Series </vt:lpstr>
      <vt:lpstr>PowerPoint Presentation</vt:lpstr>
      <vt:lpstr>How to prepare a book proposal</vt:lpstr>
      <vt:lpstr>How Springer helps you to publish a book</vt:lpstr>
      <vt:lpstr>One book - Different Formats</vt:lpstr>
      <vt:lpstr>What makes a good manuscript?</vt:lpstr>
      <vt:lpstr>Publisher websites  Tools and templates</vt:lpstr>
      <vt:lpstr>Books from Kazakhstan</vt:lpstr>
      <vt:lpstr>PowerPoint Presentation</vt:lpstr>
      <vt:lpstr>Conferences vs journals </vt:lpstr>
      <vt:lpstr>How to know about conferences?</vt:lpstr>
      <vt:lpstr>How to know about conferences?</vt:lpstr>
      <vt:lpstr>Other resources</vt:lpstr>
      <vt:lpstr>What happens with your conference submission?</vt:lpstr>
      <vt:lpstr>PowerPoint Presentation</vt:lpstr>
      <vt:lpstr>PowerPoint Presentation</vt:lpstr>
      <vt:lpstr>Conference proceedings publication</vt:lpstr>
      <vt:lpstr>1. Submission of the proposal</vt:lpstr>
      <vt:lpstr> 2. Selecting conference proceedings series</vt:lpstr>
      <vt:lpstr>3. Evaluation example: CCIS editorial board</vt:lpstr>
      <vt:lpstr>4. Decision</vt:lpstr>
      <vt:lpstr>5. Prepare files and select publication options</vt:lpstr>
      <vt:lpstr>6. Production process</vt:lpstr>
      <vt:lpstr>7. Dissemination</vt:lpstr>
      <vt:lpstr>8. Indexing</vt:lpstr>
      <vt:lpstr>How to start?</vt:lpstr>
      <vt:lpstr>PowerPoint Presentation</vt:lpstr>
      <vt:lpstr>e.Proofing</vt:lpstr>
      <vt:lpstr>Orcid, Fundref, CrossMark</vt:lpstr>
      <vt:lpstr>PowerPoint Presentation</vt:lpstr>
      <vt:lpstr>Embedded video</vt:lpstr>
      <vt:lpstr>Semantics</vt:lpstr>
      <vt:lpstr>Semantics ... more concrete  InfoChem, Unsilo, LOD Conference Data</vt:lpstr>
      <vt:lpstr>PowerPoint Presentation</vt:lpstr>
      <vt:lpstr>Примерная схема работы «пиратов»</vt:lpstr>
      <vt:lpstr>Top conferences and journals do not SPAM your mailbox...</vt:lpstr>
      <vt:lpstr>Indexing vs Quality</vt:lpstr>
      <vt:lpstr>Beall’s List</vt:lpstr>
      <vt:lpstr>Advice from Matt Holland</vt:lpstr>
      <vt:lpstr>Advice from Matt Holland</vt:lpstr>
      <vt:lpstr>Read more at </vt:lpstr>
      <vt:lpstr>PowerPoint Presentation</vt:lpstr>
      <vt:lpstr>Resources and links</vt:lpstr>
      <vt:lpstr>Contact us at</vt:lpstr>
      <vt:lpstr>Ask your colleagues </vt:lpstr>
      <vt:lpstr>Полезные книги</vt:lpstr>
      <vt:lpstr>One step at a time</vt:lpstr>
      <vt:lpstr>Any questions?</vt:lpstr>
      <vt:lpstr>Extra slides</vt:lpstr>
      <vt:lpstr>Open Access at Springer</vt:lpstr>
      <vt:lpstr>Authors Have The Choice</vt:lpstr>
      <vt:lpstr>Authors’ Rights at Springer</vt:lpstr>
      <vt:lpstr>SpringerOpen Books</vt:lpstr>
      <vt:lpstr>Example of a WASJ paper</vt:lpstr>
      <vt:lpstr>www.LaTeXSearch.com</vt:lpstr>
      <vt:lpstr>New SpringerLink - mobile optimized</vt:lpstr>
      <vt:lpstr>Compare...</vt:lpstr>
      <vt:lpstr>More about Open Access funding</vt:lpstr>
      <vt:lpstr>PowerPoint Presentation</vt:lpstr>
      <vt:lpstr>Impact Factor</vt:lpstr>
      <vt:lpstr>Impact Factor - Points to consider</vt:lpstr>
      <vt:lpstr>Cites per Doc index (same as IF, but from Scopus)</vt:lpstr>
      <vt:lpstr>H-Index</vt:lpstr>
      <vt:lpstr>How to measure quality – beyond Impact Factor</vt:lpstr>
      <vt:lpstr>Lambert – personal experience (2009-now)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2011-04-11T07:25:21Z</dcterms:created>
  <dcterms:modified xsi:type="dcterms:W3CDTF">2015-06-08T09:17:50Z</dcterms:modified>
</cp:coreProperties>
</file>